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08D69A-12CF-4498-BC5D-93C8F83010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9900827-EBFD-4FBF-B741-F1718A291D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365031-6E36-41C2-B029-54120A858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B87B8-B431-4A82-A8FC-6AA1CC9093F9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04CFD7-BEB1-4B83-BABB-70AE1C526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E17087-BCE9-4AF7-8BEC-08BF1497A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4436-FE72-44A5-9F8E-3250D5984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2356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06831D-0FC5-4F2D-996A-A88FCC820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26A702-4C03-4CE0-990E-319ABA090B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BD9BCA-B20E-4713-AB90-FF9BC635D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B87B8-B431-4A82-A8FC-6AA1CC9093F9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E9F736-CB85-4960-B6D1-87359AD88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18D044-EE8D-43D8-AC5C-E6CB9F46D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4436-FE72-44A5-9F8E-3250D5984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8269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0E6533-BCFE-4148-8F23-FA7B34B6C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42E63F9-92EB-4F52-B1AF-F285F0C26F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C7B26B-2F23-4A99-9302-F268AB7A2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B87B8-B431-4A82-A8FC-6AA1CC9093F9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7A8573-8DBD-429E-A719-3CAE1CB80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0B7AC2-5A82-4BF9-9A47-5AF33EFF1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4436-FE72-44A5-9F8E-3250D5984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9699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17463B-F5C9-4CC0-96DE-44104F148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F730C0-3B1D-43D4-8069-50CF3CA1E8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E83C03D-B539-48F1-95FA-CBC67F4E2D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60B1694-AD9C-4669-B91A-84E94705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B87B8-B431-4A82-A8FC-6AA1CC9093F9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5413D3-D441-4909-A6AF-C13355FC1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CD633EB-BFF5-4E8C-B736-82DFF7B64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4436-FE72-44A5-9F8E-3250D5984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617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822A3-6D48-4535-822F-E371215F1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D6AB965-1022-4CD5-8D36-DFA25D378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7DD634-9231-4633-82BC-4ADA633CB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9DA56AD-0BFB-4C7F-A9A7-C8CB29078B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FFE2523-B6BA-42B2-8116-027EA8B889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9C86B6E-0150-40FC-9EDB-B9306C1E1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B87B8-B431-4A82-A8FC-6AA1CC9093F9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3103106-6BB0-4916-AB79-05FF43E02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29F04D4-A1AE-4E0C-89FF-46054FEDE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4436-FE72-44A5-9F8E-3250D5984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7037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158E6A-5BAE-4162-A514-0A1A2685B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B110B6A-58BE-474B-A1E7-B988738BE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B87B8-B431-4A82-A8FC-6AA1CC9093F9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2F5FCAF-AB1E-4ABD-A0FC-849ABB6B5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C05CD3D-E8B7-47CE-A8EC-649114D7D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4436-FE72-44A5-9F8E-3250D5984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083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6DBCE6F-A60C-4625-B9CF-B488E55D3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B87B8-B431-4A82-A8FC-6AA1CC9093F9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7E50607-E6E0-4A12-858E-9EABA83F8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338FE0-E0EF-4A97-A2E3-75DBE65EB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4436-FE72-44A5-9F8E-3250D5984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0481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5312F3-5C06-4953-AA2B-2AE4EF49B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B13DC9-C800-40E1-9C96-5B187889C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240DB2-1D03-42FC-9BBC-06FC076D10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58B154C-4B2A-456E-A3DD-8DAD3BE8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B87B8-B431-4A82-A8FC-6AA1CC9093F9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7AB54B5-C7C2-46EF-A8C9-F3677C701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1440772-E51A-44E8-8D73-009447EE2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4436-FE72-44A5-9F8E-3250D5984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880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0AF533-88F0-4392-9356-90322DD82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0ED352F-0922-49C7-AE97-AC286F0872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7DC02D-02EC-4174-95FA-0D665F4239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1C27F3-661B-460F-A492-DC62F001F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B87B8-B431-4A82-A8FC-6AA1CC9093F9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FBFF243-FA51-40DB-85A6-9CBBC86E1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323F4D-F2E6-40FC-BB3B-6CE639E95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4436-FE72-44A5-9F8E-3250D5984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2655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27FE39-A2CE-4251-BBFC-3FCE93C38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95BF75E-548B-4E55-BBE0-3417EF6A42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3065D8-330C-491B-A025-5A9DCC61B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B87B8-B431-4A82-A8FC-6AA1CC9093F9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7E3CDD6-B90F-4BE5-A84A-6AFAB26A6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015365-915C-4EC7-B10F-626FE9C84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4436-FE72-44A5-9F8E-3250D5984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8025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2847182-C536-47A3-B880-ECB2946C3D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FC848EC-3579-46CE-9A2D-989C4CDB4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A55328-F957-4BED-A3BD-A6209AD93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B87B8-B431-4A82-A8FC-6AA1CC9093F9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D54AB1-B3D4-45EA-900E-E8D3A62EB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5D2E11-92C1-426D-A35F-2E211B4CD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4436-FE72-44A5-9F8E-3250D5984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513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9042526-0D6B-4AE3-89D6-5CE1E2C81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3F75205-671B-407B-9CE1-E8467EEE8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F15DE9-87F6-444E-BA67-7F6C850A6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B87B8-B431-4A82-A8FC-6AA1CC9093F9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A8DC7B-C849-40BD-863E-61F185DAE6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AA249B-61D1-407E-A3B0-2BAB5F3E1F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64436-FE72-44A5-9F8E-3250D5984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13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7024B7-DB74-41A2-BF32-237669EC7F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4423" y="197223"/>
            <a:ext cx="10811435" cy="264458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7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</a:rPr>
              <a:t>Concours</a:t>
            </a:r>
            <a:r>
              <a:rPr lang="fr-F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</a:rPr>
              <a:t> </a:t>
            </a:r>
            <a:r>
              <a:rPr lang="fr-FR" sz="72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</a:rPr>
              <a:t>« Graine de génie » </a:t>
            </a:r>
            <a:br>
              <a:rPr lang="fr-FR" dirty="0"/>
            </a:br>
            <a:r>
              <a:rPr lang="fr-FR" sz="4400" dirty="0">
                <a:solidFill>
                  <a:schemeClr val="accent1">
                    <a:lumMod val="75000"/>
                  </a:schemeClr>
                </a:solidFill>
                <a:latin typeface="French Script MT" panose="03020402040607040605" pitchFamily="66" charset="0"/>
              </a:rPr>
              <a:t>Vous sentez-vous l’âme d’un génie ?</a:t>
            </a:r>
            <a:br>
              <a:rPr lang="fr-FR" sz="4400" dirty="0">
                <a:solidFill>
                  <a:schemeClr val="accent1">
                    <a:lumMod val="75000"/>
                  </a:schemeClr>
                </a:solidFill>
                <a:latin typeface="French Script MT" panose="03020402040607040605" pitchFamily="66" charset="0"/>
              </a:rPr>
            </a:br>
            <a:r>
              <a:rPr lang="fr-FR" sz="2800" dirty="0">
                <a:latin typeface="Gabriola" panose="04040605051002020D02" pitchFamily="82" charset="0"/>
              </a:rPr>
              <a:t>Du 24 avril au 05 mai 2023 au CDI</a:t>
            </a:r>
            <a:endParaRPr lang="fr-FR" sz="4400" dirty="0">
              <a:latin typeface="Gabriola" panose="04040605051002020D02" pitchFamily="82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A6176C5-F938-4FD5-A016-4E09C49176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235" y="2841811"/>
            <a:ext cx="11295530" cy="3890684"/>
          </a:xfrm>
        </p:spPr>
        <p:txBody>
          <a:bodyPr>
            <a:normAutofit fontScale="700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fr-FR" sz="4500" dirty="0">
              <a:latin typeface="Century" panose="020406040505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4600" dirty="0">
                <a:latin typeface="Dubai Medium" panose="020B0603030403030204" pitchFamily="34" charset="-78"/>
                <a:cs typeface="Dubai Medium" panose="020B0603030403030204" pitchFamily="34" charset="-78"/>
              </a:rPr>
              <a:t>Résolvez une ou plusieurs énigmes,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4600" dirty="0">
                <a:latin typeface="Dubai Medium" panose="020B0603030403030204" pitchFamily="34" charset="-78"/>
                <a:cs typeface="Dubai Medium" panose="020B0603030403030204" pitchFamily="34" charset="-78"/>
              </a:rPr>
              <a:t>Notez vos réponses sur papier libre en indiquant le(s) numéro(s) de l’énigme, ainsi que vos </a:t>
            </a:r>
            <a:r>
              <a:rPr lang="fr-FR" sz="4600" dirty="0">
                <a:solidFill>
                  <a:schemeClr val="accent4">
                    <a:lumMod val="75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noms, prénoms et classes</a:t>
            </a:r>
            <a:r>
              <a:rPr lang="fr-FR" sz="4600" dirty="0">
                <a:latin typeface="Dubai Medium" panose="020B0603030403030204" pitchFamily="34" charset="-78"/>
                <a:cs typeface="Dubai Medium" panose="020B0603030403030204" pitchFamily="34" charset="-78"/>
              </a:rPr>
              <a:t>,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4600" dirty="0">
                <a:latin typeface="Dubai Medium" panose="020B0603030403030204" pitchFamily="34" charset="-78"/>
                <a:cs typeface="Dubai Medium" panose="020B0603030403030204" pitchFamily="34" charset="-78"/>
              </a:rPr>
              <a:t>Glissez vos réponses dans l’urne jointe 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/>
          </a:p>
          <a:p>
            <a:r>
              <a:rPr lang="fr-FR" sz="4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Un tirage au sort déterminera un gagnant par énigme…</a:t>
            </a:r>
          </a:p>
          <a:p>
            <a:endParaRPr lang="fr-FR" sz="1800" i="1" dirty="0">
              <a:latin typeface="Agency FB" panose="020B0503020202020204" pitchFamily="34" charset="0"/>
            </a:endParaRPr>
          </a:p>
          <a:p>
            <a:r>
              <a:rPr lang="fr-FR" sz="37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 vos méninges.. Prêt ? Partez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D710DF-B299-4C59-A280-C491C84CB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4650" y="5140979"/>
            <a:ext cx="1591516" cy="159151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2C61ED-2A07-45F4-9733-905D5C309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791" y="1685762"/>
            <a:ext cx="1161210" cy="115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4447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82</Words>
  <Application>Microsoft Office PowerPoint</Application>
  <PresentationFormat>Grand écran</PresentationFormat>
  <Paragraphs>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2" baseType="lpstr">
      <vt:lpstr>Agency FB</vt:lpstr>
      <vt:lpstr>Arial</vt:lpstr>
      <vt:lpstr>Arial Rounded MT Bold</vt:lpstr>
      <vt:lpstr>Brush Script MT</vt:lpstr>
      <vt:lpstr>Calibri</vt:lpstr>
      <vt:lpstr>Calibri Light</vt:lpstr>
      <vt:lpstr>Century</vt:lpstr>
      <vt:lpstr>Dubai Medium</vt:lpstr>
      <vt:lpstr>French Script MT</vt:lpstr>
      <vt:lpstr>Gabriola</vt:lpstr>
      <vt:lpstr>Thème Office</vt:lpstr>
      <vt:lpstr>Concours « Graine de génie »  Vous sentez-vous l’âme d’un génie ? Du 24 avril au 05 mai 2023 au CDI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Concours « Graine de génie »  Vous sentez-vous l’âme d’un génie ? Du 24 au 05 mai 2023 au CDI</dc:title>
  <dc:creator>admin</dc:creator>
  <cp:lastModifiedBy>admin</cp:lastModifiedBy>
  <cp:revision>7</cp:revision>
  <dcterms:created xsi:type="dcterms:W3CDTF">2023-04-21T12:36:54Z</dcterms:created>
  <dcterms:modified xsi:type="dcterms:W3CDTF">2023-04-21T13:57:08Z</dcterms:modified>
</cp:coreProperties>
</file>