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9ECB9-4D2E-4B38-B706-FE4E6380530C}" type="datetimeFigureOut">
              <a:rPr lang="fr-FR" smtClean="0"/>
              <a:pPr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3F4FB-6C61-4364-A172-4276967D90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8.jpeg"/><Relationship Id="rId18" Type="http://schemas.openxmlformats.org/officeDocument/2006/relationships/image" Target="../media/image13.png"/><Relationship Id="rId3" Type="http://schemas.openxmlformats.org/officeDocument/2006/relationships/image" Target="../media/image4.jpeg"/><Relationship Id="rId21" Type="http://schemas.openxmlformats.org/officeDocument/2006/relationships/image" Target="../media/image16.jpeg"/><Relationship Id="rId7" Type="http://schemas.openxmlformats.org/officeDocument/2006/relationships/image" Target="../media/image1.emf"/><Relationship Id="rId12" Type="http://schemas.openxmlformats.org/officeDocument/2006/relationships/image" Target="../media/image3.emf"/><Relationship Id="rId1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jpeg"/><Relationship Id="rId20" Type="http://schemas.openxmlformats.org/officeDocument/2006/relationships/image" Target="../media/image15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6.jpeg"/><Relationship Id="rId15" Type="http://schemas.openxmlformats.org/officeDocument/2006/relationships/image" Target="../media/image10.jpeg"/><Relationship Id="rId10" Type="http://schemas.openxmlformats.org/officeDocument/2006/relationships/image" Target="../media/image7.jpeg"/><Relationship Id="rId19" Type="http://schemas.openxmlformats.org/officeDocument/2006/relationships/image" Target="../media/image14.jpeg"/><Relationship Id="rId4" Type="http://schemas.openxmlformats.org/officeDocument/2006/relationships/image" Target="../media/image5.jpeg"/><Relationship Id="rId9" Type="http://schemas.openxmlformats.org/officeDocument/2006/relationships/image" Target="../media/image2.pn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8"/>
          <p:cNvGrpSpPr>
            <a:grpSpLocks noChangeAspect="1"/>
          </p:cNvGrpSpPr>
          <p:nvPr/>
        </p:nvGrpSpPr>
        <p:grpSpPr bwMode="auto">
          <a:xfrm>
            <a:off x="4509120" y="6012160"/>
            <a:ext cx="1391500" cy="1440000"/>
            <a:chOff x="-624" y="1980"/>
            <a:chExt cx="4568" cy="2954"/>
          </a:xfrm>
        </p:grpSpPr>
        <p:pic>
          <p:nvPicPr>
            <p:cNvPr id="3" name="Picture 89" descr="C:\Mes_documents\2001_2002\IREM\Rallye\yolhist.jpg"/>
            <p:cNvPicPr>
              <a:picLocks noChangeAspect="1" noChangeArrowheads="1"/>
            </p:cNvPicPr>
            <p:nvPr/>
          </p:nvPicPr>
          <p:blipFill>
            <a:blip r:embed="rId3" cstate="print"/>
            <a:srcRect l="10048" r="5261" b="-917"/>
            <a:stretch>
              <a:fillRect/>
            </a:stretch>
          </p:blipFill>
          <p:spPr bwMode="auto">
            <a:xfrm>
              <a:off x="0" y="2020"/>
              <a:ext cx="1416" cy="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90"/>
            <p:cNvGrpSpPr>
              <a:grpSpLocks/>
            </p:cNvGrpSpPr>
            <p:nvPr/>
          </p:nvGrpSpPr>
          <p:grpSpPr bwMode="auto">
            <a:xfrm>
              <a:off x="-620" y="2364"/>
              <a:ext cx="4564" cy="1464"/>
              <a:chOff x="-620" y="2364"/>
              <a:chExt cx="4564" cy="1464"/>
            </a:xfrm>
          </p:grpSpPr>
          <p:sp>
            <p:nvSpPr>
              <p:cNvPr id="147" name="AutoShape 91" descr="Papyrus"/>
              <p:cNvSpPr>
                <a:spLocks noChangeArrowheads="1"/>
              </p:cNvSpPr>
              <p:nvPr/>
            </p:nvSpPr>
            <p:spPr bwMode="auto">
              <a:xfrm>
                <a:off x="-620" y="2368"/>
                <a:ext cx="4556" cy="1371"/>
              </a:xfrm>
              <a:prstGeom prst="parallelogram">
                <a:avLst>
                  <a:gd name="adj" fmla="val 120786"/>
                </a:avLst>
              </a:prstGeom>
              <a:blipFill dpi="0" rotWithShape="0">
                <a:blip r:embed="rId4" cstate="print"/>
                <a:srcRect/>
                <a:tile tx="0" ty="0" sx="100000" sy="100000" flip="none" algn="tl"/>
              </a:blipFill>
              <a:ln w="9525">
                <a:solidFill>
                  <a:srgbClr val="9966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8" name="Rectangle 92" descr="Papyrus"/>
              <p:cNvSpPr>
                <a:spLocks noChangeArrowheads="1"/>
              </p:cNvSpPr>
              <p:nvPr/>
            </p:nvSpPr>
            <p:spPr bwMode="auto">
              <a:xfrm>
                <a:off x="-620" y="3740"/>
                <a:ext cx="2904" cy="88"/>
              </a:xfrm>
              <a:prstGeom prst="rect">
                <a:avLst/>
              </a:prstGeom>
              <a:blipFill dpi="0" rotWithShape="0">
                <a:blip r:embed="rId4" cstate="print"/>
                <a:srcRect/>
                <a:tile tx="0" ty="0" sx="100000" sy="100000" flip="none" algn="tl"/>
              </a:blipFill>
              <a:ln w="9525">
                <a:solidFill>
                  <a:srgbClr val="9966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Freeform 93" descr="Papyrus"/>
              <p:cNvSpPr>
                <a:spLocks/>
              </p:cNvSpPr>
              <p:nvPr/>
            </p:nvSpPr>
            <p:spPr bwMode="auto">
              <a:xfrm>
                <a:off x="2284" y="2364"/>
                <a:ext cx="1660" cy="1464"/>
              </a:xfrm>
              <a:custGeom>
                <a:avLst/>
                <a:gdLst>
                  <a:gd name="T0" fmla="*/ 0 w 1660"/>
                  <a:gd name="T1" fmla="*/ 1376 h 1464"/>
                  <a:gd name="T2" fmla="*/ 1660 w 1660"/>
                  <a:gd name="T3" fmla="*/ 0 h 1464"/>
                  <a:gd name="T4" fmla="*/ 1660 w 1660"/>
                  <a:gd name="T5" fmla="*/ 108 h 1464"/>
                  <a:gd name="T6" fmla="*/ 4 w 1660"/>
                  <a:gd name="T7" fmla="*/ 1464 h 1464"/>
                  <a:gd name="T8" fmla="*/ 0 w 1660"/>
                  <a:gd name="T9" fmla="*/ 1376 h 1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0"/>
                  <a:gd name="T16" fmla="*/ 0 h 1464"/>
                  <a:gd name="T17" fmla="*/ 1660 w 1660"/>
                  <a:gd name="T18" fmla="*/ 1464 h 1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0" h="1464">
                    <a:moveTo>
                      <a:pt x="0" y="1376"/>
                    </a:moveTo>
                    <a:lnTo>
                      <a:pt x="1660" y="0"/>
                    </a:lnTo>
                    <a:lnTo>
                      <a:pt x="1660" y="108"/>
                    </a:lnTo>
                    <a:lnTo>
                      <a:pt x="4" y="1464"/>
                    </a:lnTo>
                    <a:lnTo>
                      <a:pt x="0" y="1376"/>
                    </a:lnTo>
                    <a:close/>
                  </a:path>
                </a:pathLst>
              </a:custGeom>
              <a:blipFill dpi="0" rotWithShape="0">
                <a:blip r:embed="rId4" cstate="print"/>
                <a:srcRect/>
                <a:tile tx="0" ty="0" sx="100000" sy="100000" flip="none" algn="tl"/>
              </a:blipFill>
              <a:ln w="9525" cap="flat" cmpd="sng">
                <a:solidFill>
                  <a:srgbClr val="996633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5" name="Group 94"/>
            <p:cNvGrpSpPr>
              <a:grpSpLocks/>
            </p:cNvGrpSpPr>
            <p:nvPr/>
          </p:nvGrpSpPr>
          <p:grpSpPr bwMode="auto">
            <a:xfrm>
              <a:off x="-620" y="2367"/>
              <a:ext cx="4562" cy="1465"/>
              <a:chOff x="-620" y="2367"/>
              <a:chExt cx="4562" cy="1465"/>
            </a:xfrm>
          </p:grpSpPr>
          <p:grpSp>
            <p:nvGrpSpPr>
              <p:cNvPr id="104" name="Group 95"/>
              <p:cNvGrpSpPr>
                <a:grpSpLocks/>
              </p:cNvGrpSpPr>
              <p:nvPr/>
            </p:nvGrpSpPr>
            <p:grpSpPr bwMode="auto">
              <a:xfrm>
                <a:off x="-620" y="2369"/>
                <a:ext cx="4552" cy="1378"/>
                <a:chOff x="-620" y="2369"/>
                <a:chExt cx="4552" cy="1378"/>
              </a:xfrm>
            </p:grpSpPr>
            <p:sp>
              <p:nvSpPr>
                <p:cNvPr id="115" name="AutoShape 96" descr="Marbre brun"/>
                <p:cNvSpPr>
                  <a:spLocks noChangeArrowheads="1"/>
                </p:cNvSpPr>
                <p:nvPr/>
              </p:nvSpPr>
              <p:spPr bwMode="auto">
                <a:xfrm>
                  <a:off x="-620" y="3569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6" name="AutoShape 97" descr="Marbre brun"/>
                <p:cNvSpPr>
                  <a:spLocks noChangeArrowheads="1"/>
                </p:cNvSpPr>
                <p:nvPr/>
              </p:nvSpPr>
              <p:spPr bwMode="auto">
                <a:xfrm>
                  <a:off x="-52" y="3401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7" name="AutoShape 98" descr="Marbre brun"/>
                <p:cNvSpPr>
                  <a:spLocks noChangeArrowheads="1"/>
                </p:cNvSpPr>
                <p:nvPr/>
              </p:nvSpPr>
              <p:spPr bwMode="auto">
                <a:xfrm>
                  <a:off x="516" y="3228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8" name="AutoShape 99" descr="Marbre brun"/>
                <p:cNvSpPr>
                  <a:spLocks noChangeArrowheads="1"/>
                </p:cNvSpPr>
                <p:nvPr/>
              </p:nvSpPr>
              <p:spPr bwMode="auto">
                <a:xfrm>
                  <a:off x="1084" y="3060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9" name="AutoShape 100" descr="Marbre brun"/>
                <p:cNvSpPr>
                  <a:spLocks noChangeArrowheads="1"/>
                </p:cNvSpPr>
                <p:nvPr/>
              </p:nvSpPr>
              <p:spPr bwMode="auto">
                <a:xfrm>
                  <a:off x="1648" y="2893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0" name="AutoShape 101" descr="Marbre brun"/>
                <p:cNvSpPr>
                  <a:spLocks noChangeArrowheads="1"/>
                </p:cNvSpPr>
                <p:nvPr/>
              </p:nvSpPr>
              <p:spPr bwMode="auto">
                <a:xfrm>
                  <a:off x="2216" y="2725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1" name="AutoShape 102" descr="Marbre brun"/>
                <p:cNvSpPr>
                  <a:spLocks noChangeArrowheads="1"/>
                </p:cNvSpPr>
                <p:nvPr/>
              </p:nvSpPr>
              <p:spPr bwMode="auto">
                <a:xfrm>
                  <a:off x="2788" y="2548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" name="AutoShape 103" descr="Marbre brun"/>
                <p:cNvSpPr>
                  <a:spLocks noChangeArrowheads="1"/>
                </p:cNvSpPr>
                <p:nvPr/>
              </p:nvSpPr>
              <p:spPr bwMode="auto">
                <a:xfrm>
                  <a:off x="3356" y="2372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" name="AutoShape 104" descr="Marbre brun"/>
                <p:cNvSpPr>
                  <a:spLocks noChangeArrowheads="1"/>
                </p:cNvSpPr>
                <p:nvPr/>
              </p:nvSpPr>
              <p:spPr bwMode="auto">
                <a:xfrm>
                  <a:off x="-204" y="3225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" name="AutoShape 105" descr="Marbre brun"/>
                <p:cNvSpPr>
                  <a:spLocks noChangeArrowheads="1"/>
                </p:cNvSpPr>
                <p:nvPr/>
              </p:nvSpPr>
              <p:spPr bwMode="auto">
                <a:xfrm>
                  <a:off x="364" y="3052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" name="AutoShape 106" descr="Marbre brun"/>
                <p:cNvSpPr>
                  <a:spLocks noChangeArrowheads="1"/>
                </p:cNvSpPr>
                <p:nvPr/>
              </p:nvSpPr>
              <p:spPr bwMode="auto">
                <a:xfrm>
                  <a:off x="932" y="2884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" name="AutoShape 107" descr="Marbre brun"/>
                <p:cNvSpPr>
                  <a:spLocks noChangeArrowheads="1"/>
                </p:cNvSpPr>
                <p:nvPr/>
              </p:nvSpPr>
              <p:spPr bwMode="auto">
                <a:xfrm>
                  <a:off x="1496" y="2717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7" name="AutoShape 108" descr="Marbre brun"/>
                <p:cNvSpPr>
                  <a:spLocks noChangeArrowheads="1"/>
                </p:cNvSpPr>
                <p:nvPr/>
              </p:nvSpPr>
              <p:spPr bwMode="auto">
                <a:xfrm>
                  <a:off x="2064" y="2549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utoShape 109" descr="Marbre brun"/>
                <p:cNvSpPr>
                  <a:spLocks noChangeArrowheads="1"/>
                </p:cNvSpPr>
                <p:nvPr/>
              </p:nvSpPr>
              <p:spPr bwMode="auto">
                <a:xfrm>
                  <a:off x="2636" y="2372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AutoShape 110" descr="Marbre brun"/>
                <p:cNvSpPr>
                  <a:spLocks noChangeArrowheads="1"/>
                </p:cNvSpPr>
                <p:nvPr/>
              </p:nvSpPr>
              <p:spPr bwMode="auto">
                <a:xfrm>
                  <a:off x="208" y="2880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utoShape 111" descr="Marbre brun"/>
                <p:cNvSpPr>
                  <a:spLocks noChangeArrowheads="1"/>
                </p:cNvSpPr>
                <p:nvPr/>
              </p:nvSpPr>
              <p:spPr bwMode="auto">
                <a:xfrm>
                  <a:off x="776" y="2712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" name="AutoShape 112" descr="Marbre brun"/>
                <p:cNvSpPr>
                  <a:spLocks noChangeArrowheads="1"/>
                </p:cNvSpPr>
                <p:nvPr/>
              </p:nvSpPr>
              <p:spPr bwMode="auto">
                <a:xfrm>
                  <a:off x="1340" y="2545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" name="AutoShape 113" descr="Marbre brun"/>
                <p:cNvSpPr>
                  <a:spLocks noChangeArrowheads="1"/>
                </p:cNvSpPr>
                <p:nvPr/>
              </p:nvSpPr>
              <p:spPr bwMode="auto">
                <a:xfrm>
                  <a:off x="1908" y="2377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" name="AutoShape 114" descr="Marbre brun"/>
                <p:cNvSpPr>
                  <a:spLocks noChangeArrowheads="1"/>
                </p:cNvSpPr>
                <p:nvPr/>
              </p:nvSpPr>
              <p:spPr bwMode="auto">
                <a:xfrm>
                  <a:off x="624" y="2536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" name="AutoShape 115" descr="Marbre brun"/>
                <p:cNvSpPr>
                  <a:spLocks noChangeArrowheads="1"/>
                </p:cNvSpPr>
                <p:nvPr/>
              </p:nvSpPr>
              <p:spPr bwMode="auto">
                <a:xfrm>
                  <a:off x="1188" y="2369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AutoShape 116" descr="Marbre brun"/>
                <p:cNvSpPr>
                  <a:spLocks noChangeArrowheads="1"/>
                </p:cNvSpPr>
                <p:nvPr/>
              </p:nvSpPr>
              <p:spPr bwMode="auto">
                <a:xfrm>
                  <a:off x="100" y="3573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AutoShape 117" descr="Marbre brun"/>
                <p:cNvSpPr>
                  <a:spLocks noChangeArrowheads="1"/>
                </p:cNvSpPr>
                <p:nvPr/>
              </p:nvSpPr>
              <p:spPr bwMode="auto">
                <a:xfrm>
                  <a:off x="668" y="3400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AutoShape 118" descr="Marbre brun"/>
                <p:cNvSpPr>
                  <a:spLocks noChangeArrowheads="1"/>
                </p:cNvSpPr>
                <p:nvPr/>
              </p:nvSpPr>
              <p:spPr bwMode="auto">
                <a:xfrm>
                  <a:off x="1236" y="3232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" name="AutoShape 119" descr="Marbre brun"/>
                <p:cNvSpPr>
                  <a:spLocks noChangeArrowheads="1"/>
                </p:cNvSpPr>
                <p:nvPr/>
              </p:nvSpPr>
              <p:spPr bwMode="auto">
                <a:xfrm>
                  <a:off x="1800" y="3065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AutoShape 120" descr="Marbre brun"/>
                <p:cNvSpPr>
                  <a:spLocks noChangeArrowheads="1"/>
                </p:cNvSpPr>
                <p:nvPr/>
              </p:nvSpPr>
              <p:spPr bwMode="auto">
                <a:xfrm>
                  <a:off x="2368" y="2897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AutoShape 121" descr="Marbre brun"/>
                <p:cNvSpPr>
                  <a:spLocks noChangeArrowheads="1"/>
                </p:cNvSpPr>
                <p:nvPr/>
              </p:nvSpPr>
              <p:spPr bwMode="auto">
                <a:xfrm>
                  <a:off x="2936" y="2724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AutoShape 122" descr="Marbre brun"/>
                <p:cNvSpPr>
                  <a:spLocks noChangeArrowheads="1"/>
                </p:cNvSpPr>
                <p:nvPr/>
              </p:nvSpPr>
              <p:spPr bwMode="auto">
                <a:xfrm>
                  <a:off x="824" y="3572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" name="AutoShape 123" descr="Marbre brun"/>
                <p:cNvSpPr>
                  <a:spLocks noChangeArrowheads="1"/>
                </p:cNvSpPr>
                <p:nvPr/>
              </p:nvSpPr>
              <p:spPr bwMode="auto">
                <a:xfrm>
                  <a:off x="1392" y="3404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" name="AutoShape 124" descr="Marbre brun"/>
                <p:cNvSpPr>
                  <a:spLocks noChangeArrowheads="1"/>
                </p:cNvSpPr>
                <p:nvPr/>
              </p:nvSpPr>
              <p:spPr bwMode="auto">
                <a:xfrm>
                  <a:off x="1956" y="3237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AutoShape 125" descr="Marbre brun"/>
                <p:cNvSpPr>
                  <a:spLocks noChangeArrowheads="1"/>
                </p:cNvSpPr>
                <p:nvPr/>
              </p:nvSpPr>
              <p:spPr bwMode="auto">
                <a:xfrm>
                  <a:off x="2524" y="3069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" name="AutoShape 126" descr="Marbre brun"/>
                <p:cNvSpPr>
                  <a:spLocks noChangeArrowheads="1"/>
                </p:cNvSpPr>
                <p:nvPr/>
              </p:nvSpPr>
              <p:spPr bwMode="auto">
                <a:xfrm>
                  <a:off x="1548" y="3576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AutoShape 127" descr="Marbre brun"/>
                <p:cNvSpPr>
                  <a:spLocks noChangeArrowheads="1"/>
                </p:cNvSpPr>
                <p:nvPr/>
              </p:nvSpPr>
              <p:spPr bwMode="auto">
                <a:xfrm>
                  <a:off x="2112" y="3409"/>
                  <a:ext cx="576" cy="171"/>
                </a:xfrm>
                <a:prstGeom prst="parallelogram">
                  <a:avLst>
                    <a:gd name="adj" fmla="val 124788"/>
                  </a:avLst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5" name="Group 128"/>
              <p:cNvGrpSpPr>
                <a:grpSpLocks/>
              </p:cNvGrpSpPr>
              <p:nvPr/>
            </p:nvGrpSpPr>
            <p:grpSpPr bwMode="auto">
              <a:xfrm>
                <a:off x="-616" y="3736"/>
                <a:ext cx="2540" cy="96"/>
                <a:chOff x="-616" y="3736"/>
                <a:chExt cx="2540" cy="96"/>
              </a:xfrm>
            </p:grpSpPr>
            <p:sp>
              <p:nvSpPr>
                <p:cNvPr id="111" name="Rectangle 129" descr="Marbre brun"/>
                <p:cNvSpPr>
                  <a:spLocks noChangeArrowheads="1"/>
                </p:cNvSpPr>
                <p:nvPr/>
              </p:nvSpPr>
              <p:spPr bwMode="auto">
                <a:xfrm>
                  <a:off x="836" y="3736"/>
                  <a:ext cx="360" cy="92"/>
                </a:xfrm>
                <a:prstGeom prst="rect">
                  <a:avLst/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" name="Rectangle 130" descr="Marbre brun"/>
                <p:cNvSpPr>
                  <a:spLocks noChangeArrowheads="1"/>
                </p:cNvSpPr>
                <p:nvPr/>
              </p:nvSpPr>
              <p:spPr bwMode="auto">
                <a:xfrm>
                  <a:off x="-616" y="3740"/>
                  <a:ext cx="360" cy="92"/>
                </a:xfrm>
                <a:prstGeom prst="rect">
                  <a:avLst/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" name="Rectangle 131" descr="Marbre brun"/>
                <p:cNvSpPr>
                  <a:spLocks noChangeArrowheads="1"/>
                </p:cNvSpPr>
                <p:nvPr/>
              </p:nvSpPr>
              <p:spPr bwMode="auto">
                <a:xfrm>
                  <a:off x="104" y="3740"/>
                  <a:ext cx="360" cy="92"/>
                </a:xfrm>
                <a:prstGeom prst="rect">
                  <a:avLst/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4" name="Rectangle 132" descr="Marbre brun"/>
                <p:cNvSpPr>
                  <a:spLocks noChangeArrowheads="1"/>
                </p:cNvSpPr>
                <p:nvPr/>
              </p:nvSpPr>
              <p:spPr bwMode="auto">
                <a:xfrm>
                  <a:off x="1564" y="3740"/>
                  <a:ext cx="360" cy="92"/>
                </a:xfrm>
                <a:prstGeom prst="rect">
                  <a:avLst/>
                </a:pr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6" name="Group 133"/>
              <p:cNvGrpSpPr>
                <a:grpSpLocks/>
              </p:cNvGrpSpPr>
              <p:nvPr/>
            </p:nvGrpSpPr>
            <p:grpSpPr bwMode="auto">
              <a:xfrm>
                <a:off x="2480" y="2367"/>
                <a:ext cx="1462" cy="1309"/>
                <a:chOff x="2480" y="2367"/>
                <a:chExt cx="1462" cy="1309"/>
              </a:xfrm>
            </p:grpSpPr>
            <p:sp>
              <p:nvSpPr>
                <p:cNvPr id="107" name="Freeform 134" descr="Marbre brun"/>
                <p:cNvSpPr>
                  <a:spLocks/>
                </p:cNvSpPr>
                <p:nvPr/>
              </p:nvSpPr>
              <p:spPr bwMode="auto">
                <a:xfrm>
                  <a:off x="2480" y="3408"/>
                  <a:ext cx="200" cy="268"/>
                </a:xfrm>
                <a:custGeom>
                  <a:avLst/>
                  <a:gdLst>
                    <a:gd name="T0" fmla="*/ 4 w 200"/>
                    <a:gd name="T1" fmla="*/ 168 h 268"/>
                    <a:gd name="T2" fmla="*/ 0 w 200"/>
                    <a:gd name="T3" fmla="*/ 268 h 268"/>
                    <a:gd name="T4" fmla="*/ 200 w 200"/>
                    <a:gd name="T5" fmla="*/ 96 h 268"/>
                    <a:gd name="T6" fmla="*/ 200 w 200"/>
                    <a:gd name="T7" fmla="*/ 0 h 268"/>
                    <a:gd name="T8" fmla="*/ 4 w 200"/>
                    <a:gd name="T9" fmla="*/ 168 h 2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0"/>
                    <a:gd name="T16" fmla="*/ 0 h 268"/>
                    <a:gd name="T17" fmla="*/ 200 w 200"/>
                    <a:gd name="T18" fmla="*/ 268 h 2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0" h="268">
                      <a:moveTo>
                        <a:pt x="4" y="168"/>
                      </a:moveTo>
                      <a:lnTo>
                        <a:pt x="0" y="268"/>
                      </a:lnTo>
                      <a:lnTo>
                        <a:pt x="200" y="96"/>
                      </a:lnTo>
                      <a:lnTo>
                        <a:pt x="200" y="0"/>
                      </a:lnTo>
                      <a:lnTo>
                        <a:pt x="4" y="168"/>
                      </a:lnTo>
                      <a:close/>
                    </a:path>
                  </a:pathLst>
                </a:cu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8" name="Freeform 135" descr="Marbre brun"/>
                <p:cNvSpPr>
                  <a:spLocks/>
                </p:cNvSpPr>
                <p:nvPr/>
              </p:nvSpPr>
              <p:spPr bwMode="auto">
                <a:xfrm>
                  <a:off x="2888" y="3068"/>
                  <a:ext cx="200" cy="268"/>
                </a:xfrm>
                <a:custGeom>
                  <a:avLst/>
                  <a:gdLst>
                    <a:gd name="T0" fmla="*/ 4 w 200"/>
                    <a:gd name="T1" fmla="*/ 168 h 268"/>
                    <a:gd name="T2" fmla="*/ 0 w 200"/>
                    <a:gd name="T3" fmla="*/ 268 h 268"/>
                    <a:gd name="T4" fmla="*/ 200 w 200"/>
                    <a:gd name="T5" fmla="*/ 108 h 268"/>
                    <a:gd name="T6" fmla="*/ 200 w 200"/>
                    <a:gd name="T7" fmla="*/ 0 h 268"/>
                    <a:gd name="T8" fmla="*/ 4 w 200"/>
                    <a:gd name="T9" fmla="*/ 168 h 2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0"/>
                    <a:gd name="T16" fmla="*/ 0 h 268"/>
                    <a:gd name="T17" fmla="*/ 200 w 200"/>
                    <a:gd name="T18" fmla="*/ 268 h 2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0" h="268">
                      <a:moveTo>
                        <a:pt x="4" y="168"/>
                      </a:moveTo>
                      <a:lnTo>
                        <a:pt x="0" y="268"/>
                      </a:lnTo>
                      <a:lnTo>
                        <a:pt x="200" y="108"/>
                      </a:lnTo>
                      <a:lnTo>
                        <a:pt x="200" y="0"/>
                      </a:lnTo>
                      <a:lnTo>
                        <a:pt x="4" y="168"/>
                      </a:lnTo>
                      <a:close/>
                    </a:path>
                  </a:pathLst>
                </a:cu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9" name="Freeform 136" descr="Marbre brun"/>
                <p:cNvSpPr>
                  <a:spLocks/>
                </p:cNvSpPr>
                <p:nvPr/>
              </p:nvSpPr>
              <p:spPr bwMode="auto">
                <a:xfrm>
                  <a:off x="3312" y="2720"/>
                  <a:ext cx="196" cy="268"/>
                </a:xfrm>
                <a:custGeom>
                  <a:avLst/>
                  <a:gdLst>
                    <a:gd name="T0" fmla="*/ 0 w 196"/>
                    <a:gd name="T1" fmla="*/ 168 h 268"/>
                    <a:gd name="T2" fmla="*/ 0 w 196"/>
                    <a:gd name="T3" fmla="*/ 268 h 268"/>
                    <a:gd name="T4" fmla="*/ 196 w 196"/>
                    <a:gd name="T5" fmla="*/ 108 h 268"/>
                    <a:gd name="T6" fmla="*/ 196 w 196"/>
                    <a:gd name="T7" fmla="*/ 0 h 268"/>
                    <a:gd name="T8" fmla="*/ 0 w 196"/>
                    <a:gd name="T9" fmla="*/ 168 h 2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6"/>
                    <a:gd name="T16" fmla="*/ 0 h 268"/>
                    <a:gd name="T17" fmla="*/ 196 w 196"/>
                    <a:gd name="T18" fmla="*/ 268 h 2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6" h="268">
                      <a:moveTo>
                        <a:pt x="0" y="168"/>
                      </a:moveTo>
                      <a:lnTo>
                        <a:pt x="0" y="268"/>
                      </a:lnTo>
                      <a:lnTo>
                        <a:pt x="196" y="108"/>
                      </a:lnTo>
                      <a:lnTo>
                        <a:pt x="196" y="0"/>
                      </a:lnTo>
                      <a:lnTo>
                        <a:pt x="0" y="168"/>
                      </a:lnTo>
                      <a:close/>
                    </a:path>
                  </a:pathLst>
                </a:cu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0" name="Freeform 137" descr="Marbre brun"/>
                <p:cNvSpPr>
                  <a:spLocks/>
                </p:cNvSpPr>
                <p:nvPr/>
              </p:nvSpPr>
              <p:spPr bwMode="auto">
                <a:xfrm>
                  <a:off x="3735" y="2367"/>
                  <a:ext cx="207" cy="273"/>
                </a:xfrm>
                <a:custGeom>
                  <a:avLst/>
                  <a:gdLst>
                    <a:gd name="T0" fmla="*/ 0 w 207"/>
                    <a:gd name="T1" fmla="*/ 173 h 273"/>
                    <a:gd name="T2" fmla="*/ 0 w 207"/>
                    <a:gd name="T3" fmla="*/ 273 h 273"/>
                    <a:gd name="T4" fmla="*/ 207 w 207"/>
                    <a:gd name="T5" fmla="*/ 111 h 273"/>
                    <a:gd name="T6" fmla="*/ 207 w 207"/>
                    <a:gd name="T7" fmla="*/ 0 h 273"/>
                    <a:gd name="T8" fmla="*/ 0 w 207"/>
                    <a:gd name="T9" fmla="*/ 173 h 2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7"/>
                    <a:gd name="T16" fmla="*/ 0 h 273"/>
                    <a:gd name="T17" fmla="*/ 207 w 207"/>
                    <a:gd name="T18" fmla="*/ 273 h 2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7" h="273">
                      <a:moveTo>
                        <a:pt x="0" y="173"/>
                      </a:moveTo>
                      <a:lnTo>
                        <a:pt x="0" y="273"/>
                      </a:lnTo>
                      <a:lnTo>
                        <a:pt x="207" y="111"/>
                      </a:lnTo>
                      <a:lnTo>
                        <a:pt x="207" y="0"/>
                      </a:lnTo>
                      <a:lnTo>
                        <a:pt x="0" y="173"/>
                      </a:lnTo>
                      <a:close/>
                    </a:path>
                  </a:pathLst>
                </a:custGeom>
                <a:blipFill dpi="0" rotWithShape="0">
                  <a:blip r:embed="rId5" cstate="print"/>
                  <a:srcRect/>
                  <a:tile tx="0" ty="0" sx="100000" sy="100000" flip="none" algn="tl"/>
                </a:blip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6" name="Group 138"/>
            <p:cNvGrpSpPr>
              <a:grpSpLocks/>
            </p:cNvGrpSpPr>
            <p:nvPr/>
          </p:nvGrpSpPr>
          <p:grpSpPr bwMode="auto">
            <a:xfrm>
              <a:off x="855" y="2668"/>
              <a:ext cx="569" cy="692"/>
              <a:chOff x="584" y="1084"/>
              <a:chExt cx="2832" cy="3444"/>
            </a:xfrm>
          </p:grpSpPr>
          <p:sp>
            <p:nvSpPr>
              <p:cNvPr id="18" name="Oval 139"/>
              <p:cNvSpPr>
                <a:spLocks noChangeArrowheads="1"/>
              </p:cNvSpPr>
              <p:nvPr/>
            </p:nvSpPr>
            <p:spPr bwMode="auto">
              <a:xfrm>
                <a:off x="1176" y="2128"/>
                <a:ext cx="1544" cy="232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AutoShape 140"/>
              <p:cNvSpPr>
                <a:spLocks noChangeArrowheads="1"/>
              </p:cNvSpPr>
              <p:nvPr/>
            </p:nvSpPr>
            <p:spPr bwMode="auto">
              <a:xfrm>
                <a:off x="1717" y="3240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0" name="AutoShape 141"/>
              <p:cNvSpPr>
                <a:spLocks noChangeArrowheads="1"/>
              </p:cNvSpPr>
              <p:nvPr/>
            </p:nvSpPr>
            <p:spPr bwMode="auto">
              <a:xfrm>
                <a:off x="1927" y="3357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1" name="AutoShape 142"/>
              <p:cNvSpPr>
                <a:spLocks noChangeArrowheads="1"/>
              </p:cNvSpPr>
              <p:nvPr/>
            </p:nvSpPr>
            <p:spPr bwMode="auto">
              <a:xfrm>
                <a:off x="1308" y="2995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2" name="AutoShape 143"/>
              <p:cNvSpPr>
                <a:spLocks noChangeArrowheads="1"/>
              </p:cNvSpPr>
              <p:nvPr/>
            </p:nvSpPr>
            <p:spPr bwMode="auto">
              <a:xfrm>
                <a:off x="1518" y="3112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3" name="AutoShape 144"/>
              <p:cNvSpPr>
                <a:spLocks noChangeArrowheads="1"/>
              </p:cNvSpPr>
              <p:nvPr/>
            </p:nvSpPr>
            <p:spPr bwMode="auto">
              <a:xfrm>
                <a:off x="1937" y="3124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4" name="AutoShape 145"/>
              <p:cNvSpPr>
                <a:spLocks noChangeArrowheads="1"/>
              </p:cNvSpPr>
              <p:nvPr/>
            </p:nvSpPr>
            <p:spPr bwMode="auto">
              <a:xfrm>
                <a:off x="2147" y="3240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5" name="AutoShape 146"/>
              <p:cNvSpPr>
                <a:spLocks noChangeArrowheads="1"/>
              </p:cNvSpPr>
              <p:nvPr/>
            </p:nvSpPr>
            <p:spPr bwMode="auto">
              <a:xfrm>
                <a:off x="1528" y="2879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6" name="AutoShape 147"/>
              <p:cNvSpPr>
                <a:spLocks noChangeArrowheads="1"/>
              </p:cNvSpPr>
              <p:nvPr/>
            </p:nvSpPr>
            <p:spPr bwMode="auto">
              <a:xfrm>
                <a:off x="1738" y="3007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7" name="AutoShape 148"/>
              <p:cNvSpPr>
                <a:spLocks noChangeArrowheads="1"/>
              </p:cNvSpPr>
              <p:nvPr/>
            </p:nvSpPr>
            <p:spPr bwMode="auto">
              <a:xfrm>
                <a:off x="1948" y="2891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8" name="AutoShape 149"/>
              <p:cNvSpPr>
                <a:spLocks noChangeArrowheads="1"/>
              </p:cNvSpPr>
              <p:nvPr/>
            </p:nvSpPr>
            <p:spPr bwMode="auto">
              <a:xfrm>
                <a:off x="2147" y="3007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29" name="AutoShape 150"/>
              <p:cNvSpPr>
                <a:spLocks noChangeArrowheads="1"/>
              </p:cNvSpPr>
              <p:nvPr/>
            </p:nvSpPr>
            <p:spPr bwMode="auto">
              <a:xfrm>
                <a:off x="1539" y="2646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30" name="AutoShape 151"/>
              <p:cNvSpPr>
                <a:spLocks noChangeArrowheads="1"/>
              </p:cNvSpPr>
              <p:nvPr/>
            </p:nvSpPr>
            <p:spPr bwMode="auto">
              <a:xfrm>
                <a:off x="1749" y="2774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31" name="Freeform 152"/>
              <p:cNvSpPr>
                <a:spLocks/>
              </p:cNvSpPr>
              <p:nvPr/>
            </p:nvSpPr>
            <p:spPr bwMode="auto">
              <a:xfrm>
                <a:off x="960" y="1504"/>
                <a:ext cx="864" cy="528"/>
              </a:xfrm>
              <a:custGeom>
                <a:avLst/>
                <a:gdLst>
                  <a:gd name="T0" fmla="*/ 15204 w 640"/>
                  <a:gd name="T1" fmla="*/ 614 h 520"/>
                  <a:gd name="T2" fmla="*/ 6728 w 640"/>
                  <a:gd name="T3" fmla="*/ 416 h 520"/>
                  <a:gd name="T4" fmla="*/ 5203 w 640"/>
                  <a:gd name="T5" fmla="*/ 142 h 520"/>
                  <a:gd name="T6" fmla="*/ 0 w 640"/>
                  <a:gd name="T7" fmla="*/ 0 h 520"/>
                  <a:gd name="T8" fmla="*/ 10413 w 640"/>
                  <a:gd name="T9" fmla="*/ 91 h 520"/>
                  <a:gd name="T10" fmla="*/ 15641 w 640"/>
                  <a:gd name="T11" fmla="*/ 351 h 520"/>
                  <a:gd name="T12" fmla="*/ 17369 w 640"/>
                  <a:gd name="T13" fmla="*/ 539 h 520"/>
                  <a:gd name="T14" fmla="*/ 15204 w 640"/>
                  <a:gd name="T15" fmla="*/ 614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2" name="Freeform 153"/>
              <p:cNvSpPr>
                <a:spLocks/>
              </p:cNvSpPr>
              <p:nvPr/>
            </p:nvSpPr>
            <p:spPr bwMode="auto">
              <a:xfrm flipH="1">
                <a:off x="2016" y="1528"/>
                <a:ext cx="864" cy="496"/>
              </a:xfrm>
              <a:custGeom>
                <a:avLst/>
                <a:gdLst>
                  <a:gd name="T0" fmla="*/ 15204 w 640"/>
                  <a:gd name="T1" fmla="*/ 309 h 520"/>
                  <a:gd name="T2" fmla="*/ 6728 w 640"/>
                  <a:gd name="T3" fmla="*/ 209 h 520"/>
                  <a:gd name="T4" fmla="*/ 5203 w 640"/>
                  <a:gd name="T5" fmla="*/ 71 h 520"/>
                  <a:gd name="T6" fmla="*/ 0 w 640"/>
                  <a:gd name="T7" fmla="*/ 0 h 520"/>
                  <a:gd name="T8" fmla="*/ 10413 w 640"/>
                  <a:gd name="T9" fmla="*/ 48 h 520"/>
                  <a:gd name="T10" fmla="*/ 15641 w 640"/>
                  <a:gd name="T11" fmla="*/ 176 h 520"/>
                  <a:gd name="T12" fmla="*/ 17369 w 640"/>
                  <a:gd name="T13" fmla="*/ 272 h 520"/>
                  <a:gd name="T14" fmla="*/ 15204 w 640"/>
                  <a:gd name="T15" fmla="*/ 309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" name="Freeform 154"/>
              <p:cNvSpPr>
                <a:spLocks/>
              </p:cNvSpPr>
              <p:nvPr/>
            </p:nvSpPr>
            <p:spPr bwMode="auto">
              <a:xfrm>
                <a:off x="1837" y="1084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" name="Freeform 155"/>
              <p:cNvSpPr>
                <a:spLocks/>
              </p:cNvSpPr>
              <p:nvPr/>
            </p:nvSpPr>
            <p:spPr bwMode="auto">
              <a:xfrm flipH="1">
                <a:off x="1277" y="1084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" name="Freeform 156"/>
              <p:cNvSpPr>
                <a:spLocks/>
              </p:cNvSpPr>
              <p:nvPr/>
            </p:nvSpPr>
            <p:spPr bwMode="auto">
              <a:xfrm rot="-2184547">
                <a:off x="792" y="1760"/>
                <a:ext cx="864" cy="528"/>
              </a:xfrm>
              <a:custGeom>
                <a:avLst/>
                <a:gdLst>
                  <a:gd name="T0" fmla="*/ 15204 w 640"/>
                  <a:gd name="T1" fmla="*/ 614 h 520"/>
                  <a:gd name="T2" fmla="*/ 6728 w 640"/>
                  <a:gd name="T3" fmla="*/ 416 h 520"/>
                  <a:gd name="T4" fmla="*/ 5203 w 640"/>
                  <a:gd name="T5" fmla="*/ 142 h 520"/>
                  <a:gd name="T6" fmla="*/ 0 w 640"/>
                  <a:gd name="T7" fmla="*/ 0 h 520"/>
                  <a:gd name="T8" fmla="*/ 10413 w 640"/>
                  <a:gd name="T9" fmla="*/ 91 h 520"/>
                  <a:gd name="T10" fmla="*/ 15641 w 640"/>
                  <a:gd name="T11" fmla="*/ 351 h 520"/>
                  <a:gd name="T12" fmla="*/ 17369 w 640"/>
                  <a:gd name="T13" fmla="*/ 539 h 520"/>
                  <a:gd name="T14" fmla="*/ 15204 w 640"/>
                  <a:gd name="T15" fmla="*/ 614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" name="Freeform 157"/>
              <p:cNvSpPr>
                <a:spLocks/>
              </p:cNvSpPr>
              <p:nvPr/>
            </p:nvSpPr>
            <p:spPr bwMode="auto">
              <a:xfrm rot="1798444" flipH="1">
                <a:off x="2056" y="1776"/>
                <a:ext cx="864" cy="496"/>
              </a:xfrm>
              <a:custGeom>
                <a:avLst/>
                <a:gdLst>
                  <a:gd name="T0" fmla="*/ 15204 w 640"/>
                  <a:gd name="T1" fmla="*/ 309 h 520"/>
                  <a:gd name="T2" fmla="*/ 6728 w 640"/>
                  <a:gd name="T3" fmla="*/ 209 h 520"/>
                  <a:gd name="T4" fmla="*/ 5203 w 640"/>
                  <a:gd name="T5" fmla="*/ 71 h 520"/>
                  <a:gd name="T6" fmla="*/ 0 w 640"/>
                  <a:gd name="T7" fmla="*/ 0 h 520"/>
                  <a:gd name="T8" fmla="*/ 10413 w 640"/>
                  <a:gd name="T9" fmla="*/ 48 h 520"/>
                  <a:gd name="T10" fmla="*/ 15641 w 640"/>
                  <a:gd name="T11" fmla="*/ 176 h 520"/>
                  <a:gd name="T12" fmla="*/ 17369 w 640"/>
                  <a:gd name="T13" fmla="*/ 272 h 520"/>
                  <a:gd name="T14" fmla="*/ 15204 w 640"/>
                  <a:gd name="T15" fmla="*/ 309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" name="Freeform 158"/>
              <p:cNvSpPr>
                <a:spLocks/>
              </p:cNvSpPr>
              <p:nvPr/>
            </p:nvSpPr>
            <p:spPr bwMode="auto">
              <a:xfrm rot="20064858" flipH="1">
                <a:off x="1173" y="1260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8" name="Freeform 159"/>
              <p:cNvSpPr>
                <a:spLocks/>
              </p:cNvSpPr>
              <p:nvPr/>
            </p:nvSpPr>
            <p:spPr bwMode="auto">
              <a:xfrm rot="1606571">
                <a:off x="2013" y="1284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" name="Freeform 160"/>
              <p:cNvSpPr>
                <a:spLocks/>
              </p:cNvSpPr>
              <p:nvPr/>
            </p:nvSpPr>
            <p:spPr bwMode="auto">
              <a:xfrm>
                <a:off x="1752" y="1672"/>
                <a:ext cx="216" cy="208"/>
              </a:xfrm>
              <a:custGeom>
                <a:avLst/>
                <a:gdLst>
                  <a:gd name="T0" fmla="*/ 1 w 360"/>
                  <a:gd name="T1" fmla="*/ 14 h 272"/>
                  <a:gd name="T2" fmla="*/ 1 w 360"/>
                  <a:gd name="T3" fmla="*/ 6 h 272"/>
                  <a:gd name="T4" fmla="*/ 1 w 360"/>
                  <a:gd name="T5" fmla="*/ 2 h 272"/>
                  <a:gd name="T6" fmla="*/ 0 w 360"/>
                  <a:gd name="T7" fmla="*/ 2 h 272"/>
                  <a:gd name="T8" fmla="*/ 1 w 360"/>
                  <a:gd name="T9" fmla="*/ 0 h 272"/>
                  <a:gd name="T10" fmla="*/ 1 w 360"/>
                  <a:gd name="T11" fmla="*/ 0 h 272"/>
                  <a:gd name="T12" fmla="*/ 1 w 360"/>
                  <a:gd name="T13" fmla="*/ 3 h 272"/>
                  <a:gd name="T14" fmla="*/ 1 w 360"/>
                  <a:gd name="T15" fmla="*/ 7 h 272"/>
                  <a:gd name="T16" fmla="*/ 1 w 360"/>
                  <a:gd name="T17" fmla="*/ 12 h 272"/>
                  <a:gd name="T18" fmla="*/ 1 w 360"/>
                  <a:gd name="T19" fmla="*/ 14 h 2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0"/>
                  <a:gd name="T31" fmla="*/ 0 h 272"/>
                  <a:gd name="T32" fmla="*/ 360 w 360"/>
                  <a:gd name="T33" fmla="*/ 272 h 2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0" h="272">
                    <a:moveTo>
                      <a:pt x="168" y="272"/>
                    </a:moveTo>
                    <a:lnTo>
                      <a:pt x="64" y="128"/>
                    </a:lnTo>
                    <a:lnTo>
                      <a:pt x="40" y="40"/>
                    </a:lnTo>
                    <a:lnTo>
                      <a:pt x="0" y="16"/>
                    </a:lnTo>
                    <a:lnTo>
                      <a:pt x="152" y="0"/>
                    </a:lnTo>
                    <a:lnTo>
                      <a:pt x="304" y="0"/>
                    </a:lnTo>
                    <a:lnTo>
                      <a:pt x="360" y="56"/>
                    </a:lnTo>
                    <a:lnTo>
                      <a:pt x="280" y="136"/>
                    </a:lnTo>
                    <a:lnTo>
                      <a:pt x="248" y="240"/>
                    </a:lnTo>
                    <a:lnTo>
                      <a:pt x="168" y="27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" name="Freeform 161"/>
              <p:cNvSpPr>
                <a:spLocks/>
              </p:cNvSpPr>
              <p:nvPr/>
            </p:nvSpPr>
            <p:spPr bwMode="auto">
              <a:xfrm>
                <a:off x="1744" y="1784"/>
                <a:ext cx="264" cy="232"/>
              </a:xfrm>
              <a:custGeom>
                <a:avLst/>
                <a:gdLst>
                  <a:gd name="T0" fmla="*/ 5 w 360"/>
                  <a:gd name="T1" fmla="*/ 48 h 272"/>
                  <a:gd name="T2" fmla="*/ 2 w 360"/>
                  <a:gd name="T3" fmla="*/ 22 h 272"/>
                  <a:gd name="T4" fmla="*/ 1 w 360"/>
                  <a:gd name="T5" fmla="*/ 7 h 272"/>
                  <a:gd name="T6" fmla="*/ 0 w 360"/>
                  <a:gd name="T7" fmla="*/ 3 h 272"/>
                  <a:gd name="T8" fmla="*/ 5 w 360"/>
                  <a:gd name="T9" fmla="*/ 0 h 272"/>
                  <a:gd name="T10" fmla="*/ 10 w 360"/>
                  <a:gd name="T11" fmla="*/ 0 h 272"/>
                  <a:gd name="T12" fmla="*/ 12 w 360"/>
                  <a:gd name="T13" fmla="*/ 10 h 272"/>
                  <a:gd name="T14" fmla="*/ 9 w 360"/>
                  <a:gd name="T15" fmla="*/ 23 h 272"/>
                  <a:gd name="T16" fmla="*/ 8 w 360"/>
                  <a:gd name="T17" fmla="*/ 42 h 272"/>
                  <a:gd name="T18" fmla="*/ 5 w 360"/>
                  <a:gd name="T19" fmla="*/ 48 h 2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0"/>
                  <a:gd name="T31" fmla="*/ 0 h 272"/>
                  <a:gd name="T32" fmla="*/ 360 w 360"/>
                  <a:gd name="T33" fmla="*/ 272 h 2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0" h="272">
                    <a:moveTo>
                      <a:pt x="168" y="272"/>
                    </a:moveTo>
                    <a:lnTo>
                      <a:pt x="64" y="128"/>
                    </a:lnTo>
                    <a:lnTo>
                      <a:pt x="40" y="40"/>
                    </a:lnTo>
                    <a:lnTo>
                      <a:pt x="0" y="16"/>
                    </a:lnTo>
                    <a:lnTo>
                      <a:pt x="152" y="0"/>
                    </a:lnTo>
                    <a:lnTo>
                      <a:pt x="304" y="0"/>
                    </a:lnTo>
                    <a:lnTo>
                      <a:pt x="360" y="56"/>
                    </a:lnTo>
                    <a:lnTo>
                      <a:pt x="280" y="136"/>
                    </a:lnTo>
                    <a:lnTo>
                      <a:pt x="248" y="240"/>
                    </a:lnTo>
                    <a:lnTo>
                      <a:pt x="168" y="27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" name="Freeform 162"/>
              <p:cNvSpPr>
                <a:spLocks/>
              </p:cNvSpPr>
              <p:nvPr/>
            </p:nvSpPr>
            <p:spPr bwMode="auto">
              <a:xfrm>
                <a:off x="1744" y="1872"/>
                <a:ext cx="328" cy="360"/>
              </a:xfrm>
              <a:custGeom>
                <a:avLst/>
                <a:gdLst>
                  <a:gd name="T0" fmla="*/ 61 w 360"/>
                  <a:gd name="T1" fmla="*/ 5935 h 272"/>
                  <a:gd name="T2" fmla="*/ 23 w 360"/>
                  <a:gd name="T3" fmla="*/ 2789 h 272"/>
                  <a:gd name="T4" fmla="*/ 14 w 360"/>
                  <a:gd name="T5" fmla="*/ 879 h 272"/>
                  <a:gd name="T6" fmla="*/ 0 w 360"/>
                  <a:gd name="T7" fmla="*/ 351 h 272"/>
                  <a:gd name="T8" fmla="*/ 55 w 360"/>
                  <a:gd name="T9" fmla="*/ 0 h 272"/>
                  <a:gd name="T10" fmla="*/ 109 w 360"/>
                  <a:gd name="T11" fmla="*/ 0 h 272"/>
                  <a:gd name="T12" fmla="*/ 129 w 360"/>
                  <a:gd name="T13" fmla="*/ 1226 h 272"/>
                  <a:gd name="T14" fmla="*/ 99 w 360"/>
                  <a:gd name="T15" fmla="*/ 2969 h 272"/>
                  <a:gd name="T16" fmla="*/ 89 w 360"/>
                  <a:gd name="T17" fmla="*/ 5237 h 272"/>
                  <a:gd name="T18" fmla="*/ 61 w 360"/>
                  <a:gd name="T19" fmla="*/ 5935 h 2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0"/>
                  <a:gd name="T31" fmla="*/ 0 h 272"/>
                  <a:gd name="T32" fmla="*/ 360 w 360"/>
                  <a:gd name="T33" fmla="*/ 272 h 2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0" h="272">
                    <a:moveTo>
                      <a:pt x="168" y="272"/>
                    </a:moveTo>
                    <a:lnTo>
                      <a:pt x="64" y="128"/>
                    </a:lnTo>
                    <a:lnTo>
                      <a:pt x="40" y="40"/>
                    </a:lnTo>
                    <a:lnTo>
                      <a:pt x="0" y="16"/>
                    </a:lnTo>
                    <a:lnTo>
                      <a:pt x="152" y="0"/>
                    </a:lnTo>
                    <a:lnTo>
                      <a:pt x="304" y="0"/>
                    </a:lnTo>
                    <a:lnTo>
                      <a:pt x="360" y="56"/>
                    </a:lnTo>
                    <a:lnTo>
                      <a:pt x="280" y="136"/>
                    </a:lnTo>
                    <a:lnTo>
                      <a:pt x="248" y="240"/>
                    </a:lnTo>
                    <a:lnTo>
                      <a:pt x="168" y="27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2" name="Freeform 163"/>
              <p:cNvSpPr>
                <a:spLocks/>
              </p:cNvSpPr>
              <p:nvPr/>
            </p:nvSpPr>
            <p:spPr bwMode="auto">
              <a:xfrm>
                <a:off x="1760" y="1144"/>
                <a:ext cx="224" cy="424"/>
              </a:xfrm>
              <a:custGeom>
                <a:avLst/>
                <a:gdLst>
                  <a:gd name="T0" fmla="*/ 96 w 224"/>
                  <a:gd name="T1" fmla="*/ 424 h 424"/>
                  <a:gd name="T2" fmla="*/ 0 w 224"/>
                  <a:gd name="T3" fmla="*/ 392 h 424"/>
                  <a:gd name="T4" fmla="*/ 0 w 224"/>
                  <a:gd name="T5" fmla="*/ 176 h 424"/>
                  <a:gd name="T6" fmla="*/ 104 w 224"/>
                  <a:gd name="T7" fmla="*/ 0 h 424"/>
                  <a:gd name="T8" fmla="*/ 216 w 224"/>
                  <a:gd name="T9" fmla="*/ 160 h 424"/>
                  <a:gd name="T10" fmla="*/ 224 w 224"/>
                  <a:gd name="T11" fmla="*/ 272 h 424"/>
                  <a:gd name="T12" fmla="*/ 192 w 224"/>
                  <a:gd name="T13" fmla="*/ 392 h 424"/>
                  <a:gd name="T14" fmla="*/ 96 w 224"/>
                  <a:gd name="T15" fmla="*/ 424 h 4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4"/>
                  <a:gd name="T25" fmla="*/ 0 h 424"/>
                  <a:gd name="T26" fmla="*/ 224 w 224"/>
                  <a:gd name="T27" fmla="*/ 424 h 4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4" h="424">
                    <a:moveTo>
                      <a:pt x="96" y="424"/>
                    </a:moveTo>
                    <a:lnTo>
                      <a:pt x="0" y="392"/>
                    </a:lnTo>
                    <a:lnTo>
                      <a:pt x="0" y="176"/>
                    </a:lnTo>
                    <a:lnTo>
                      <a:pt x="104" y="0"/>
                    </a:lnTo>
                    <a:lnTo>
                      <a:pt x="216" y="160"/>
                    </a:lnTo>
                    <a:lnTo>
                      <a:pt x="224" y="272"/>
                    </a:lnTo>
                    <a:lnTo>
                      <a:pt x="192" y="392"/>
                    </a:lnTo>
                    <a:lnTo>
                      <a:pt x="96" y="424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3" name="AutoShape 164"/>
              <p:cNvSpPr>
                <a:spLocks noChangeArrowheads="1"/>
              </p:cNvSpPr>
              <p:nvPr/>
            </p:nvSpPr>
            <p:spPr bwMode="auto">
              <a:xfrm>
                <a:off x="1696" y="3927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44" name="AutoShape 165"/>
              <p:cNvSpPr>
                <a:spLocks noChangeArrowheads="1"/>
              </p:cNvSpPr>
              <p:nvPr/>
            </p:nvSpPr>
            <p:spPr bwMode="auto">
              <a:xfrm>
                <a:off x="1906" y="4044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45" name="AutoShape 166"/>
              <p:cNvSpPr>
                <a:spLocks noChangeArrowheads="1"/>
              </p:cNvSpPr>
              <p:nvPr/>
            </p:nvSpPr>
            <p:spPr bwMode="auto">
              <a:xfrm>
                <a:off x="1287" y="3683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46" name="AutoShape 167"/>
              <p:cNvSpPr>
                <a:spLocks noChangeArrowheads="1"/>
              </p:cNvSpPr>
              <p:nvPr/>
            </p:nvSpPr>
            <p:spPr bwMode="auto">
              <a:xfrm>
                <a:off x="1497" y="3799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47" name="AutoShape 168"/>
              <p:cNvSpPr>
                <a:spLocks noChangeArrowheads="1"/>
              </p:cNvSpPr>
              <p:nvPr/>
            </p:nvSpPr>
            <p:spPr bwMode="auto">
              <a:xfrm>
                <a:off x="1916" y="3811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48" name="AutoShape 169"/>
              <p:cNvSpPr>
                <a:spLocks noChangeArrowheads="1"/>
              </p:cNvSpPr>
              <p:nvPr/>
            </p:nvSpPr>
            <p:spPr bwMode="auto">
              <a:xfrm>
                <a:off x="2116" y="3927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49" name="AutoShape 170"/>
              <p:cNvSpPr>
                <a:spLocks noChangeArrowheads="1"/>
              </p:cNvSpPr>
              <p:nvPr/>
            </p:nvSpPr>
            <p:spPr bwMode="auto">
              <a:xfrm>
                <a:off x="1507" y="3566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0" name="AutoShape 171"/>
              <p:cNvSpPr>
                <a:spLocks noChangeArrowheads="1"/>
              </p:cNvSpPr>
              <p:nvPr/>
            </p:nvSpPr>
            <p:spPr bwMode="auto">
              <a:xfrm>
                <a:off x="1717" y="3694"/>
                <a:ext cx="262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1" name="AutoShape 172"/>
              <p:cNvSpPr>
                <a:spLocks noChangeArrowheads="1"/>
              </p:cNvSpPr>
              <p:nvPr/>
            </p:nvSpPr>
            <p:spPr bwMode="auto">
              <a:xfrm>
                <a:off x="1916" y="3578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2" name="AutoShape 173"/>
              <p:cNvSpPr>
                <a:spLocks noChangeArrowheads="1"/>
              </p:cNvSpPr>
              <p:nvPr/>
            </p:nvSpPr>
            <p:spPr bwMode="auto">
              <a:xfrm>
                <a:off x="2126" y="3694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3" name="AutoShape 174"/>
              <p:cNvSpPr>
                <a:spLocks noChangeArrowheads="1"/>
              </p:cNvSpPr>
              <p:nvPr/>
            </p:nvSpPr>
            <p:spPr bwMode="auto">
              <a:xfrm>
                <a:off x="1507" y="3345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4" name="AutoShape 175"/>
              <p:cNvSpPr>
                <a:spLocks noChangeArrowheads="1"/>
              </p:cNvSpPr>
              <p:nvPr/>
            </p:nvSpPr>
            <p:spPr bwMode="auto">
              <a:xfrm>
                <a:off x="1717" y="3461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5" name="AutoShape 176"/>
              <p:cNvSpPr>
                <a:spLocks noChangeArrowheads="1"/>
              </p:cNvSpPr>
              <p:nvPr/>
            </p:nvSpPr>
            <p:spPr bwMode="auto">
              <a:xfrm>
                <a:off x="2158" y="2786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6" name="AutoShape 177"/>
              <p:cNvSpPr>
                <a:spLocks noChangeArrowheads="1"/>
              </p:cNvSpPr>
              <p:nvPr/>
            </p:nvSpPr>
            <p:spPr bwMode="auto">
              <a:xfrm>
                <a:off x="2367" y="2902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7" name="AutoShape 178"/>
              <p:cNvSpPr>
                <a:spLocks noChangeArrowheads="1"/>
              </p:cNvSpPr>
              <p:nvPr/>
            </p:nvSpPr>
            <p:spPr bwMode="auto">
              <a:xfrm>
                <a:off x="1749" y="2541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8" name="AutoShape 179"/>
              <p:cNvSpPr>
                <a:spLocks noChangeArrowheads="1"/>
              </p:cNvSpPr>
              <p:nvPr/>
            </p:nvSpPr>
            <p:spPr bwMode="auto">
              <a:xfrm>
                <a:off x="1958" y="2669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59" name="AutoShape 180"/>
              <p:cNvSpPr>
                <a:spLocks noChangeArrowheads="1"/>
              </p:cNvSpPr>
              <p:nvPr/>
            </p:nvSpPr>
            <p:spPr bwMode="auto">
              <a:xfrm>
                <a:off x="2378" y="2669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0" name="AutoShape 181"/>
              <p:cNvSpPr>
                <a:spLocks noChangeArrowheads="1"/>
              </p:cNvSpPr>
              <p:nvPr/>
            </p:nvSpPr>
            <p:spPr bwMode="auto">
              <a:xfrm>
                <a:off x="1969" y="2436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1" name="AutoShape 182"/>
              <p:cNvSpPr>
                <a:spLocks noChangeArrowheads="1"/>
              </p:cNvSpPr>
              <p:nvPr/>
            </p:nvSpPr>
            <p:spPr bwMode="auto">
              <a:xfrm>
                <a:off x="2179" y="2553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2" name="AutoShape 183"/>
              <p:cNvSpPr>
                <a:spLocks noChangeArrowheads="1"/>
              </p:cNvSpPr>
              <p:nvPr/>
            </p:nvSpPr>
            <p:spPr bwMode="auto">
              <a:xfrm>
                <a:off x="2388" y="2448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3" name="AutoShape 184"/>
              <p:cNvSpPr>
                <a:spLocks noChangeArrowheads="1"/>
              </p:cNvSpPr>
              <p:nvPr/>
            </p:nvSpPr>
            <p:spPr bwMode="auto">
              <a:xfrm>
                <a:off x="1979" y="2203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4" name="AutoShape 185"/>
              <p:cNvSpPr>
                <a:spLocks noChangeArrowheads="1"/>
              </p:cNvSpPr>
              <p:nvPr/>
            </p:nvSpPr>
            <p:spPr bwMode="auto">
              <a:xfrm>
                <a:off x="2189" y="2320"/>
                <a:ext cx="262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5" name="AutoShape 186"/>
              <p:cNvSpPr>
                <a:spLocks noChangeArrowheads="1"/>
              </p:cNvSpPr>
              <p:nvPr/>
            </p:nvSpPr>
            <p:spPr bwMode="auto">
              <a:xfrm>
                <a:off x="1686" y="4149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6" name="AutoShape 187"/>
              <p:cNvSpPr>
                <a:spLocks noChangeArrowheads="1"/>
              </p:cNvSpPr>
              <p:nvPr/>
            </p:nvSpPr>
            <p:spPr bwMode="auto">
              <a:xfrm>
                <a:off x="1895" y="4265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7" name="AutoShape 188"/>
              <p:cNvSpPr>
                <a:spLocks noChangeArrowheads="1"/>
              </p:cNvSpPr>
              <p:nvPr/>
            </p:nvSpPr>
            <p:spPr bwMode="auto">
              <a:xfrm>
                <a:off x="1329" y="2518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8" name="AutoShape 189"/>
              <p:cNvSpPr>
                <a:spLocks noChangeArrowheads="1"/>
              </p:cNvSpPr>
              <p:nvPr/>
            </p:nvSpPr>
            <p:spPr bwMode="auto">
              <a:xfrm>
                <a:off x="1549" y="2413"/>
                <a:ext cx="262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69" name="AutoShape 190"/>
              <p:cNvSpPr>
                <a:spLocks noChangeArrowheads="1"/>
              </p:cNvSpPr>
              <p:nvPr/>
            </p:nvSpPr>
            <p:spPr bwMode="auto">
              <a:xfrm>
                <a:off x="1759" y="2308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0" name="AutoShape 191"/>
              <p:cNvSpPr>
                <a:spLocks noChangeArrowheads="1"/>
              </p:cNvSpPr>
              <p:nvPr/>
            </p:nvSpPr>
            <p:spPr bwMode="auto">
              <a:xfrm>
                <a:off x="1308" y="3228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1" name="AutoShape 192"/>
              <p:cNvSpPr>
                <a:spLocks noChangeArrowheads="1"/>
              </p:cNvSpPr>
              <p:nvPr/>
            </p:nvSpPr>
            <p:spPr bwMode="auto">
              <a:xfrm>
                <a:off x="1298" y="3450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2" name="AutoShape 193"/>
              <p:cNvSpPr>
                <a:spLocks noChangeArrowheads="1"/>
              </p:cNvSpPr>
              <p:nvPr/>
            </p:nvSpPr>
            <p:spPr bwMode="auto">
              <a:xfrm>
                <a:off x="2147" y="3473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3" name="AutoShape 194"/>
              <p:cNvSpPr>
                <a:spLocks noChangeArrowheads="1"/>
              </p:cNvSpPr>
              <p:nvPr/>
            </p:nvSpPr>
            <p:spPr bwMode="auto">
              <a:xfrm>
                <a:off x="2367" y="3124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4" name="AutoShape 195"/>
              <p:cNvSpPr>
                <a:spLocks noChangeArrowheads="1"/>
              </p:cNvSpPr>
              <p:nvPr/>
            </p:nvSpPr>
            <p:spPr bwMode="auto">
              <a:xfrm>
                <a:off x="2346" y="3811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5" name="AutoShape 196"/>
              <p:cNvSpPr>
                <a:spLocks noChangeArrowheads="1"/>
              </p:cNvSpPr>
              <p:nvPr/>
            </p:nvSpPr>
            <p:spPr bwMode="auto">
              <a:xfrm>
                <a:off x="2357" y="3578"/>
                <a:ext cx="262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6" name="AutoShape 197"/>
              <p:cNvSpPr>
                <a:spLocks noChangeArrowheads="1"/>
              </p:cNvSpPr>
              <p:nvPr/>
            </p:nvSpPr>
            <p:spPr bwMode="auto">
              <a:xfrm>
                <a:off x="2367" y="3345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7" name="AutoShape 198"/>
              <p:cNvSpPr>
                <a:spLocks noChangeArrowheads="1"/>
              </p:cNvSpPr>
              <p:nvPr/>
            </p:nvSpPr>
            <p:spPr bwMode="auto">
              <a:xfrm>
                <a:off x="1329" y="2751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8" name="AutoShape 199"/>
              <p:cNvSpPr>
                <a:spLocks noChangeArrowheads="1"/>
              </p:cNvSpPr>
              <p:nvPr/>
            </p:nvSpPr>
            <p:spPr bwMode="auto">
              <a:xfrm>
                <a:off x="1088" y="3112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79" name="AutoShape 200"/>
              <p:cNvSpPr>
                <a:spLocks noChangeArrowheads="1"/>
              </p:cNvSpPr>
              <p:nvPr/>
            </p:nvSpPr>
            <p:spPr bwMode="auto">
              <a:xfrm>
                <a:off x="1077" y="3345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0" name="AutoShape 201"/>
              <p:cNvSpPr>
                <a:spLocks noChangeArrowheads="1"/>
              </p:cNvSpPr>
              <p:nvPr/>
            </p:nvSpPr>
            <p:spPr bwMode="auto">
              <a:xfrm>
                <a:off x="1109" y="2879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1" name="AutoShape 202"/>
              <p:cNvSpPr>
                <a:spLocks noChangeArrowheads="1"/>
              </p:cNvSpPr>
              <p:nvPr/>
            </p:nvSpPr>
            <p:spPr bwMode="auto">
              <a:xfrm>
                <a:off x="2567" y="3240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2" name="AutoShape 203"/>
              <p:cNvSpPr>
                <a:spLocks noChangeArrowheads="1"/>
              </p:cNvSpPr>
              <p:nvPr/>
            </p:nvSpPr>
            <p:spPr bwMode="auto">
              <a:xfrm>
                <a:off x="2556" y="3473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3" name="AutoShape 204"/>
              <p:cNvSpPr>
                <a:spLocks noChangeArrowheads="1"/>
              </p:cNvSpPr>
              <p:nvPr/>
            </p:nvSpPr>
            <p:spPr bwMode="auto">
              <a:xfrm>
                <a:off x="2588" y="3007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4" name="AutoShape 205"/>
              <p:cNvSpPr>
                <a:spLocks noChangeArrowheads="1"/>
              </p:cNvSpPr>
              <p:nvPr/>
            </p:nvSpPr>
            <p:spPr bwMode="auto">
              <a:xfrm>
                <a:off x="1329" y="2285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5" name="AutoShape 206"/>
              <p:cNvSpPr>
                <a:spLocks noChangeArrowheads="1"/>
              </p:cNvSpPr>
              <p:nvPr/>
            </p:nvSpPr>
            <p:spPr bwMode="auto">
              <a:xfrm>
                <a:off x="1549" y="2180"/>
                <a:ext cx="262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86" name="Freeform 207"/>
              <p:cNvSpPr>
                <a:spLocks/>
              </p:cNvSpPr>
              <p:nvPr/>
            </p:nvSpPr>
            <p:spPr bwMode="auto">
              <a:xfrm>
                <a:off x="1016" y="1776"/>
                <a:ext cx="864" cy="528"/>
              </a:xfrm>
              <a:custGeom>
                <a:avLst/>
                <a:gdLst>
                  <a:gd name="T0" fmla="*/ 15204 w 640"/>
                  <a:gd name="T1" fmla="*/ 614 h 520"/>
                  <a:gd name="T2" fmla="*/ 6728 w 640"/>
                  <a:gd name="T3" fmla="*/ 416 h 520"/>
                  <a:gd name="T4" fmla="*/ 5203 w 640"/>
                  <a:gd name="T5" fmla="*/ 142 h 520"/>
                  <a:gd name="T6" fmla="*/ 0 w 640"/>
                  <a:gd name="T7" fmla="*/ 0 h 520"/>
                  <a:gd name="T8" fmla="*/ 10413 w 640"/>
                  <a:gd name="T9" fmla="*/ 91 h 520"/>
                  <a:gd name="T10" fmla="*/ 15641 w 640"/>
                  <a:gd name="T11" fmla="*/ 351 h 520"/>
                  <a:gd name="T12" fmla="*/ 17369 w 640"/>
                  <a:gd name="T13" fmla="*/ 539 h 520"/>
                  <a:gd name="T14" fmla="*/ 15204 w 640"/>
                  <a:gd name="T15" fmla="*/ 614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7" name="Freeform 208"/>
              <p:cNvSpPr>
                <a:spLocks/>
              </p:cNvSpPr>
              <p:nvPr/>
            </p:nvSpPr>
            <p:spPr bwMode="auto">
              <a:xfrm flipH="1">
                <a:off x="2072" y="1800"/>
                <a:ext cx="864" cy="496"/>
              </a:xfrm>
              <a:custGeom>
                <a:avLst/>
                <a:gdLst>
                  <a:gd name="T0" fmla="*/ 15204 w 640"/>
                  <a:gd name="T1" fmla="*/ 309 h 520"/>
                  <a:gd name="T2" fmla="*/ 6728 w 640"/>
                  <a:gd name="T3" fmla="*/ 209 h 520"/>
                  <a:gd name="T4" fmla="*/ 5203 w 640"/>
                  <a:gd name="T5" fmla="*/ 71 h 520"/>
                  <a:gd name="T6" fmla="*/ 0 w 640"/>
                  <a:gd name="T7" fmla="*/ 0 h 520"/>
                  <a:gd name="T8" fmla="*/ 10413 w 640"/>
                  <a:gd name="T9" fmla="*/ 48 h 520"/>
                  <a:gd name="T10" fmla="*/ 15641 w 640"/>
                  <a:gd name="T11" fmla="*/ 176 h 520"/>
                  <a:gd name="T12" fmla="*/ 17369 w 640"/>
                  <a:gd name="T13" fmla="*/ 272 h 520"/>
                  <a:gd name="T14" fmla="*/ 15204 w 640"/>
                  <a:gd name="T15" fmla="*/ 309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8" name="Freeform 209"/>
              <p:cNvSpPr>
                <a:spLocks/>
              </p:cNvSpPr>
              <p:nvPr/>
            </p:nvSpPr>
            <p:spPr bwMode="auto">
              <a:xfrm>
                <a:off x="1893" y="1356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9" name="Freeform 210"/>
              <p:cNvSpPr>
                <a:spLocks/>
              </p:cNvSpPr>
              <p:nvPr/>
            </p:nvSpPr>
            <p:spPr bwMode="auto">
              <a:xfrm flipH="1">
                <a:off x="1333" y="1356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0" name="Freeform 211"/>
              <p:cNvSpPr>
                <a:spLocks/>
              </p:cNvSpPr>
              <p:nvPr/>
            </p:nvSpPr>
            <p:spPr bwMode="auto">
              <a:xfrm rot="-2184547">
                <a:off x="848" y="2032"/>
                <a:ext cx="864" cy="528"/>
              </a:xfrm>
              <a:custGeom>
                <a:avLst/>
                <a:gdLst>
                  <a:gd name="T0" fmla="*/ 15204 w 640"/>
                  <a:gd name="T1" fmla="*/ 614 h 520"/>
                  <a:gd name="T2" fmla="*/ 6728 w 640"/>
                  <a:gd name="T3" fmla="*/ 416 h 520"/>
                  <a:gd name="T4" fmla="*/ 5203 w 640"/>
                  <a:gd name="T5" fmla="*/ 142 h 520"/>
                  <a:gd name="T6" fmla="*/ 0 w 640"/>
                  <a:gd name="T7" fmla="*/ 0 h 520"/>
                  <a:gd name="T8" fmla="*/ 10413 w 640"/>
                  <a:gd name="T9" fmla="*/ 91 h 520"/>
                  <a:gd name="T10" fmla="*/ 15641 w 640"/>
                  <a:gd name="T11" fmla="*/ 351 h 520"/>
                  <a:gd name="T12" fmla="*/ 17369 w 640"/>
                  <a:gd name="T13" fmla="*/ 539 h 520"/>
                  <a:gd name="T14" fmla="*/ 15204 w 640"/>
                  <a:gd name="T15" fmla="*/ 614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1" name="Freeform 212"/>
              <p:cNvSpPr>
                <a:spLocks/>
              </p:cNvSpPr>
              <p:nvPr/>
            </p:nvSpPr>
            <p:spPr bwMode="auto">
              <a:xfrm rot="1798444" flipH="1">
                <a:off x="2112" y="2048"/>
                <a:ext cx="864" cy="496"/>
              </a:xfrm>
              <a:custGeom>
                <a:avLst/>
                <a:gdLst>
                  <a:gd name="T0" fmla="*/ 15204 w 640"/>
                  <a:gd name="T1" fmla="*/ 309 h 520"/>
                  <a:gd name="T2" fmla="*/ 6728 w 640"/>
                  <a:gd name="T3" fmla="*/ 209 h 520"/>
                  <a:gd name="T4" fmla="*/ 5203 w 640"/>
                  <a:gd name="T5" fmla="*/ 71 h 520"/>
                  <a:gd name="T6" fmla="*/ 0 w 640"/>
                  <a:gd name="T7" fmla="*/ 0 h 520"/>
                  <a:gd name="T8" fmla="*/ 10413 w 640"/>
                  <a:gd name="T9" fmla="*/ 48 h 520"/>
                  <a:gd name="T10" fmla="*/ 15641 w 640"/>
                  <a:gd name="T11" fmla="*/ 176 h 520"/>
                  <a:gd name="T12" fmla="*/ 17369 w 640"/>
                  <a:gd name="T13" fmla="*/ 272 h 520"/>
                  <a:gd name="T14" fmla="*/ 15204 w 640"/>
                  <a:gd name="T15" fmla="*/ 309 h 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0"/>
                  <a:gd name="T25" fmla="*/ 0 h 520"/>
                  <a:gd name="T26" fmla="*/ 640 w 640"/>
                  <a:gd name="T27" fmla="*/ 520 h 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0" h="520">
                    <a:moveTo>
                      <a:pt x="560" y="520"/>
                    </a:moveTo>
                    <a:lnTo>
                      <a:pt x="248" y="352"/>
                    </a:lnTo>
                    <a:lnTo>
                      <a:pt x="192" y="120"/>
                    </a:lnTo>
                    <a:lnTo>
                      <a:pt x="0" y="0"/>
                    </a:lnTo>
                    <a:lnTo>
                      <a:pt x="384" y="80"/>
                    </a:lnTo>
                    <a:lnTo>
                      <a:pt x="576" y="296"/>
                    </a:lnTo>
                    <a:lnTo>
                      <a:pt x="640" y="456"/>
                    </a:lnTo>
                    <a:lnTo>
                      <a:pt x="560" y="520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2" name="Freeform 213"/>
              <p:cNvSpPr>
                <a:spLocks/>
              </p:cNvSpPr>
              <p:nvPr/>
            </p:nvSpPr>
            <p:spPr bwMode="auto">
              <a:xfrm rot="20064858" flipH="1">
                <a:off x="1229" y="1532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" name="Freeform 214"/>
              <p:cNvSpPr>
                <a:spLocks/>
              </p:cNvSpPr>
              <p:nvPr/>
            </p:nvSpPr>
            <p:spPr bwMode="auto">
              <a:xfrm rot="1606571">
                <a:off x="2069" y="1556"/>
                <a:ext cx="591" cy="579"/>
              </a:xfrm>
              <a:custGeom>
                <a:avLst/>
                <a:gdLst>
                  <a:gd name="T0" fmla="*/ 37 w 663"/>
                  <a:gd name="T1" fmla="*/ 360 h 603"/>
                  <a:gd name="T2" fmla="*/ 23 w 663"/>
                  <a:gd name="T3" fmla="*/ 197 h 603"/>
                  <a:gd name="T4" fmla="*/ 177 w 663"/>
                  <a:gd name="T5" fmla="*/ 4 h 603"/>
                  <a:gd name="T6" fmla="*/ 84 w 663"/>
                  <a:gd name="T7" fmla="*/ 181 h 603"/>
                  <a:gd name="T8" fmla="*/ 69 w 663"/>
                  <a:gd name="T9" fmla="*/ 345 h 603"/>
                  <a:gd name="T10" fmla="*/ 37 w 663"/>
                  <a:gd name="T11" fmla="*/ 360 h 6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3"/>
                  <a:gd name="T19" fmla="*/ 0 h 603"/>
                  <a:gd name="T20" fmla="*/ 663 w 663"/>
                  <a:gd name="T21" fmla="*/ 603 h 6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3" h="603">
                    <a:moveTo>
                      <a:pt x="131" y="564"/>
                    </a:moveTo>
                    <a:cubicBezTo>
                      <a:pt x="104" y="525"/>
                      <a:pt x="0" y="401"/>
                      <a:pt x="83" y="308"/>
                    </a:cubicBezTo>
                    <a:cubicBezTo>
                      <a:pt x="166" y="215"/>
                      <a:pt x="591" y="8"/>
                      <a:pt x="627" y="4"/>
                    </a:cubicBezTo>
                    <a:cubicBezTo>
                      <a:pt x="663" y="0"/>
                      <a:pt x="363" y="195"/>
                      <a:pt x="299" y="284"/>
                    </a:cubicBezTo>
                    <a:cubicBezTo>
                      <a:pt x="235" y="373"/>
                      <a:pt x="268" y="488"/>
                      <a:pt x="243" y="540"/>
                    </a:cubicBezTo>
                    <a:cubicBezTo>
                      <a:pt x="218" y="592"/>
                      <a:pt x="158" y="603"/>
                      <a:pt x="131" y="564"/>
                    </a:cubicBez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4" name="Freeform 215"/>
              <p:cNvSpPr>
                <a:spLocks/>
              </p:cNvSpPr>
              <p:nvPr/>
            </p:nvSpPr>
            <p:spPr bwMode="auto">
              <a:xfrm>
                <a:off x="1808" y="1944"/>
                <a:ext cx="216" cy="208"/>
              </a:xfrm>
              <a:custGeom>
                <a:avLst/>
                <a:gdLst>
                  <a:gd name="T0" fmla="*/ 1 w 360"/>
                  <a:gd name="T1" fmla="*/ 14 h 272"/>
                  <a:gd name="T2" fmla="*/ 1 w 360"/>
                  <a:gd name="T3" fmla="*/ 6 h 272"/>
                  <a:gd name="T4" fmla="*/ 1 w 360"/>
                  <a:gd name="T5" fmla="*/ 2 h 272"/>
                  <a:gd name="T6" fmla="*/ 0 w 360"/>
                  <a:gd name="T7" fmla="*/ 2 h 272"/>
                  <a:gd name="T8" fmla="*/ 1 w 360"/>
                  <a:gd name="T9" fmla="*/ 0 h 272"/>
                  <a:gd name="T10" fmla="*/ 1 w 360"/>
                  <a:gd name="T11" fmla="*/ 0 h 272"/>
                  <a:gd name="T12" fmla="*/ 1 w 360"/>
                  <a:gd name="T13" fmla="*/ 3 h 272"/>
                  <a:gd name="T14" fmla="*/ 1 w 360"/>
                  <a:gd name="T15" fmla="*/ 7 h 272"/>
                  <a:gd name="T16" fmla="*/ 1 w 360"/>
                  <a:gd name="T17" fmla="*/ 12 h 272"/>
                  <a:gd name="T18" fmla="*/ 1 w 360"/>
                  <a:gd name="T19" fmla="*/ 14 h 2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0"/>
                  <a:gd name="T31" fmla="*/ 0 h 272"/>
                  <a:gd name="T32" fmla="*/ 360 w 360"/>
                  <a:gd name="T33" fmla="*/ 272 h 2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0" h="272">
                    <a:moveTo>
                      <a:pt x="168" y="272"/>
                    </a:moveTo>
                    <a:lnTo>
                      <a:pt x="64" y="128"/>
                    </a:lnTo>
                    <a:lnTo>
                      <a:pt x="40" y="40"/>
                    </a:lnTo>
                    <a:lnTo>
                      <a:pt x="0" y="16"/>
                    </a:lnTo>
                    <a:lnTo>
                      <a:pt x="152" y="0"/>
                    </a:lnTo>
                    <a:lnTo>
                      <a:pt x="304" y="0"/>
                    </a:lnTo>
                    <a:lnTo>
                      <a:pt x="360" y="56"/>
                    </a:lnTo>
                    <a:lnTo>
                      <a:pt x="280" y="136"/>
                    </a:lnTo>
                    <a:lnTo>
                      <a:pt x="248" y="240"/>
                    </a:lnTo>
                    <a:lnTo>
                      <a:pt x="168" y="27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5" name="Freeform 216"/>
              <p:cNvSpPr>
                <a:spLocks/>
              </p:cNvSpPr>
              <p:nvPr/>
            </p:nvSpPr>
            <p:spPr bwMode="auto">
              <a:xfrm>
                <a:off x="1800" y="2056"/>
                <a:ext cx="264" cy="232"/>
              </a:xfrm>
              <a:custGeom>
                <a:avLst/>
                <a:gdLst>
                  <a:gd name="T0" fmla="*/ 5 w 360"/>
                  <a:gd name="T1" fmla="*/ 48 h 272"/>
                  <a:gd name="T2" fmla="*/ 2 w 360"/>
                  <a:gd name="T3" fmla="*/ 22 h 272"/>
                  <a:gd name="T4" fmla="*/ 1 w 360"/>
                  <a:gd name="T5" fmla="*/ 7 h 272"/>
                  <a:gd name="T6" fmla="*/ 0 w 360"/>
                  <a:gd name="T7" fmla="*/ 3 h 272"/>
                  <a:gd name="T8" fmla="*/ 5 w 360"/>
                  <a:gd name="T9" fmla="*/ 0 h 272"/>
                  <a:gd name="T10" fmla="*/ 10 w 360"/>
                  <a:gd name="T11" fmla="*/ 0 h 272"/>
                  <a:gd name="T12" fmla="*/ 12 w 360"/>
                  <a:gd name="T13" fmla="*/ 10 h 272"/>
                  <a:gd name="T14" fmla="*/ 9 w 360"/>
                  <a:gd name="T15" fmla="*/ 23 h 272"/>
                  <a:gd name="T16" fmla="*/ 8 w 360"/>
                  <a:gd name="T17" fmla="*/ 42 h 272"/>
                  <a:gd name="T18" fmla="*/ 5 w 360"/>
                  <a:gd name="T19" fmla="*/ 48 h 2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0"/>
                  <a:gd name="T31" fmla="*/ 0 h 272"/>
                  <a:gd name="T32" fmla="*/ 360 w 360"/>
                  <a:gd name="T33" fmla="*/ 272 h 2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0" h="272">
                    <a:moveTo>
                      <a:pt x="168" y="272"/>
                    </a:moveTo>
                    <a:lnTo>
                      <a:pt x="64" y="128"/>
                    </a:lnTo>
                    <a:lnTo>
                      <a:pt x="40" y="40"/>
                    </a:lnTo>
                    <a:lnTo>
                      <a:pt x="0" y="16"/>
                    </a:lnTo>
                    <a:lnTo>
                      <a:pt x="152" y="0"/>
                    </a:lnTo>
                    <a:lnTo>
                      <a:pt x="304" y="0"/>
                    </a:lnTo>
                    <a:lnTo>
                      <a:pt x="360" y="56"/>
                    </a:lnTo>
                    <a:lnTo>
                      <a:pt x="280" y="136"/>
                    </a:lnTo>
                    <a:lnTo>
                      <a:pt x="248" y="240"/>
                    </a:lnTo>
                    <a:lnTo>
                      <a:pt x="168" y="27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" name="Freeform 217"/>
              <p:cNvSpPr>
                <a:spLocks/>
              </p:cNvSpPr>
              <p:nvPr/>
            </p:nvSpPr>
            <p:spPr bwMode="auto">
              <a:xfrm>
                <a:off x="1800" y="2144"/>
                <a:ext cx="328" cy="360"/>
              </a:xfrm>
              <a:custGeom>
                <a:avLst/>
                <a:gdLst>
                  <a:gd name="T0" fmla="*/ 61 w 360"/>
                  <a:gd name="T1" fmla="*/ 5935 h 272"/>
                  <a:gd name="T2" fmla="*/ 23 w 360"/>
                  <a:gd name="T3" fmla="*/ 2789 h 272"/>
                  <a:gd name="T4" fmla="*/ 14 w 360"/>
                  <a:gd name="T5" fmla="*/ 879 h 272"/>
                  <a:gd name="T6" fmla="*/ 0 w 360"/>
                  <a:gd name="T7" fmla="*/ 351 h 272"/>
                  <a:gd name="T8" fmla="*/ 55 w 360"/>
                  <a:gd name="T9" fmla="*/ 0 h 272"/>
                  <a:gd name="T10" fmla="*/ 109 w 360"/>
                  <a:gd name="T11" fmla="*/ 0 h 272"/>
                  <a:gd name="T12" fmla="*/ 129 w 360"/>
                  <a:gd name="T13" fmla="*/ 1226 h 272"/>
                  <a:gd name="T14" fmla="*/ 99 w 360"/>
                  <a:gd name="T15" fmla="*/ 2969 h 272"/>
                  <a:gd name="T16" fmla="*/ 89 w 360"/>
                  <a:gd name="T17" fmla="*/ 5237 h 272"/>
                  <a:gd name="T18" fmla="*/ 61 w 360"/>
                  <a:gd name="T19" fmla="*/ 5935 h 2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0"/>
                  <a:gd name="T31" fmla="*/ 0 h 272"/>
                  <a:gd name="T32" fmla="*/ 360 w 360"/>
                  <a:gd name="T33" fmla="*/ 272 h 2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0" h="272">
                    <a:moveTo>
                      <a:pt x="168" y="272"/>
                    </a:moveTo>
                    <a:lnTo>
                      <a:pt x="64" y="128"/>
                    </a:lnTo>
                    <a:lnTo>
                      <a:pt x="40" y="40"/>
                    </a:lnTo>
                    <a:lnTo>
                      <a:pt x="0" y="16"/>
                    </a:lnTo>
                    <a:lnTo>
                      <a:pt x="152" y="0"/>
                    </a:lnTo>
                    <a:lnTo>
                      <a:pt x="304" y="0"/>
                    </a:lnTo>
                    <a:lnTo>
                      <a:pt x="360" y="56"/>
                    </a:lnTo>
                    <a:lnTo>
                      <a:pt x="280" y="136"/>
                    </a:lnTo>
                    <a:lnTo>
                      <a:pt x="248" y="240"/>
                    </a:lnTo>
                    <a:lnTo>
                      <a:pt x="168" y="27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7" name="Freeform 218"/>
              <p:cNvSpPr>
                <a:spLocks/>
              </p:cNvSpPr>
              <p:nvPr/>
            </p:nvSpPr>
            <p:spPr bwMode="auto">
              <a:xfrm>
                <a:off x="1816" y="1416"/>
                <a:ext cx="224" cy="424"/>
              </a:xfrm>
              <a:custGeom>
                <a:avLst/>
                <a:gdLst>
                  <a:gd name="T0" fmla="*/ 96 w 224"/>
                  <a:gd name="T1" fmla="*/ 424 h 424"/>
                  <a:gd name="T2" fmla="*/ 0 w 224"/>
                  <a:gd name="T3" fmla="*/ 392 h 424"/>
                  <a:gd name="T4" fmla="*/ 0 w 224"/>
                  <a:gd name="T5" fmla="*/ 176 h 424"/>
                  <a:gd name="T6" fmla="*/ 104 w 224"/>
                  <a:gd name="T7" fmla="*/ 0 h 424"/>
                  <a:gd name="T8" fmla="*/ 216 w 224"/>
                  <a:gd name="T9" fmla="*/ 160 h 424"/>
                  <a:gd name="T10" fmla="*/ 224 w 224"/>
                  <a:gd name="T11" fmla="*/ 272 h 424"/>
                  <a:gd name="T12" fmla="*/ 192 w 224"/>
                  <a:gd name="T13" fmla="*/ 392 h 424"/>
                  <a:gd name="T14" fmla="*/ 96 w 224"/>
                  <a:gd name="T15" fmla="*/ 424 h 4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4"/>
                  <a:gd name="T25" fmla="*/ 0 h 424"/>
                  <a:gd name="T26" fmla="*/ 224 w 224"/>
                  <a:gd name="T27" fmla="*/ 424 h 4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4" h="424">
                    <a:moveTo>
                      <a:pt x="96" y="424"/>
                    </a:moveTo>
                    <a:lnTo>
                      <a:pt x="0" y="392"/>
                    </a:lnTo>
                    <a:lnTo>
                      <a:pt x="0" y="176"/>
                    </a:lnTo>
                    <a:lnTo>
                      <a:pt x="104" y="0"/>
                    </a:lnTo>
                    <a:lnTo>
                      <a:pt x="216" y="160"/>
                    </a:lnTo>
                    <a:lnTo>
                      <a:pt x="224" y="272"/>
                    </a:lnTo>
                    <a:lnTo>
                      <a:pt x="192" y="392"/>
                    </a:lnTo>
                    <a:lnTo>
                      <a:pt x="96" y="424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8" name="AutoShape 219"/>
              <p:cNvSpPr>
                <a:spLocks noChangeArrowheads="1"/>
              </p:cNvSpPr>
              <p:nvPr/>
            </p:nvSpPr>
            <p:spPr bwMode="auto">
              <a:xfrm>
                <a:off x="2116" y="4137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99" name="AutoShape 220"/>
              <p:cNvSpPr>
                <a:spLocks noChangeArrowheads="1"/>
              </p:cNvSpPr>
              <p:nvPr/>
            </p:nvSpPr>
            <p:spPr bwMode="auto">
              <a:xfrm>
                <a:off x="1497" y="4032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100" name="AutoShape 221"/>
              <p:cNvSpPr>
                <a:spLocks noChangeArrowheads="1"/>
              </p:cNvSpPr>
              <p:nvPr/>
            </p:nvSpPr>
            <p:spPr bwMode="auto">
              <a:xfrm>
                <a:off x="2535" y="3683"/>
                <a:ext cx="273" cy="221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101" name="AutoShape 222"/>
              <p:cNvSpPr>
                <a:spLocks noChangeArrowheads="1"/>
              </p:cNvSpPr>
              <p:nvPr/>
            </p:nvSpPr>
            <p:spPr bwMode="auto">
              <a:xfrm>
                <a:off x="1109" y="3543"/>
                <a:ext cx="273" cy="210"/>
              </a:xfrm>
              <a:prstGeom prst="hexagon">
                <a:avLst>
                  <a:gd name="adj" fmla="val 31481"/>
                  <a:gd name="vf" fmla="val 11547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ea typeface="+mn-ea"/>
                </a:endParaRPr>
              </a:p>
            </p:txBody>
          </p:sp>
          <p:sp>
            <p:nvSpPr>
              <p:cNvPr id="102" name="Freeform 223"/>
              <p:cNvSpPr>
                <a:spLocks/>
              </p:cNvSpPr>
              <p:nvPr/>
            </p:nvSpPr>
            <p:spPr bwMode="auto">
              <a:xfrm>
                <a:off x="584" y="3192"/>
                <a:ext cx="1216" cy="1272"/>
              </a:xfrm>
              <a:custGeom>
                <a:avLst/>
                <a:gdLst>
                  <a:gd name="T0" fmla="*/ 1216 w 1216"/>
                  <a:gd name="T1" fmla="*/ 1112 h 1272"/>
                  <a:gd name="T2" fmla="*/ 936 w 1216"/>
                  <a:gd name="T3" fmla="*/ 640 h 1272"/>
                  <a:gd name="T4" fmla="*/ 600 w 1216"/>
                  <a:gd name="T5" fmla="*/ 368 h 1272"/>
                  <a:gd name="T6" fmla="*/ 0 w 1216"/>
                  <a:gd name="T7" fmla="*/ 0 h 1272"/>
                  <a:gd name="T8" fmla="*/ 344 w 1216"/>
                  <a:gd name="T9" fmla="*/ 344 h 1272"/>
                  <a:gd name="T10" fmla="*/ 616 w 1216"/>
                  <a:gd name="T11" fmla="*/ 768 h 1272"/>
                  <a:gd name="T12" fmla="*/ 832 w 1216"/>
                  <a:gd name="T13" fmla="*/ 1144 h 1272"/>
                  <a:gd name="T14" fmla="*/ 1064 w 1216"/>
                  <a:gd name="T15" fmla="*/ 1272 h 1272"/>
                  <a:gd name="T16" fmla="*/ 1216 w 1216"/>
                  <a:gd name="T17" fmla="*/ 1112 h 12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16"/>
                  <a:gd name="T28" fmla="*/ 0 h 1272"/>
                  <a:gd name="T29" fmla="*/ 1216 w 1216"/>
                  <a:gd name="T30" fmla="*/ 1272 h 12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16" h="1272">
                    <a:moveTo>
                      <a:pt x="1216" y="1112"/>
                    </a:moveTo>
                    <a:lnTo>
                      <a:pt x="936" y="640"/>
                    </a:lnTo>
                    <a:lnTo>
                      <a:pt x="600" y="368"/>
                    </a:lnTo>
                    <a:lnTo>
                      <a:pt x="0" y="0"/>
                    </a:lnTo>
                    <a:lnTo>
                      <a:pt x="344" y="344"/>
                    </a:lnTo>
                    <a:lnTo>
                      <a:pt x="616" y="768"/>
                    </a:lnTo>
                    <a:lnTo>
                      <a:pt x="832" y="1144"/>
                    </a:lnTo>
                    <a:lnTo>
                      <a:pt x="1064" y="1272"/>
                    </a:lnTo>
                    <a:lnTo>
                      <a:pt x="1216" y="111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3" name="Freeform 224"/>
              <p:cNvSpPr>
                <a:spLocks/>
              </p:cNvSpPr>
              <p:nvPr/>
            </p:nvSpPr>
            <p:spPr bwMode="auto">
              <a:xfrm flipH="1">
                <a:off x="2200" y="3256"/>
                <a:ext cx="1216" cy="1272"/>
              </a:xfrm>
              <a:custGeom>
                <a:avLst/>
                <a:gdLst>
                  <a:gd name="T0" fmla="*/ 1216 w 1216"/>
                  <a:gd name="T1" fmla="*/ 1112 h 1272"/>
                  <a:gd name="T2" fmla="*/ 936 w 1216"/>
                  <a:gd name="T3" fmla="*/ 640 h 1272"/>
                  <a:gd name="T4" fmla="*/ 600 w 1216"/>
                  <a:gd name="T5" fmla="*/ 368 h 1272"/>
                  <a:gd name="T6" fmla="*/ 0 w 1216"/>
                  <a:gd name="T7" fmla="*/ 0 h 1272"/>
                  <a:gd name="T8" fmla="*/ 344 w 1216"/>
                  <a:gd name="T9" fmla="*/ 344 h 1272"/>
                  <a:gd name="T10" fmla="*/ 616 w 1216"/>
                  <a:gd name="T11" fmla="*/ 768 h 1272"/>
                  <a:gd name="T12" fmla="*/ 832 w 1216"/>
                  <a:gd name="T13" fmla="*/ 1144 h 1272"/>
                  <a:gd name="T14" fmla="*/ 1064 w 1216"/>
                  <a:gd name="T15" fmla="*/ 1272 h 1272"/>
                  <a:gd name="T16" fmla="*/ 1216 w 1216"/>
                  <a:gd name="T17" fmla="*/ 1112 h 12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16"/>
                  <a:gd name="T28" fmla="*/ 0 h 1272"/>
                  <a:gd name="T29" fmla="*/ 1216 w 1216"/>
                  <a:gd name="T30" fmla="*/ 1272 h 12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16" h="1272">
                    <a:moveTo>
                      <a:pt x="1216" y="1112"/>
                    </a:moveTo>
                    <a:lnTo>
                      <a:pt x="936" y="640"/>
                    </a:lnTo>
                    <a:lnTo>
                      <a:pt x="600" y="368"/>
                    </a:lnTo>
                    <a:lnTo>
                      <a:pt x="0" y="0"/>
                    </a:lnTo>
                    <a:lnTo>
                      <a:pt x="344" y="344"/>
                    </a:lnTo>
                    <a:lnTo>
                      <a:pt x="616" y="768"/>
                    </a:lnTo>
                    <a:lnTo>
                      <a:pt x="832" y="1144"/>
                    </a:lnTo>
                    <a:lnTo>
                      <a:pt x="1064" y="1272"/>
                    </a:lnTo>
                    <a:lnTo>
                      <a:pt x="1216" y="1112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aphicFrame>
          <p:nvGraphicFramePr>
            <p:cNvPr id="7" name="Object 225"/>
            <p:cNvGraphicFramePr>
              <a:graphicFrameLocks noChangeAspect="1"/>
            </p:cNvGraphicFramePr>
            <p:nvPr/>
          </p:nvGraphicFramePr>
          <p:xfrm flipH="1">
            <a:off x="1820" y="2852"/>
            <a:ext cx="498" cy="7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Clip" r:id="rId6" imgW="3456000" imgH="5010120" progId="">
                    <p:embed/>
                  </p:oleObj>
                </mc:Choice>
                <mc:Fallback>
                  <p:oleObj name="Clip" r:id="rId6" imgW="3456000" imgH="5010120" progId="">
                    <p:embed/>
                    <p:pic>
                      <p:nvPicPr>
                        <p:cNvPr id="0" name="Object 2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1820" y="2852"/>
                          <a:ext cx="498" cy="721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226"/>
            <p:cNvGrpSpPr>
              <a:grpSpLocks/>
            </p:cNvGrpSpPr>
            <p:nvPr/>
          </p:nvGrpSpPr>
          <p:grpSpPr bwMode="auto">
            <a:xfrm>
              <a:off x="2147" y="2031"/>
              <a:ext cx="416" cy="657"/>
              <a:chOff x="2441" y="4159"/>
              <a:chExt cx="594" cy="937"/>
            </a:xfrm>
          </p:grpSpPr>
          <p:sp>
            <p:nvSpPr>
              <p:cNvPr id="16" name="Freeform 227"/>
              <p:cNvSpPr>
                <a:spLocks/>
              </p:cNvSpPr>
              <p:nvPr/>
            </p:nvSpPr>
            <p:spPr bwMode="auto">
              <a:xfrm>
                <a:off x="2441" y="4159"/>
                <a:ext cx="594" cy="937"/>
              </a:xfrm>
              <a:custGeom>
                <a:avLst/>
                <a:gdLst>
                  <a:gd name="T0" fmla="*/ 15 w 594"/>
                  <a:gd name="T1" fmla="*/ 481 h 937"/>
                  <a:gd name="T2" fmla="*/ 87 w 594"/>
                  <a:gd name="T3" fmla="*/ 81 h 937"/>
                  <a:gd name="T4" fmla="*/ 511 w 594"/>
                  <a:gd name="T5" fmla="*/ 73 h 937"/>
                  <a:gd name="T6" fmla="*/ 583 w 594"/>
                  <a:gd name="T7" fmla="*/ 521 h 937"/>
                  <a:gd name="T8" fmla="*/ 463 w 594"/>
                  <a:gd name="T9" fmla="*/ 865 h 937"/>
                  <a:gd name="T10" fmla="*/ 175 w 594"/>
                  <a:gd name="T11" fmla="*/ 873 h 937"/>
                  <a:gd name="T12" fmla="*/ 15 w 594"/>
                  <a:gd name="T13" fmla="*/ 481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4"/>
                  <a:gd name="T22" fmla="*/ 0 h 937"/>
                  <a:gd name="T23" fmla="*/ 594 w 594"/>
                  <a:gd name="T24" fmla="*/ 937 h 9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4" h="937">
                    <a:moveTo>
                      <a:pt x="15" y="481"/>
                    </a:moveTo>
                    <a:cubicBezTo>
                      <a:pt x="0" y="349"/>
                      <a:pt x="4" y="149"/>
                      <a:pt x="87" y="81"/>
                    </a:cubicBezTo>
                    <a:cubicBezTo>
                      <a:pt x="170" y="13"/>
                      <a:pt x="428" y="0"/>
                      <a:pt x="511" y="73"/>
                    </a:cubicBezTo>
                    <a:cubicBezTo>
                      <a:pt x="594" y="146"/>
                      <a:pt x="591" y="389"/>
                      <a:pt x="583" y="521"/>
                    </a:cubicBezTo>
                    <a:cubicBezTo>
                      <a:pt x="575" y="653"/>
                      <a:pt x="531" y="806"/>
                      <a:pt x="463" y="865"/>
                    </a:cubicBezTo>
                    <a:cubicBezTo>
                      <a:pt x="395" y="924"/>
                      <a:pt x="250" y="937"/>
                      <a:pt x="175" y="873"/>
                    </a:cubicBezTo>
                    <a:cubicBezTo>
                      <a:pt x="100" y="809"/>
                      <a:pt x="30" y="613"/>
                      <a:pt x="15" y="481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764700"/>
                  </a:gs>
                  <a:gs pos="100000">
                    <a:srgbClr val="FF99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" name="Oval 228"/>
              <p:cNvSpPr>
                <a:spLocks noChangeArrowheads="1"/>
              </p:cNvSpPr>
              <p:nvPr/>
            </p:nvSpPr>
            <p:spPr bwMode="auto">
              <a:xfrm>
                <a:off x="2464" y="4192"/>
                <a:ext cx="536" cy="152"/>
              </a:xfrm>
              <a:prstGeom prst="ellipse">
                <a:avLst/>
              </a:prstGeom>
              <a:solidFill>
                <a:srgbClr val="FFFF66"/>
              </a:solidFill>
              <a:ln w="38100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9" name="Object 229"/>
            <p:cNvGraphicFramePr>
              <a:graphicFrameLocks noChangeAspect="1"/>
            </p:cNvGraphicFramePr>
            <p:nvPr/>
          </p:nvGraphicFramePr>
          <p:xfrm>
            <a:off x="2725" y="1998"/>
            <a:ext cx="447" cy="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Image Bitmap" r:id="rId8" imgW="1666667" imgH="1657581" progId="PBrush">
                    <p:embed/>
                  </p:oleObj>
                </mc:Choice>
                <mc:Fallback>
                  <p:oleObj name="Image Bitmap" r:id="rId8" imgW="1666667" imgH="1657581" progId="PBrush">
                    <p:embed/>
                    <p:pic>
                      <p:nvPicPr>
                        <p:cNvPr id="0" name="Object 2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5" y="1998"/>
                          <a:ext cx="447" cy="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" name="Picture 230" descr="C:\Mes_documents\2001_2002\IREM\Rallye\yolhist.jpg"/>
            <p:cNvPicPr>
              <a:picLocks noChangeAspect="1" noChangeArrowheads="1"/>
            </p:cNvPicPr>
            <p:nvPr/>
          </p:nvPicPr>
          <p:blipFill>
            <a:blip r:embed="rId3" cstate="print"/>
            <a:srcRect l="10048" r="12440" b="37614"/>
            <a:stretch>
              <a:fillRect/>
            </a:stretch>
          </p:blipFill>
          <p:spPr bwMode="auto">
            <a:xfrm>
              <a:off x="0" y="1980"/>
              <a:ext cx="1296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31" descr="C:\Mes_documents\2001_2002\IREM\Rallye\lambi1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17" y="4114"/>
              <a:ext cx="1095" cy="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Line 232"/>
            <p:cNvSpPr>
              <a:spLocks noChangeShapeType="1"/>
            </p:cNvSpPr>
            <p:nvPr/>
          </p:nvSpPr>
          <p:spPr bwMode="auto">
            <a:xfrm flipH="1" flipV="1">
              <a:off x="-624" y="3832"/>
              <a:ext cx="2784" cy="96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Line 233"/>
            <p:cNvSpPr>
              <a:spLocks noChangeShapeType="1"/>
            </p:cNvSpPr>
            <p:nvPr/>
          </p:nvSpPr>
          <p:spPr bwMode="auto">
            <a:xfrm flipH="1" flipV="1">
              <a:off x="2280" y="3824"/>
              <a:ext cx="56" cy="696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Line 234"/>
            <p:cNvSpPr>
              <a:spLocks noChangeShapeType="1"/>
            </p:cNvSpPr>
            <p:nvPr/>
          </p:nvSpPr>
          <p:spPr bwMode="auto">
            <a:xfrm flipV="1">
              <a:off x="2832" y="2464"/>
              <a:ext cx="1112" cy="1768"/>
            </a:xfrm>
            <a:prstGeom prst="line">
              <a:avLst/>
            </a:prstGeom>
            <a:noFill/>
            <a:ln w="9525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Line 235"/>
            <p:cNvSpPr>
              <a:spLocks noChangeShapeType="1"/>
            </p:cNvSpPr>
            <p:nvPr/>
          </p:nvSpPr>
          <p:spPr bwMode="auto">
            <a:xfrm flipH="1" flipV="1">
              <a:off x="1752" y="3832"/>
              <a:ext cx="504" cy="824"/>
            </a:xfrm>
            <a:prstGeom prst="line">
              <a:avLst/>
            </a:prstGeom>
            <a:noFill/>
            <a:ln w="9525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800230" y="1903247"/>
            <a:ext cx="49577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b="1" dirty="0">
                <a:solidFill>
                  <a:srgbClr val="190766"/>
                </a:solidFill>
                <a:latin typeface="Comic Sans MS" pitchFamily="66" charset="0"/>
              </a:rPr>
              <a:t>Rallye Mathématiques 2018</a:t>
            </a:r>
            <a:endParaRPr lang="fr-FR" sz="3600" dirty="0">
              <a:solidFill>
                <a:srgbClr val="190766"/>
              </a:solidFill>
              <a:latin typeface="Comic Sans MS" pitchFamily="66" charset="0"/>
            </a:endParaRPr>
          </a:p>
          <a:p>
            <a:pPr algn="ctr"/>
            <a:r>
              <a:rPr lang="fr-FR" sz="2200" b="1" dirty="0">
                <a:solidFill>
                  <a:schemeClr val="tx2"/>
                </a:solidFill>
                <a:latin typeface="Handwriting - Dakota" pitchFamily="1" charset="0"/>
              </a:rPr>
              <a:t>Pour vivre les mathématiques autrement</a:t>
            </a:r>
            <a:r>
              <a:rPr lang="fr-FR" sz="2200" dirty="0">
                <a:latin typeface="Segoe Script" pitchFamily="66" charset="0"/>
              </a:rPr>
              <a:t> </a:t>
            </a:r>
          </a:p>
        </p:txBody>
      </p:sp>
      <p:sp>
        <p:nvSpPr>
          <p:cNvPr id="151" name="Text Box 3"/>
          <p:cNvSpPr txBox="1">
            <a:spLocks noChangeArrowheads="1"/>
          </p:cNvSpPr>
          <p:nvPr/>
        </p:nvSpPr>
        <p:spPr bwMode="auto">
          <a:xfrm>
            <a:off x="921674" y="4980880"/>
            <a:ext cx="47005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800">
                <a:latin typeface="Tahoma Small Cap" pitchFamily="34" charset="0"/>
              </a:rPr>
              <a:t>Épreuves de sélection dans les établissements</a:t>
            </a:r>
          </a:p>
        </p:txBody>
      </p:sp>
      <p:sp>
        <p:nvSpPr>
          <p:cNvPr id="152" name="Text Box 77"/>
          <p:cNvSpPr txBox="1">
            <a:spLocks noChangeArrowheads="1"/>
          </p:cNvSpPr>
          <p:nvPr/>
        </p:nvSpPr>
        <p:spPr bwMode="auto">
          <a:xfrm>
            <a:off x="1257431" y="8316416"/>
            <a:ext cx="3842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>
                <a:latin typeface="Lucida Calligraphy" pitchFamily="66" charset="0"/>
              </a:rPr>
              <a:t>Contactez votre professeur de mathématiques</a:t>
            </a:r>
            <a:endParaRPr lang="fr-FR" sz="1800" b="1" i="1" dirty="0"/>
          </a:p>
        </p:txBody>
      </p:sp>
      <p:sp>
        <p:nvSpPr>
          <p:cNvPr id="153" name="Text Box 78"/>
          <p:cNvSpPr txBox="1">
            <a:spLocks noChangeArrowheads="1"/>
          </p:cNvSpPr>
          <p:nvPr/>
        </p:nvSpPr>
        <p:spPr bwMode="auto">
          <a:xfrm>
            <a:off x="998730" y="7740353"/>
            <a:ext cx="45600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i="1" dirty="0"/>
              <a:t>Inscription dans les établissements par équipe de 3 </a:t>
            </a:r>
            <a:r>
              <a:rPr lang="fr-FR" sz="1400" b="1" i="1" dirty="0">
                <a:solidFill>
                  <a:schemeClr val="folHlink"/>
                </a:solidFill>
              </a:rPr>
              <a:t>avant le 15 janvier 2018</a:t>
            </a:r>
            <a:r>
              <a:rPr lang="fr-FR" sz="1400" i="1" dirty="0"/>
              <a:t> </a:t>
            </a:r>
          </a:p>
          <a:p>
            <a:pPr algn="ctr"/>
            <a:endParaRPr lang="fr-FR" altLang="ja-JP" sz="1400" i="1" dirty="0"/>
          </a:p>
          <a:p>
            <a:pPr algn="ctr"/>
            <a:endParaRPr lang="fr-FR" sz="1400" i="1" dirty="0"/>
          </a:p>
        </p:txBody>
      </p:sp>
      <p:graphicFrame>
        <p:nvGraphicFramePr>
          <p:cNvPr id="154" name="Object 79"/>
          <p:cNvGraphicFramePr>
            <a:graphicFrameLocks noChangeAspect="1"/>
          </p:cNvGraphicFramePr>
          <p:nvPr/>
        </p:nvGraphicFramePr>
        <p:xfrm>
          <a:off x="404663" y="3563887"/>
          <a:ext cx="468000" cy="1172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lip" r:id="rId11" imgW="2248920" imgH="3163320" progId="">
                  <p:embed/>
                </p:oleObj>
              </mc:Choice>
              <mc:Fallback>
                <p:oleObj name="Clip" r:id="rId11" imgW="2248920" imgH="3163320" progId="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63" y="3563887"/>
                        <a:ext cx="468000" cy="117225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" name="Text Box 80"/>
          <p:cNvSpPr txBox="1">
            <a:spLocks noChangeArrowheads="1"/>
          </p:cNvSpPr>
          <p:nvPr/>
        </p:nvSpPr>
        <p:spPr bwMode="auto">
          <a:xfrm>
            <a:off x="1557468" y="3558480"/>
            <a:ext cx="4029075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dirty="0">
                <a:latin typeface="Arial Black" pitchFamily="34" charset="0"/>
              </a:rPr>
              <a:t>Premier prix</a:t>
            </a:r>
            <a:r>
              <a:rPr lang="fr-FR" sz="1400" dirty="0"/>
              <a:t> :</a:t>
            </a:r>
            <a:r>
              <a:rPr lang="fr-FR" sz="1200" dirty="0"/>
              <a:t> </a:t>
            </a:r>
            <a:r>
              <a:rPr lang="fr-FR" sz="1100" b="1" dirty="0">
                <a:latin typeface="Arial" pitchFamily="34" charset="0"/>
              </a:rPr>
              <a:t>un</a:t>
            </a:r>
            <a:r>
              <a:rPr lang="fr-FR" sz="1100" dirty="0">
                <a:latin typeface="Arial" pitchFamily="34" charset="0"/>
              </a:rPr>
              <a:t> </a:t>
            </a:r>
            <a:r>
              <a:rPr lang="fr-FR" sz="1100" b="1" dirty="0">
                <a:latin typeface="Arial" pitchFamily="34" charset="0"/>
              </a:rPr>
              <a:t>séjour scientifique  du 8 au  13 mai 2018  (Futuroscope de Poitier</a:t>
            </a:r>
            <a:r>
              <a:rPr lang="fr-FR" sz="1100" dirty="0">
                <a:latin typeface="Arial" pitchFamily="34" charset="0"/>
              </a:rPr>
              <a:t> …..)</a:t>
            </a:r>
          </a:p>
          <a:p>
            <a:endParaRPr lang="fr-FR" sz="800" dirty="0">
              <a:latin typeface="Arial" pitchFamily="34" charset="0"/>
            </a:endParaRPr>
          </a:p>
          <a:p>
            <a:r>
              <a:rPr lang="fr-FR" sz="1400" dirty="0">
                <a:latin typeface="Arial" pitchFamily="34" charset="0"/>
              </a:rPr>
              <a:t>Nombreux autres prix</a:t>
            </a:r>
            <a:endParaRPr lang="fr-FR" sz="1600" dirty="0"/>
          </a:p>
        </p:txBody>
      </p:sp>
      <p:sp>
        <p:nvSpPr>
          <p:cNvPr id="156" name="AutoShape 81"/>
          <p:cNvSpPr>
            <a:spLocks noChangeArrowheads="1"/>
          </p:cNvSpPr>
          <p:nvPr/>
        </p:nvSpPr>
        <p:spPr bwMode="auto">
          <a:xfrm>
            <a:off x="836712" y="6372200"/>
            <a:ext cx="3096344" cy="129614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tabLst>
                <a:tab pos="863600" algn="l"/>
              </a:tabLst>
              <a:defRPr/>
            </a:pPr>
            <a:r>
              <a:rPr lang="fr-FR" sz="1200" dirty="0">
                <a:sym typeface="Symbol" pitchFamily="18" charset="2"/>
              </a:rPr>
              <a:t> </a:t>
            </a:r>
            <a:r>
              <a:rPr lang="fr-FR" sz="1200" b="1" dirty="0">
                <a:latin typeface="Arial" pitchFamily="34" charset="0"/>
              </a:rPr>
              <a:t>Finales académiques</a:t>
            </a:r>
            <a:r>
              <a:rPr lang="fr-FR" sz="1000" b="1" dirty="0">
                <a:latin typeface="Arial" pitchFamily="34" charset="0"/>
              </a:rPr>
              <a:t> :</a:t>
            </a:r>
          </a:p>
          <a:p>
            <a:pPr>
              <a:tabLst>
                <a:tab pos="863600" algn="l"/>
              </a:tabLst>
              <a:defRPr/>
            </a:pPr>
            <a:r>
              <a:rPr lang="fr-FR" sz="1000" b="1" dirty="0">
                <a:latin typeface="Helvetica" pitchFamily="1" charset="0"/>
              </a:rPr>
              <a:t>École (CM1 - CM2) : 7  mars 2018</a:t>
            </a:r>
          </a:p>
          <a:p>
            <a:pPr>
              <a:tabLst>
                <a:tab pos="863600" algn="l"/>
              </a:tabLst>
              <a:defRPr/>
            </a:pPr>
            <a:r>
              <a:rPr lang="fr-FR" sz="1000" b="1" dirty="0">
                <a:latin typeface="Helvetica" pitchFamily="1" charset="0"/>
              </a:rPr>
              <a:t> Lycée (2nd - 1ère)  : </a:t>
            </a:r>
            <a:r>
              <a:rPr lang="fr-FR" sz="1200" b="1" dirty="0">
                <a:latin typeface="Helvetica" pitchFamily="1" charset="0"/>
              </a:rPr>
              <a:t>28 février 2018</a:t>
            </a:r>
            <a:endParaRPr lang="fr-FR" sz="1000" b="1" dirty="0">
              <a:latin typeface="Helvetica" pitchFamily="1" charset="0"/>
            </a:endParaRPr>
          </a:p>
          <a:p>
            <a:pPr>
              <a:tabLst>
                <a:tab pos="863600" algn="l"/>
              </a:tabLst>
              <a:defRPr/>
            </a:pPr>
            <a:r>
              <a:rPr lang="fr-FR" sz="1000" b="1" dirty="0">
                <a:latin typeface="Helvetica" pitchFamily="1" charset="0"/>
              </a:rPr>
              <a:t> Collège (4e - 3e) :    </a:t>
            </a:r>
            <a:r>
              <a:rPr lang="fr-FR" sz="1200" b="1" dirty="0">
                <a:latin typeface="Helvetica" pitchFamily="1" charset="0"/>
              </a:rPr>
              <a:t>14 mars 2018</a:t>
            </a:r>
            <a:endParaRPr lang="fr-FR" sz="1000" b="1" dirty="0">
              <a:latin typeface="Times" pitchFamily="1" charset="0"/>
            </a:endParaRPr>
          </a:p>
          <a:p>
            <a:pPr>
              <a:tabLst>
                <a:tab pos="863600" algn="l"/>
              </a:tabLst>
              <a:defRPr/>
            </a:pPr>
            <a:endParaRPr lang="fr-FR" sz="1200" dirty="0">
              <a:sym typeface="Symbol" pitchFamily="18" charset="2"/>
            </a:endParaRPr>
          </a:p>
          <a:p>
            <a:pPr>
              <a:tabLst>
                <a:tab pos="863600" algn="l"/>
              </a:tabLst>
              <a:defRPr/>
            </a:pPr>
            <a:r>
              <a:rPr lang="fr-FR" sz="1200" dirty="0">
                <a:sym typeface="Symbol" pitchFamily="18" charset="2"/>
              </a:rPr>
              <a:t> </a:t>
            </a:r>
            <a:r>
              <a:rPr lang="fr-FR" sz="1200" b="1" dirty="0">
                <a:latin typeface="Arial" pitchFamily="34" charset="0"/>
              </a:rPr>
              <a:t>Remise des prix : </a:t>
            </a:r>
            <a:r>
              <a:rPr lang="fr-FR" sz="1200" b="1" dirty="0">
                <a:latin typeface="Helvetica" pitchFamily="1" charset="0"/>
              </a:rPr>
              <a:t>samedi 14 avril 2018</a:t>
            </a:r>
            <a:endParaRPr lang="fr-FR" sz="1000" b="1" dirty="0"/>
          </a:p>
        </p:txBody>
      </p:sp>
      <p:sp>
        <p:nvSpPr>
          <p:cNvPr id="157" name="Rectangle 83"/>
          <p:cNvSpPr>
            <a:spLocks noChangeArrowheads="1"/>
          </p:cNvSpPr>
          <p:nvPr/>
        </p:nvSpPr>
        <p:spPr bwMode="auto">
          <a:xfrm>
            <a:off x="928818" y="4760747"/>
            <a:ext cx="4686300" cy="101600"/>
          </a:xfrm>
          <a:prstGeom prst="rect">
            <a:avLst/>
          </a:prstGeom>
          <a:gradFill rotWithShape="0">
            <a:gsLst>
              <a:gs pos="0">
                <a:srgbClr val="777777"/>
              </a:gs>
              <a:gs pos="50000">
                <a:srgbClr val="212121"/>
              </a:gs>
              <a:gs pos="100000">
                <a:srgbClr val="77777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Rectangle 86"/>
          <p:cNvSpPr>
            <a:spLocks noChangeArrowheads="1"/>
          </p:cNvSpPr>
          <p:nvPr/>
        </p:nvSpPr>
        <p:spPr bwMode="auto">
          <a:xfrm>
            <a:off x="928818" y="10687413"/>
            <a:ext cx="4686300" cy="101600"/>
          </a:xfrm>
          <a:prstGeom prst="rect">
            <a:avLst/>
          </a:prstGeom>
          <a:gradFill rotWithShape="0">
            <a:gsLst>
              <a:gs pos="0">
                <a:srgbClr val="777777"/>
              </a:gs>
              <a:gs pos="50000">
                <a:srgbClr val="212121"/>
              </a:gs>
              <a:gs pos="100000">
                <a:srgbClr val="77777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1" name="Group 400"/>
          <p:cNvGrpSpPr>
            <a:grpSpLocks/>
          </p:cNvGrpSpPr>
          <p:nvPr/>
        </p:nvGrpSpPr>
        <p:grpSpPr bwMode="auto">
          <a:xfrm>
            <a:off x="-1" y="155510"/>
            <a:ext cx="1692000" cy="1822449"/>
            <a:chOff x="36" y="51"/>
            <a:chExt cx="1192" cy="974"/>
          </a:xfrm>
        </p:grpSpPr>
        <p:grpSp>
          <p:nvGrpSpPr>
            <p:cNvPr id="162" name="Group 302"/>
            <p:cNvGrpSpPr>
              <a:grpSpLocks/>
            </p:cNvGrpSpPr>
            <p:nvPr/>
          </p:nvGrpSpPr>
          <p:grpSpPr bwMode="auto">
            <a:xfrm>
              <a:off x="36" y="51"/>
              <a:ext cx="809" cy="974"/>
              <a:chOff x="569" y="388"/>
              <a:chExt cx="2419" cy="2912"/>
            </a:xfrm>
          </p:grpSpPr>
          <p:sp>
            <p:nvSpPr>
              <p:cNvPr id="164" name="Freeform 303" descr="Marbre brun"/>
              <p:cNvSpPr>
                <a:spLocks/>
              </p:cNvSpPr>
              <p:nvPr/>
            </p:nvSpPr>
            <p:spPr bwMode="auto">
              <a:xfrm>
                <a:off x="569" y="2884"/>
                <a:ext cx="311" cy="194"/>
              </a:xfrm>
              <a:custGeom>
                <a:avLst/>
                <a:gdLst>
                  <a:gd name="T0" fmla="*/ 0 w 311"/>
                  <a:gd name="T1" fmla="*/ 0 h 194"/>
                  <a:gd name="T2" fmla="*/ 311 w 311"/>
                  <a:gd name="T3" fmla="*/ 92 h 194"/>
                  <a:gd name="T4" fmla="*/ 311 w 311"/>
                  <a:gd name="T5" fmla="*/ 194 h 194"/>
                  <a:gd name="T6" fmla="*/ 0 w 311"/>
                  <a:gd name="T7" fmla="*/ 113 h 194"/>
                  <a:gd name="T8" fmla="*/ 0 w 311"/>
                  <a:gd name="T9" fmla="*/ 0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1"/>
                  <a:gd name="T16" fmla="*/ 0 h 194"/>
                  <a:gd name="T17" fmla="*/ 311 w 311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1" h="194">
                    <a:moveTo>
                      <a:pt x="0" y="0"/>
                    </a:moveTo>
                    <a:lnTo>
                      <a:pt x="311" y="92"/>
                    </a:lnTo>
                    <a:lnTo>
                      <a:pt x="311" y="194"/>
                    </a:lnTo>
                    <a:lnTo>
                      <a:pt x="0" y="113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Freeform 304" descr="Papier lettre"/>
              <p:cNvSpPr>
                <a:spLocks/>
              </p:cNvSpPr>
              <p:nvPr/>
            </p:nvSpPr>
            <p:spPr bwMode="auto">
              <a:xfrm>
                <a:off x="725" y="2844"/>
                <a:ext cx="2143" cy="346"/>
              </a:xfrm>
              <a:custGeom>
                <a:avLst/>
                <a:gdLst>
                  <a:gd name="T0" fmla="*/ 0 w 2143"/>
                  <a:gd name="T1" fmla="*/ 163 h 346"/>
                  <a:gd name="T2" fmla="*/ 562 w 2143"/>
                  <a:gd name="T3" fmla="*/ 0 h 346"/>
                  <a:gd name="T4" fmla="*/ 2143 w 2143"/>
                  <a:gd name="T5" fmla="*/ 163 h 346"/>
                  <a:gd name="T6" fmla="*/ 1544 w 2143"/>
                  <a:gd name="T7" fmla="*/ 346 h 346"/>
                  <a:gd name="T8" fmla="*/ 0 w 2143"/>
                  <a:gd name="T9" fmla="*/ 163 h 3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43"/>
                  <a:gd name="T16" fmla="*/ 0 h 346"/>
                  <a:gd name="T17" fmla="*/ 2143 w 2143"/>
                  <a:gd name="T18" fmla="*/ 346 h 3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43" h="346">
                    <a:moveTo>
                      <a:pt x="0" y="163"/>
                    </a:moveTo>
                    <a:lnTo>
                      <a:pt x="562" y="0"/>
                    </a:lnTo>
                    <a:lnTo>
                      <a:pt x="2143" y="163"/>
                    </a:lnTo>
                    <a:lnTo>
                      <a:pt x="1544" y="346"/>
                    </a:lnTo>
                    <a:lnTo>
                      <a:pt x="0" y="163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6" name="Freeform 305" descr="Papier lettre"/>
              <p:cNvSpPr>
                <a:spLocks/>
              </p:cNvSpPr>
              <p:nvPr/>
            </p:nvSpPr>
            <p:spPr bwMode="auto">
              <a:xfrm>
                <a:off x="569" y="2884"/>
                <a:ext cx="2419" cy="245"/>
              </a:xfrm>
              <a:custGeom>
                <a:avLst/>
                <a:gdLst>
                  <a:gd name="T0" fmla="*/ 0 w 2419"/>
                  <a:gd name="T1" fmla="*/ 0 h 245"/>
                  <a:gd name="T2" fmla="*/ 1617 w 2419"/>
                  <a:gd name="T3" fmla="*/ 0 h 245"/>
                  <a:gd name="T4" fmla="*/ 2419 w 2419"/>
                  <a:gd name="T5" fmla="*/ 245 h 245"/>
                  <a:gd name="T6" fmla="*/ 802 w 2419"/>
                  <a:gd name="T7" fmla="*/ 245 h 245"/>
                  <a:gd name="T8" fmla="*/ 0 w 2419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9"/>
                  <a:gd name="T16" fmla="*/ 0 h 245"/>
                  <a:gd name="T17" fmla="*/ 2419 w 2419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9" h="245">
                    <a:moveTo>
                      <a:pt x="0" y="0"/>
                    </a:moveTo>
                    <a:lnTo>
                      <a:pt x="1617" y="0"/>
                    </a:lnTo>
                    <a:lnTo>
                      <a:pt x="2419" y="245"/>
                    </a:lnTo>
                    <a:lnTo>
                      <a:pt x="802" y="245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Freeform 306" descr="Papier Kraft"/>
              <p:cNvSpPr>
                <a:spLocks/>
              </p:cNvSpPr>
              <p:nvPr/>
            </p:nvSpPr>
            <p:spPr bwMode="auto">
              <a:xfrm>
                <a:off x="725" y="3007"/>
                <a:ext cx="395" cy="153"/>
              </a:xfrm>
              <a:custGeom>
                <a:avLst/>
                <a:gdLst>
                  <a:gd name="T0" fmla="*/ 395 w 395"/>
                  <a:gd name="T1" fmla="*/ 153 h 153"/>
                  <a:gd name="T2" fmla="*/ 395 w 395"/>
                  <a:gd name="T3" fmla="*/ 41 h 153"/>
                  <a:gd name="T4" fmla="*/ 0 w 395"/>
                  <a:gd name="T5" fmla="*/ 0 h 153"/>
                  <a:gd name="T6" fmla="*/ 0 w 395"/>
                  <a:gd name="T7" fmla="*/ 102 h 153"/>
                  <a:gd name="T8" fmla="*/ 395 w 395"/>
                  <a:gd name="T9" fmla="*/ 153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5"/>
                  <a:gd name="T16" fmla="*/ 0 h 153"/>
                  <a:gd name="T17" fmla="*/ 395 w 395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5" h="153">
                    <a:moveTo>
                      <a:pt x="395" y="153"/>
                    </a:moveTo>
                    <a:lnTo>
                      <a:pt x="395" y="41"/>
                    </a:lnTo>
                    <a:lnTo>
                      <a:pt x="0" y="0"/>
                    </a:lnTo>
                    <a:lnTo>
                      <a:pt x="0" y="102"/>
                    </a:lnTo>
                    <a:lnTo>
                      <a:pt x="395" y="153"/>
                    </a:lnTo>
                    <a:close/>
                  </a:path>
                </a:pathLst>
              </a:custGeom>
              <a:blipFill dpi="0" rotWithShape="0">
                <a:blip r:embed="rId14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Freeform 307" descr="Marbre brun"/>
              <p:cNvSpPr>
                <a:spLocks/>
              </p:cNvSpPr>
              <p:nvPr/>
            </p:nvSpPr>
            <p:spPr bwMode="auto">
              <a:xfrm>
                <a:off x="1120" y="3048"/>
                <a:ext cx="251" cy="193"/>
              </a:xfrm>
              <a:custGeom>
                <a:avLst/>
                <a:gdLst>
                  <a:gd name="T0" fmla="*/ 0 w 251"/>
                  <a:gd name="T1" fmla="*/ 0 h 193"/>
                  <a:gd name="T2" fmla="*/ 0 w 251"/>
                  <a:gd name="T3" fmla="*/ 112 h 193"/>
                  <a:gd name="T4" fmla="*/ 251 w 251"/>
                  <a:gd name="T5" fmla="*/ 193 h 193"/>
                  <a:gd name="T6" fmla="*/ 251 w 251"/>
                  <a:gd name="T7" fmla="*/ 71 h 193"/>
                  <a:gd name="T8" fmla="*/ 0 w 251"/>
                  <a:gd name="T9" fmla="*/ 0 h 1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1"/>
                  <a:gd name="T16" fmla="*/ 0 h 193"/>
                  <a:gd name="T17" fmla="*/ 251 w 251"/>
                  <a:gd name="T18" fmla="*/ 193 h 1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1" h="193">
                    <a:moveTo>
                      <a:pt x="0" y="0"/>
                    </a:moveTo>
                    <a:lnTo>
                      <a:pt x="0" y="112"/>
                    </a:lnTo>
                    <a:lnTo>
                      <a:pt x="251" y="193"/>
                    </a:lnTo>
                    <a:lnTo>
                      <a:pt x="251" y="71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Rectangle 308" descr="Papier Kraft"/>
              <p:cNvSpPr>
                <a:spLocks noChangeArrowheads="1"/>
              </p:cNvSpPr>
              <p:nvPr/>
            </p:nvSpPr>
            <p:spPr bwMode="auto">
              <a:xfrm>
                <a:off x="1371" y="3129"/>
                <a:ext cx="371" cy="102"/>
              </a:xfrm>
              <a:prstGeom prst="rect">
                <a:avLst/>
              </a:prstGeom>
              <a:blipFill dpi="0" rotWithShape="0">
                <a:blip r:embed="rId14" cstate="print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Rectangle 309" descr="Papier Kraft"/>
              <p:cNvSpPr>
                <a:spLocks noChangeArrowheads="1"/>
              </p:cNvSpPr>
              <p:nvPr/>
            </p:nvSpPr>
            <p:spPr bwMode="auto">
              <a:xfrm>
                <a:off x="2485" y="3129"/>
                <a:ext cx="503" cy="102"/>
              </a:xfrm>
              <a:prstGeom prst="rect">
                <a:avLst/>
              </a:prstGeom>
              <a:blipFill dpi="0" rotWithShape="0">
                <a:blip r:embed="rId14" cstate="print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310" descr="Papier lettre"/>
              <p:cNvSpPr>
                <a:spLocks/>
              </p:cNvSpPr>
              <p:nvPr/>
            </p:nvSpPr>
            <p:spPr bwMode="auto">
              <a:xfrm>
                <a:off x="2724" y="3007"/>
                <a:ext cx="144" cy="81"/>
              </a:xfrm>
              <a:custGeom>
                <a:avLst/>
                <a:gdLst>
                  <a:gd name="T0" fmla="*/ 0 w 144"/>
                  <a:gd name="T1" fmla="*/ 41 h 81"/>
                  <a:gd name="T2" fmla="*/ 144 w 144"/>
                  <a:gd name="T3" fmla="*/ 0 h 81"/>
                  <a:gd name="T4" fmla="*/ 144 w 144"/>
                  <a:gd name="T5" fmla="*/ 81 h 81"/>
                  <a:gd name="T6" fmla="*/ 0 w 144"/>
                  <a:gd name="T7" fmla="*/ 41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81"/>
                  <a:gd name="T14" fmla="*/ 144 w 144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81">
                    <a:moveTo>
                      <a:pt x="0" y="41"/>
                    </a:moveTo>
                    <a:lnTo>
                      <a:pt x="144" y="0"/>
                    </a:lnTo>
                    <a:lnTo>
                      <a:pt x="144" y="81"/>
                    </a:lnTo>
                    <a:lnTo>
                      <a:pt x="0" y="41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2" name="Freeform 311" descr="Marbre vert"/>
              <p:cNvSpPr>
                <a:spLocks/>
              </p:cNvSpPr>
              <p:nvPr/>
            </p:nvSpPr>
            <p:spPr bwMode="auto">
              <a:xfrm>
                <a:off x="1120" y="805"/>
                <a:ext cx="455" cy="530"/>
              </a:xfrm>
              <a:custGeom>
                <a:avLst/>
                <a:gdLst>
                  <a:gd name="T0" fmla="*/ 0 w 455"/>
                  <a:gd name="T1" fmla="*/ 0 h 530"/>
                  <a:gd name="T2" fmla="*/ 227 w 455"/>
                  <a:gd name="T3" fmla="*/ 530 h 530"/>
                  <a:gd name="T4" fmla="*/ 455 w 455"/>
                  <a:gd name="T5" fmla="*/ 428 h 530"/>
                  <a:gd name="T6" fmla="*/ 0 w 455"/>
                  <a:gd name="T7" fmla="*/ 0 h 5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5"/>
                  <a:gd name="T13" fmla="*/ 0 h 530"/>
                  <a:gd name="T14" fmla="*/ 455 w 455"/>
                  <a:gd name="T15" fmla="*/ 530 h 5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5" h="530">
                    <a:moveTo>
                      <a:pt x="0" y="0"/>
                    </a:moveTo>
                    <a:lnTo>
                      <a:pt x="227" y="530"/>
                    </a:lnTo>
                    <a:lnTo>
                      <a:pt x="455" y="42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Freeform 312" descr="Marbre brun"/>
              <p:cNvSpPr>
                <a:spLocks/>
              </p:cNvSpPr>
              <p:nvPr/>
            </p:nvSpPr>
            <p:spPr bwMode="auto">
              <a:xfrm>
                <a:off x="1347" y="1233"/>
                <a:ext cx="910" cy="204"/>
              </a:xfrm>
              <a:custGeom>
                <a:avLst/>
                <a:gdLst>
                  <a:gd name="T0" fmla="*/ 228 w 910"/>
                  <a:gd name="T1" fmla="*/ 0 h 204"/>
                  <a:gd name="T2" fmla="*/ 0 w 910"/>
                  <a:gd name="T3" fmla="*/ 102 h 204"/>
                  <a:gd name="T4" fmla="*/ 683 w 910"/>
                  <a:gd name="T5" fmla="*/ 204 h 204"/>
                  <a:gd name="T6" fmla="*/ 910 w 910"/>
                  <a:gd name="T7" fmla="*/ 102 h 204"/>
                  <a:gd name="T8" fmla="*/ 228 w 910"/>
                  <a:gd name="T9" fmla="*/ 0 h 2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0"/>
                  <a:gd name="T16" fmla="*/ 0 h 204"/>
                  <a:gd name="T17" fmla="*/ 910 w 910"/>
                  <a:gd name="T18" fmla="*/ 204 h 2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0" h="204">
                    <a:moveTo>
                      <a:pt x="228" y="0"/>
                    </a:moveTo>
                    <a:lnTo>
                      <a:pt x="0" y="102"/>
                    </a:lnTo>
                    <a:lnTo>
                      <a:pt x="683" y="204"/>
                    </a:lnTo>
                    <a:lnTo>
                      <a:pt x="910" y="102"/>
                    </a:lnTo>
                    <a:lnTo>
                      <a:pt x="228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" name="Freeform 313" descr="Papier lettre"/>
              <p:cNvSpPr>
                <a:spLocks/>
              </p:cNvSpPr>
              <p:nvPr/>
            </p:nvSpPr>
            <p:spPr bwMode="auto">
              <a:xfrm>
                <a:off x="1575" y="805"/>
                <a:ext cx="682" cy="530"/>
              </a:xfrm>
              <a:custGeom>
                <a:avLst/>
                <a:gdLst>
                  <a:gd name="T0" fmla="*/ 0 w 682"/>
                  <a:gd name="T1" fmla="*/ 428 h 530"/>
                  <a:gd name="T2" fmla="*/ 455 w 682"/>
                  <a:gd name="T3" fmla="*/ 0 h 530"/>
                  <a:gd name="T4" fmla="*/ 682 w 682"/>
                  <a:gd name="T5" fmla="*/ 530 h 530"/>
                  <a:gd name="T6" fmla="*/ 0 w 682"/>
                  <a:gd name="T7" fmla="*/ 428 h 5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2"/>
                  <a:gd name="T13" fmla="*/ 0 h 530"/>
                  <a:gd name="T14" fmla="*/ 682 w 682"/>
                  <a:gd name="T15" fmla="*/ 530 h 5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2" h="530">
                    <a:moveTo>
                      <a:pt x="0" y="428"/>
                    </a:moveTo>
                    <a:lnTo>
                      <a:pt x="455" y="0"/>
                    </a:lnTo>
                    <a:lnTo>
                      <a:pt x="682" y="530"/>
                    </a:lnTo>
                    <a:lnTo>
                      <a:pt x="0" y="428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5" name="Freeform 314"/>
              <p:cNvSpPr>
                <a:spLocks/>
              </p:cNvSpPr>
              <p:nvPr/>
            </p:nvSpPr>
            <p:spPr bwMode="auto">
              <a:xfrm>
                <a:off x="1120" y="388"/>
                <a:ext cx="910" cy="845"/>
              </a:xfrm>
              <a:custGeom>
                <a:avLst/>
                <a:gdLst>
                  <a:gd name="T0" fmla="*/ 0 w 910"/>
                  <a:gd name="T1" fmla="*/ 417 h 845"/>
                  <a:gd name="T2" fmla="*/ 455 w 910"/>
                  <a:gd name="T3" fmla="*/ 845 h 845"/>
                  <a:gd name="T4" fmla="*/ 910 w 910"/>
                  <a:gd name="T5" fmla="*/ 417 h 845"/>
                  <a:gd name="T6" fmla="*/ 455 w 910"/>
                  <a:gd name="T7" fmla="*/ 0 h 845"/>
                  <a:gd name="T8" fmla="*/ 0 w 910"/>
                  <a:gd name="T9" fmla="*/ 417 h 8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0"/>
                  <a:gd name="T16" fmla="*/ 0 h 845"/>
                  <a:gd name="T17" fmla="*/ 910 w 910"/>
                  <a:gd name="T18" fmla="*/ 845 h 8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0" h="845">
                    <a:moveTo>
                      <a:pt x="0" y="417"/>
                    </a:moveTo>
                    <a:lnTo>
                      <a:pt x="455" y="845"/>
                    </a:lnTo>
                    <a:lnTo>
                      <a:pt x="910" y="417"/>
                    </a:lnTo>
                    <a:lnTo>
                      <a:pt x="455" y="0"/>
                    </a:lnTo>
                    <a:lnTo>
                      <a:pt x="0" y="41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66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6" name="Freeform 315"/>
              <p:cNvSpPr>
                <a:spLocks/>
              </p:cNvSpPr>
              <p:nvPr/>
            </p:nvSpPr>
            <p:spPr bwMode="auto">
              <a:xfrm>
                <a:off x="1575" y="388"/>
                <a:ext cx="682" cy="417"/>
              </a:xfrm>
              <a:custGeom>
                <a:avLst/>
                <a:gdLst>
                  <a:gd name="T0" fmla="*/ 0 w 682"/>
                  <a:gd name="T1" fmla="*/ 0 h 417"/>
                  <a:gd name="T2" fmla="*/ 455 w 682"/>
                  <a:gd name="T3" fmla="*/ 417 h 417"/>
                  <a:gd name="T4" fmla="*/ 682 w 682"/>
                  <a:gd name="T5" fmla="*/ 101 h 417"/>
                  <a:gd name="T6" fmla="*/ 0 w 682"/>
                  <a:gd name="T7" fmla="*/ 0 h 4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2"/>
                  <a:gd name="T13" fmla="*/ 0 h 417"/>
                  <a:gd name="T14" fmla="*/ 682 w 682"/>
                  <a:gd name="T15" fmla="*/ 417 h 4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2" h="417">
                    <a:moveTo>
                      <a:pt x="0" y="0"/>
                    </a:moveTo>
                    <a:lnTo>
                      <a:pt x="455" y="417"/>
                    </a:lnTo>
                    <a:lnTo>
                      <a:pt x="682" y="10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Rectangle 317"/>
              <p:cNvSpPr>
                <a:spLocks noChangeArrowheads="1"/>
              </p:cNvSpPr>
              <p:nvPr/>
            </p:nvSpPr>
            <p:spPr bwMode="auto">
              <a:xfrm>
                <a:off x="1126" y="394"/>
                <a:ext cx="910" cy="844"/>
              </a:xfrm>
              <a:prstGeom prst="rect">
                <a:avLst/>
              </a:prstGeom>
              <a:noFill/>
              <a:ln w="3175">
                <a:solidFill>
                  <a:srgbClr val="9966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318"/>
              <p:cNvSpPr>
                <a:spLocks noChangeShapeType="1"/>
              </p:cNvSpPr>
              <p:nvPr/>
            </p:nvSpPr>
            <p:spPr bwMode="auto">
              <a:xfrm>
                <a:off x="1120" y="1233"/>
                <a:ext cx="455" cy="204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0" name="Line 319"/>
              <p:cNvSpPr>
                <a:spLocks noChangeShapeType="1"/>
              </p:cNvSpPr>
              <p:nvPr/>
            </p:nvSpPr>
            <p:spPr bwMode="auto">
              <a:xfrm>
                <a:off x="2030" y="1233"/>
                <a:ext cx="455" cy="204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1" name="Line 320"/>
              <p:cNvSpPr>
                <a:spLocks noChangeShapeType="1"/>
              </p:cNvSpPr>
              <p:nvPr/>
            </p:nvSpPr>
            <p:spPr bwMode="auto">
              <a:xfrm>
                <a:off x="2030" y="388"/>
                <a:ext cx="455" cy="203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2" name="Line 321"/>
              <p:cNvSpPr>
                <a:spLocks noChangeShapeType="1"/>
              </p:cNvSpPr>
              <p:nvPr/>
            </p:nvSpPr>
            <p:spPr bwMode="auto">
              <a:xfrm>
                <a:off x="1575" y="1437"/>
                <a:ext cx="910" cy="1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" name="Line 322"/>
              <p:cNvSpPr>
                <a:spLocks noChangeShapeType="1"/>
              </p:cNvSpPr>
              <p:nvPr/>
            </p:nvSpPr>
            <p:spPr bwMode="auto">
              <a:xfrm flipV="1">
                <a:off x="2485" y="591"/>
                <a:ext cx="1" cy="846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" name="Freeform 323" descr="Marbre vert"/>
              <p:cNvSpPr>
                <a:spLocks/>
              </p:cNvSpPr>
              <p:nvPr/>
            </p:nvSpPr>
            <p:spPr bwMode="auto">
              <a:xfrm>
                <a:off x="1347" y="1284"/>
                <a:ext cx="228" cy="530"/>
              </a:xfrm>
              <a:custGeom>
                <a:avLst/>
                <a:gdLst>
                  <a:gd name="T0" fmla="*/ 108 w 228"/>
                  <a:gd name="T1" fmla="*/ 0 h 530"/>
                  <a:gd name="T2" fmla="*/ 228 w 228"/>
                  <a:gd name="T3" fmla="*/ 265 h 530"/>
                  <a:gd name="T4" fmla="*/ 108 w 228"/>
                  <a:gd name="T5" fmla="*/ 530 h 530"/>
                  <a:gd name="T6" fmla="*/ 0 w 228"/>
                  <a:gd name="T7" fmla="*/ 265 h 530"/>
                  <a:gd name="T8" fmla="*/ 108 w 228"/>
                  <a:gd name="T9" fmla="*/ 0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8"/>
                  <a:gd name="T16" fmla="*/ 0 h 530"/>
                  <a:gd name="T17" fmla="*/ 228 w 228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8" h="530">
                    <a:moveTo>
                      <a:pt x="108" y="0"/>
                    </a:moveTo>
                    <a:lnTo>
                      <a:pt x="228" y="265"/>
                    </a:lnTo>
                    <a:lnTo>
                      <a:pt x="108" y="530"/>
                    </a:lnTo>
                    <a:lnTo>
                      <a:pt x="0" y="265"/>
                    </a:lnTo>
                    <a:lnTo>
                      <a:pt x="108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" name="Freeform 324" descr="Papier Kraft"/>
              <p:cNvSpPr>
                <a:spLocks/>
              </p:cNvSpPr>
              <p:nvPr/>
            </p:nvSpPr>
            <p:spPr bwMode="auto">
              <a:xfrm>
                <a:off x="1455" y="1549"/>
                <a:ext cx="455" cy="265"/>
              </a:xfrm>
              <a:custGeom>
                <a:avLst/>
                <a:gdLst>
                  <a:gd name="T0" fmla="*/ 120 w 455"/>
                  <a:gd name="T1" fmla="*/ 0 h 265"/>
                  <a:gd name="T2" fmla="*/ 455 w 455"/>
                  <a:gd name="T3" fmla="*/ 265 h 265"/>
                  <a:gd name="T4" fmla="*/ 0 w 455"/>
                  <a:gd name="T5" fmla="*/ 265 h 265"/>
                  <a:gd name="T6" fmla="*/ 120 w 455"/>
                  <a:gd name="T7" fmla="*/ 0 h 26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5"/>
                  <a:gd name="T13" fmla="*/ 0 h 265"/>
                  <a:gd name="T14" fmla="*/ 455 w 455"/>
                  <a:gd name="T15" fmla="*/ 265 h 26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5" h="265">
                    <a:moveTo>
                      <a:pt x="120" y="0"/>
                    </a:moveTo>
                    <a:lnTo>
                      <a:pt x="455" y="265"/>
                    </a:lnTo>
                    <a:lnTo>
                      <a:pt x="0" y="265"/>
                    </a:lnTo>
                    <a:lnTo>
                      <a:pt x="120" y="0"/>
                    </a:lnTo>
                    <a:close/>
                  </a:path>
                </a:pathLst>
              </a:custGeom>
              <a:blipFill dpi="0" rotWithShape="0">
                <a:blip r:embed="rId14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6" name="Freeform 325" descr="Liège"/>
              <p:cNvSpPr>
                <a:spLocks/>
              </p:cNvSpPr>
              <p:nvPr/>
            </p:nvSpPr>
            <p:spPr bwMode="auto">
              <a:xfrm>
                <a:off x="1455" y="1284"/>
                <a:ext cx="455" cy="265"/>
              </a:xfrm>
              <a:custGeom>
                <a:avLst/>
                <a:gdLst>
                  <a:gd name="T0" fmla="*/ 0 w 455"/>
                  <a:gd name="T1" fmla="*/ 0 h 265"/>
                  <a:gd name="T2" fmla="*/ 455 w 455"/>
                  <a:gd name="T3" fmla="*/ 0 h 265"/>
                  <a:gd name="T4" fmla="*/ 120 w 455"/>
                  <a:gd name="T5" fmla="*/ 265 h 265"/>
                  <a:gd name="T6" fmla="*/ 0 w 455"/>
                  <a:gd name="T7" fmla="*/ 0 h 26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5"/>
                  <a:gd name="T13" fmla="*/ 0 h 265"/>
                  <a:gd name="T14" fmla="*/ 455 w 455"/>
                  <a:gd name="T15" fmla="*/ 265 h 26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5" h="265">
                    <a:moveTo>
                      <a:pt x="0" y="0"/>
                    </a:moveTo>
                    <a:lnTo>
                      <a:pt x="455" y="0"/>
                    </a:lnTo>
                    <a:lnTo>
                      <a:pt x="120" y="265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6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" name="Freeform 326" descr="Papier lettre"/>
              <p:cNvSpPr>
                <a:spLocks/>
              </p:cNvSpPr>
              <p:nvPr/>
            </p:nvSpPr>
            <p:spPr bwMode="auto">
              <a:xfrm>
                <a:off x="1575" y="1284"/>
                <a:ext cx="682" cy="530"/>
              </a:xfrm>
              <a:custGeom>
                <a:avLst/>
                <a:gdLst>
                  <a:gd name="T0" fmla="*/ 335 w 682"/>
                  <a:gd name="T1" fmla="*/ 0 h 530"/>
                  <a:gd name="T2" fmla="*/ 0 w 682"/>
                  <a:gd name="T3" fmla="*/ 265 h 530"/>
                  <a:gd name="T4" fmla="*/ 335 w 682"/>
                  <a:gd name="T5" fmla="*/ 530 h 530"/>
                  <a:gd name="T6" fmla="*/ 682 w 682"/>
                  <a:gd name="T7" fmla="*/ 265 h 530"/>
                  <a:gd name="T8" fmla="*/ 335 w 682"/>
                  <a:gd name="T9" fmla="*/ 0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2"/>
                  <a:gd name="T16" fmla="*/ 0 h 530"/>
                  <a:gd name="T17" fmla="*/ 682 w 682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2" h="530">
                    <a:moveTo>
                      <a:pt x="335" y="0"/>
                    </a:moveTo>
                    <a:lnTo>
                      <a:pt x="0" y="265"/>
                    </a:lnTo>
                    <a:lnTo>
                      <a:pt x="335" y="530"/>
                    </a:lnTo>
                    <a:lnTo>
                      <a:pt x="682" y="265"/>
                    </a:lnTo>
                    <a:lnTo>
                      <a:pt x="335" y="0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" name="Freeform 327" descr="Marbre brun"/>
              <p:cNvSpPr>
                <a:spLocks/>
              </p:cNvSpPr>
              <p:nvPr/>
            </p:nvSpPr>
            <p:spPr bwMode="auto">
              <a:xfrm>
                <a:off x="1455" y="1814"/>
                <a:ext cx="695" cy="102"/>
              </a:xfrm>
              <a:custGeom>
                <a:avLst/>
                <a:gdLst>
                  <a:gd name="T0" fmla="*/ 0 w 695"/>
                  <a:gd name="T1" fmla="*/ 0 h 102"/>
                  <a:gd name="T2" fmla="*/ 228 w 695"/>
                  <a:gd name="T3" fmla="*/ 102 h 102"/>
                  <a:gd name="T4" fmla="*/ 695 w 695"/>
                  <a:gd name="T5" fmla="*/ 102 h 102"/>
                  <a:gd name="T6" fmla="*/ 455 w 695"/>
                  <a:gd name="T7" fmla="*/ 0 h 102"/>
                  <a:gd name="T8" fmla="*/ 0 w 695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5"/>
                  <a:gd name="T16" fmla="*/ 0 h 102"/>
                  <a:gd name="T17" fmla="*/ 695 w 695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5" h="102">
                    <a:moveTo>
                      <a:pt x="0" y="0"/>
                    </a:moveTo>
                    <a:lnTo>
                      <a:pt x="228" y="102"/>
                    </a:lnTo>
                    <a:lnTo>
                      <a:pt x="695" y="102"/>
                    </a:lnTo>
                    <a:lnTo>
                      <a:pt x="455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Freeform 328"/>
              <p:cNvSpPr>
                <a:spLocks/>
              </p:cNvSpPr>
              <p:nvPr/>
            </p:nvSpPr>
            <p:spPr bwMode="auto">
              <a:xfrm>
                <a:off x="1910" y="1549"/>
                <a:ext cx="347" cy="367"/>
              </a:xfrm>
              <a:custGeom>
                <a:avLst/>
                <a:gdLst>
                  <a:gd name="T0" fmla="*/ 347 w 347"/>
                  <a:gd name="T1" fmla="*/ 0 h 367"/>
                  <a:gd name="T2" fmla="*/ 0 w 347"/>
                  <a:gd name="T3" fmla="*/ 265 h 367"/>
                  <a:gd name="T4" fmla="*/ 240 w 347"/>
                  <a:gd name="T5" fmla="*/ 367 h 367"/>
                  <a:gd name="T6" fmla="*/ 347 w 347"/>
                  <a:gd name="T7" fmla="*/ 0 h 3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7"/>
                  <a:gd name="T13" fmla="*/ 0 h 367"/>
                  <a:gd name="T14" fmla="*/ 347 w 347"/>
                  <a:gd name="T15" fmla="*/ 367 h 3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7" h="367">
                    <a:moveTo>
                      <a:pt x="347" y="0"/>
                    </a:moveTo>
                    <a:lnTo>
                      <a:pt x="0" y="265"/>
                    </a:lnTo>
                    <a:lnTo>
                      <a:pt x="240" y="367"/>
                    </a:lnTo>
                    <a:lnTo>
                      <a:pt x="347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0" name="Line 329"/>
              <p:cNvSpPr>
                <a:spLocks noChangeShapeType="1"/>
              </p:cNvSpPr>
              <p:nvPr/>
            </p:nvSpPr>
            <p:spPr bwMode="auto">
              <a:xfrm flipH="1">
                <a:off x="1910" y="1549"/>
                <a:ext cx="347" cy="265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1" name="Line 330"/>
              <p:cNvSpPr>
                <a:spLocks noChangeShapeType="1"/>
              </p:cNvSpPr>
              <p:nvPr/>
            </p:nvSpPr>
            <p:spPr bwMode="auto">
              <a:xfrm>
                <a:off x="1910" y="1814"/>
                <a:ext cx="240" cy="10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2" name="Line 331"/>
              <p:cNvSpPr>
                <a:spLocks noChangeShapeType="1"/>
              </p:cNvSpPr>
              <p:nvPr/>
            </p:nvSpPr>
            <p:spPr bwMode="auto">
              <a:xfrm flipV="1">
                <a:off x="2150" y="1549"/>
                <a:ext cx="107" cy="367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3" name="Line 332"/>
              <p:cNvSpPr>
                <a:spLocks noChangeShapeType="1"/>
              </p:cNvSpPr>
              <p:nvPr/>
            </p:nvSpPr>
            <p:spPr bwMode="auto">
              <a:xfrm>
                <a:off x="1347" y="1335"/>
                <a:ext cx="1" cy="530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4" name="Line 333"/>
              <p:cNvSpPr>
                <a:spLocks noChangeShapeType="1"/>
              </p:cNvSpPr>
              <p:nvPr/>
            </p:nvSpPr>
            <p:spPr bwMode="auto">
              <a:xfrm flipV="1">
                <a:off x="1347" y="1763"/>
                <a:ext cx="228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5" name="Line 334"/>
              <p:cNvSpPr>
                <a:spLocks noChangeShapeType="1"/>
              </p:cNvSpPr>
              <p:nvPr/>
            </p:nvSpPr>
            <p:spPr bwMode="auto">
              <a:xfrm flipV="1">
                <a:off x="1575" y="1233"/>
                <a:ext cx="1" cy="530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6" name="Line 335"/>
              <p:cNvSpPr>
                <a:spLocks noChangeShapeType="1"/>
              </p:cNvSpPr>
              <p:nvPr/>
            </p:nvSpPr>
            <p:spPr bwMode="auto">
              <a:xfrm flipH="1">
                <a:off x="1347" y="1233"/>
                <a:ext cx="228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7" name="Line 336"/>
              <p:cNvSpPr>
                <a:spLocks noChangeShapeType="1"/>
              </p:cNvSpPr>
              <p:nvPr/>
            </p:nvSpPr>
            <p:spPr bwMode="auto">
              <a:xfrm>
                <a:off x="1575" y="1233"/>
                <a:ext cx="682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8" name="Line 337"/>
              <p:cNvSpPr>
                <a:spLocks noChangeShapeType="1"/>
              </p:cNvSpPr>
              <p:nvPr/>
            </p:nvSpPr>
            <p:spPr bwMode="auto">
              <a:xfrm>
                <a:off x="2257" y="1335"/>
                <a:ext cx="1" cy="530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9" name="Line 338"/>
              <p:cNvSpPr>
                <a:spLocks noChangeShapeType="1"/>
              </p:cNvSpPr>
              <p:nvPr/>
            </p:nvSpPr>
            <p:spPr bwMode="auto">
              <a:xfrm flipH="1" flipV="1">
                <a:off x="1575" y="1763"/>
                <a:ext cx="682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0" name="Line 339"/>
              <p:cNvSpPr>
                <a:spLocks noChangeShapeType="1"/>
              </p:cNvSpPr>
              <p:nvPr/>
            </p:nvSpPr>
            <p:spPr bwMode="auto">
              <a:xfrm flipH="1">
                <a:off x="2030" y="1865"/>
                <a:ext cx="227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1" name="Line 340"/>
              <p:cNvSpPr>
                <a:spLocks noChangeShapeType="1"/>
              </p:cNvSpPr>
              <p:nvPr/>
            </p:nvSpPr>
            <p:spPr bwMode="auto">
              <a:xfrm flipH="1" flipV="1">
                <a:off x="1347" y="1865"/>
                <a:ext cx="683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2" name="Freeform 341" descr="Marbre vert"/>
              <p:cNvSpPr>
                <a:spLocks/>
              </p:cNvSpPr>
              <p:nvPr/>
            </p:nvSpPr>
            <p:spPr bwMode="auto">
              <a:xfrm>
                <a:off x="1479" y="2028"/>
                <a:ext cx="228" cy="276"/>
              </a:xfrm>
              <a:custGeom>
                <a:avLst/>
                <a:gdLst>
                  <a:gd name="T0" fmla="*/ 0 w 228"/>
                  <a:gd name="T1" fmla="*/ 0 h 276"/>
                  <a:gd name="T2" fmla="*/ 120 w 228"/>
                  <a:gd name="T3" fmla="*/ 276 h 276"/>
                  <a:gd name="T4" fmla="*/ 228 w 228"/>
                  <a:gd name="T5" fmla="*/ 214 h 276"/>
                  <a:gd name="T6" fmla="*/ 0 w 228"/>
                  <a:gd name="T7" fmla="*/ 0 h 2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8"/>
                  <a:gd name="T13" fmla="*/ 0 h 276"/>
                  <a:gd name="T14" fmla="*/ 228 w 228"/>
                  <a:gd name="T15" fmla="*/ 276 h 2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76">
                    <a:moveTo>
                      <a:pt x="0" y="0"/>
                    </a:moveTo>
                    <a:lnTo>
                      <a:pt x="120" y="276"/>
                    </a:lnTo>
                    <a:lnTo>
                      <a:pt x="228" y="214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3" name="Freeform 342" descr="Marbre brun"/>
              <p:cNvSpPr>
                <a:spLocks/>
              </p:cNvSpPr>
              <p:nvPr/>
            </p:nvSpPr>
            <p:spPr bwMode="auto">
              <a:xfrm>
                <a:off x="1599" y="2242"/>
                <a:ext cx="431" cy="112"/>
              </a:xfrm>
              <a:custGeom>
                <a:avLst/>
                <a:gdLst>
                  <a:gd name="T0" fmla="*/ 108 w 431"/>
                  <a:gd name="T1" fmla="*/ 0 h 112"/>
                  <a:gd name="T2" fmla="*/ 0 w 431"/>
                  <a:gd name="T3" fmla="*/ 62 h 112"/>
                  <a:gd name="T4" fmla="*/ 323 w 431"/>
                  <a:gd name="T5" fmla="*/ 112 h 112"/>
                  <a:gd name="T6" fmla="*/ 431 w 431"/>
                  <a:gd name="T7" fmla="*/ 62 h 112"/>
                  <a:gd name="T8" fmla="*/ 108 w 431"/>
                  <a:gd name="T9" fmla="*/ 0 h 1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1"/>
                  <a:gd name="T16" fmla="*/ 0 h 112"/>
                  <a:gd name="T17" fmla="*/ 431 w 431"/>
                  <a:gd name="T18" fmla="*/ 112 h 1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1" h="112">
                    <a:moveTo>
                      <a:pt x="108" y="0"/>
                    </a:moveTo>
                    <a:lnTo>
                      <a:pt x="0" y="62"/>
                    </a:lnTo>
                    <a:lnTo>
                      <a:pt x="323" y="112"/>
                    </a:lnTo>
                    <a:lnTo>
                      <a:pt x="431" y="62"/>
                    </a:lnTo>
                    <a:lnTo>
                      <a:pt x="108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Freeform 343" descr="Papier lettre"/>
              <p:cNvSpPr>
                <a:spLocks/>
              </p:cNvSpPr>
              <p:nvPr/>
            </p:nvSpPr>
            <p:spPr bwMode="auto">
              <a:xfrm>
                <a:off x="1707" y="2028"/>
                <a:ext cx="323" cy="276"/>
              </a:xfrm>
              <a:custGeom>
                <a:avLst/>
                <a:gdLst>
                  <a:gd name="T0" fmla="*/ 0 w 323"/>
                  <a:gd name="T1" fmla="*/ 214 h 276"/>
                  <a:gd name="T2" fmla="*/ 215 w 323"/>
                  <a:gd name="T3" fmla="*/ 0 h 276"/>
                  <a:gd name="T4" fmla="*/ 323 w 323"/>
                  <a:gd name="T5" fmla="*/ 276 h 276"/>
                  <a:gd name="T6" fmla="*/ 0 w 323"/>
                  <a:gd name="T7" fmla="*/ 214 h 2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3"/>
                  <a:gd name="T13" fmla="*/ 0 h 276"/>
                  <a:gd name="T14" fmla="*/ 323 w 323"/>
                  <a:gd name="T15" fmla="*/ 276 h 2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3" h="276">
                    <a:moveTo>
                      <a:pt x="0" y="214"/>
                    </a:moveTo>
                    <a:lnTo>
                      <a:pt x="215" y="0"/>
                    </a:lnTo>
                    <a:lnTo>
                      <a:pt x="323" y="276"/>
                    </a:lnTo>
                    <a:lnTo>
                      <a:pt x="0" y="214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5" name="Freeform 344"/>
              <p:cNvSpPr>
                <a:spLocks/>
              </p:cNvSpPr>
              <p:nvPr/>
            </p:nvSpPr>
            <p:spPr bwMode="auto">
              <a:xfrm>
                <a:off x="1479" y="1814"/>
                <a:ext cx="443" cy="428"/>
              </a:xfrm>
              <a:custGeom>
                <a:avLst/>
                <a:gdLst>
                  <a:gd name="T0" fmla="*/ 0 w 443"/>
                  <a:gd name="T1" fmla="*/ 214 h 428"/>
                  <a:gd name="T2" fmla="*/ 228 w 443"/>
                  <a:gd name="T3" fmla="*/ 428 h 428"/>
                  <a:gd name="T4" fmla="*/ 443 w 443"/>
                  <a:gd name="T5" fmla="*/ 214 h 428"/>
                  <a:gd name="T6" fmla="*/ 228 w 443"/>
                  <a:gd name="T7" fmla="*/ 0 h 428"/>
                  <a:gd name="T8" fmla="*/ 0 w 443"/>
                  <a:gd name="T9" fmla="*/ 214 h 4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3"/>
                  <a:gd name="T16" fmla="*/ 0 h 428"/>
                  <a:gd name="T17" fmla="*/ 443 w 443"/>
                  <a:gd name="T18" fmla="*/ 428 h 4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3" h="428">
                    <a:moveTo>
                      <a:pt x="0" y="214"/>
                    </a:moveTo>
                    <a:lnTo>
                      <a:pt x="228" y="428"/>
                    </a:lnTo>
                    <a:lnTo>
                      <a:pt x="443" y="214"/>
                    </a:lnTo>
                    <a:lnTo>
                      <a:pt x="228" y="0"/>
                    </a:lnTo>
                    <a:lnTo>
                      <a:pt x="0" y="2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66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6" name="Freeform 345"/>
              <p:cNvSpPr>
                <a:spLocks/>
              </p:cNvSpPr>
              <p:nvPr/>
            </p:nvSpPr>
            <p:spPr bwMode="auto">
              <a:xfrm>
                <a:off x="1707" y="1814"/>
                <a:ext cx="323" cy="214"/>
              </a:xfrm>
              <a:custGeom>
                <a:avLst/>
                <a:gdLst>
                  <a:gd name="T0" fmla="*/ 0 w 323"/>
                  <a:gd name="T1" fmla="*/ 0 h 214"/>
                  <a:gd name="T2" fmla="*/ 215 w 323"/>
                  <a:gd name="T3" fmla="*/ 214 h 214"/>
                  <a:gd name="T4" fmla="*/ 323 w 323"/>
                  <a:gd name="T5" fmla="*/ 51 h 214"/>
                  <a:gd name="T6" fmla="*/ 0 w 323"/>
                  <a:gd name="T7" fmla="*/ 0 h 2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3"/>
                  <a:gd name="T13" fmla="*/ 0 h 214"/>
                  <a:gd name="T14" fmla="*/ 323 w 323"/>
                  <a:gd name="T15" fmla="*/ 214 h 2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3" h="214">
                    <a:moveTo>
                      <a:pt x="0" y="0"/>
                    </a:moveTo>
                    <a:lnTo>
                      <a:pt x="215" y="214"/>
                    </a:lnTo>
                    <a:lnTo>
                      <a:pt x="323" y="5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7" name="Freeform 346"/>
              <p:cNvSpPr>
                <a:spLocks/>
              </p:cNvSpPr>
              <p:nvPr/>
            </p:nvSpPr>
            <p:spPr bwMode="auto">
              <a:xfrm>
                <a:off x="1922" y="1865"/>
                <a:ext cx="228" cy="439"/>
              </a:xfrm>
              <a:custGeom>
                <a:avLst/>
                <a:gdLst>
                  <a:gd name="T0" fmla="*/ 108 w 228"/>
                  <a:gd name="T1" fmla="*/ 0 h 439"/>
                  <a:gd name="T2" fmla="*/ 0 w 228"/>
                  <a:gd name="T3" fmla="*/ 163 h 439"/>
                  <a:gd name="T4" fmla="*/ 108 w 228"/>
                  <a:gd name="T5" fmla="*/ 439 h 439"/>
                  <a:gd name="T6" fmla="*/ 228 w 228"/>
                  <a:gd name="T7" fmla="*/ 275 h 439"/>
                  <a:gd name="T8" fmla="*/ 108 w 228"/>
                  <a:gd name="T9" fmla="*/ 0 h 4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8"/>
                  <a:gd name="T16" fmla="*/ 0 h 439"/>
                  <a:gd name="T17" fmla="*/ 228 w 228"/>
                  <a:gd name="T18" fmla="*/ 439 h 4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8" h="439">
                    <a:moveTo>
                      <a:pt x="108" y="0"/>
                    </a:moveTo>
                    <a:lnTo>
                      <a:pt x="0" y="163"/>
                    </a:lnTo>
                    <a:lnTo>
                      <a:pt x="108" y="439"/>
                    </a:lnTo>
                    <a:lnTo>
                      <a:pt x="228" y="275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9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8" name="Rectangle 347"/>
              <p:cNvSpPr>
                <a:spLocks noChangeArrowheads="1"/>
              </p:cNvSpPr>
              <p:nvPr/>
            </p:nvSpPr>
            <p:spPr bwMode="auto">
              <a:xfrm>
                <a:off x="1485" y="1820"/>
                <a:ext cx="443" cy="427"/>
              </a:xfrm>
              <a:prstGeom prst="rect">
                <a:avLst/>
              </a:prstGeom>
              <a:noFill/>
              <a:ln w="3175">
                <a:solidFill>
                  <a:srgbClr val="9966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Line 348"/>
              <p:cNvSpPr>
                <a:spLocks noChangeShapeType="1"/>
              </p:cNvSpPr>
              <p:nvPr/>
            </p:nvSpPr>
            <p:spPr bwMode="auto">
              <a:xfrm>
                <a:off x="1479" y="2242"/>
                <a:ext cx="228" cy="11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0" name="Line 349"/>
              <p:cNvSpPr>
                <a:spLocks noChangeShapeType="1"/>
              </p:cNvSpPr>
              <p:nvPr/>
            </p:nvSpPr>
            <p:spPr bwMode="auto">
              <a:xfrm>
                <a:off x="1922" y="2242"/>
                <a:ext cx="228" cy="11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1" name="Line 350"/>
              <p:cNvSpPr>
                <a:spLocks noChangeShapeType="1"/>
              </p:cNvSpPr>
              <p:nvPr/>
            </p:nvSpPr>
            <p:spPr bwMode="auto">
              <a:xfrm>
                <a:off x="1922" y="1814"/>
                <a:ext cx="228" cy="102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2" name="Line 351"/>
              <p:cNvSpPr>
                <a:spLocks noChangeShapeType="1"/>
              </p:cNvSpPr>
              <p:nvPr/>
            </p:nvSpPr>
            <p:spPr bwMode="auto">
              <a:xfrm>
                <a:off x="1707" y="2354"/>
                <a:ext cx="443" cy="1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3" name="Line 352"/>
              <p:cNvSpPr>
                <a:spLocks noChangeShapeType="1"/>
              </p:cNvSpPr>
              <p:nvPr/>
            </p:nvSpPr>
            <p:spPr bwMode="auto">
              <a:xfrm flipV="1">
                <a:off x="2150" y="1916"/>
                <a:ext cx="1" cy="438"/>
              </a:xfrm>
              <a:prstGeom prst="line">
                <a:avLst/>
              </a:prstGeom>
              <a:noFill/>
              <a:ln w="3175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4" name="Freeform 353" descr="Marbre vert"/>
              <p:cNvSpPr>
                <a:spLocks/>
              </p:cNvSpPr>
              <p:nvPr/>
            </p:nvSpPr>
            <p:spPr bwMode="auto">
              <a:xfrm>
                <a:off x="1587" y="2273"/>
                <a:ext cx="108" cy="265"/>
              </a:xfrm>
              <a:custGeom>
                <a:avLst/>
                <a:gdLst>
                  <a:gd name="T0" fmla="*/ 60 w 108"/>
                  <a:gd name="T1" fmla="*/ 0 h 265"/>
                  <a:gd name="T2" fmla="*/ 108 w 108"/>
                  <a:gd name="T3" fmla="*/ 132 h 265"/>
                  <a:gd name="T4" fmla="*/ 60 w 108"/>
                  <a:gd name="T5" fmla="*/ 265 h 265"/>
                  <a:gd name="T6" fmla="*/ 0 w 108"/>
                  <a:gd name="T7" fmla="*/ 132 h 265"/>
                  <a:gd name="T8" fmla="*/ 60 w 108"/>
                  <a:gd name="T9" fmla="*/ 0 h 2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"/>
                  <a:gd name="T16" fmla="*/ 0 h 265"/>
                  <a:gd name="T17" fmla="*/ 108 w 108"/>
                  <a:gd name="T18" fmla="*/ 265 h 2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" h="265">
                    <a:moveTo>
                      <a:pt x="60" y="0"/>
                    </a:moveTo>
                    <a:lnTo>
                      <a:pt x="108" y="132"/>
                    </a:lnTo>
                    <a:lnTo>
                      <a:pt x="60" y="265"/>
                    </a:lnTo>
                    <a:lnTo>
                      <a:pt x="0" y="132"/>
                    </a:lnTo>
                    <a:lnTo>
                      <a:pt x="60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5" name="Freeform 354" descr="Papier Kraft"/>
              <p:cNvSpPr>
                <a:spLocks/>
              </p:cNvSpPr>
              <p:nvPr/>
            </p:nvSpPr>
            <p:spPr bwMode="auto">
              <a:xfrm>
                <a:off x="1647" y="2405"/>
                <a:ext cx="215" cy="133"/>
              </a:xfrm>
              <a:custGeom>
                <a:avLst/>
                <a:gdLst>
                  <a:gd name="T0" fmla="*/ 48 w 215"/>
                  <a:gd name="T1" fmla="*/ 0 h 133"/>
                  <a:gd name="T2" fmla="*/ 215 w 215"/>
                  <a:gd name="T3" fmla="*/ 133 h 133"/>
                  <a:gd name="T4" fmla="*/ 0 w 215"/>
                  <a:gd name="T5" fmla="*/ 133 h 133"/>
                  <a:gd name="T6" fmla="*/ 48 w 215"/>
                  <a:gd name="T7" fmla="*/ 0 h 1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5"/>
                  <a:gd name="T13" fmla="*/ 0 h 133"/>
                  <a:gd name="T14" fmla="*/ 215 w 215"/>
                  <a:gd name="T15" fmla="*/ 133 h 1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5" h="133">
                    <a:moveTo>
                      <a:pt x="48" y="0"/>
                    </a:moveTo>
                    <a:lnTo>
                      <a:pt x="215" y="133"/>
                    </a:lnTo>
                    <a:lnTo>
                      <a:pt x="0" y="133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14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6" name="Freeform 355" descr="Liège"/>
              <p:cNvSpPr>
                <a:spLocks/>
              </p:cNvSpPr>
              <p:nvPr/>
            </p:nvSpPr>
            <p:spPr bwMode="auto">
              <a:xfrm>
                <a:off x="1647" y="2273"/>
                <a:ext cx="215" cy="132"/>
              </a:xfrm>
              <a:custGeom>
                <a:avLst/>
                <a:gdLst>
                  <a:gd name="T0" fmla="*/ 0 w 215"/>
                  <a:gd name="T1" fmla="*/ 0 h 132"/>
                  <a:gd name="T2" fmla="*/ 215 w 215"/>
                  <a:gd name="T3" fmla="*/ 0 h 132"/>
                  <a:gd name="T4" fmla="*/ 48 w 215"/>
                  <a:gd name="T5" fmla="*/ 132 h 132"/>
                  <a:gd name="T6" fmla="*/ 0 w 215"/>
                  <a:gd name="T7" fmla="*/ 0 h 1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5"/>
                  <a:gd name="T13" fmla="*/ 0 h 132"/>
                  <a:gd name="T14" fmla="*/ 215 w 215"/>
                  <a:gd name="T15" fmla="*/ 132 h 1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5" h="132">
                    <a:moveTo>
                      <a:pt x="0" y="0"/>
                    </a:moveTo>
                    <a:lnTo>
                      <a:pt x="215" y="0"/>
                    </a:lnTo>
                    <a:lnTo>
                      <a:pt x="48" y="132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6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7" name="Freeform 356" descr="Papier lettre"/>
              <p:cNvSpPr>
                <a:spLocks/>
              </p:cNvSpPr>
              <p:nvPr/>
            </p:nvSpPr>
            <p:spPr bwMode="auto">
              <a:xfrm>
                <a:off x="1695" y="2273"/>
                <a:ext cx="335" cy="265"/>
              </a:xfrm>
              <a:custGeom>
                <a:avLst/>
                <a:gdLst>
                  <a:gd name="T0" fmla="*/ 167 w 335"/>
                  <a:gd name="T1" fmla="*/ 0 h 265"/>
                  <a:gd name="T2" fmla="*/ 0 w 335"/>
                  <a:gd name="T3" fmla="*/ 132 h 265"/>
                  <a:gd name="T4" fmla="*/ 167 w 335"/>
                  <a:gd name="T5" fmla="*/ 265 h 265"/>
                  <a:gd name="T6" fmla="*/ 335 w 335"/>
                  <a:gd name="T7" fmla="*/ 132 h 265"/>
                  <a:gd name="T8" fmla="*/ 167 w 335"/>
                  <a:gd name="T9" fmla="*/ 0 h 2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5"/>
                  <a:gd name="T16" fmla="*/ 0 h 265"/>
                  <a:gd name="T17" fmla="*/ 335 w 335"/>
                  <a:gd name="T18" fmla="*/ 265 h 2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5" h="265">
                    <a:moveTo>
                      <a:pt x="167" y="0"/>
                    </a:moveTo>
                    <a:lnTo>
                      <a:pt x="0" y="132"/>
                    </a:lnTo>
                    <a:lnTo>
                      <a:pt x="167" y="265"/>
                    </a:lnTo>
                    <a:lnTo>
                      <a:pt x="335" y="132"/>
                    </a:lnTo>
                    <a:lnTo>
                      <a:pt x="167" y="0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8" name="Freeform 357" descr="Marbre brun"/>
              <p:cNvSpPr>
                <a:spLocks/>
              </p:cNvSpPr>
              <p:nvPr/>
            </p:nvSpPr>
            <p:spPr bwMode="auto">
              <a:xfrm>
                <a:off x="1647" y="2538"/>
                <a:ext cx="323" cy="51"/>
              </a:xfrm>
              <a:custGeom>
                <a:avLst/>
                <a:gdLst>
                  <a:gd name="T0" fmla="*/ 0 w 323"/>
                  <a:gd name="T1" fmla="*/ 0 h 51"/>
                  <a:gd name="T2" fmla="*/ 107 w 323"/>
                  <a:gd name="T3" fmla="*/ 51 h 51"/>
                  <a:gd name="T4" fmla="*/ 323 w 323"/>
                  <a:gd name="T5" fmla="*/ 51 h 51"/>
                  <a:gd name="T6" fmla="*/ 215 w 323"/>
                  <a:gd name="T7" fmla="*/ 0 h 51"/>
                  <a:gd name="T8" fmla="*/ 0 w 323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3"/>
                  <a:gd name="T16" fmla="*/ 0 h 51"/>
                  <a:gd name="T17" fmla="*/ 323 w 3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3" h="51">
                    <a:moveTo>
                      <a:pt x="0" y="0"/>
                    </a:moveTo>
                    <a:lnTo>
                      <a:pt x="107" y="51"/>
                    </a:lnTo>
                    <a:lnTo>
                      <a:pt x="323" y="51"/>
                    </a:lnTo>
                    <a:lnTo>
                      <a:pt x="215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9" name="Freeform 358"/>
              <p:cNvSpPr>
                <a:spLocks/>
              </p:cNvSpPr>
              <p:nvPr/>
            </p:nvSpPr>
            <p:spPr bwMode="auto">
              <a:xfrm>
                <a:off x="1862" y="2405"/>
                <a:ext cx="168" cy="184"/>
              </a:xfrm>
              <a:custGeom>
                <a:avLst/>
                <a:gdLst>
                  <a:gd name="T0" fmla="*/ 168 w 168"/>
                  <a:gd name="T1" fmla="*/ 0 h 184"/>
                  <a:gd name="T2" fmla="*/ 0 w 168"/>
                  <a:gd name="T3" fmla="*/ 133 h 184"/>
                  <a:gd name="T4" fmla="*/ 108 w 168"/>
                  <a:gd name="T5" fmla="*/ 184 h 184"/>
                  <a:gd name="T6" fmla="*/ 168 w 168"/>
                  <a:gd name="T7" fmla="*/ 0 h 1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8"/>
                  <a:gd name="T13" fmla="*/ 0 h 184"/>
                  <a:gd name="T14" fmla="*/ 168 w 168"/>
                  <a:gd name="T15" fmla="*/ 184 h 1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8" h="184">
                    <a:moveTo>
                      <a:pt x="168" y="0"/>
                    </a:moveTo>
                    <a:lnTo>
                      <a:pt x="0" y="133"/>
                    </a:lnTo>
                    <a:lnTo>
                      <a:pt x="108" y="184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0" name="Freeform 359" descr="Marbre vert"/>
              <p:cNvSpPr>
                <a:spLocks/>
              </p:cNvSpPr>
              <p:nvPr/>
            </p:nvSpPr>
            <p:spPr bwMode="auto">
              <a:xfrm>
                <a:off x="1647" y="2640"/>
                <a:ext cx="107" cy="132"/>
              </a:xfrm>
              <a:custGeom>
                <a:avLst/>
                <a:gdLst>
                  <a:gd name="T0" fmla="*/ 0 w 107"/>
                  <a:gd name="T1" fmla="*/ 0 h 132"/>
                  <a:gd name="T2" fmla="*/ 48 w 107"/>
                  <a:gd name="T3" fmla="*/ 132 h 132"/>
                  <a:gd name="T4" fmla="*/ 107 w 107"/>
                  <a:gd name="T5" fmla="*/ 102 h 132"/>
                  <a:gd name="T6" fmla="*/ 0 w 107"/>
                  <a:gd name="T7" fmla="*/ 0 h 1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32"/>
                  <a:gd name="T14" fmla="*/ 107 w 107"/>
                  <a:gd name="T15" fmla="*/ 132 h 1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32">
                    <a:moveTo>
                      <a:pt x="0" y="0"/>
                    </a:moveTo>
                    <a:lnTo>
                      <a:pt x="48" y="132"/>
                    </a:lnTo>
                    <a:lnTo>
                      <a:pt x="107" y="102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1" name="Freeform 360"/>
              <p:cNvSpPr>
                <a:spLocks/>
              </p:cNvSpPr>
              <p:nvPr/>
            </p:nvSpPr>
            <p:spPr bwMode="auto">
              <a:xfrm>
                <a:off x="1695" y="2742"/>
                <a:ext cx="227" cy="61"/>
              </a:xfrm>
              <a:custGeom>
                <a:avLst/>
                <a:gdLst>
                  <a:gd name="T0" fmla="*/ 59 w 227"/>
                  <a:gd name="T1" fmla="*/ 0 h 61"/>
                  <a:gd name="T2" fmla="*/ 0 w 227"/>
                  <a:gd name="T3" fmla="*/ 30 h 61"/>
                  <a:gd name="T4" fmla="*/ 167 w 227"/>
                  <a:gd name="T5" fmla="*/ 61 h 61"/>
                  <a:gd name="T6" fmla="*/ 227 w 227"/>
                  <a:gd name="T7" fmla="*/ 30 h 61"/>
                  <a:gd name="T8" fmla="*/ 59 w 227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61"/>
                  <a:gd name="T17" fmla="*/ 227 w 227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61">
                    <a:moveTo>
                      <a:pt x="59" y="0"/>
                    </a:moveTo>
                    <a:lnTo>
                      <a:pt x="0" y="30"/>
                    </a:lnTo>
                    <a:lnTo>
                      <a:pt x="167" y="61"/>
                    </a:lnTo>
                    <a:lnTo>
                      <a:pt x="227" y="30"/>
                    </a:lnTo>
                    <a:lnTo>
                      <a:pt x="59" y="0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2" name="Freeform 361" descr="Papier lettre"/>
              <p:cNvSpPr>
                <a:spLocks/>
              </p:cNvSpPr>
              <p:nvPr/>
            </p:nvSpPr>
            <p:spPr bwMode="auto">
              <a:xfrm>
                <a:off x="1754" y="2640"/>
                <a:ext cx="168" cy="132"/>
              </a:xfrm>
              <a:custGeom>
                <a:avLst/>
                <a:gdLst>
                  <a:gd name="T0" fmla="*/ 0 w 168"/>
                  <a:gd name="T1" fmla="*/ 102 h 132"/>
                  <a:gd name="T2" fmla="*/ 108 w 168"/>
                  <a:gd name="T3" fmla="*/ 0 h 132"/>
                  <a:gd name="T4" fmla="*/ 168 w 168"/>
                  <a:gd name="T5" fmla="*/ 132 h 132"/>
                  <a:gd name="T6" fmla="*/ 0 w 168"/>
                  <a:gd name="T7" fmla="*/ 102 h 1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8"/>
                  <a:gd name="T13" fmla="*/ 0 h 132"/>
                  <a:gd name="T14" fmla="*/ 168 w 168"/>
                  <a:gd name="T15" fmla="*/ 132 h 1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8" h="132">
                    <a:moveTo>
                      <a:pt x="0" y="102"/>
                    </a:moveTo>
                    <a:lnTo>
                      <a:pt x="108" y="0"/>
                    </a:lnTo>
                    <a:lnTo>
                      <a:pt x="168" y="132"/>
                    </a:lnTo>
                    <a:lnTo>
                      <a:pt x="0" y="102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3" name="Freeform 362"/>
              <p:cNvSpPr>
                <a:spLocks/>
              </p:cNvSpPr>
              <p:nvPr/>
            </p:nvSpPr>
            <p:spPr bwMode="auto">
              <a:xfrm>
                <a:off x="1647" y="2538"/>
                <a:ext cx="215" cy="204"/>
              </a:xfrm>
              <a:custGeom>
                <a:avLst/>
                <a:gdLst>
                  <a:gd name="T0" fmla="*/ 0 w 215"/>
                  <a:gd name="T1" fmla="*/ 102 h 204"/>
                  <a:gd name="T2" fmla="*/ 107 w 215"/>
                  <a:gd name="T3" fmla="*/ 204 h 204"/>
                  <a:gd name="T4" fmla="*/ 215 w 215"/>
                  <a:gd name="T5" fmla="*/ 102 h 204"/>
                  <a:gd name="T6" fmla="*/ 107 w 215"/>
                  <a:gd name="T7" fmla="*/ 0 h 204"/>
                  <a:gd name="T8" fmla="*/ 0 w 215"/>
                  <a:gd name="T9" fmla="*/ 102 h 2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5"/>
                  <a:gd name="T16" fmla="*/ 0 h 204"/>
                  <a:gd name="T17" fmla="*/ 215 w 215"/>
                  <a:gd name="T18" fmla="*/ 204 h 2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5" h="204">
                    <a:moveTo>
                      <a:pt x="0" y="102"/>
                    </a:moveTo>
                    <a:lnTo>
                      <a:pt x="107" y="204"/>
                    </a:lnTo>
                    <a:lnTo>
                      <a:pt x="215" y="102"/>
                    </a:lnTo>
                    <a:lnTo>
                      <a:pt x="107" y="0"/>
                    </a:lnTo>
                    <a:lnTo>
                      <a:pt x="0" y="10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66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4" name="Freeform 363"/>
              <p:cNvSpPr>
                <a:spLocks/>
              </p:cNvSpPr>
              <p:nvPr/>
            </p:nvSpPr>
            <p:spPr bwMode="auto">
              <a:xfrm>
                <a:off x="1754" y="2538"/>
                <a:ext cx="168" cy="102"/>
              </a:xfrm>
              <a:custGeom>
                <a:avLst/>
                <a:gdLst>
                  <a:gd name="T0" fmla="*/ 0 w 168"/>
                  <a:gd name="T1" fmla="*/ 0 h 102"/>
                  <a:gd name="T2" fmla="*/ 108 w 168"/>
                  <a:gd name="T3" fmla="*/ 102 h 102"/>
                  <a:gd name="T4" fmla="*/ 168 w 168"/>
                  <a:gd name="T5" fmla="*/ 20 h 102"/>
                  <a:gd name="T6" fmla="*/ 0 w 168"/>
                  <a:gd name="T7" fmla="*/ 0 h 10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8"/>
                  <a:gd name="T13" fmla="*/ 0 h 102"/>
                  <a:gd name="T14" fmla="*/ 168 w 168"/>
                  <a:gd name="T15" fmla="*/ 102 h 10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8" h="102">
                    <a:moveTo>
                      <a:pt x="0" y="0"/>
                    </a:moveTo>
                    <a:lnTo>
                      <a:pt x="108" y="102"/>
                    </a:lnTo>
                    <a:lnTo>
                      <a:pt x="168" y="2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5" name="Freeform 364"/>
              <p:cNvSpPr>
                <a:spLocks/>
              </p:cNvSpPr>
              <p:nvPr/>
            </p:nvSpPr>
            <p:spPr bwMode="auto">
              <a:xfrm>
                <a:off x="1862" y="2558"/>
                <a:ext cx="108" cy="214"/>
              </a:xfrm>
              <a:custGeom>
                <a:avLst/>
                <a:gdLst>
                  <a:gd name="T0" fmla="*/ 60 w 108"/>
                  <a:gd name="T1" fmla="*/ 0 h 214"/>
                  <a:gd name="T2" fmla="*/ 0 w 108"/>
                  <a:gd name="T3" fmla="*/ 82 h 214"/>
                  <a:gd name="T4" fmla="*/ 60 w 108"/>
                  <a:gd name="T5" fmla="*/ 214 h 214"/>
                  <a:gd name="T6" fmla="*/ 108 w 108"/>
                  <a:gd name="T7" fmla="*/ 133 h 214"/>
                  <a:gd name="T8" fmla="*/ 60 w 108"/>
                  <a:gd name="T9" fmla="*/ 0 h 2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"/>
                  <a:gd name="T16" fmla="*/ 0 h 214"/>
                  <a:gd name="T17" fmla="*/ 108 w 108"/>
                  <a:gd name="T18" fmla="*/ 214 h 2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" h="214">
                    <a:moveTo>
                      <a:pt x="60" y="0"/>
                    </a:moveTo>
                    <a:lnTo>
                      <a:pt x="0" y="82"/>
                    </a:lnTo>
                    <a:lnTo>
                      <a:pt x="60" y="214"/>
                    </a:lnTo>
                    <a:lnTo>
                      <a:pt x="108" y="133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99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6" name="Freeform 365" descr="Marbre vert"/>
              <p:cNvSpPr>
                <a:spLocks/>
              </p:cNvSpPr>
              <p:nvPr/>
            </p:nvSpPr>
            <p:spPr bwMode="auto">
              <a:xfrm>
                <a:off x="1683" y="2762"/>
                <a:ext cx="59" cy="122"/>
              </a:xfrm>
              <a:custGeom>
                <a:avLst/>
                <a:gdLst>
                  <a:gd name="T0" fmla="*/ 36 w 59"/>
                  <a:gd name="T1" fmla="*/ 0 h 122"/>
                  <a:gd name="T2" fmla="*/ 59 w 59"/>
                  <a:gd name="T3" fmla="*/ 61 h 122"/>
                  <a:gd name="T4" fmla="*/ 36 w 59"/>
                  <a:gd name="T5" fmla="*/ 122 h 122"/>
                  <a:gd name="T6" fmla="*/ 0 w 59"/>
                  <a:gd name="T7" fmla="*/ 61 h 122"/>
                  <a:gd name="T8" fmla="*/ 36 w 59"/>
                  <a:gd name="T9" fmla="*/ 0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122"/>
                  <a:gd name="T17" fmla="*/ 59 w 59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122">
                    <a:moveTo>
                      <a:pt x="36" y="0"/>
                    </a:moveTo>
                    <a:lnTo>
                      <a:pt x="59" y="61"/>
                    </a:lnTo>
                    <a:lnTo>
                      <a:pt x="36" y="122"/>
                    </a:lnTo>
                    <a:lnTo>
                      <a:pt x="0" y="61"/>
                    </a:lnTo>
                    <a:lnTo>
                      <a:pt x="36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" name="Freeform 366" descr="Papier Kraft"/>
              <p:cNvSpPr>
                <a:spLocks/>
              </p:cNvSpPr>
              <p:nvPr/>
            </p:nvSpPr>
            <p:spPr bwMode="auto">
              <a:xfrm>
                <a:off x="1719" y="2823"/>
                <a:ext cx="107" cy="61"/>
              </a:xfrm>
              <a:custGeom>
                <a:avLst/>
                <a:gdLst>
                  <a:gd name="T0" fmla="*/ 23 w 107"/>
                  <a:gd name="T1" fmla="*/ 0 h 61"/>
                  <a:gd name="T2" fmla="*/ 107 w 107"/>
                  <a:gd name="T3" fmla="*/ 61 h 61"/>
                  <a:gd name="T4" fmla="*/ 0 w 107"/>
                  <a:gd name="T5" fmla="*/ 61 h 61"/>
                  <a:gd name="T6" fmla="*/ 23 w 107"/>
                  <a:gd name="T7" fmla="*/ 0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61"/>
                  <a:gd name="T14" fmla="*/ 107 w 107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61">
                    <a:moveTo>
                      <a:pt x="23" y="0"/>
                    </a:moveTo>
                    <a:lnTo>
                      <a:pt x="107" y="61"/>
                    </a:lnTo>
                    <a:lnTo>
                      <a:pt x="0" y="61"/>
                    </a:lnTo>
                    <a:lnTo>
                      <a:pt x="23" y="0"/>
                    </a:lnTo>
                    <a:close/>
                  </a:path>
                </a:pathLst>
              </a:custGeom>
              <a:blipFill dpi="0" rotWithShape="0">
                <a:blip r:embed="rId14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8" name="Freeform 367" descr="Liège"/>
              <p:cNvSpPr>
                <a:spLocks/>
              </p:cNvSpPr>
              <p:nvPr/>
            </p:nvSpPr>
            <p:spPr bwMode="auto">
              <a:xfrm>
                <a:off x="1719" y="2762"/>
                <a:ext cx="107" cy="61"/>
              </a:xfrm>
              <a:custGeom>
                <a:avLst/>
                <a:gdLst>
                  <a:gd name="T0" fmla="*/ 0 w 107"/>
                  <a:gd name="T1" fmla="*/ 0 h 61"/>
                  <a:gd name="T2" fmla="*/ 107 w 107"/>
                  <a:gd name="T3" fmla="*/ 0 h 61"/>
                  <a:gd name="T4" fmla="*/ 23 w 107"/>
                  <a:gd name="T5" fmla="*/ 61 h 61"/>
                  <a:gd name="T6" fmla="*/ 0 w 107"/>
                  <a:gd name="T7" fmla="*/ 0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61"/>
                  <a:gd name="T14" fmla="*/ 107 w 107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61">
                    <a:moveTo>
                      <a:pt x="0" y="0"/>
                    </a:moveTo>
                    <a:lnTo>
                      <a:pt x="107" y="0"/>
                    </a:lnTo>
                    <a:lnTo>
                      <a:pt x="23" y="61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6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9" name="Freeform 368" descr="Papier lettre"/>
              <p:cNvSpPr>
                <a:spLocks/>
              </p:cNvSpPr>
              <p:nvPr/>
            </p:nvSpPr>
            <p:spPr bwMode="auto">
              <a:xfrm>
                <a:off x="1742" y="2762"/>
                <a:ext cx="168" cy="122"/>
              </a:xfrm>
              <a:custGeom>
                <a:avLst/>
                <a:gdLst>
                  <a:gd name="T0" fmla="*/ 84 w 168"/>
                  <a:gd name="T1" fmla="*/ 0 h 122"/>
                  <a:gd name="T2" fmla="*/ 0 w 168"/>
                  <a:gd name="T3" fmla="*/ 61 h 122"/>
                  <a:gd name="T4" fmla="*/ 84 w 168"/>
                  <a:gd name="T5" fmla="*/ 122 h 122"/>
                  <a:gd name="T6" fmla="*/ 168 w 168"/>
                  <a:gd name="T7" fmla="*/ 61 h 122"/>
                  <a:gd name="T8" fmla="*/ 84 w 168"/>
                  <a:gd name="T9" fmla="*/ 0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8"/>
                  <a:gd name="T16" fmla="*/ 0 h 122"/>
                  <a:gd name="T17" fmla="*/ 168 w 168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8" h="122">
                    <a:moveTo>
                      <a:pt x="84" y="0"/>
                    </a:moveTo>
                    <a:lnTo>
                      <a:pt x="0" y="61"/>
                    </a:lnTo>
                    <a:lnTo>
                      <a:pt x="84" y="122"/>
                    </a:lnTo>
                    <a:lnTo>
                      <a:pt x="168" y="61"/>
                    </a:lnTo>
                    <a:lnTo>
                      <a:pt x="84" y="0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0" name="Freeform 369"/>
              <p:cNvSpPr>
                <a:spLocks/>
              </p:cNvSpPr>
              <p:nvPr/>
            </p:nvSpPr>
            <p:spPr bwMode="auto">
              <a:xfrm>
                <a:off x="1719" y="2884"/>
                <a:ext cx="167" cy="31"/>
              </a:xfrm>
              <a:custGeom>
                <a:avLst/>
                <a:gdLst>
                  <a:gd name="T0" fmla="*/ 0 w 167"/>
                  <a:gd name="T1" fmla="*/ 0 h 31"/>
                  <a:gd name="T2" fmla="*/ 59 w 167"/>
                  <a:gd name="T3" fmla="*/ 31 h 31"/>
                  <a:gd name="T4" fmla="*/ 167 w 167"/>
                  <a:gd name="T5" fmla="*/ 31 h 31"/>
                  <a:gd name="T6" fmla="*/ 107 w 167"/>
                  <a:gd name="T7" fmla="*/ 0 h 31"/>
                  <a:gd name="T8" fmla="*/ 0 w 16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7"/>
                  <a:gd name="T16" fmla="*/ 0 h 31"/>
                  <a:gd name="T17" fmla="*/ 167 w 16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7" h="31">
                    <a:moveTo>
                      <a:pt x="0" y="0"/>
                    </a:moveTo>
                    <a:lnTo>
                      <a:pt x="59" y="31"/>
                    </a:lnTo>
                    <a:lnTo>
                      <a:pt x="167" y="31"/>
                    </a:lnTo>
                    <a:lnTo>
                      <a:pt x="107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Freeform 370"/>
              <p:cNvSpPr>
                <a:spLocks/>
              </p:cNvSpPr>
              <p:nvPr/>
            </p:nvSpPr>
            <p:spPr bwMode="auto">
              <a:xfrm>
                <a:off x="1826" y="2823"/>
                <a:ext cx="84" cy="92"/>
              </a:xfrm>
              <a:custGeom>
                <a:avLst/>
                <a:gdLst>
                  <a:gd name="T0" fmla="*/ 84 w 84"/>
                  <a:gd name="T1" fmla="*/ 0 h 92"/>
                  <a:gd name="T2" fmla="*/ 0 w 84"/>
                  <a:gd name="T3" fmla="*/ 61 h 92"/>
                  <a:gd name="T4" fmla="*/ 60 w 84"/>
                  <a:gd name="T5" fmla="*/ 92 h 92"/>
                  <a:gd name="T6" fmla="*/ 84 w 84"/>
                  <a:gd name="T7" fmla="*/ 0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92"/>
                  <a:gd name="T14" fmla="*/ 84 w 84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92">
                    <a:moveTo>
                      <a:pt x="84" y="0"/>
                    </a:moveTo>
                    <a:lnTo>
                      <a:pt x="0" y="61"/>
                    </a:lnTo>
                    <a:lnTo>
                      <a:pt x="60" y="92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2" name="Freeform 371" descr="Marbre vert"/>
              <p:cNvSpPr>
                <a:spLocks/>
              </p:cNvSpPr>
              <p:nvPr/>
            </p:nvSpPr>
            <p:spPr bwMode="auto">
              <a:xfrm>
                <a:off x="1719" y="2935"/>
                <a:ext cx="59" cy="62"/>
              </a:xfrm>
              <a:custGeom>
                <a:avLst/>
                <a:gdLst>
                  <a:gd name="T0" fmla="*/ 0 w 59"/>
                  <a:gd name="T1" fmla="*/ 0 h 62"/>
                  <a:gd name="T2" fmla="*/ 35 w 59"/>
                  <a:gd name="T3" fmla="*/ 62 h 62"/>
                  <a:gd name="T4" fmla="*/ 59 w 59"/>
                  <a:gd name="T5" fmla="*/ 51 h 62"/>
                  <a:gd name="T6" fmla="*/ 0 w 59"/>
                  <a:gd name="T7" fmla="*/ 0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9"/>
                  <a:gd name="T13" fmla="*/ 0 h 62"/>
                  <a:gd name="T14" fmla="*/ 59 w 59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9" h="62">
                    <a:moveTo>
                      <a:pt x="0" y="0"/>
                    </a:moveTo>
                    <a:lnTo>
                      <a:pt x="35" y="62"/>
                    </a:lnTo>
                    <a:lnTo>
                      <a:pt x="59" y="51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5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3" name="Freeform 372"/>
              <p:cNvSpPr>
                <a:spLocks/>
              </p:cNvSpPr>
              <p:nvPr/>
            </p:nvSpPr>
            <p:spPr bwMode="auto">
              <a:xfrm>
                <a:off x="1754" y="2986"/>
                <a:ext cx="96" cy="21"/>
              </a:xfrm>
              <a:custGeom>
                <a:avLst/>
                <a:gdLst>
                  <a:gd name="T0" fmla="*/ 24 w 96"/>
                  <a:gd name="T1" fmla="*/ 0 h 21"/>
                  <a:gd name="T2" fmla="*/ 0 w 96"/>
                  <a:gd name="T3" fmla="*/ 11 h 21"/>
                  <a:gd name="T4" fmla="*/ 72 w 96"/>
                  <a:gd name="T5" fmla="*/ 21 h 21"/>
                  <a:gd name="T6" fmla="*/ 96 w 96"/>
                  <a:gd name="T7" fmla="*/ 11 h 21"/>
                  <a:gd name="T8" fmla="*/ 24 w 96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21"/>
                  <a:gd name="T17" fmla="*/ 96 w 96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21">
                    <a:moveTo>
                      <a:pt x="24" y="0"/>
                    </a:moveTo>
                    <a:lnTo>
                      <a:pt x="0" y="11"/>
                    </a:lnTo>
                    <a:lnTo>
                      <a:pt x="72" y="21"/>
                    </a:lnTo>
                    <a:lnTo>
                      <a:pt x="96" y="11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4" name="Freeform 373" descr="Papier lettre"/>
              <p:cNvSpPr>
                <a:spLocks/>
              </p:cNvSpPr>
              <p:nvPr/>
            </p:nvSpPr>
            <p:spPr bwMode="auto">
              <a:xfrm>
                <a:off x="1778" y="2935"/>
                <a:ext cx="72" cy="62"/>
              </a:xfrm>
              <a:custGeom>
                <a:avLst/>
                <a:gdLst>
                  <a:gd name="T0" fmla="*/ 0 w 72"/>
                  <a:gd name="T1" fmla="*/ 51 h 62"/>
                  <a:gd name="T2" fmla="*/ 48 w 72"/>
                  <a:gd name="T3" fmla="*/ 0 h 62"/>
                  <a:gd name="T4" fmla="*/ 72 w 72"/>
                  <a:gd name="T5" fmla="*/ 62 h 62"/>
                  <a:gd name="T6" fmla="*/ 0 w 72"/>
                  <a:gd name="T7" fmla="*/ 51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2"/>
                  <a:gd name="T13" fmla="*/ 0 h 62"/>
                  <a:gd name="T14" fmla="*/ 72 w 72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2" h="62">
                    <a:moveTo>
                      <a:pt x="0" y="51"/>
                    </a:moveTo>
                    <a:lnTo>
                      <a:pt x="48" y="0"/>
                    </a:lnTo>
                    <a:lnTo>
                      <a:pt x="72" y="62"/>
                    </a:lnTo>
                    <a:lnTo>
                      <a:pt x="0" y="51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5" name="Freeform 374"/>
              <p:cNvSpPr>
                <a:spLocks/>
              </p:cNvSpPr>
              <p:nvPr/>
            </p:nvSpPr>
            <p:spPr bwMode="auto">
              <a:xfrm>
                <a:off x="1719" y="2884"/>
                <a:ext cx="107" cy="102"/>
              </a:xfrm>
              <a:custGeom>
                <a:avLst/>
                <a:gdLst>
                  <a:gd name="T0" fmla="*/ 0 w 107"/>
                  <a:gd name="T1" fmla="*/ 51 h 102"/>
                  <a:gd name="T2" fmla="*/ 59 w 107"/>
                  <a:gd name="T3" fmla="*/ 102 h 102"/>
                  <a:gd name="T4" fmla="*/ 107 w 107"/>
                  <a:gd name="T5" fmla="*/ 51 h 102"/>
                  <a:gd name="T6" fmla="*/ 59 w 107"/>
                  <a:gd name="T7" fmla="*/ 0 h 102"/>
                  <a:gd name="T8" fmla="*/ 0 w 107"/>
                  <a:gd name="T9" fmla="*/ 51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02"/>
                  <a:gd name="T17" fmla="*/ 107 w 107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02">
                    <a:moveTo>
                      <a:pt x="0" y="51"/>
                    </a:moveTo>
                    <a:lnTo>
                      <a:pt x="59" y="102"/>
                    </a:lnTo>
                    <a:lnTo>
                      <a:pt x="107" y="51"/>
                    </a:lnTo>
                    <a:lnTo>
                      <a:pt x="59" y="0"/>
                    </a:lnTo>
                    <a:lnTo>
                      <a:pt x="0" y="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66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6" name="Freeform 375"/>
              <p:cNvSpPr>
                <a:spLocks/>
              </p:cNvSpPr>
              <p:nvPr/>
            </p:nvSpPr>
            <p:spPr bwMode="auto">
              <a:xfrm>
                <a:off x="1778" y="2884"/>
                <a:ext cx="72" cy="51"/>
              </a:xfrm>
              <a:custGeom>
                <a:avLst/>
                <a:gdLst>
                  <a:gd name="T0" fmla="*/ 0 w 72"/>
                  <a:gd name="T1" fmla="*/ 0 h 51"/>
                  <a:gd name="T2" fmla="*/ 48 w 72"/>
                  <a:gd name="T3" fmla="*/ 51 h 51"/>
                  <a:gd name="T4" fmla="*/ 72 w 72"/>
                  <a:gd name="T5" fmla="*/ 11 h 51"/>
                  <a:gd name="T6" fmla="*/ 0 w 72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2"/>
                  <a:gd name="T13" fmla="*/ 0 h 51"/>
                  <a:gd name="T14" fmla="*/ 72 w 72"/>
                  <a:gd name="T15" fmla="*/ 51 h 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2" h="51">
                    <a:moveTo>
                      <a:pt x="0" y="0"/>
                    </a:moveTo>
                    <a:lnTo>
                      <a:pt x="48" y="51"/>
                    </a:lnTo>
                    <a:lnTo>
                      <a:pt x="72" y="1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7" name="Freeform 376"/>
              <p:cNvSpPr>
                <a:spLocks/>
              </p:cNvSpPr>
              <p:nvPr/>
            </p:nvSpPr>
            <p:spPr bwMode="auto">
              <a:xfrm>
                <a:off x="1826" y="2895"/>
                <a:ext cx="60" cy="102"/>
              </a:xfrm>
              <a:custGeom>
                <a:avLst/>
                <a:gdLst>
                  <a:gd name="T0" fmla="*/ 24 w 60"/>
                  <a:gd name="T1" fmla="*/ 0 h 102"/>
                  <a:gd name="T2" fmla="*/ 0 w 60"/>
                  <a:gd name="T3" fmla="*/ 40 h 102"/>
                  <a:gd name="T4" fmla="*/ 24 w 60"/>
                  <a:gd name="T5" fmla="*/ 102 h 102"/>
                  <a:gd name="T6" fmla="*/ 60 w 60"/>
                  <a:gd name="T7" fmla="*/ 61 h 102"/>
                  <a:gd name="T8" fmla="*/ 24 w 60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02"/>
                  <a:gd name="T17" fmla="*/ 60 w 6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02">
                    <a:moveTo>
                      <a:pt x="24" y="0"/>
                    </a:moveTo>
                    <a:lnTo>
                      <a:pt x="0" y="40"/>
                    </a:lnTo>
                    <a:lnTo>
                      <a:pt x="24" y="102"/>
                    </a:lnTo>
                    <a:lnTo>
                      <a:pt x="60" y="61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8" name="Rectangle 377"/>
              <p:cNvSpPr>
                <a:spLocks noChangeArrowheads="1"/>
              </p:cNvSpPr>
              <p:nvPr/>
            </p:nvSpPr>
            <p:spPr bwMode="auto">
              <a:xfrm>
                <a:off x="1553" y="472"/>
                <a:ext cx="52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700" b="1">
                    <a:solidFill>
                      <a:srgbClr val="000000"/>
                    </a:solidFill>
                  </a:rPr>
                  <a:t> </a:t>
                </a:r>
                <a:endParaRPr lang="fr-FR" sz="1000"/>
              </a:p>
            </p:txBody>
          </p:sp>
          <p:grpSp>
            <p:nvGrpSpPr>
              <p:cNvPr id="239" name="Group 378"/>
              <p:cNvGrpSpPr>
                <a:grpSpLocks/>
              </p:cNvGrpSpPr>
              <p:nvPr/>
            </p:nvGrpSpPr>
            <p:grpSpPr bwMode="auto">
              <a:xfrm>
                <a:off x="1221" y="594"/>
                <a:ext cx="1328" cy="411"/>
                <a:chOff x="1131" y="594"/>
                <a:chExt cx="1328" cy="411"/>
              </a:xfrm>
            </p:grpSpPr>
            <p:sp>
              <p:nvSpPr>
                <p:cNvPr id="246" name="Rectangle 379"/>
                <p:cNvSpPr>
                  <a:spLocks noChangeArrowheads="1"/>
                </p:cNvSpPr>
                <p:nvPr/>
              </p:nvSpPr>
              <p:spPr bwMode="auto">
                <a:xfrm>
                  <a:off x="1203" y="594"/>
                  <a:ext cx="1123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700" b="1">
                      <a:solidFill>
                        <a:srgbClr val="000000"/>
                      </a:solidFill>
                    </a:rPr>
                    <a:t>Association </a:t>
                  </a:r>
                  <a:endParaRPr lang="fr-FR" sz="1000"/>
                </a:p>
              </p:txBody>
            </p:sp>
            <p:sp>
              <p:nvSpPr>
                <p:cNvPr id="247" name="Rectangle 380"/>
                <p:cNvSpPr>
                  <a:spLocks noChangeArrowheads="1"/>
                </p:cNvSpPr>
                <p:nvPr/>
              </p:nvSpPr>
              <p:spPr bwMode="auto">
                <a:xfrm>
                  <a:off x="1131" y="714"/>
                  <a:ext cx="1328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700" b="1">
                      <a:solidFill>
                        <a:srgbClr val="000000"/>
                      </a:solidFill>
                    </a:rPr>
                    <a:t>Promo Maths </a:t>
                  </a:r>
                  <a:endParaRPr lang="fr-FR" sz="1000"/>
                </a:p>
              </p:txBody>
            </p:sp>
            <p:sp>
              <p:nvSpPr>
                <p:cNvPr id="248" name="Rectangle 381"/>
                <p:cNvSpPr>
                  <a:spLocks noChangeArrowheads="1"/>
                </p:cNvSpPr>
                <p:nvPr/>
              </p:nvSpPr>
              <p:spPr bwMode="auto">
                <a:xfrm>
                  <a:off x="1203" y="833"/>
                  <a:ext cx="1055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700" b="1">
                      <a:solidFill>
                        <a:srgbClr val="000000"/>
                      </a:solidFill>
                    </a:rPr>
                    <a:t>Martinique</a:t>
                  </a:r>
                  <a:endParaRPr lang="fr-FR" sz="1000"/>
                </a:p>
              </p:txBody>
            </p:sp>
          </p:grpSp>
          <p:grpSp>
            <p:nvGrpSpPr>
              <p:cNvPr id="240" name="Group 382"/>
              <p:cNvGrpSpPr>
                <a:grpSpLocks/>
              </p:cNvGrpSpPr>
              <p:nvPr/>
            </p:nvGrpSpPr>
            <p:grpSpPr bwMode="auto">
              <a:xfrm>
                <a:off x="1227" y="594"/>
                <a:ext cx="1328" cy="411"/>
                <a:chOff x="1131" y="588"/>
                <a:chExt cx="1328" cy="411"/>
              </a:xfrm>
            </p:grpSpPr>
            <p:sp>
              <p:nvSpPr>
                <p:cNvPr id="243" name="Rectangle 383"/>
                <p:cNvSpPr>
                  <a:spLocks noChangeArrowheads="1"/>
                </p:cNvSpPr>
                <p:nvPr/>
              </p:nvSpPr>
              <p:spPr bwMode="auto">
                <a:xfrm>
                  <a:off x="1203" y="588"/>
                  <a:ext cx="1123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700" b="1">
                      <a:solidFill>
                        <a:srgbClr val="009900"/>
                      </a:solidFill>
                    </a:rPr>
                    <a:t>Association </a:t>
                  </a:r>
                  <a:endParaRPr lang="fr-FR" sz="1000">
                    <a:solidFill>
                      <a:srgbClr val="009900"/>
                    </a:solidFill>
                  </a:endParaRPr>
                </a:p>
              </p:txBody>
            </p:sp>
            <p:sp>
              <p:nvSpPr>
                <p:cNvPr id="244" name="Rectangle 384"/>
                <p:cNvSpPr>
                  <a:spLocks noChangeArrowheads="1"/>
                </p:cNvSpPr>
                <p:nvPr/>
              </p:nvSpPr>
              <p:spPr bwMode="auto">
                <a:xfrm>
                  <a:off x="1131" y="708"/>
                  <a:ext cx="1328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700" b="1">
                      <a:solidFill>
                        <a:srgbClr val="009900"/>
                      </a:solidFill>
                    </a:rPr>
                    <a:t>Promo Maths </a:t>
                  </a:r>
                  <a:endParaRPr lang="fr-FR" sz="1000">
                    <a:solidFill>
                      <a:srgbClr val="009900"/>
                    </a:solidFill>
                  </a:endParaRPr>
                </a:p>
              </p:txBody>
            </p:sp>
            <p:sp>
              <p:nvSpPr>
                <p:cNvPr id="245" name="Rectangle 385"/>
                <p:cNvSpPr>
                  <a:spLocks noChangeArrowheads="1"/>
                </p:cNvSpPr>
                <p:nvPr/>
              </p:nvSpPr>
              <p:spPr bwMode="auto">
                <a:xfrm>
                  <a:off x="1203" y="827"/>
                  <a:ext cx="1055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700" b="1">
                      <a:solidFill>
                        <a:srgbClr val="009900"/>
                      </a:solidFill>
                    </a:rPr>
                    <a:t>Martinique</a:t>
                  </a:r>
                  <a:endParaRPr lang="fr-FR" sz="1000">
                    <a:solidFill>
                      <a:srgbClr val="009900"/>
                    </a:solidFill>
                  </a:endParaRPr>
                </a:p>
              </p:txBody>
            </p:sp>
          </p:grpSp>
          <p:sp>
            <p:nvSpPr>
              <p:cNvPr id="241" name="Freeform 386" descr="Marbre brun"/>
              <p:cNvSpPr>
                <a:spLocks/>
              </p:cNvSpPr>
              <p:nvPr/>
            </p:nvSpPr>
            <p:spPr bwMode="auto">
              <a:xfrm>
                <a:off x="1738" y="3124"/>
                <a:ext cx="534" cy="176"/>
              </a:xfrm>
              <a:custGeom>
                <a:avLst/>
                <a:gdLst>
                  <a:gd name="T0" fmla="*/ 2 w 534"/>
                  <a:gd name="T1" fmla="*/ 0 h 176"/>
                  <a:gd name="T2" fmla="*/ 0 w 534"/>
                  <a:gd name="T3" fmla="*/ 104 h 176"/>
                  <a:gd name="T4" fmla="*/ 534 w 534"/>
                  <a:gd name="T5" fmla="*/ 176 h 176"/>
                  <a:gd name="T6" fmla="*/ 534 w 534"/>
                  <a:gd name="T7" fmla="*/ 68 h 176"/>
                  <a:gd name="T8" fmla="*/ 2 w 534"/>
                  <a:gd name="T9" fmla="*/ 0 h 1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4"/>
                  <a:gd name="T16" fmla="*/ 0 h 176"/>
                  <a:gd name="T17" fmla="*/ 534 w 534"/>
                  <a:gd name="T18" fmla="*/ 176 h 1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4" h="176">
                    <a:moveTo>
                      <a:pt x="2" y="0"/>
                    </a:moveTo>
                    <a:lnTo>
                      <a:pt x="0" y="104"/>
                    </a:lnTo>
                    <a:lnTo>
                      <a:pt x="534" y="176"/>
                    </a:lnTo>
                    <a:lnTo>
                      <a:pt x="534" y="68"/>
                    </a:lnTo>
                    <a:lnTo>
                      <a:pt x="2" y="0"/>
                    </a:lnTo>
                    <a:close/>
                  </a:path>
                </a:pathLst>
              </a:custGeom>
              <a:blipFill dpi="0" rotWithShape="0">
                <a:blip r:embed="rId5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2" name="Freeform 387" descr="Papier lettre"/>
              <p:cNvSpPr>
                <a:spLocks/>
              </p:cNvSpPr>
              <p:nvPr/>
            </p:nvSpPr>
            <p:spPr bwMode="auto">
              <a:xfrm>
                <a:off x="2270" y="3124"/>
                <a:ext cx="210" cy="176"/>
              </a:xfrm>
              <a:custGeom>
                <a:avLst/>
                <a:gdLst>
                  <a:gd name="T0" fmla="*/ 0 w 210"/>
                  <a:gd name="T1" fmla="*/ 68 h 176"/>
                  <a:gd name="T2" fmla="*/ 2 w 210"/>
                  <a:gd name="T3" fmla="*/ 176 h 176"/>
                  <a:gd name="T4" fmla="*/ 210 w 210"/>
                  <a:gd name="T5" fmla="*/ 102 h 176"/>
                  <a:gd name="T6" fmla="*/ 210 w 210"/>
                  <a:gd name="T7" fmla="*/ 0 h 176"/>
                  <a:gd name="T8" fmla="*/ 0 w 210"/>
                  <a:gd name="T9" fmla="*/ 68 h 1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176"/>
                  <a:gd name="T17" fmla="*/ 210 w 210"/>
                  <a:gd name="T18" fmla="*/ 176 h 1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176">
                    <a:moveTo>
                      <a:pt x="0" y="68"/>
                    </a:moveTo>
                    <a:lnTo>
                      <a:pt x="2" y="176"/>
                    </a:lnTo>
                    <a:lnTo>
                      <a:pt x="210" y="102"/>
                    </a:lnTo>
                    <a:lnTo>
                      <a:pt x="210" y="0"/>
                    </a:lnTo>
                    <a:lnTo>
                      <a:pt x="0" y="68"/>
                    </a:lnTo>
                    <a:close/>
                  </a:path>
                </a:pathLst>
              </a:cu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3" name="Rectangle 388"/>
            <p:cNvSpPr>
              <a:spLocks noChangeArrowheads="1"/>
            </p:cNvSpPr>
            <p:nvPr/>
          </p:nvSpPr>
          <p:spPr bwMode="auto">
            <a:xfrm>
              <a:off x="84" y="778"/>
              <a:ext cx="1144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>
                  <a:solidFill>
                    <a:srgbClr val="009900"/>
                  </a:solidFill>
                </a:rPr>
                <a:t>Promo Maths</a:t>
              </a:r>
              <a:r>
                <a:rPr lang="fr-FR" sz="700" b="1">
                  <a:solidFill>
                    <a:srgbClr val="009900"/>
                  </a:solidFill>
                </a:rPr>
                <a:t> </a:t>
              </a:r>
            </a:p>
          </p:txBody>
        </p:sp>
      </p:grpSp>
      <p:sp>
        <p:nvSpPr>
          <p:cNvPr id="249" name="Rectangle 389"/>
          <p:cNvSpPr>
            <a:spLocks noChangeArrowheads="1"/>
          </p:cNvSpPr>
          <p:nvPr/>
        </p:nvSpPr>
        <p:spPr bwMode="auto">
          <a:xfrm>
            <a:off x="3084353" y="9463981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1000" b="1"/>
          </a:p>
        </p:txBody>
      </p:sp>
      <p:sp>
        <p:nvSpPr>
          <p:cNvPr id="250" name="Rectangle 393"/>
          <p:cNvSpPr>
            <a:spLocks noChangeArrowheads="1"/>
          </p:cNvSpPr>
          <p:nvPr/>
        </p:nvSpPr>
        <p:spPr bwMode="auto">
          <a:xfrm>
            <a:off x="4879312" y="7304980"/>
            <a:ext cx="4810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1" name="Rectangle 394"/>
          <p:cNvSpPr>
            <a:spLocks noChangeArrowheads="1"/>
          </p:cNvSpPr>
          <p:nvPr/>
        </p:nvSpPr>
        <p:spPr bwMode="auto">
          <a:xfrm>
            <a:off x="5022187" y="710178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18" name="Text Box 403"/>
          <p:cNvSpPr txBox="1">
            <a:spLocks noChangeArrowheads="1"/>
          </p:cNvSpPr>
          <p:nvPr/>
        </p:nvSpPr>
        <p:spPr bwMode="auto">
          <a:xfrm>
            <a:off x="980728" y="5508105"/>
            <a:ext cx="3528392" cy="830997"/>
          </a:xfrm>
          <a:prstGeom prst="rect">
            <a:avLst/>
          </a:prstGeom>
          <a:solidFill>
            <a:schemeClr val="bg1">
              <a:alpha val="27843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fr-FR" b="1" dirty="0">
                <a:ln>
                  <a:solidFill>
                    <a:srgbClr val="FF9933"/>
                  </a:solidFill>
                </a:ln>
                <a:solidFill>
                  <a:srgbClr val="FF0000"/>
                </a:solidFill>
                <a:latin typeface="Tahoma Small Cap" charset="0"/>
              </a:rPr>
              <a:t>    Semaine du 22 au 28  janvier 2018 </a:t>
            </a:r>
          </a:p>
        </p:txBody>
      </p:sp>
      <p:pic>
        <p:nvPicPr>
          <p:cNvPr id="321" name="Image 320" descr="image_3_image_1_16_03_30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61248" y="7524328"/>
            <a:ext cx="864000" cy="131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" name="Image 321" descr="Résultat de recherche d'images pour &quot;logo irem antilles&quot;"/>
          <p:cNvPicPr/>
          <p:nvPr/>
        </p:nvPicPr>
        <p:blipFill>
          <a:blip r:embed="rId18" cstate="print"/>
          <a:srcRect l="70861"/>
          <a:stretch>
            <a:fillRect/>
          </a:stretch>
        </p:blipFill>
        <p:spPr bwMode="auto">
          <a:xfrm>
            <a:off x="1844824" y="467544"/>
            <a:ext cx="1008000" cy="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AutoShape 8" descr="Résultat de recherche d'images pour &quot;logo université des antilles&quot;"/>
          <p:cNvSpPr>
            <a:spLocks noChangeAspect="1" noChangeArrowheads="1"/>
          </p:cNvSpPr>
          <p:nvPr/>
        </p:nvSpPr>
        <p:spPr bwMode="auto">
          <a:xfrm>
            <a:off x="116682" y="-182033"/>
            <a:ext cx="222647" cy="395817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8" name="AutoShape 10" descr="Résultat de recherche d'images pour &quot;logo université des antilles&quot;"/>
          <p:cNvSpPr>
            <a:spLocks noChangeAspect="1" noChangeArrowheads="1"/>
          </p:cNvSpPr>
          <p:nvPr/>
        </p:nvSpPr>
        <p:spPr bwMode="auto">
          <a:xfrm>
            <a:off x="116682" y="-182033"/>
            <a:ext cx="222647" cy="395817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60" name="Picture 12" descr="Résultat de recherche d'images pour &quot;logo université des antilles&quot;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08697" y="251519"/>
            <a:ext cx="1538327" cy="1572707"/>
          </a:xfrm>
          <a:prstGeom prst="rect">
            <a:avLst/>
          </a:prstGeom>
          <a:noFill/>
        </p:spPr>
      </p:pic>
      <p:sp>
        <p:nvSpPr>
          <p:cNvPr id="159" name="AutoShape 8" descr="Résultat de recherche d'images pour &quot;logo académie de martiniQU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2" name="AutoShape 10" descr="Résultat de recherche d'images pour &quot;logo académie de martiniQU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3" name="Picture 12" descr="Résultat de recherche d'images pour &quot;logo académie de martiniQUE&quot;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013176" y="323528"/>
            <a:ext cx="1691999" cy="1692000"/>
          </a:xfrm>
          <a:prstGeom prst="rect">
            <a:avLst/>
          </a:prstGeom>
          <a:noFill/>
        </p:spPr>
      </p:pic>
      <p:pic>
        <p:nvPicPr>
          <p:cNvPr id="254" name="Picture 14" descr="Résultat de recherche d'images pour &quot;logo collectivité territoriale de martinique&quot;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32656" y="8172400"/>
            <a:ext cx="1040868" cy="68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105</Words>
  <Application>Microsoft Office PowerPoint</Application>
  <PresentationFormat>Affichage à l'écran (4:3)</PresentationFormat>
  <Paragraphs>23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16" baseType="lpstr">
      <vt:lpstr>ＭＳ Ｐゴシック</vt:lpstr>
      <vt:lpstr>Arial</vt:lpstr>
      <vt:lpstr>Arial Black</vt:lpstr>
      <vt:lpstr>Calibri</vt:lpstr>
      <vt:lpstr>Comic Sans MS</vt:lpstr>
      <vt:lpstr>Handwriting - Dakota</vt:lpstr>
      <vt:lpstr>Helvetica</vt:lpstr>
      <vt:lpstr>Lucida Calligraphy</vt:lpstr>
      <vt:lpstr>Segoe Script</vt:lpstr>
      <vt:lpstr>Symbol</vt:lpstr>
      <vt:lpstr>Tahoma Small Cap</vt:lpstr>
      <vt:lpstr>Times</vt:lpstr>
      <vt:lpstr>Thème Office</vt:lpstr>
      <vt:lpstr>Clip</vt:lpstr>
      <vt:lpstr>Image Bitmap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Christine</dc:creator>
  <cp:lastModifiedBy>cnouel@icloud.com</cp:lastModifiedBy>
  <cp:revision>6</cp:revision>
  <dcterms:created xsi:type="dcterms:W3CDTF">2016-11-27T20:36:33Z</dcterms:created>
  <dcterms:modified xsi:type="dcterms:W3CDTF">2017-12-11T20:14:35Z</dcterms:modified>
</cp:coreProperties>
</file>