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4786" autoAdjust="0"/>
    <p:restoredTop sz="94660"/>
  </p:normalViewPr>
  <p:slideViewPr>
    <p:cSldViewPr>
      <p:cViewPr>
        <p:scale>
          <a:sx n="100" d="100"/>
          <a:sy n="100" d="100"/>
        </p:scale>
        <p:origin x="-900" y="6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EB55C-A26C-483D-9411-D9A2C5598D3C}" type="datetimeFigureOut">
              <a:rPr lang="fr-FR" smtClean="0"/>
              <a:pPr/>
              <a:t>18/03/2020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6DC2A-4F0B-49AE-87AE-6843AE7BBD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EB55C-A26C-483D-9411-D9A2C5598D3C}" type="datetimeFigureOut">
              <a:rPr lang="fr-FR" smtClean="0"/>
              <a:pPr/>
              <a:t>18/03/2020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6DC2A-4F0B-49AE-87AE-6843AE7BBD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EB55C-A26C-483D-9411-D9A2C5598D3C}" type="datetimeFigureOut">
              <a:rPr lang="fr-FR" smtClean="0"/>
              <a:pPr/>
              <a:t>18/03/2020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6DC2A-4F0B-49AE-87AE-6843AE7BBD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EB55C-A26C-483D-9411-D9A2C5598D3C}" type="datetimeFigureOut">
              <a:rPr lang="fr-FR" smtClean="0"/>
              <a:pPr/>
              <a:t>18/03/2020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6DC2A-4F0B-49AE-87AE-6843AE7BBD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EB55C-A26C-483D-9411-D9A2C5598D3C}" type="datetimeFigureOut">
              <a:rPr lang="fr-FR" smtClean="0"/>
              <a:pPr/>
              <a:t>18/03/2020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6DC2A-4F0B-49AE-87AE-6843AE7BBD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EB55C-A26C-483D-9411-D9A2C5598D3C}" type="datetimeFigureOut">
              <a:rPr lang="fr-FR" smtClean="0"/>
              <a:pPr/>
              <a:t>18/03/2020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6DC2A-4F0B-49AE-87AE-6843AE7BBD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EB55C-A26C-483D-9411-D9A2C5598D3C}" type="datetimeFigureOut">
              <a:rPr lang="fr-FR" smtClean="0"/>
              <a:pPr/>
              <a:t>18/03/2020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6DC2A-4F0B-49AE-87AE-6843AE7BBD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EB55C-A26C-483D-9411-D9A2C5598D3C}" type="datetimeFigureOut">
              <a:rPr lang="fr-FR" smtClean="0"/>
              <a:pPr/>
              <a:t>18/03/2020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6DC2A-4F0B-49AE-87AE-6843AE7BBD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EB55C-A26C-483D-9411-D9A2C5598D3C}" type="datetimeFigureOut">
              <a:rPr lang="fr-FR" smtClean="0"/>
              <a:pPr/>
              <a:t>18/03/2020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6DC2A-4F0B-49AE-87AE-6843AE7BBD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EB55C-A26C-483D-9411-D9A2C5598D3C}" type="datetimeFigureOut">
              <a:rPr lang="fr-FR" smtClean="0"/>
              <a:pPr/>
              <a:t>18/03/2020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6DC2A-4F0B-49AE-87AE-6843AE7BBD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EB55C-A26C-483D-9411-D9A2C5598D3C}" type="datetimeFigureOut">
              <a:rPr lang="fr-FR" smtClean="0"/>
              <a:pPr/>
              <a:t>18/03/2020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6DC2A-4F0B-49AE-87AE-6843AE7BBD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EB55C-A26C-483D-9411-D9A2C5598D3C}" type="datetimeFigureOut">
              <a:rPr lang="fr-FR" smtClean="0"/>
              <a:pPr/>
              <a:t>18/03/2020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6DC2A-4F0B-49AE-87AE-6843AE7BBD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sujetechno.canalblog.co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214554"/>
            <a:ext cx="7572428" cy="42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t="4167" b="4167"/>
          <a:stretch>
            <a:fillRect/>
          </a:stretch>
        </p:blipFill>
        <p:spPr bwMode="auto">
          <a:xfrm>
            <a:off x="1428728" y="428604"/>
            <a:ext cx="6017278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ZoneTexte 3"/>
          <p:cNvSpPr txBox="1"/>
          <p:nvPr/>
        </p:nvSpPr>
        <p:spPr>
          <a:xfrm>
            <a:off x="142844" y="500042"/>
            <a:ext cx="18573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latin typeface="Aharoni" pitchFamily="2" charset="-79"/>
                <a:cs typeface="Aharoni" pitchFamily="2" charset="-79"/>
              </a:rPr>
              <a:t>PLATEFORME DE TRAVAIL A DISTANCE COLLEGE</a:t>
            </a:r>
            <a:endParaRPr lang="fr-FR" sz="1600" b="1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7" name="Flèche droite 6"/>
          <p:cNvSpPr/>
          <p:nvPr/>
        </p:nvSpPr>
        <p:spPr>
          <a:xfrm>
            <a:off x="500034" y="5857892"/>
            <a:ext cx="549812" cy="285752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214282" y="5500702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Cliquez</a:t>
            </a:r>
            <a:endParaRPr lang="fr-FR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375542"/>
            <a:ext cx="7572428" cy="6482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Ellipse 2"/>
          <p:cNvSpPr/>
          <p:nvPr/>
        </p:nvSpPr>
        <p:spPr>
          <a:xfrm>
            <a:off x="928662" y="5072074"/>
            <a:ext cx="4071966" cy="500066"/>
          </a:xfrm>
          <a:prstGeom prst="ellipse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5643570" y="5072074"/>
            <a:ext cx="18573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Cliquez sur le lien reçu pour confirmer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000496" y="1214422"/>
            <a:ext cx="3143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cs typeface="Aharoni" pitchFamily="2" charset="-79"/>
              </a:rPr>
              <a:t>REMPLISSEZ LES DIFFERENTS CHAMPS CI DESSOUS</a:t>
            </a:r>
            <a:endParaRPr lang="fr-FR" dirty="0">
              <a:solidFill>
                <a:srgbClr val="FF0000"/>
              </a:solidFill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571480"/>
            <a:ext cx="3581400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 r="33155"/>
          <a:stretch>
            <a:fillRect/>
          </a:stretch>
        </p:blipFill>
        <p:spPr bwMode="auto">
          <a:xfrm>
            <a:off x="785786" y="2500306"/>
            <a:ext cx="7143768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/>
          <a:srcRect l="66177" r="2406"/>
          <a:stretch>
            <a:fillRect/>
          </a:stretch>
        </p:blipFill>
        <p:spPr bwMode="auto">
          <a:xfrm>
            <a:off x="5143504" y="4500570"/>
            <a:ext cx="3357586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Ellipse 4"/>
          <p:cNvSpPr/>
          <p:nvPr/>
        </p:nvSpPr>
        <p:spPr>
          <a:xfrm>
            <a:off x="5786446" y="1285860"/>
            <a:ext cx="2214578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0000"/>
                </a:solidFill>
              </a:rPr>
              <a:t>Sélectionner  le niveau de classe</a:t>
            </a:r>
            <a:endParaRPr lang="fr-FR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428604"/>
            <a:ext cx="8715404" cy="6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1000108"/>
            <a:ext cx="7500990" cy="5553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Ellipse 3"/>
          <p:cNvSpPr/>
          <p:nvPr/>
        </p:nvSpPr>
        <p:spPr>
          <a:xfrm>
            <a:off x="6143636" y="2428868"/>
            <a:ext cx="3000364" cy="114300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0000"/>
                </a:solidFill>
              </a:rPr>
              <a:t>Un programme/ semaine est proposé </a:t>
            </a:r>
            <a:endParaRPr lang="fr-FR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4348" y="142852"/>
            <a:ext cx="58172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dirty="0" smtClean="0">
                <a:hlinkClick r:id="rId2"/>
              </a:rPr>
              <a:t>http://sujetechno.canalblog.com/</a:t>
            </a:r>
            <a:endParaRPr lang="fr-FR" sz="3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1000108"/>
            <a:ext cx="5929354" cy="5705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 rot="19075300">
            <a:off x="-155863" y="3162211"/>
            <a:ext cx="36097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fr-FR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Technologie</a:t>
            </a:r>
            <a:endParaRPr lang="fr-FR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36</Words>
  <Application>Microsoft Office PowerPoint</Application>
  <PresentationFormat>Affichage à l'écran (4:3)</PresentationFormat>
  <Paragraphs>8</Paragraphs>
  <Slides>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PRINCIPALE</dc:creator>
  <cp:lastModifiedBy>Olivier</cp:lastModifiedBy>
  <cp:revision>19</cp:revision>
  <dcterms:created xsi:type="dcterms:W3CDTF">2020-03-13T16:17:22Z</dcterms:created>
  <dcterms:modified xsi:type="dcterms:W3CDTF">2020-03-18T12:43:36Z</dcterms:modified>
</cp:coreProperties>
</file>