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fr-M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66CC"/>
    <a:srgbClr val="00CCFF"/>
    <a:srgbClr val="0066FF"/>
    <a:srgbClr val="00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édric charles-nicolas" userId="9bf531a1d04de801" providerId="LiveId" clId="{165A6AA2-2685-4D63-B1D7-85DF1781AF6A}"/>
    <pc:docChg chg="custSel modSld">
      <pc:chgData name="cédric charles-nicolas" userId="9bf531a1d04de801" providerId="LiveId" clId="{165A6AA2-2685-4D63-B1D7-85DF1781AF6A}" dt="2024-12-09T11:04:45.582" v="239" actId="20577"/>
      <pc:docMkLst>
        <pc:docMk/>
      </pc:docMkLst>
      <pc:sldChg chg="addSp modSp mod">
        <pc:chgData name="cédric charles-nicolas" userId="9bf531a1d04de801" providerId="LiveId" clId="{165A6AA2-2685-4D63-B1D7-85DF1781AF6A}" dt="2024-12-09T10:44:37.620" v="194" actId="1076"/>
        <pc:sldMkLst>
          <pc:docMk/>
          <pc:sldMk cId="2973844839" sldId="258"/>
        </pc:sldMkLst>
        <pc:spChg chg="mod">
          <ac:chgData name="cédric charles-nicolas" userId="9bf531a1d04de801" providerId="LiveId" clId="{165A6AA2-2685-4D63-B1D7-85DF1781AF6A}" dt="2024-12-09T10:44:15.698" v="189" actId="20577"/>
          <ac:spMkLst>
            <pc:docMk/>
            <pc:sldMk cId="2973844839" sldId="258"/>
            <ac:spMk id="3" creationId="{DE64B433-91A7-F979-17CF-DE83603FA00B}"/>
          </ac:spMkLst>
        </pc:spChg>
        <pc:spChg chg="add mod">
          <ac:chgData name="cédric charles-nicolas" userId="9bf531a1d04de801" providerId="LiveId" clId="{165A6AA2-2685-4D63-B1D7-85DF1781AF6A}" dt="2024-12-09T10:44:37.620" v="194" actId="1076"/>
          <ac:spMkLst>
            <pc:docMk/>
            <pc:sldMk cId="2973844839" sldId="258"/>
            <ac:spMk id="8" creationId="{456C8A32-4CE1-7B18-3ED8-40E249DF7464}"/>
          </ac:spMkLst>
        </pc:spChg>
      </pc:sldChg>
      <pc:sldChg chg="addSp delSp modSp mod">
        <pc:chgData name="cédric charles-nicolas" userId="9bf531a1d04de801" providerId="LiveId" clId="{165A6AA2-2685-4D63-B1D7-85DF1781AF6A}" dt="2024-12-09T10:50:44.537" v="201" actId="26606"/>
        <pc:sldMkLst>
          <pc:docMk/>
          <pc:sldMk cId="1683113254" sldId="259"/>
        </pc:sldMkLst>
        <pc:spChg chg="mod ord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3" creationId="{67A1DE58-6754-0BF5-97B1-8A985D4AE59A}"/>
          </ac:spMkLst>
        </pc:spChg>
        <pc:spChg chg="add mod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8" creationId="{3890CDB4-AFFF-4325-69B1-C6305240783E}"/>
          </ac:spMkLst>
        </pc:spChg>
        <pc:spChg chg="del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71" creationId="{63F5877B-98C7-49DD-83AB-0F6F57CB6543}"/>
          </ac:spMkLst>
        </pc:spChg>
        <pc:spChg chg="del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73" creationId="{4EA91930-66BC-4C41-B4F5-C31EB216F64B}"/>
          </ac:spMkLst>
        </pc:spChg>
        <pc:spChg chg="del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75" creationId="{6313CF8F-B436-401E-9575-DE0F8E8B5B17}"/>
          </ac:spMkLst>
        </pc:spChg>
        <pc:spChg chg="del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77" creationId="{2A38CFE9-C30A-4551-ACCB-D5808FBC39CD}"/>
          </ac:spMkLst>
        </pc:spChg>
        <pc:spChg chg="del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79" creationId="{67EF550F-47CE-4FB2-9DAC-12AD835C833D}"/>
          </ac:spMkLst>
        </pc:spChg>
        <pc:spChg chg="add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84" creationId="{63F5877B-98C7-49DD-83AB-0F6F57CB6543}"/>
          </ac:spMkLst>
        </pc:spChg>
        <pc:spChg chg="add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86" creationId="{4EA91930-66BC-4C41-B4F5-C31EB216F64B}"/>
          </ac:spMkLst>
        </pc:spChg>
        <pc:spChg chg="add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88" creationId="{6313CF8F-B436-401E-9575-DE0F8E8B5B17}"/>
          </ac:spMkLst>
        </pc:spChg>
        <pc:spChg chg="add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90" creationId="{2A38CFE9-C30A-4551-ACCB-D5808FBC39CD}"/>
          </ac:spMkLst>
        </pc:spChg>
        <pc:spChg chg="add">
          <ac:chgData name="cédric charles-nicolas" userId="9bf531a1d04de801" providerId="LiveId" clId="{165A6AA2-2685-4D63-B1D7-85DF1781AF6A}" dt="2024-12-09T10:50:44.537" v="201" actId="26606"/>
          <ac:spMkLst>
            <pc:docMk/>
            <pc:sldMk cId="1683113254" sldId="259"/>
            <ac:spMk id="92" creationId="{67EF550F-47CE-4FB2-9DAC-12AD835C833D}"/>
          </ac:spMkLst>
        </pc:spChg>
        <pc:picChg chg="mod">
          <ac:chgData name="cédric charles-nicolas" userId="9bf531a1d04de801" providerId="LiveId" clId="{165A6AA2-2685-4D63-B1D7-85DF1781AF6A}" dt="2024-12-09T10:50:44.537" v="201" actId="26606"/>
          <ac:picMkLst>
            <pc:docMk/>
            <pc:sldMk cId="1683113254" sldId="259"/>
            <ac:picMk id="4" creationId="{2B50824A-B241-7CC2-52DE-00B90DF28888}"/>
          </ac:picMkLst>
        </pc:picChg>
        <pc:picChg chg="mod">
          <ac:chgData name="cédric charles-nicolas" userId="9bf531a1d04de801" providerId="LiveId" clId="{165A6AA2-2685-4D63-B1D7-85DF1781AF6A}" dt="2024-12-09T10:50:44.537" v="201" actId="26606"/>
          <ac:picMkLst>
            <pc:docMk/>
            <pc:sldMk cId="1683113254" sldId="259"/>
            <ac:picMk id="6" creationId="{01127C3C-1C4A-7F7C-F57B-C4567DDA294D}"/>
          </ac:picMkLst>
        </pc:picChg>
      </pc:sldChg>
      <pc:sldChg chg="addSp delSp modSp mod">
        <pc:chgData name="cédric charles-nicolas" userId="9bf531a1d04de801" providerId="LiveId" clId="{165A6AA2-2685-4D63-B1D7-85DF1781AF6A}" dt="2024-12-09T10:55:14.144" v="209" actId="26606"/>
        <pc:sldMkLst>
          <pc:docMk/>
          <pc:sldMk cId="168192768" sldId="260"/>
        </pc:sldMkLst>
        <pc:spChg chg="mod ord">
          <ac:chgData name="cédric charles-nicolas" userId="9bf531a1d04de801" providerId="LiveId" clId="{165A6AA2-2685-4D63-B1D7-85DF1781AF6A}" dt="2024-12-09T10:55:14.144" v="209" actId="26606"/>
          <ac:spMkLst>
            <pc:docMk/>
            <pc:sldMk cId="168192768" sldId="260"/>
            <ac:spMk id="5" creationId="{658FA828-32D3-AE77-579A-0E080BD05E92}"/>
          </ac:spMkLst>
        </pc:spChg>
        <pc:spChg chg="add mod">
          <ac:chgData name="cédric charles-nicolas" userId="9bf531a1d04de801" providerId="LiveId" clId="{165A6AA2-2685-4D63-B1D7-85DF1781AF6A}" dt="2024-12-09T10:55:14.144" v="209" actId="26606"/>
          <ac:spMkLst>
            <pc:docMk/>
            <pc:sldMk cId="168192768" sldId="260"/>
            <ac:spMk id="9" creationId="{7EA71666-36F6-241D-6E18-1434F136B719}"/>
          </ac:spMkLst>
        </pc:spChg>
        <pc:spChg chg="del">
          <ac:chgData name="cédric charles-nicolas" userId="9bf531a1d04de801" providerId="LiveId" clId="{165A6AA2-2685-4D63-B1D7-85DF1781AF6A}" dt="2024-12-09T10:55:14.144" v="209" actId="26606"/>
          <ac:spMkLst>
            <pc:docMk/>
            <pc:sldMk cId="168192768" sldId="260"/>
            <ac:spMk id="74" creationId="{95B1FC96-0749-41C9-BAED-E089E77149FA}"/>
          </ac:spMkLst>
        </pc:spChg>
        <pc:spChg chg="del">
          <ac:chgData name="cédric charles-nicolas" userId="9bf531a1d04de801" providerId="LiveId" clId="{165A6AA2-2685-4D63-B1D7-85DF1781AF6A}" dt="2024-12-09T10:55:14.144" v="209" actId="26606"/>
          <ac:spMkLst>
            <pc:docMk/>
            <pc:sldMk cId="168192768" sldId="260"/>
            <ac:spMk id="76" creationId="{63C1A86C-B1A8-4AEC-B001-595C91716E77}"/>
          </ac:spMkLst>
        </pc:spChg>
        <pc:spChg chg="add">
          <ac:chgData name="cédric charles-nicolas" userId="9bf531a1d04de801" providerId="LiveId" clId="{165A6AA2-2685-4D63-B1D7-85DF1781AF6A}" dt="2024-12-09T10:55:14.144" v="209" actId="26606"/>
          <ac:spMkLst>
            <pc:docMk/>
            <pc:sldMk cId="168192768" sldId="260"/>
            <ac:spMk id="81" creationId="{95B1FC96-0749-41C9-BAED-E089E77149FA}"/>
          </ac:spMkLst>
        </pc:spChg>
        <pc:spChg chg="add">
          <ac:chgData name="cédric charles-nicolas" userId="9bf531a1d04de801" providerId="LiveId" clId="{165A6AA2-2685-4D63-B1D7-85DF1781AF6A}" dt="2024-12-09T10:55:14.144" v="209" actId="26606"/>
          <ac:spMkLst>
            <pc:docMk/>
            <pc:sldMk cId="168192768" sldId="260"/>
            <ac:spMk id="83" creationId="{63C1A86C-B1A8-4AEC-B001-595C91716E77}"/>
          </ac:spMkLst>
        </pc:spChg>
        <pc:picChg chg="mod">
          <ac:chgData name="cédric charles-nicolas" userId="9bf531a1d04de801" providerId="LiveId" clId="{165A6AA2-2685-4D63-B1D7-85DF1781AF6A}" dt="2024-12-09T10:55:14.144" v="209" actId="26606"/>
          <ac:picMkLst>
            <pc:docMk/>
            <pc:sldMk cId="168192768" sldId="260"/>
            <ac:picMk id="6" creationId="{B8E9D61D-9357-BD71-3AED-FA082CD2AD4B}"/>
          </ac:picMkLst>
        </pc:picChg>
      </pc:sldChg>
      <pc:sldChg chg="addSp delSp modSp mod">
        <pc:chgData name="cédric charles-nicolas" userId="9bf531a1d04de801" providerId="LiveId" clId="{165A6AA2-2685-4D63-B1D7-85DF1781AF6A}" dt="2024-12-09T10:59:03.074" v="216" actId="26606"/>
        <pc:sldMkLst>
          <pc:docMk/>
          <pc:sldMk cId="1307604400" sldId="261"/>
        </pc:sldMkLst>
        <pc:spChg chg="mod ord">
          <ac:chgData name="cédric charles-nicolas" userId="9bf531a1d04de801" providerId="LiveId" clId="{165A6AA2-2685-4D63-B1D7-85DF1781AF6A}" dt="2024-12-09T10:59:03.074" v="216" actId="26606"/>
          <ac:spMkLst>
            <pc:docMk/>
            <pc:sldMk cId="1307604400" sldId="261"/>
            <ac:spMk id="4" creationId="{65DA7357-0CD6-A8FC-E63C-116ED3CCA2B0}"/>
          </ac:spMkLst>
        </pc:spChg>
        <pc:spChg chg="add mod">
          <ac:chgData name="cédric charles-nicolas" userId="9bf531a1d04de801" providerId="LiveId" clId="{165A6AA2-2685-4D63-B1D7-85DF1781AF6A}" dt="2024-12-09T10:59:03.074" v="216" actId="26606"/>
          <ac:spMkLst>
            <pc:docMk/>
            <pc:sldMk cId="1307604400" sldId="261"/>
            <ac:spMk id="8" creationId="{F4E40FE7-1E42-5039-B86F-D30F3CD4C4C3}"/>
          </ac:spMkLst>
        </pc:spChg>
        <pc:spChg chg="del">
          <ac:chgData name="cédric charles-nicolas" userId="9bf531a1d04de801" providerId="LiveId" clId="{165A6AA2-2685-4D63-B1D7-85DF1781AF6A}" dt="2024-12-09T10:59:03.074" v="216" actId="26606"/>
          <ac:spMkLst>
            <pc:docMk/>
            <pc:sldMk cId="1307604400" sldId="261"/>
            <ac:spMk id="52" creationId="{B1595A09-E336-4D1B-9B3A-06A2287A54E2}"/>
          </ac:spMkLst>
        </pc:spChg>
        <pc:spChg chg="del">
          <ac:chgData name="cédric charles-nicolas" userId="9bf531a1d04de801" providerId="LiveId" clId="{165A6AA2-2685-4D63-B1D7-85DF1781AF6A}" dt="2024-12-09T10:59:03.074" v="216" actId="26606"/>
          <ac:spMkLst>
            <pc:docMk/>
            <pc:sldMk cId="1307604400" sldId="261"/>
            <ac:spMk id="53" creationId="{3540989C-C7B8-473B-BF87-6F2DA6A90006}"/>
          </ac:spMkLst>
        </pc:spChg>
        <pc:spChg chg="add">
          <ac:chgData name="cédric charles-nicolas" userId="9bf531a1d04de801" providerId="LiveId" clId="{165A6AA2-2685-4D63-B1D7-85DF1781AF6A}" dt="2024-12-09T10:59:03.074" v="216" actId="26606"/>
          <ac:spMkLst>
            <pc:docMk/>
            <pc:sldMk cId="1307604400" sldId="261"/>
            <ac:spMk id="58" creationId="{B1595A09-E336-4D1B-9B3A-06A2287A54E2}"/>
          </ac:spMkLst>
        </pc:spChg>
        <pc:spChg chg="add">
          <ac:chgData name="cédric charles-nicolas" userId="9bf531a1d04de801" providerId="LiveId" clId="{165A6AA2-2685-4D63-B1D7-85DF1781AF6A}" dt="2024-12-09T10:59:03.074" v="216" actId="26606"/>
          <ac:spMkLst>
            <pc:docMk/>
            <pc:sldMk cId="1307604400" sldId="261"/>
            <ac:spMk id="60" creationId="{3540989C-C7B8-473B-BF87-6F2DA6A90006}"/>
          </ac:spMkLst>
        </pc:spChg>
        <pc:picChg chg="mod">
          <ac:chgData name="cédric charles-nicolas" userId="9bf531a1d04de801" providerId="LiveId" clId="{165A6AA2-2685-4D63-B1D7-85DF1781AF6A}" dt="2024-12-09T10:59:03.074" v="216" actId="26606"/>
          <ac:picMkLst>
            <pc:docMk/>
            <pc:sldMk cId="1307604400" sldId="261"/>
            <ac:picMk id="6" creationId="{F07147C5-2A96-7990-B4CA-7E9A6E8A34F8}"/>
          </ac:picMkLst>
        </pc:picChg>
      </pc:sldChg>
      <pc:sldChg chg="addSp delSp modSp mod">
        <pc:chgData name="cédric charles-nicolas" userId="9bf531a1d04de801" providerId="LiveId" clId="{165A6AA2-2685-4D63-B1D7-85DF1781AF6A}" dt="2024-12-09T11:03:14.737" v="220" actId="26606"/>
        <pc:sldMkLst>
          <pc:docMk/>
          <pc:sldMk cId="954216813" sldId="262"/>
        </pc:sldMkLst>
        <pc:spChg chg="mod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2" creationId="{8F2E58D0-A598-61A0-C2E8-D8B6FA86EBE4}"/>
          </ac:spMkLst>
        </pc:spChg>
        <pc:spChg chg="mod ord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3" creationId="{D65D455A-0A5F-E116-6574-C0ED08B39EBC}"/>
          </ac:spMkLst>
        </pc:spChg>
        <pc:spChg chg="del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35" creationId="{F4F2FC05-7D27-410F-BDA9-ADF4831368C7}"/>
          </ac:spMkLst>
        </pc:spChg>
        <pc:spChg chg="del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36" creationId="{9080D120-BD54-46E1-BA37-82F5E8089E90}"/>
          </ac:spMkLst>
        </pc:spChg>
        <pc:spChg chg="del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37" creationId="{81D83946-74FA-498A-AC80-9926F041B5C5}"/>
          </ac:spMkLst>
        </pc:spChg>
        <pc:spChg chg="del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38" creationId="{5060D983-8B52-443A-8183-2A1DE05618B5}"/>
          </ac:spMkLst>
        </pc:spChg>
        <pc:spChg chg="add mod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39" creationId="{0514D3E9-61F3-D71C-8F39-430F73270E20}"/>
          </ac:spMkLst>
        </pc:spChg>
        <pc:spChg chg="add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42" creationId="{352BEC0E-22F8-46D0-9632-375DB541B06C}"/>
          </ac:spMkLst>
        </pc:spChg>
        <pc:spChg chg="add">
          <ac:chgData name="cédric charles-nicolas" userId="9bf531a1d04de801" providerId="LiveId" clId="{165A6AA2-2685-4D63-B1D7-85DF1781AF6A}" dt="2024-12-09T11:03:14.737" v="220" actId="26606"/>
          <ac:spMkLst>
            <pc:docMk/>
            <pc:sldMk cId="954216813" sldId="262"/>
            <ac:spMk id="46" creationId="{3FCFB1DE-0B7E-48CC-BA90-B2AB0889F9D6}"/>
          </ac:spMkLst>
        </pc:spChg>
        <pc:picChg chg="mod ord">
          <ac:chgData name="cédric charles-nicolas" userId="9bf531a1d04de801" providerId="LiveId" clId="{165A6AA2-2685-4D63-B1D7-85DF1781AF6A}" dt="2024-12-09T11:03:14.737" v="220" actId="26606"/>
          <ac:picMkLst>
            <pc:docMk/>
            <pc:sldMk cId="954216813" sldId="262"/>
            <ac:picMk id="4" creationId="{487DD884-777A-F706-44AE-74EB0E797820}"/>
          </ac:picMkLst>
        </pc:picChg>
        <pc:picChg chg="mod ord">
          <ac:chgData name="cédric charles-nicolas" userId="9bf531a1d04de801" providerId="LiveId" clId="{165A6AA2-2685-4D63-B1D7-85DF1781AF6A}" dt="2024-12-09T11:03:14.737" v="220" actId="26606"/>
          <ac:picMkLst>
            <pc:docMk/>
            <pc:sldMk cId="954216813" sldId="262"/>
            <ac:picMk id="5" creationId="{15028060-05BA-F78A-6392-4666800B6D54}"/>
          </ac:picMkLst>
        </pc:picChg>
      </pc:sldChg>
      <pc:sldChg chg="modSp mod">
        <pc:chgData name="cédric charles-nicolas" userId="9bf531a1d04de801" providerId="LiveId" clId="{165A6AA2-2685-4D63-B1D7-85DF1781AF6A}" dt="2024-12-09T11:03:31.157" v="221" actId="14100"/>
        <pc:sldMkLst>
          <pc:docMk/>
          <pc:sldMk cId="3406595558" sldId="264"/>
        </pc:sldMkLst>
        <pc:spChg chg="mod">
          <ac:chgData name="cédric charles-nicolas" userId="9bf531a1d04de801" providerId="LiveId" clId="{165A6AA2-2685-4D63-B1D7-85DF1781AF6A}" dt="2024-12-09T11:03:31.157" v="221" actId="14100"/>
          <ac:spMkLst>
            <pc:docMk/>
            <pc:sldMk cId="3406595558" sldId="264"/>
            <ac:spMk id="4" creationId="{4EEB3F1E-2485-624C-5F20-EA81D154DE42}"/>
          </ac:spMkLst>
        </pc:spChg>
      </pc:sldChg>
      <pc:sldChg chg="modSp mod">
        <pc:chgData name="cédric charles-nicolas" userId="9bf531a1d04de801" providerId="LiveId" clId="{165A6AA2-2685-4D63-B1D7-85DF1781AF6A}" dt="2024-12-09T11:04:45.582" v="239" actId="20577"/>
        <pc:sldMkLst>
          <pc:docMk/>
          <pc:sldMk cId="2712547773" sldId="266"/>
        </pc:sldMkLst>
        <pc:spChg chg="mod">
          <ac:chgData name="cédric charles-nicolas" userId="9bf531a1d04de801" providerId="LiveId" clId="{165A6AA2-2685-4D63-B1D7-85DF1781AF6A}" dt="2024-12-09T11:04:45.582" v="239" actId="20577"/>
          <ac:spMkLst>
            <pc:docMk/>
            <pc:sldMk cId="2712547773" sldId="266"/>
            <ac:spMk id="4" creationId="{6CC6F023-4675-DC75-11C1-E7D868B3BB8B}"/>
          </ac:spMkLst>
        </pc:spChg>
      </pc:sldChg>
      <pc:sldChg chg="modSp mod">
        <pc:chgData name="cédric charles-nicolas" userId="9bf531a1d04de801" providerId="LiveId" clId="{165A6AA2-2685-4D63-B1D7-85DF1781AF6A}" dt="2024-12-09T10:33:01.133" v="177" actId="20577"/>
        <pc:sldMkLst>
          <pc:docMk/>
          <pc:sldMk cId="2900452068" sldId="269"/>
        </pc:sldMkLst>
        <pc:spChg chg="mod">
          <ac:chgData name="cédric charles-nicolas" userId="9bf531a1d04de801" providerId="LiveId" clId="{165A6AA2-2685-4D63-B1D7-85DF1781AF6A}" dt="2024-12-09T10:33:01.133" v="177" actId="20577"/>
          <ac:spMkLst>
            <pc:docMk/>
            <pc:sldMk cId="2900452068" sldId="269"/>
            <ac:spMk id="5" creationId="{23EEA841-0CB8-FEAB-C656-32EB08ECF45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Q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7F09A-9EC6-4D6C-A3CD-E3FFA2E68B93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Q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Q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D1867-3626-460E-9CEA-20B3608F25D7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387808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1A7535-1664-8226-653D-31A315BCF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C05BDF3-A650-766F-8FA7-A077FFDED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B3A5D9-7B0C-EE17-C091-D2A87ED8E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3DC56D-B721-C14D-20FB-966A22D0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CCB72-C4E8-128A-BDCD-162B2B26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2550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2F8F5-DD8B-3FDC-EE6A-FC9277984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7DCCBE-BB6E-F7D7-22B7-3DBA71607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5EDB21-93E6-98F7-FEFF-35FC446A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6914A7-03CA-098A-F7B2-C56DD6187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CBB249-C8D2-9E54-20F9-C3B672ED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10123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AF63C-FEBC-1DCE-23CA-7F3DC1543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ED667A-DC08-7F83-1031-330DD4F9C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D9B790-A001-6FBC-6D86-B8F3C3782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8CA2CB-3FF6-9BF0-0310-9B97C7AA5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20D1D3-98E1-47F8-3865-EC6BD780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644499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29F6B-E677-E061-B7A4-DB630CBE9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5DF792-CFDB-E585-0701-45C1E66AE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E7BD02-17AC-6F7A-A9EC-E1593F15C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CE6E72-91BC-0529-4551-7E20EB621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56EB138-E4F2-C2ED-3BD1-94A6529F3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F855E5-72DC-8413-3F3C-D0A89EEFE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04540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A6A7C6-DE97-7B3E-42C2-C42F9756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FBC7F0-DD47-F146-1D80-8EC2B2904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8C72C8-2AE4-2DEA-0A2D-8CE520C76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D3E5D8A-1185-EAB1-834A-F04C9451F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5D90990-0563-E344-3C7B-519A5DE692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E4F1C6B-EEFB-8252-0828-06BF382DB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B99314-7CE9-4445-9E5F-A7E454705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805B7CD-132A-FAE8-C011-F764A104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03019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24AB1-2DB6-08C3-A00E-A489810B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53D6A0-3969-1D87-0D4C-8A43AF5E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37185F-0B68-E0D3-C753-B0238D496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964258-F563-06BE-D155-31D7070B6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6713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28894F-2375-C9FF-8618-F1B497CD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4FDCBD-D77B-AB6F-70DD-174EEFD4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2FC979-364E-8DA1-6727-287FD70D8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38358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04F423-4D64-BDC3-5BA6-820A2524E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221000-616E-A148-C58D-AB9224FC3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887313-3EF6-FA97-C7E5-FBC05C8E7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E79D9B-FEF2-2F64-0717-2A637961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22AD91-0CC5-49F9-1E7B-D75384C30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EF0429-6FD0-FFD4-A366-2C13BA00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770845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3AABF-88C1-FF79-3174-8CAB193A0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0D9019-F104-0857-6407-A1A15B430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9A3B62-979E-C95F-5823-1A22081D2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CC7F11-A7DE-F24B-950B-64CAE3693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A9F6C3-02D6-DFF2-6A95-EC7463C16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8900AE-E0FB-CB7E-3F76-F1A8CAD5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91387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CE1B21-EBAF-74DE-2997-6FBD0172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68F83A-3509-7132-34D4-AEE8A21B2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C7D540-3E0F-37B2-CC11-FA6A2B341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E03458-AD25-EDEB-F808-1BEC8559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2DC465-01BC-EEE9-DEF7-F451F5EA7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9835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D7D7FBF-55D8-BD50-DE2D-05C427DE1E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AD300C-6A99-4B80-DFB4-AD3954EDD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B27A3-45EA-25D9-05B0-5842F5787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F7E217-2DC5-6C5F-658E-D626ABF5B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212DC5-F6BB-0563-C39F-EC837CB8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91935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31D95D8-091B-9466-E823-BA4604023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B1276C-B4AC-0684-5F52-6A80A6A17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9FBBF0-FEAF-D57D-DF16-3BAF6D8A6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FEAB21-F560-499F-8155-2E8B41EE6A36}" type="datetimeFigureOut">
              <a:rPr lang="fr-MQ" smtClean="0"/>
              <a:t>08/12/2024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31604-7366-C008-086F-C798A546A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AB1811-D4BD-C388-9F38-3B36E1C8C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08C682-E5C9-4C86-8BA3-D5C18F0A5136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1534970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M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B28992A-4537-7E7B-13AC-ADD572F4C8F9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+mj-lt"/>
                <a:ea typeface="+mj-ea"/>
                <a:cs typeface="+mj-cs"/>
              </a:rPr>
              <a:t>Erasmus </a:t>
            </a:r>
            <a:r>
              <a:rPr lang="en-US" sz="4800" dirty="0" err="1">
                <a:latin typeface="+mj-lt"/>
                <a:ea typeface="+mj-ea"/>
                <a:cs typeface="+mj-cs"/>
              </a:rPr>
              <a:t>en</a:t>
            </a:r>
            <a:r>
              <a:rPr lang="en-US" sz="4800" dirty="0"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latin typeface="+mj-lt"/>
                <a:ea typeface="+mj-ea"/>
                <a:cs typeface="+mj-cs"/>
              </a:rPr>
              <a:t>Turquie</a:t>
            </a:r>
            <a:r>
              <a:rPr lang="en-US" sz="4800" dirty="0">
                <a:latin typeface="+mj-lt"/>
                <a:ea typeface="+mj-ea"/>
                <a:cs typeface="+mj-cs"/>
              </a:rPr>
              <a:t>: </a:t>
            </a:r>
            <a:r>
              <a:rPr lang="en-US" sz="4800" dirty="0" err="1">
                <a:latin typeface="+mj-lt"/>
                <a:ea typeface="+mj-ea"/>
                <a:cs typeface="+mj-cs"/>
              </a:rPr>
              <a:t>l’expérience</a:t>
            </a:r>
            <a:r>
              <a:rPr lang="en-US" sz="4800" dirty="0"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latin typeface="+mj-lt"/>
                <a:ea typeface="+mj-ea"/>
                <a:cs typeface="+mj-cs"/>
              </a:rPr>
              <a:t>d’une</a:t>
            </a:r>
            <a:r>
              <a:rPr lang="en-US" sz="4800" dirty="0">
                <a:latin typeface="+mj-lt"/>
                <a:ea typeface="+mj-ea"/>
                <a:cs typeface="+mj-cs"/>
              </a:rPr>
              <a:t> vie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4974DC-34E1-773B-7BF9-08904E510723}"/>
              </a:ext>
            </a:extLst>
          </p:cNvPr>
          <p:cNvSpPr txBox="1"/>
          <p:nvPr/>
        </p:nvSpPr>
        <p:spPr>
          <a:xfrm>
            <a:off x="477980" y="4872922"/>
            <a:ext cx="4023359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/>
              <a:t>Lola et Teeyah</a:t>
            </a:r>
          </a:p>
        </p:txBody>
      </p:sp>
      <p:sp>
        <p:nvSpPr>
          <p:cNvPr id="41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B6E4C6-F379-B9B1-44A2-67AAB22635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21" r="1" b="2637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77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1516CB1-E8C8-4751-B6A6-46B2D1E72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301DD04-AEEB-BFF4-C7A7-BF7700A1FCCB}"/>
              </a:ext>
            </a:extLst>
          </p:cNvPr>
          <p:cNvSpPr txBox="1"/>
          <p:nvPr/>
        </p:nvSpPr>
        <p:spPr>
          <a:xfrm>
            <a:off x="429768" y="411480"/>
            <a:ext cx="11131298" cy="1106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0C0C0D1-E79A-41FF-8322-256F6DD1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2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334165-B8B4-1F26-A446-1659CFBC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6" r="3" b="599"/>
          <a:stretch/>
        </p:blipFill>
        <p:spPr>
          <a:xfrm>
            <a:off x="429767" y="1721922"/>
            <a:ext cx="3419856" cy="45205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E70A63-7099-A878-3DA3-67D132D03C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82"/>
          <a:stretch/>
        </p:blipFill>
        <p:spPr>
          <a:xfrm>
            <a:off x="4226837" y="1721922"/>
            <a:ext cx="3420596" cy="4520560"/>
          </a:xfrm>
          <a:prstGeom prst="rect">
            <a:avLst/>
          </a:prstGeom>
        </p:spPr>
      </p:pic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95FA420-5595-49D1-9D5F-79EC43B55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4648" y="1721922"/>
            <a:ext cx="3609143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64B433-91A7-F979-17CF-DE83603FA00B}"/>
              </a:ext>
            </a:extLst>
          </p:cNvPr>
          <p:cNvSpPr txBox="1"/>
          <p:nvPr/>
        </p:nvSpPr>
        <p:spPr>
          <a:xfrm>
            <a:off x="8309348" y="2020824"/>
            <a:ext cx="2956060" cy="395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6C8A32-4CE1-7B18-3ED8-40E249DF7464}"/>
              </a:ext>
            </a:extLst>
          </p:cNvPr>
          <p:cNvSpPr txBox="1"/>
          <p:nvPr/>
        </p:nvSpPr>
        <p:spPr>
          <a:xfrm>
            <a:off x="8351189" y="1997043"/>
            <a:ext cx="295605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Le vendredi, nous nous donnons rendez-vous à l'aéroport. Nous nous rassemblons pour prendre l'avion et dire au revoir à nos proches. Ensuite, remplis d'enthousiasme, nous nous rendons à la douane. Cela a pris plus de temps que prévu, car nous avons été arrêtées par la sécurité. Enfin, nous nous apprêtons à embarquer dans l'avion pour aller à Paris...</a:t>
            </a:r>
            <a:endParaRPr lang="fr-MQ" dirty="0"/>
          </a:p>
        </p:txBody>
      </p:sp>
    </p:spTree>
    <p:extLst>
      <p:ext uri="{BB962C8B-B14F-4D97-AF65-F5344CB8AC3E}">
        <p14:creationId xmlns:p14="http://schemas.microsoft.com/office/powerpoint/2010/main" val="297384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127C3C-1C4A-7F7C-F57B-C4567DDA29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6" r="26295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50824A-B241-7CC2-52DE-00B90DF288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45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86" name="Freeform: Shape 85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8" name="Freeform: Shape 87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033512-3CBA-832E-150F-E1E8F11538DB}"/>
              </a:ext>
            </a:extLst>
          </p:cNvPr>
          <p:cNvSpPr txBox="1"/>
          <p:nvPr/>
        </p:nvSpPr>
        <p:spPr>
          <a:xfrm>
            <a:off x="448056" y="681038"/>
            <a:ext cx="2804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II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90CDB4-AFFF-4325-69B1-C6305240783E}"/>
              </a:ext>
            </a:extLst>
          </p:cNvPr>
          <p:cNvSpPr txBox="1"/>
          <p:nvPr/>
        </p:nvSpPr>
        <p:spPr>
          <a:xfrm>
            <a:off x="448056" y="2258171"/>
            <a:ext cx="2804504" cy="391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Après </a:t>
            </a:r>
            <a:r>
              <a:rPr lang="en-US" sz="1100" dirty="0" err="1"/>
              <a:t>ce</a:t>
            </a:r>
            <a:r>
              <a:rPr lang="en-US" sz="1100" dirty="0"/>
              <a:t> vol qui nous a </a:t>
            </a:r>
            <a:r>
              <a:rPr lang="en-US" sz="1100" dirty="0" err="1"/>
              <a:t>paru</a:t>
            </a:r>
            <a:r>
              <a:rPr lang="en-US" sz="1100" dirty="0"/>
              <a:t> interminable, nous </a:t>
            </a:r>
            <a:r>
              <a:rPr lang="en-US" sz="1100" dirty="0" err="1"/>
              <a:t>atterrissons</a:t>
            </a:r>
            <a:r>
              <a:rPr lang="en-US" sz="1100" dirty="0"/>
              <a:t> à Orly. Il ne nous </a:t>
            </a:r>
            <a:r>
              <a:rPr lang="en-US" sz="1100" dirty="0" err="1"/>
              <a:t>reste</a:t>
            </a:r>
            <a:r>
              <a:rPr lang="en-US" sz="1100" dirty="0"/>
              <a:t> que </a:t>
            </a:r>
            <a:r>
              <a:rPr lang="en-US" sz="1100" dirty="0" err="1"/>
              <a:t>quelques</a:t>
            </a:r>
            <a:r>
              <a:rPr lang="en-US" sz="1100" dirty="0"/>
              <a:t> </a:t>
            </a:r>
            <a:r>
              <a:rPr lang="en-US" sz="1100" dirty="0" err="1"/>
              <a:t>heures</a:t>
            </a:r>
            <a:r>
              <a:rPr lang="en-US" sz="1100" dirty="0"/>
              <a:t> pour </a:t>
            </a:r>
            <a:r>
              <a:rPr lang="en-US" sz="1100" dirty="0" err="1"/>
              <a:t>récupérer</a:t>
            </a:r>
            <a:r>
              <a:rPr lang="en-US" sz="1100" dirty="0"/>
              <a:t> </a:t>
            </a:r>
            <a:r>
              <a:rPr lang="en-US" sz="1100" dirty="0" err="1"/>
              <a:t>nos</a:t>
            </a:r>
            <a:r>
              <a:rPr lang="en-US" sz="1100" dirty="0"/>
              <a:t> </a:t>
            </a:r>
            <a:r>
              <a:rPr lang="en-US" sz="1100" dirty="0" err="1"/>
              <a:t>bagages</a:t>
            </a:r>
            <a:r>
              <a:rPr lang="en-US" sz="1100" dirty="0"/>
              <a:t>, manger, prendre le taxi </a:t>
            </a:r>
            <a:r>
              <a:rPr lang="en-US" sz="1100" dirty="0" err="1"/>
              <a:t>jusqu'à</a:t>
            </a:r>
            <a:r>
              <a:rPr lang="en-US" sz="1100" dirty="0"/>
              <a:t> Charles de Gaulle (</a:t>
            </a:r>
            <a:r>
              <a:rPr lang="en-US" sz="1100" dirty="0" err="1"/>
              <a:t>en</a:t>
            </a:r>
            <a:r>
              <a:rPr lang="en-US" sz="1100" dirty="0"/>
              <a:t> passant par tout Paris), nous </a:t>
            </a:r>
            <a:r>
              <a:rPr lang="en-US" sz="1100" dirty="0" err="1"/>
              <a:t>réenregistrer</a:t>
            </a:r>
            <a:r>
              <a:rPr lang="en-US" sz="1100" dirty="0"/>
              <a:t> et </a:t>
            </a:r>
            <a:r>
              <a:rPr lang="en-US" sz="1100" dirty="0" err="1"/>
              <a:t>enfin</a:t>
            </a:r>
            <a:r>
              <a:rPr lang="en-US" sz="1100" dirty="0"/>
              <a:t> </a:t>
            </a:r>
            <a:r>
              <a:rPr lang="en-US" sz="1100" dirty="0" err="1"/>
              <a:t>monter</a:t>
            </a:r>
            <a:r>
              <a:rPr lang="en-US" sz="1100" dirty="0"/>
              <a:t> dans </a:t>
            </a:r>
            <a:r>
              <a:rPr lang="en-US" sz="1100" dirty="0" err="1"/>
              <a:t>l'avion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direction </a:t>
            </a:r>
            <a:r>
              <a:rPr lang="en-US" sz="1100" dirty="0" err="1"/>
              <a:t>d'Istanbul</a:t>
            </a:r>
            <a:r>
              <a:rPr lang="en-US" sz="1100" dirty="0"/>
              <a:t>. Avec chance, nous </a:t>
            </a:r>
            <a:r>
              <a:rPr lang="en-US" sz="1100" dirty="0" err="1"/>
              <a:t>réussissons</a:t>
            </a:r>
            <a:r>
              <a:rPr lang="en-US" sz="1100" dirty="0"/>
              <a:t> à tout faire, </a:t>
            </a:r>
            <a:r>
              <a:rPr lang="en-US" sz="1100" dirty="0" err="1"/>
              <a:t>mais</a:t>
            </a:r>
            <a:r>
              <a:rPr lang="en-US" sz="1100" dirty="0"/>
              <a:t> non sans </a:t>
            </a:r>
            <a:r>
              <a:rPr lang="en-US" sz="1100" dirty="0" err="1"/>
              <a:t>courir</a:t>
            </a:r>
            <a:r>
              <a:rPr lang="en-US" sz="1100" dirty="0"/>
              <a:t>. Après 3 </a:t>
            </a:r>
            <a:r>
              <a:rPr lang="en-US" sz="1100" dirty="0" err="1"/>
              <a:t>heures</a:t>
            </a:r>
            <a:r>
              <a:rPr lang="en-US" sz="1100" dirty="0"/>
              <a:t> et demi de vol, nous voilà </a:t>
            </a:r>
            <a:r>
              <a:rPr lang="en-US" sz="1100" dirty="0" err="1"/>
              <a:t>enfin</a:t>
            </a:r>
            <a:r>
              <a:rPr lang="en-US" sz="1100" dirty="0"/>
              <a:t> à Istanbul. Nous </a:t>
            </a:r>
            <a:r>
              <a:rPr lang="en-US" sz="1100" dirty="0" err="1"/>
              <a:t>prenons</a:t>
            </a:r>
            <a:r>
              <a:rPr lang="en-US" sz="1100" dirty="0"/>
              <a:t> un taxi pour </a:t>
            </a:r>
            <a:r>
              <a:rPr lang="en-US" sz="1100" dirty="0" err="1"/>
              <a:t>rejoindre</a:t>
            </a:r>
            <a:r>
              <a:rPr lang="en-US" sz="1100" dirty="0"/>
              <a:t> </a:t>
            </a:r>
            <a:r>
              <a:rPr lang="en-US" sz="1100" dirty="0" err="1"/>
              <a:t>notre</a:t>
            </a:r>
            <a:r>
              <a:rPr lang="en-US" sz="1100" dirty="0"/>
              <a:t> </a:t>
            </a:r>
            <a:r>
              <a:rPr lang="en-US" sz="1100" dirty="0" err="1"/>
              <a:t>hôtel</a:t>
            </a:r>
            <a:r>
              <a:rPr lang="en-US" sz="1100" dirty="0"/>
              <a:t>. Sur le </a:t>
            </a:r>
            <a:r>
              <a:rPr lang="en-US" sz="1100" dirty="0" err="1"/>
              <a:t>trajet</a:t>
            </a:r>
            <a:r>
              <a:rPr lang="en-US" sz="1100" dirty="0"/>
              <a:t>, nous </a:t>
            </a:r>
            <a:r>
              <a:rPr lang="en-US" sz="1100" dirty="0" err="1"/>
              <a:t>découvrons</a:t>
            </a:r>
            <a:r>
              <a:rPr lang="en-US" sz="1100" dirty="0"/>
              <a:t> </a:t>
            </a:r>
            <a:r>
              <a:rPr lang="en-US" sz="1100" dirty="0" err="1"/>
              <a:t>cette</a:t>
            </a:r>
            <a:r>
              <a:rPr lang="en-US" sz="1100" dirty="0"/>
              <a:t> </a:t>
            </a:r>
            <a:r>
              <a:rPr lang="en-US" sz="1100" dirty="0" err="1"/>
              <a:t>ville</a:t>
            </a:r>
            <a:r>
              <a:rPr lang="en-US" sz="1100" dirty="0"/>
              <a:t> </a:t>
            </a:r>
            <a:r>
              <a:rPr lang="en-US" sz="1100" dirty="0" err="1"/>
              <a:t>illuminée</a:t>
            </a:r>
            <a:r>
              <a:rPr lang="en-US" sz="1100" dirty="0"/>
              <a:t> de </a:t>
            </a:r>
            <a:r>
              <a:rPr lang="en-US" sz="1100" dirty="0" err="1"/>
              <a:t>mille</a:t>
            </a:r>
            <a:r>
              <a:rPr lang="en-US" sz="1100" dirty="0"/>
              <a:t> </a:t>
            </a:r>
            <a:r>
              <a:rPr lang="en-US" sz="1100" dirty="0" err="1"/>
              <a:t>feux</a:t>
            </a:r>
            <a:r>
              <a:rPr lang="en-US" sz="1100" dirty="0"/>
              <a:t> grâce à </a:t>
            </a:r>
            <a:r>
              <a:rPr lang="en-US" sz="1100" dirty="0" err="1"/>
              <a:t>toutes</a:t>
            </a:r>
            <a:r>
              <a:rPr lang="en-US" sz="1100" dirty="0"/>
              <a:t> </a:t>
            </a:r>
            <a:r>
              <a:rPr lang="en-US" sz="1100" dirty="0" err="1"/>
              <a:t>ces</a:t>
            </a:r>
            <a:r>
              <a:rPr lang="en-US" sz="1100" dirty="0"/>
              <a:t> </a:t>
            </a:r>
            <a:r>
              <a:rPr lang="en-US" sz="1100" dirty="0" err="1"/>
              <a:t>mosquées</a:t>
            </a:r>
            <a:r>
              <a:rPr lang="en-US" sz="1100" dirty="0"/>
              <a:t>, plus belles les </a:t>
            </a:r>
            <a:r>
              <a:rPr lang="en-US" sz="1100" dirty="0" err="1"/>
              <a:t>unes</a:t>
            </a:r>
            <a:r>
              <a:rPr lang="en-US" sz="1100" dirty="0"/>
              <a:t> que les </a:t>
            </a:r>
            <a:r>
              <a:rPr lang="en-US" sz="1100" dirty="0" err="1"/>
              <a:t>autres</a:t>
            </a:r>
            <a:r>
              <a:rPr lang="en-US" sz="1100" dirty="0"/>
              <a:t>. Notre </a:t>
            </a:r>
            <a:r>
              <a:rPr lang="en-US" sz="1100" dirty="0" err="1"/>
              <a:t>stupeur</a:t>
            </a:r>
            <a:r>
              <a:rPr lang="en-US" sz="1100" dirty="0"/>
              <a:t>  </a:t>
            </a:r>
            <a:r>
              <a:rPr lang="en-US" sz="1100" dirty="0" err="1"/>
              <a:t>n’est</a:t>
            </a:r>
            <a:r>
              <a:rPr lang="en-US" sz="1100" dirty="0"/>
              <a:t> que plus </a:t>
            </a:r>
            <a:r>
              <a:rPr lang="en-US" sz="1100" dirty="0" err="1"/>
              <a:t>grande</a:t>
            </a:r>
            <a:r>
              <a:rPr lang="en-US" sz="1100" dirty="0"/>
              <a:t> </a:t>
            </a:r>
            <a:r>
              <a:rPr lang="en-US" sz="1100" dirty="0" err="1"/>
              <a:t>quand</a:t>
            </a:r>
            <a:r>
              <a:rPr lang="en-US" sz="1100" dirty="0"/>
              <a:t> nous </a:t>
            </a:r>
            <a:r>
              <a:rPr lang="en-US" sz="1100" dirty="0" err="1"/>
              <a:t>découvrons</a:t>
            </a:r>
            <a:r>
              <a:rPr lang="en-US" sz="1100" dirty="0"/>
              <a:t> que </a:t>
            </a:r>
            <a:r>
              <a:rPr lang="en-US" sz="1100" dirty="0" err="1"/>
              <a:t>cette</a:t>
            </a:r>
            <a:r>
              <a:rPr lang="en-US" sz="1100" dirty="0"/>
              <a:t> nuit nous </a:t>
            </a:r>
            <a:r>
              <a:rPr lang="en-US" sz="1100" dirty="0" err="1"/>
              <a:t>dormirons</a:t>
            </a:r>
            <a:r>
              <a:rPr lang="en-US" sz="1100" dirty="0"/>
              <a:t> dans le </a:t>
            </a:r>
            <a:r>
              <a:rPr lang="en-US" sz="1100" dirty="0" err="1"/>
              <a:t>centre</a:t>
            </a:r>
            <a:r>
              <a:rPr lang="en-US" sz="1100" dirty="0"/>
              <a:t> </a:t>
            </a:r>
            <a:r>
              <a:rPr lang="en-US" sz="1100" dirty="0" err="1"/>
              <a:t>historique</a:t>
            </a:r>
            <a:r>
              <a:rPr lang="en-US" sz="1100" dirty="0"/>
              <a:t>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A1DE58-6754-0BF5-97B1-8A985D4AE59A}"/>
              </a:ext>
            </a:extLst>
          </p:cNvPr>
          <p:cNvSpPr txBox="1"/>
          <p:nvPr/>
        </p:nvSpPr>
        <p:spPr>
          <a:xfrm>
            <a:off x="448056" y="2258171"/>
            <a:ext cx="2804504" cy="391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683113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95B1FC96-0749-41C9-BAED-E089E7714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4BA9CD5-40AD-F34E-5C1A-48F25EDB97EA}"/>
              </a:ext>
            </a:extLst>
          </p:cNvPr>
          <p:cNvSpPr txBox="1"/>
          <p:nvPr/>
        </p:nvSpPr>
        <p:spPr>
          <a:xfrm>
            <a:off x="630936" y="4562856"/>
            <a:ext cx="3419856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III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C668DE-5953-1A4E-EFDA-D505BB368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582" b="15582"/>
          <a:stretch/>
        </p:blipFill>
        <p:spPr>
          <a:xfrm>
            <a:off x="5" y="10"/>
            <a:ext cx="6095995" cy="4196271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2" y="0"/>
                </a:lnTo>
                <a:lnTo>
                  <a:pt x="5998730" y="19709"/>
                </a:lnTo>
                <a:cubicBezTo>
                  <a:pt x="6001245" y="280059"/>
                  <a:pt x="5986415" y="540409"/>
                  <a:pt x="5999656" y="800631"/>
                </a:cubicBezTo>
                <a:cubicBezTo>
                  <a:pt x="6009855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3" y="3561638"/>
                  <a:pt x="5989197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1" y="4176620"/>
                </a:lnTo>
                <a:cubicBezTo>
                  <a:pt x="5886702" y="4176651"/>
                  <a:pt x="5821788" y="4174749"/>
                  <a:pt x="5756905" y="4173480"/>
                </a:cubicBezTo>
                <a:cubicBezTo>
                  <a:pt x="5518559" y="4169040"/>
                  <a:pt x="5280086" y="4173480"/>
                  <a:pt x="5042247" y="4150774"/>
                </a:cubicBezTo>
                <a:cubicBezTo>
                  <a:pt x="4977618" y="4144622"/>
                  <a:pt x="4912546" y="4140690"/>
                  <a:pt x="4847600" y="4141467"/>
                </a:cubicBezTo>
                <a:cubicBezTo>
                  <a:pt x="4782655" y="4142244"/>
                  <a:pt x="4717835" y="4147730"/>
                  <a:pt x="4653713" y="4160414"/>
                </a:cubicBezTo>
                <a:cubicBezTo>
                  <a:pt x="4446571" y="4200625"/>
                  <a:pt x="4238796" y="4203162"/>
                  <a:pt x="4029497" y="4186925"/>
                </a:cubicBezTo>
                <a:cubicBezTo>
                  <a:pt x="3943621" y="4180203"/>
                  <a:pt x="3857746" y="4169040"/>
                  <a:pt x="3771489" y="4171196"/>
                </a:cubicBezTo>
                <a:cubicBezTo>
                  <a:pt x="3623585" y="4175129"/>
                  <a:pt x="3475554" y="4167137"/>
                  <a:pt x="3327523" y="4169167"/>
                </a:cubicBezTo>
                <a:cubicBezTo>
                  <a:pt x="3323528" y="4169738"/>
                  <a:pt x="3319443" y="4169205"/>
                  <a:pt x="3315727" y="4167645"/>
                </a:cubicBezTo>
                <a:cubicBezTo>
                  <a:pt x="3278941" y="4142402"/>
                  <a:pt x="3238603" y="4152169"/>
                  <a:pt x="3200549" y="4158765"/>
                </a:cubicBezTo>
                <a:cubicBezTo>
                  <a:pt x="3074082" y="4180710"/>
                  <a:pt x="2947742" y="4191492"/>
                  <a:pt x="2819246" y="4174494"/>
                </a:cubicBezTo>
                <a:cubicBezTo>
                  <a:pt x="2696546" y="4156698"/>
                  <a:pt x="2572096" y="4154478"/>
                  <a:pt x="2448851" y="4167898"/>
                </a:cubicBezTo>
                <a:cubicBezTo>
                  <a:pt x="2279383" y="4187687"/>
                  <a:pt x="2110549" y="4183501"/>
                  <a:pt x="1941462" y="4167898"/>
                </a:cubicBezTo>
                <a:cubicBezTo>
                  <a:pt x="1872837" y="4161556"/>
                  <a:pt x="1803198" y="4150774"/>
                  <a:pt x="1735208" y="4166630"/>
                </a:cubicBezTo>
                <a:cubicBezTo>
                  <a:pt x="1651489" y="4186038"/>
                  <a:pt x="1568023" y="4179695"/>
                  <a:pt x="1484050" y="4175382"/>
                </a:cubicBezTo>
                <a:cubicBezTo>
                  <a:pt x="1377752" y="4169801"/>
                  <a:pt x="1271708" y="4153692"/>
                  <a:pt x="1165029" y="4166376"/>
                </a:cubicBezTo>
                <a:cubicBezTo>
                  <a:pt x="1115685" y="4172211"/>
                  <a:pt x="1066722" y="4181471"/>
                  <a:pt x="1016744" y="4179061"/>
                </a:cubicBezTo>
                <a:cubicBezTo>
                  <a:pt x="878481" y="4172719"/>
                  <a:pt x="740344" y="4165235"/>
                  <a:pt x="601826" y="4166376"/>
                </a:cubicBezTo>
                <a:cubicBezTo>
                  <a:pt x="543857" y="4166757"/>
                  <a:pt x="486268" y="4168659"/>
                  <a:pt x="428553" y="4172845"/>
                </a:cubicBezTo>
                <a:cubicBezTo>
                  <a:pt x="320859" y="4180710"/>
                  <a:pt x="213546" y="4170055"/>
                  <a:pt x="106234" y="4166249"/>
                </a:cubicBezTo>
                <a:lnTo>
                  <a:pt x="0" y="4171008"/>
                </a:lnTo>
                <a:close/>
              </a:path>
            </a:pathLst>
          </a:cu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E9D61D-9357-BD71-3AED-FA082CD2AD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61" r="-3" b="27190"/>
          <a:stretch/>
        </p:blipFill>
        <p:spPr>
          <a:xfrm>
            <a:off x="6019800" y="10"/>
            <a:ext cx="6172195" cy="4187662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83" name="sketch line">
            <a:extLst>
              <a:ext uri="{FF2B5EF4-FFF2-40B4-BE49-F238E27FC236}">
                <a16:creationId xmlns:a16="http://schemas.microsoft.com/office/drawing/2014/main" id="{63C1A86C-B1A8-4AEC-B001-595C91716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89020" y="540453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A71666-36F6-241D-6E18-1434F136B719}"/>
              </a:ext>
            </a:extLst>
          </p:cNvPr>
          <p:cNvSpPr txBox="1"/>
          <p:nvPr/>
        </p:nvSpPr>
        <p:spPr>
          <a:xfrm>
            <a:off x="4654294" y="4562856"/>
            <a:ext cx="6903721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Dès notre réveil, l'hôtel nous propose un buffet à volonté typiquement turc pour le petit déjeuner.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Ensuite, nous avons pris la décision d'explorer la ville pour découvrir les mosquées. Sainte Sophie, la plus belle de toutes et la plus mythique, nous coupe le souffle à la fois par son histoire, son architecture et sa grandeur. C'est sans aucun doute l'une des choses les plus splendides de notre existence...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Après cela, nous nous rendons dans un souk et effectuons quelques petites emplettes. Puis, la faim nous saisit, alors nous dégustons des mets locaux.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8FA828-32D3-AE77-579A-0E080BD05E92}"/>
              </a:ext>
            </a:extLst>
          </p:cNvPr>
          <p:cNvSpPr txBox="1"/>
          <p:nvPr/>
        </p:nvSpPr>
        <p:spPr>
          <a:xfrm>
            <a:off x="4654294" y="4562856"/>
            <a:ext cx="6903721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8192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7147C5-2A96-7990-B4CA-7E9A6E8A34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057" b="7030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60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E40FE7-1E42-5039-B86F-D30F3CD4C4C3}"/>
              </a:ext>
            </a:extLst>
          </p:cNvPr>
          <p:cNvSpPr txBox="1"/>
          <p:nvPr/>
        </p:nvSpPr>
        <p:spPr>
          <a:xfrm>
            <a:off x="4654294" y="4777739"/>
            <a:ext cx="6897626" cy="1399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/>
              <a:t>En fin de </a:t>
            </a:r>
            <a:r>
              <a:rPr lang="en-US" sz="1000" dirty="0" err="1"/>
              <a:t>journée</a:t>
            </a:r>
            <a:r>
              <a:rPr lang="en-US" sz="1000" dirty="0"/>
              <a:t>, nous </a:t>
            </a:r>
            <a:r>
              <a:rPr lang="en-US" sz="1000" dirty="0" err="1"/>
              <a:t>prenons</a:t>
            </a:r>
            <a:r>
              <a:rPr lang="en-US" sz="1000" dirty="0"/>
              <a:t> </a:t>
            </a:r>
            <a:r>
              <a:rPr lang="en-US" sz="1000" dirty="0" err="1"/>
              <a:t>l'avion</a:t>
            </a:r>
            <a:r>
              <a:rPr lang="en-US" sz="1000" dirty="0"/>
              <a:t> pour Izmir </a:t>
            </a:r>
            <a:r>
              <a:rPr lang="en-US" sz="1000" dirty="0" err="1"/>
              <a:t>afin</a:t>
            </a:r>
            <a:r>
              <a:rPr lang="en-US" sz="1000" dirty="0"/>
              <a:t> de </a:t>
            </a:r>
            <a:r>
              <a:rPr lang="en-US" sz="1000" dirty="0" err="1"/>
              <a:t>retrouver</a:t>
            </a:r>
            <a:r>
              <a:rPr lang="en-US" sz="1000" dirty="0"/>
              <a:t> </a:t>
            </a:r>
            <a:r>
              <a:rPr lang="en-US" sz="1000" dirty="0" err="1"/>
              <a:t>nos</a:t>
            </a:r>
            <a:r>
              <a:rPr lang="en-US" sz="1000" dirty="0"/>
              <a:t> </a:t>
            </a:r>
            <a:r>
              <a:rPr lang="en-US" sz="1000" dirty="0" err="1"/>
              <a:t>correspondantes</a:t>
            </a:r>
            <a:r>
              <a:rPr lang="en-US" sz="1000" dirty="0"/>
              <a:t>, Zeynep et </a:t>
            </a:r>
            <a:r>
              <a:rPr lang="en-US" sz="1000" dirty="0" err="1"/>
              <a:t>Elifnas</a:t>
            </a:r>
            <a:r>
              <a:rPr lang="en-US" sz="1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 err="1"/>
              <a:t>Dès</a:t>
            </a:r>
            <a:r>
              <a:rPr lang="en-US" sz="1000" dirty="0"/>
              <a:t> </a:t>
            </a:r>
            <a:r>
              <a:rPr lang="en-US" sz="1000" dirty="0" err="1"/>
              <a:t>leur</a:t>
            </a:r>
            <a:r>
              <a:rPr lang="en-US" sz="1000" dirty="0"/>
              <a:t> </a:t>
            </a:r>
            <a:r>
              <a:rPr lang="en-US" sz="1000" dirty="0" err="1"/>
              <a:t>arrivée</a:t>
            </a:r>
            <a:r>
              <a:rPr lang="en-US" sz="1000" dirty="0"/>
              <a:t>, nous les </a:t>
            </a:r>
            <a:r>
              <a:rPr lang="en-US" sz="1000" dirty="0" err="1"/>
              <a:t>voyons</a:t>
            </a:r>
            <a:r>
              <a:rPr lang="en-US" sz="1000" dirty="0"/>
              <a:t> arriver ensemble, </a:t>
            </a:r>
            <a:r>
              <a:rPr lang="en-US" sz="1000" dirty="0" err="1"/>
              <a:t>en</a:t>
            </a:r>
            <a:r>
              <a:rPr lang="en-US" sz="1000" dirty="0"/>
              <a:t> compagnie de </a:t>
            </a:r>
            <a:r>
              <a:rPr lang="en-US" sz="1000" dirty="0" err="1"/>
              <a:t>leurs</a:t>
            </a:r>
            <a:r>
              <a:rPr lang="en-US" sz="1000" dirty="0"/>
              <a:t> </a:t>
            </a:r>
            <a:r>
              <a:rPr lang="en-US" sz="1000" dirty="0" err="1"/>
              <a:t>professeurs</a:t>
            </a:r>
            <a:r>
              <a:rPr lang="en-US" sz="1000" dirty="0"/>
              <a:t> et parents.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/>
              <a:t>Avec un peu de stress, nous devons quitter </a:t>
            </a:r>
            <a:r>
              <a:rPr lang="en-US" sz="1000" dirty="0" err="1"/>
              <a:t>nos</a:t>
            </a:r>
            <a:r>
              <a:rPr lang="en-US" sz="1000" dirty="0"/>
              <a:t> </a:t>
            </a:r>
            <a:r>
              <a:rPr lang="en-US" sz="1000" dirty="0" err="1"/>
              <a:t>professeurs</a:t>
            </a:r>
            <a:r>
              <a:rPr lang="en-US" sz="1000" dirty="0"/>
              <a:t> </a:t>
            </a:r>
            <a:r>
              <a:rPr lang="en-US" sz="1000" dirty="0" err="1"/>
              <a:t>afin</a:t>
            </a:r>
            <a:r>
              <a:rPr lang="en-US" sz="1000" dirty="0"/>
              <a:t> de </a:t>
            </a:r>
            <a:r>
              <a:rPr lang="en-US" sz="1000" dirty="0" err="1"/>
              <a:t>regagner</a:t>
            </a:r>
            <a:r>
              <a:rPr lang="en-US" sz="1000" dirty="0"/>
              <a:t> </a:t>
            </a:r>
            <a:r>
              <a:rPr lang="en-US" sz="1000" dirty="0" err="1"/>
              <a:t>notre</a:t>
            </a:r>
            <a:r>
              <a:rPr lang="en-US" sz="1000" dirty="0"/>
              <a:t> </a:t>
            </a:r>
            <a:r>
              <a:rPr lang="en-US" sz="1000" dirty="0" err="1"/>
              <a:t>maison</a:t>
            </a:r>
            <a:r>
              <a:rPr lang="en-US" sz="1000" dirty="0"/>
              <a:t> pour la </a:t>
            </a:r>
            <a:r>
              <a:rPr lang="en-US" sz="1000" dirty="0" err="1"/>
              <a:t>semaine</a:t>
            </a:r>
            <a:r>
              <a:rPr lang="en-US" sz="1000" dirty="0"/>
              <a:t>  à </a:t>
            </a:r>
            <a:r>
              <a:rPr lang="en-US" sz="1000" dirty="0" err="1"/>
              <a:t>venir</a:t>
            </a:r>
            <a:r>
              <a:rPr lang="en-US" sz="1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/>
              <a:t>Nous </a:t>
            </a:r>
            <a:r>
              <a:rPr lang="en-US" sz="1000" dirty="0" err="1"/>
              <a:t>faisons</a:t>
            </a:r>
            <a:r>
              <a:rPr lang="en-US" sz="1000" dirty="0"/>
              <a:t> plus ample </a:t>
            </a:r>
            <a:r>
              <a:rPr lang="en-US" sz="1000" dirty="0" err="1"/>
              <a:t>connaissance</a:t>
            </a:r>
            <a:r>
              <a:rPr lang="en-US" sz="1000" dirty="0"/>
              <a:t> avec </a:t>
            </a:r>
            <a:r>
              <a:rPr lang="en-US" sz="1000" dirty="0" err="1"/>
              <a:t>elles</a:t>
            </a:r>
            <a:r>
              <a:rPr lang="en-US" sz="1000" dirty="0"/>
              <a:t> et nous </a:t>
            </a:r>
            <a:r>
              <a:rPr lang="en-US" sz="1000" dirty="0" err="1"/>
              <a:t>dînons</a:t>
            </a:r>
            <a:r>
              <a:rPr lang="en-US" sz="1000" dirty="0"/>
              <a:t> </a:t>
            </a:r>
            <a:r>
              <a:rPr lang="en-US" sz="1000" dirty="0" err="1"/>
              <a:t>toutes</a:t>
            </a:r>
            <a:r>
              <a:rPr lang="en-US" sz="1000" dirty="0"/>
              <a:t> les quatre. Elles nous montre des </a:t>
            </a:r>
            <a:r>
              <a:rPr lang="en-US" sz="1000" dirty="0" err="1"/>
              <a:t>danses</a:t>
            </a:r>
            <a:r>
              <a:rPr lang="en-US" sz="1000" dirty="0"/>
              <a:t> et nous font </a:t>
            </a:r>
            <a:r>
              <a:rPr lang="en-US" sz="1000" dirty="0" err="1"/>
              <a:t>gouter</a:t>
            </a:r>
            <a:r>
              <a:rPr lang="en-US" sz="1000" dirty="0"/>
              <a:t> des </a:t>
            </a:r>
            <a:r>
              <a:rPr lang="en-US" sz="1000" dirty="0" err="1"/>
              <a:t>denrer</a:t>
            </a:r>
            <a:r>
              <a:rPr lang="en-US" sz="1000" dirty="0"/>
              <a:t> </a:t>
            </a:r>
            <a:r>
              <a:rPr lang="en-US" sz="1000" dirty="0" err="1"/>
              <a:t>traditionnelle</a:t>
            </a:r>
            <a:r>
              <a:rPr lang="en-US" sz="1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000" dirty="0"/>
              <a:t>Nous </a:t>
            </a:r>
            <a:r>
              <a:rPr lang="en-US" sz="1000" dirty="0" err="1"/>
              <a:t>nous</a:t>
            </a:r>
            <a:r>
              <a:rPr lang="en-US" sz="1000" dirty="0"/>
              <a:t> </a:t>
            </a:r>
            <a:r>
              <a:rPr lang="en-US" sz="1000" dirty="0" err="1"/>
              <a:t>quittons</a:t>
            </a:r>
            <a:r>
              <a:rPr lang="en-US" sz="1000" dirty="0"/>
              <a:t> </a:t>
            </a:r>
            <a:r>
              <a:rPr lang="en-US" sz="1000" dirty="0" err="1"/>
              <a:t>enfin</a:t>
            </a:r>
            <a:r>
              <a:rPr lang="en-US" sz="1000" dirty="0"/>
              <a:t>. </a:t>
            </a:r>
            <a:r>
              <a:rPr lang="en-US" sz="1000" dirty="0" err="1"/>
              <a:t>Chacune</a:t>
            </a:r>
            <a:r>
              <a:rPr lang="en-US" sz="1000" dirty="0"/>
              <a:t> de </a:t>
            </a:r>
            <a:r>
              <a:rPr lang="en-US" sz="1000" dirty="0" err="1"/>
              <a:t>notre</a:t>
            </a:r>
            <a:r>
              <a:rPr lang="en-US" sz="1000" dirty="0"/>
              <a:t> </a:t>
            </a:r>
            <a:r>
              <a:rPr lang="en-US" sz="1000" dirty="0" err="1"/>
              <a:t>côté</a:t>
            </a:r>
            <a:r>
              <a:rPr lang="en-US" sz="1000" dirty="0"/>
              <a:t>, nous </a:t>
            </a:r>
            <a:r>
              <a:rPr lang="en-US" sz="1000" dirty="0" err="1"/>
              <a:t>faisons</a:t>
            </a:r>
            <a:r>
              <a:rPr lang="en-US" sz="1000" dirty="0"/>
              <a:t> </a:t>
            </a:r>
            <a:r>
              <a:rPr lang="en-US" sz="1000" dirty="0" err="1"/>
              <a:t>connaissance</a:t>
            </a:r>
            <a:r>
              <a:rPr lang="en-US" sz="1000" dirty="0"/>
              <a:t> avec </a:t>
            </a:r>
            <a:r>
              <a:rPr lang="en-US" sz="1000" dirty="0" err="1"/>
              <a:t>nos</a:t>
            </a:r>
            <a:r>
              <a:rPr lang="en-US" sz="1000" dirty="0"/>
              <a:t> </a:t>
            </a:r>
            <a:r>
              <a:rPr lang="en-US" sz="1000" dirty="0" err="1"/>
              <a:t>familles</a:t>
            </a:r>
            <a:r>
              <a:rPr lang="en-US" sz="1000" dirty="0"/>
              <a:t> et </a:t>
            </a:r>
            <a:r>
              <a:rPr lang="en-US" sz="1000" dirty="0" err="1"/>
              <a:t>leur</a:t>
            </a:r>
            <a:r>
              <a:rPr lang="en-US" sz="1000" dirty="0"/>
              <a:t> </a:t>
            </a:r>
            <a:r>
              <a:rPr lang="en-US" sz="1000" dirty="0" err="1"/>
              <a:t>offrons</a:t>
            </a:r>
            <a:r>
              <a:rPr lang="en-US" sz="1000" dirty="0"/>
              <a:t> des </a:t>
            </a:r>
            <a:r>
              <a:rPr lang="en-US" sz="1000" dirty="0" err="1"/>
              <a:t>présents</a:t>
            </a:r>
            <a:r>
              <a:rPr lang="en-US" sz="1000" dirty="0"/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DA7357-0CD6-A8FC-E63C-116ED3CCA2B0}"/>
              </a:ext>
            </a:extLst>
          </p:cNvPr>
          <p:cNvSpPr txBox="1"/>
          <p:nvPr/>
        </p:nvSpPr>
        <p:spPr>
          <a:xfrm>
            <a:off x="4654294" y="4777739"/>
            <a:ext cx="6897626" cy="1399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07604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2E58D0-A598-61A0-C2E8-D8B6FA86EBE4}"/>
              </a:ext>
            </a:extLst>
          </p:cNvPr>
          <p:cNvSpPr txBox="1"/>
          <p:nvPr/>
        </p:nvSpPr>
        <p:spPr>
          <a:xfrm>
            <a:off x="640080" y="329184"/>
            <a:ext cx="6894576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IV</a:t>
            </a:r>
          </a:p>
        </p:txBody>
      </p:sp>
      <p:sp>
        <p:nvSpPr>
          <p:cNvPr id="4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514D3E9-61F3-D71C-8F39-430F73270E20}"/>
              </a:ext>
            </a:extLst>
          </p:cNvPr>
          <p:cNvSpPr txBox="1"/>
          <p:nvPr/>
        </p:nvSpPr>
        <p:spPr>
          <a:xfrm>
            <a:off x="640080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Chaque matin, nous regagnons l'établissement en compagnie des autres Turcs et Roumains membres de l'ERAMUS. Après une courte présentation, nous rejoignons une salle dédiée à l’expérience. Nous retrouvons les professeurs, et les Turcs firent une présentation de leur établissement et de leur culture, ainsi que les Roumains.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A la suite, une petite démonstration de cours de musique relativement attipique . Nous allons dejeuner au restaurant.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En compagnie des autres jeunes, nous nous rendons dans une grande ville qui se trouve à environ 40 minutes en bus l'après-midi. Nous sommes allées faire un tour dans une grande rue marchande remplie d'enseignes variées.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Le soir une fois rentrer nous nous posons dans un parc pour discuter puis vers 23heures nous nous séparons pour rejoindre nos domicls, rassuré car tous sont très gentils.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028060-05BA-F78A-6392-4666800B6D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799" r="2" b="26771"/>
          <a:stretch/>
        </p:blipFill>
        <p:spPr>
          <a:xfrm>
            <a:off x="7863840" y="816771"/>
            <a:ext cx="4014216" cy="245479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7DD884-777A-F706-44AE-74EB0E7978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18467"/>
          <a:stretch/>
        </p:blipFill>
        <p:spPr>
          <a:xfrm>
            <a:off x="8082396" y="4079193"/>
            <a:ext cx="3558815" cy="21762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5D455A-0A5F-E116-6574-C0ED08B39EBC}"/>
              </a:ext>
            </a:extLst>
          </p:cNvPr>
          <p:cNvSpPr txBox="1"/>
          <p:nvPr/>
        </p:nvSpPr>
        <p:spPr>
          <a:xfrm>
            <a:off x="841246" y="2368296"/>
            <a:ext cx="4607052" cy="350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954216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4" name="Rectangle 93">
            <a:extLst>
              <a:ext uri="{FF2B5EF4-FFF2-40B4-BE49-F238E27FC236}">
                <a16:creationId xmlns:a16="http://schemas.microsoft.com/office/drawing/2014/main" id="{CAD82CDB-5509-455C-A2AC-DBC53F85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2C44DB-DA29-E1B0-17F8-F2F9D6597B95}"/>
              </a:ext>
            </a:extLst>
          </p:cNvPr>
          <p:cNvSpPr txBox="1"/>
          <p:nvPr/>
        </p:nvSpPr>
        <p:spPr>
          <a:xfrm>
            <a:off x="4521271" y="443668"/>
            <a:ext cx="2871216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V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848EE7-1198-CE30-836A-81FD1E0A40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2" b="-1"/>
          <a:stretch/>
        </p:blipFill>
        <p:spPr>
          <a:xfrm>
            <a:off x="20" y="173920"/>
            <a:ext cx="3936404" cy="2148840"/>
          </a:xfrm>
          <a:prstGeom prst="rect">
            <a:avLst/>
          </a:prstGeom>
        </p:spPr>
      </p:pic>
      <p:sp>
        <p:nvSpPr>
          <p:cNvPr id="98" name="Rectangle 97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60118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EB3F1E-2485-624C-5F20-EA81D154DE42}"/>
              </a:ext>
            </a:extLst>
          </p:cNvPr>
          <p:cNvSpPr txBox="1"/>
          <p:nvPr/>
        </p:nvSpPr>
        <p:spPr>
          <a:xfrm>
            <a:off x="7688007" y="548640"/>
            <a:ext cx="4016433" cy="15043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Une </a:t>
            </a:r>
            <a:r>
              <a:rPr lang="en-US" sz="1200" dirty="0" err="1"/>
              <a:t>fois</a:t>
            </a:r>
            <a:r>
              <a:rPr lang="en-US" sz="1200" dirty="0"/>
              <a:t> </a:t>
            </a:r>
            <a:r>
              <a:rPr lang="en-US" sz="1200" dirty="0" err="1"/>
              <a:t>arrivé</a:t>
            </a:r>
            <a:r>
              <a:rPr lang="en-US" sz="1200" dirty="0"/>
              <a:t> dans </a:t>
            </a:r>
            <a:r>
              <a:rPr lang="en-US" sz="1200" dirty="0" err="1"/>
              <a:t>leur</a:t>
            </a:r>
            <a:r>
              <a:rPr lang="en-US" sz="1200" dirty="0"/>
              <a:t> lycée, les </a:t>
            </a:r>
            <a:r>
              <a:rPr lang="en-US" sz="1200" dirty="0" err="1"/>
              <a:t>turques</a:t>
            </a:r>
            <a:r>
              <a:rPr lang="en-US" sz="1200" dirty="0"/>
              <a:t> </a:t>
            </a:r>
            <a:r>
              <a:rPr lang="en-US" sz="1200" dirty="0" err="1"/>
              <a:t>organisent</a:t>
            </a:r>
            <a:r>
              <a:rPr lang="en-US" sz="1200" dirty="0"/>
              <a:t> </a:t>
            </a:r>
            <a:r>
              <a:rPr lang="en-US" sz="1200" dirty="0" err="1"/>
              <a:t>une</a:t>
            </a:r>
            <a:r>
              <a:rPr lang="en-US" sz="1200" dirty="0"/>
              <a:t> </a:t>
            </a:r>
            <a:r>
              <a:rPr lang="en-US" sz="1200" dirty="0" err="1"/>
              <a:t>compétition</a:t>
            </a:r>
            <a:r>
              <a:rPr lang="en-US" sz="1200" dirty="0"/>
              <a:t> de la </a:t>
            </a:r>
            <a:r>
              <a:rPr lang="en-US" sz="1200" dirty="0" err="1"/>
              <a:t>meilleure</a:t>
            </a:r>
            <a:r>
              <a:rPr lang="en-US" sz="1200" dirty="0"/>
              <a:t> infusion, </a:t>
            </a:r>
            <a:r>
              <a:rPr lang="en-US" sz="1200" dirty="0" err="1"/>
              <a:t>faite</a:t>
            </a:r>
            <a:r>
              <a:rPr lang="en-US" sz="1200" dirty="0"/>
              <a:t> à </a:t>
            </a:r>
            <a:r>
              <a:rPr lang="en-US" sz="1200" dirty="0" err="1"/>
              <a:t>partir</a:t>
            </a:r>
            <a:r>
              <a:rPr lang="en-US" sz="1200" dirty="0"/>
              <a:t> de plantes </a:t>
            </a:r>
            <a:r>
              <a:rPr lang="en-US" sz="1200" dirty="0" err="1"/>
              <a:t>médicinales</a:t>
            </a:r>
            <a:r>
              <a:rPr lang="en-US" sz="12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Puis</a:t>
            </a:r>
            <a:r>
              <a:rPr lang="en-US" sz="1200" dirty="0"/>
              <a:t>, nous </a:t>
            </a:r>
            <a:r>
              <a:rPr lang="en-US" sz="1200" dirty="0" err="1"/>
              <a:t>allons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montagne</a:t>
            </a:r>
            <a:r>
              <a:rPr lang="en-US" sz="1200" dirty="0"/>
              <a:t> pour </a:t>
            </a:r>
            <a:r>
              <a:rPr lang="en-US" sz="1200" dirty="0" err="1"/>
              <a:t>planté</a:t>
            </a:r>
            <a:r>
              <a:rPr lang="en-US" sz="1200" dirty="0"/>
              <a:t> des </a:t>
            </a:r>
            <a:r>
              <a:rPr lang="en-US" sz="1200" dirty="0" err="1"/>
              <a:t>arbres</a:t>
            </a:r>
            <a:r>
              <a:rPr lang="en-US" sz="1200" dirty="0"/>
              <a:t> dans le cadre d’un </a:t>
            </a:r>
            <a:r>
              <a:rPr lang="en-US" sz="1200" dirty="0" err="1"/>
              <a:t>défi</a:t>
            </a:r>
            <a:r>
              <a:rPr lang="en-US" sz="1200" dirty="0"/>
              <a:t>, </a:t>
            </a:r>
            <a:r>
              <a:rPr lang="en-US" sz="1200" dirty="0" err="1"/>
              <a:t>suivis</a:t>
            </a:r>
            <a:r>
              <a:rPr lang="en-US" sz="1200" dirty="0"/>
              <a:t> </a:t>
            </a:r>
            <a:r>
              <a:rPr lang="en-US" sz="1200" dirty="0" err="1"/>
              <a:t>d’une</a:t>
            </a:r>
            <a:r>
              <a:rPr lang="en-US" sz="1200" dirty="0"/>
              <a:t> petite </a:t>
            </a:r>
            <a:r>
              <a:rPr lang="en-US" sz="1200" dirty="0" err="1"/>
              <a:t>marche</a:t>
            </a:r>
            <a:r>
              <a:rPr lang="en-US" sz="1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 Ensuite, nous </a:t>
            </a:r>
            <a:r>
              <a:rPr lang="en-US" sz="1200" dirty="0" err="1"/>
              <a:t>déjeunons</a:t>
            </a:r>
            <a:r>
              <a:rPr lang="en-US" sz="1200" dirty="0"/>
              <a:t> dan un petit village  au rue </a:t>
            </a:r>
            <a:r>
              <a:rPr lang="en-US" sz="1200" dirty="0" err="1"/>
              <a:t>marchandes</a:t>
            </a:r>
            <a:r>
              <a:rPr lang="en-US" sz="1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Et pour </a:t>
            </a:r>
            <a:r>
              <a:rPr lang="en-US" sz="1200" dirty="0" err="1"/>
              <a:t>dernière</a:t>
            </a:r>
            <a:r>
              <a:rPr lang="en-US" sz="1200" dirty="0"/>
              <a:t> </a:t>
            </a:r>
            <a:r>
              <a:rPr lang="en-US" sz="1200" dirty="0" err="1"/>
              <a:t>compétition</a:t>
            </a:r>
            <a:r>
              <a:rPr lang="en-US" sz="1200" dirty="0"/>
              <a:t> de la </a:t>
            </a:r>
            <a:r>
              <a:rPr lang="en-US" sz="1200" dirty="0" err="1"/>
              <a:t>journée</a:t>
            </a:r>
            <a:r>
              <a:rPr lang="en-US" sz="1200" dirty="0"/>
              <a:t> un atelier d’art plastique nous attend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rentrant</a:t>
            </a:r>
            <a:r>
              <a:rPr lang="en-US" sz="1200" dirty="0"/>
              <a:t> au lycée.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  </a:t>
            </a:r>
          </a:p>
        </p:txBody>
      </p:sp>
      <p:pic>
        <p:nvPicPr>
          <p:cNvPr id="5" name="Image 4" descr="Une image contenant personne, habits, intérieur, mur&#10;&#10;Description générée automatiquement">
            <a:extLst>
              <a:ext uri="{FF2B5EF4-FFF2-40B4-BE49-F238E27FC236}">
                <a16:creationId xmlns:a16="http://schemas.microsoft.com/office/drawing/2014/main" id="{84560EA7-F388-AD62-F960-7CA43372F0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74" r="8800" b="-1"/>
          <a:stretch/>
        </p:blipFill>
        <p:spPr>
          <a:xfrm>
            <a:off x="20" y="2573433"/>
            <a:ext cx="3936404" cy="37359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8A5354-CD16-3F29-4ED1-6EFCAA03D3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4764"/>
          <a:stretch/>
        </p:blipFill>
        <p:spPr>
          <a:xfrm>
            <a:off x="4155702" y="2573434"/>
            <a:ext cx="3922776" cy="37359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3DB750-E76E-9FE8-91B4-8C99BD98F4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67" r="-2" b="37965"/>
          <a:stretch/>
        </p:blipFill>
        <p:spPr>
          <a:xfrm>
            <a:off x="8290932" y="2560123"/>
            <a:ext cx="3901068" cy="37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95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29190C-3A2B-89B1-D0FC-A34465352FE7}"/>
              </a:ext>
            </a:extLst>
          </p:cNvPr>
          <p:cNvSpPr txBox="1"/>
          <p:nvPr/>
        </p:nvSpPr>
        <p:spPr>
          <a:xfrm>
            <a:off x="615458" y="3355848"/>
            <a:ext cx="6268770" cy="2825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Suite à </a:t>
            </a:r>
            <a:r>
              <a:rPr lang="en-US" sz="2200" dirty="0" err="1"/>
              <a:t>ce</a:t>
            </a:r>
            <a:r>
              <a:rPr lang="en-US" sz="2200" dirty="0"/>
              <a:t> début de </a:t>
            </a:r>
            <a:r>
              <a:rPr lang="en-US" sz="2200" dirty="0" err="1"/>
              <a:t>journée</a:t>
            </a:r>
            <a:r>
              <a:rPr lang="en-US" sz="2200" dirty="0"/>
              <a:t>  fort </a:t>
            </a:r>
            <a:r>
              <a:rPr lang="en-US" sz="2200" dirty="0" err="1"/>
              <a:t>fatigante</a:t>
            </a:r>
            <a:r>
              <a:rPr lang="en-US" sz="2200" dirty="0"/>
              <a:t>, nous </a:t>
            </a:r>
            <a:r>
              <a:rPr lang="en-US" sz="2200" dirty="0" err="1"/>
              <a:t>nous</a:t>
            </a:r>
            <a:r>
              <a:rPr lang="en-US" sz="2200" dirty="0"/>
              <a:t> </a:t>
            </a:r>
            <a:r>
              <a:rPr lang="en-US" sz="2200" dirty="0" err="1"/>
              <a:t>retrouvons</a:t>
            </a:r>
            <a:r>
              <a:rPr lang="en-US" sz="2200" dirty="0"/>
              <a:t> entre </a:t>
            </a:r>
            <a:r>
              <a:rPr lang="en-US" sz="2200" dirty="0" err="1"/>
              <a:t>jeune</a:t>
            </a:r>
            <a:r>
              <a:rPr lang="en-US" sz="2200" dirty="0"/>
              <a:t>. Alors, nous </a:t>
            </a:r>
            <a:r>
              <a:rPr lang="en-US" sz="2200" dirty="0" err="1"/>
              <a:t>décidons</a:t>
            </a:r>
            <a:r>
              <a:rPr lang="en-US" sz="2200" dirty="0"/>
              <a:t> </a:t>
            </a:r>
            <a:r>
              <a:rPr lang="en-US" sz="2200" dirty="0" err="1"/>
              <a:t>d’aller</a:t>
            </a:r>
            <a:r>
              <a:rPr lang="en-US" sz="2200" dirty="0"/>
              <a:t>  dans un </a:t>
            </a:r>
            <a:r>
              <a:rPr lang="en-US" sz="2200" dirty="0" err="1"/>
              <a:t>centre</a:t>
            </a:r>
            <a:r>
              <a:rPr lang="en-US" sz="2200" dirty="0"/>
              <a:t> commercial, </a:t>
            </a:r>
            <a:r>
              <a:rPr lang="en-US" sz="2200" dirty="0" err="1"/>
              <a:t>près</a:t>
            </a:r>
            <a:r>
              <a:rPr lang="en-US" sz="2200" dirty="0"/>
              <a:t> </a:t>
            </a:r>
            <a:r>
              <a:rPr lang="en-US" sz="2200" dirty="0" err="1"/>
              <a:t>d’une</a:t>
            </a:r>
            <a:r>
              <a:rPr lang="en-US" sz="2200" dirty="0"/>
              <a:t> </a:t>
            </a:r>
            <a:r>
              <a:rPr lang="en-US" sz="2200" dirty="0" err="1"/>
              <a:t>grande</a:t>
            </a:r>
            <a:r>
              <a:rPr lang="en-US" sz="2200" dirty="0"/>
              <a:t> </a:t>
            </a:r>
            <a:r>
              <a:rPr lang="en-US" sz="2200" dirty="0" err="1"/>
              <a:t>ville</a:t>
            </a:r>
            <a:r>
              <a:rPr lang="en-US" sz="2200" dirty="0"/>
              <a:t>. Il </a:t>
            </a:r>
            <a:r>
              <a:rPr lang="en-US" sz="2200" dirty="0" err="1"/>
              <a:t>est</a:t>
            </a:r>
            <a:r>
              <a:rPr lang="en-US" sz="2200" dirty="0"/>
              <a:t> très </a:t>
            </a:r>
            <a:r>
              <a:rPr lang="en-US" sz="2200" dirty="0" err="1"/>
              <a:t>moderne</a:t>
            </a:r>
            <a:r>
              <a:rPr lang="en-US" sz="2200" dirty="0"/>
              <a:t> et </a:t>
            </a:r>
            <a:r>
              <a:rPr lang="en-US" sz="2200" dirty="0" err="1"/>
              <a:t>mille</a:t>
            </a:r>
            <a:r>
              <a:rPr lang="en-US" sz="2200" dirty="0"/>
              <a:t> </a:t>
            </a:r>
            <a:r>
              <a:rPr lang="en-US" sz="2200" dirty="0" err="1"/>
              <a:t>fois</a:t>
            </a:r>
            <a:r>
              <a:rPr lang="en-US" sz="2200" dirty="0"/>
              <a:t> plus grand que </a:t>
            </a:r>
            <a:r>
              <a:rPr lang="en-US" sz="2200" dirty="0" err="1"/>
              <a:t>ce</a:t>
            </a:r>
            <a:r>
              <a:rPr lang="en-US" sz="2200" dirty="0"/>
              <a:t> </a:t>
            </a:r>
            <a:r>
              <a:rPr lang="en-US" sz="2200" dirty="0" err="1"/>
              <a:t>qu’on</a:t>
            </a:r>
            <a:r>
              <a:rPr lang="en-US" sz="2200" dirty="0"/>
              <a:t> </a:t>
            </a:r>
            <a:r>
              <a:rPr lang="en-US" sz="2200" dirty="0" err="1"/>
              <a:t>trouve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Martinique.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Au bout d’un moment, nous </a:t>
            </a:r>
            <a:r>
              <a:rPr lang="en-US" sz="2200" dirty="0" err="1"/>
              <a:t>décidons</a:t>
            </a:r>
            <a:r>
              <a:rPr lang="en-US" sz="2200" dirty="0"/>
              <a:t> de </a:t>
            </a:r>
            <a:r>
              <a:rPr lang="en-US" sz="2200" dirty="0" err="1"/>
              <a:t>rentrer</a:t>
            </a:r>
            <a:r>
              <a:rPr lang="en-US" sz="2200" dirty="0"/>
              <a:t>, et de nous poser dans un café pour </a:t>
            </a:r>
            <a:r>
              <a:rPr lang="en-US" sz="2200" dirty="0" err="1"/>
              <a:t>discuter</a:t>
            </a:r>
            <a:r>
              <a:rPr lang="en-US" sz="2200" dirty="0"/>
              <a:t>, </a:t>
            </a:r>
            <a:r>
              <a:rPr lang="en-US" sz="2200" dirty="0" err="1"/>
              <a:t>jusqu’au</a:t>
            </a:r>
            <a:r>
              <a:rPr lang="en-US" sz="2200" dirty="0"/>
              <a:t> moment de </a:t>
            </a:r>
            <a:r>
              <a:rPr lang="en-US" sz="2200" dirty="0" err="1"/>
              <a:t>rentrer</a:t>
            </a:r>
            <a:r>
              <a:rPr lang="en-US" sz="2200" dirty="0"/>
              <a:t>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DB6270-278D-E2D2-12E7-7C4914FA9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44" r="-1" b="1843"/>
          <a:stretch/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76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E15374-AFE4-09CA-379D-36D9393A78C8}"/>
              </a:ext>
            </a:extLst>
          </p:cNvPr>
          <p:cNvSpPr txBox="1"/>
          <p:nvPr/>
        </p:nvSpPr>
        <p:spPr>
          <a:xfrm>
            <a:off x="971368" y="371719"/>
            <a:ext cx="6125964" cy="1906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Jour VI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C6F023-4675-DC75-11C1-E7D868B3BB8B}"/>
              </a:ext>
            </a:extLst>
          </p:cNvPr>
          <p:cNvSpPr txBox="1"/>
          <p:nvPr/>
        </p:nvSpPr>
        <p:spPr>
          <a:xfrm>
            <a:off x="971368" y="2711395"/>
            <a:ext cx="4114801" cy="3465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Une </a:t>
            </a:r>
            <a:r>
              <a:rPr lang="en-US" sz="1600" dirty="0" err="1"/>
              <a:t>fois</a:t>
            </a:r>
            <a:r>
              <a:rPr lang="en-US" sz="1600" dirty="0"/>
              <a:t> </a:t>
            </a:r>
            <a:r>
              <a:rPr lang="en-US" sz="1600" dirty="0" err="1"/>
              <a:t>arrivé</a:t>
            </a:r>
            <a:r>
              <a:rPr lang="en-US" sz="1600" dirty="0"/>
              <a:t> dans </a:t>
            </a:r>
            <a:r>
              <a:rPr lang="en-US" sz="1600" dirty="0" err="1"/>
              <a:t>l’établissement</a:t>
            </a:r>
            <a:r>
              <a:rPr lang="en-US" sz="1600" dirty="0"/>
              <a:t>, nous </a:t>
            </a:r>
            <a:r>
              <a:rPr lang="en-US" sz="1600" dirty="0" err="1"/>
              <a:t>présentons</a:t>
            </a:r>
            <a:r>
              <a:rPr lang="en-US" sz="1600" dirty="0"/>
              <a:t> un </a:t>
            </a:r>
            <a:r>
              <a:rPr lang="en-US" sz="1600" dirty="0" err="1"/>
              <a:t>diaporama</a:t>
            </a:r>
            <a:r>
              <a:rPr lang="en-US" sz="1600" dirty="0"/>
              <a:t> sur la Martinique, </a:t>
            </a:r>
            <a:r>
              <a:rPr lang="en-US" sz="1600" dirty="0" err="1"/>
              <a:t>notre</a:t>
            </a:r>
            <a:r>
              <a:rPr lang="en-US" sz="1600" dirty="0"/>
              <a:t> </a:t>
            </a:r>
            <a:r>
              <a:rPr lang="en-US" sz="1600" dirty="0" err="1"/>
              <a:t>établissement</a:t>
            </a:r>
            <a:r>
              <a:rPr lang="en-US" sz="1600" dirty="0"/>
              <a:t> et les </a:t>
            </a:r>
            <a:r>
              <a:rPr lang="en-US" sz="1600" dirty="0" err="1"/>
              <a:t>mets</a:t>
            </a:r>
            <a:r>
              <a:rPr lang="en-US" sz="1600" dirty="0"/>
              <a:t> </a:t>
            </a:r>
            <a:r>
              <a:rPr lang="en-US" sz="1600" dirty="0" err="1"/>
              <a:t>locaux</a:t>
            </a:r>
            <a:r>
              <a:rPr lang="en-US" sz="1600" dirty="0"/>
              <a:t>. A la suite de </a:t>
            </a:r>
            <a:r>
              <a:rPr lang="en-US" sz="1600" dirty="0" err="1"/>
              <a:t>ce</a:t>
            </a:r>
            <a:r>
              <a:rPr lang="en-US" sz="1600" dirty="0"/>
              <a:t> dernier, nous </a:t>
            </a:r>
            <a:r>
              <a:rPr lang="en-US" sz="1600" dirty="0" err="1"/>
              <a:t>prenons</a:t>
            </a:r>
            <a:r>
              <a:rPr lang="en-US" sz="1600" dirty="0"/>
              <a:t> </a:t>
            </a:r>
            <a:r>
              <a:rPr lang="en-US" sz="1600" dirty="0" err="1"/>
              <a:t>toutes</a:t>
            </a:r>
            <a:r>
              <a:rPr lang="en-US" sz="1600" dirty="0"/>
              <a:t> les deux </a:t>
            </a:r>
            <a:r>
              <a:rPr lang="en-US" sz="1600" dirty="0" err="1"/>
              <a:t>en</a:t>
            </a:r>
            <a:r>
              <a:rPr lang="en-US" sz="1600" dirty="0"/>
              <a:t> charge </a:t>
            </a:r>
            <a:r>
              <a:rPr lang="en-US" sz="1600" dirty="0" err="1"/>
              <a:t>une</a:t>
            </a:r>
            <a:r>
              <a:rPr lang="en-US" sz="1600" dirty="0"/>
              <a:t> équipe de </a:t>
            </a:r>
            <a:r>
              <a:rPr lang="en-US" sz="1600" dirty="0" err="1"/>
              <a:t>dégustation</a:t>
            </a:r>
            <a:r>
              <a:rPr lang="en-US" sz="1600" dirty="0"/>
              <a:t> pour qui </a:t>
            </a:r>
            <a:r>
              <a:rPr lang="en-US" sz="1600" dirty="0" err="1"/>
              <a:t>dois</a:t>
            </a:r>
            <a:r>
              <a:rPr lang="en-US" sz="1600" dirty="0"/>
              <a:t>, </a:t>
            </a:r>
            <a:r>
              <a:rPr lang="en-US" sz="1600" dirty="0" err="1"/>
              <a:t>reconnaitre</a:t>
            </a:r>
            <a:r>
              <a:rPr lang="en-US" sz="1600" dirty="0"/>
              <a:t> des </a:t>
            </a:r>
            <a:r>
              <a:rPr lang="en-US" sz="1600"/>
              <a:t>confitures, des </a:t>
            </a:r>
            <a:r>
              <a:rPr lang="en-US" sz="1600" dirty="0"/>
              <a:t>plantes... </a:t>
            </a:r>
            <a:r>
              <a:rPr lang="en-US" sz="1600" dirty="0" err="1"/>
              <a:t>Malheureusement</a:t>
            </a:r>
            <a:r>
              <a:rPr lang="en-US" sz="1600" dirty="0"/>
              <a:t>, nous </a:t>
            </a:r>
            <a:r>
              <a:rPr lang="en-US" sz="1600" dirty="0" err="1"/>
              <a:t>n’avons</a:t>
            </a:r>
            <a:r>
              <a:rPr lang="en-US" sz="1600" dirty="0"/>
              <a:t> pas le droit de les aider, </a:t>
            </a:r>
            <a:r>
              <a:rPr lang="en-US" sz="1600" dirty="0" err="1"/>
              <a:t>alors</a:t>
            </a:r>
            <a:r>
              <a:rPr lang="en-US" sz="1600" dirty="0"/>
              <a:t> nous </a:t>
            </a:r>
            <a:r>
              <a:rPr lang="en-US" sz="1600" dirty="0" err="1"/>
              <a:t>nous</a:t>
            </a:r>
            <a:r>
              <a:rPr lang="en-US" sz="1600" dirty="0"/>
              <a:t> </a:t>
            </a:r>
            <a:r>
              <a:rPr lang="en-US" sz="1600" dirty="0" err="1"/>
              <a:t>contentons</a:t>
            </a:r>
            <a:r>
              <a:rPr lang="en-US" sz="1600" dirty="0"/>
              <a:t> de crier de </a:t>
            </a:r>
            <a:r>
              <a:rPr lang="en-US" sz="1600" dirty="0" err="1"/>
              <a:t>l’intérieure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Après </a:t>
            </a:r>
            <a:r>
              <a:rPr lang="en-US" sz="1600" dirty="0" err="1"/>
              <a:t>cela</a:t>
            </a:r>
            <a:r>
              <a:rPr lang="en-US" sz="1600" dirty="0"/>
              <a:t>, nous </a:t>
            </a:r>
            <a:r>
              <a:rPr lang="en-US" sz="1600" dirty="0" err="1"/>
              <a:t>allons</a:t>
            </a:r>
            <a:r>
              <a:rPr lang="en-US" sz="1600" dirty="0"/>
              <a:t> à un </a:t>
            </a:r>
            <a:r>
              <a:rPr lang="en-US" sz="1600" dirty="0" err="1"/>
              <a:t>cours</a:t>
            </a:r>
            <a:r>
              <a:rPr lang="en-US" sz="1600" dirty="0"/>
              <a:t> de cuisine, peu </a:t>
            </a:r>
            <a:r>
              <a:rPr lang="en-US" sz="1600" dirty="0" err="1"/>
              <a:t>fructueux</a:t>
            </a:r>
            <a:r>
              <a:rPr lang="en-US" sz="1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Enfin</a:t>
            </a:r>
            <a:r>
              <a:rPr lang="en-US" sz="1600" dirty="0"/>
              <a:t>, le </a:t>
            </a:r>
            <a:r>
              <a:rPr lang="en-US" sz="1600" dirty="0" err="1"/>
              <a:t>soir</a:t>
            </a:r>
            <a:r>
              <a:rPr lang="en-US" sz="1600" dirty="0"/>
              <a:t>, nous </a:t>
            </a:r>
            <a:r>
              <a:rPr lang="en-US" sz="1600" dirty="0" err="1"/>
              <a:t>allons</a:t>
            </a:r>
            <a:r>
              <a:rPr lang="en-US" sz="1600" dirty="0"/>
              <a:t> au port, pour </a:t>
            </a:r>
            <a:r>
              <a:rPr lang="en-US" sz="1600" dirty="0" err="1"/>
              <a:t>respirer</a:t>
            </a:r>
            <a:r>
              <a:rPr lang="en-US" sz="1600" dirty="0"/>
              <a:t> </a:t>
            </a:r>
            <a:r>
              <a:rPr lang="en-US" sz="1600" dirty="0" err="1"/>
              <a:t>l’air</a:t>
            </a:r>
            <a:r>
              <a:rPr lang="en-US" sz="1600" dirty="0"/>
              <a:t> </a:t>
            </a:r>
            <a:r>
              <a:rPr lang="en-US" sz="1600" dirty="0" err="1"/>
              <a:t>marin</a:t>
            </a:r>
            <a:r>
              <a:rPr lang="en-US" sz="16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827098-6674-193F-5BC6-26928781E7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14" r="-1" b="14619"/>
          <a:stretch/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D37D07-D771-1653-C1B8-D98A1EFB57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24613"/>
          <a:stretch/>
        </p:blipFill>
        <p:spPr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BB5178-297F-57D4-6898-53E1DBDEAA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240" r="10483" b="-1"/>
          <a:stretch/>
        </p:blipFill>
        <p:spPr>
          <a:xfrm flipH="1"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2547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04F7DF-2535-4AB8-A03F-F91F0F381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553CB27-F076-7EEF-9C3E-4BC890C22E95}"/>
              </a:ext>
            </a:extLst>
          </p:cNvPr>
          <p:cNvSpPr txBox="1"/>
          <p:nvPr/>
        </p:nvSpPr>
        <p:spPr>
          <a:xfrm>
            <a:off x="841248" y="510047"/>
            <a:ext cx="3300984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VII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98164" y="1323863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A5E176-A7EE-C375-F36F-54675C231C82}"/>
              </a:ext>
            </a:extLst>
          </p:cNvPr>
          <p:cNvSpPr txBox="1"/>
          <p:nvPr/>
        </p:nvSpPr>
        <p:spPr>
          <a:xfrm>
            <a:off x="4581144" y="510047"/>
            <a:ext cx="685800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Le matin, nous </a:t>
            </a:r>
            <a:r>
              <a:rPr lang="en-US" sz="1700" dirty="0" err="1"/>
              <a:t>visitons</a:t>
            </a:r>
            <a:r>
              <a:rPr lang="en-US" sz="1700" dirty="0"/>
              <a:t> le cite </a:t>
            </a:r>
            <a:r>
              <a:rPr lang="en-US" sz="1700" dirty="0" err="1"/>
              <a:t>emblématique</a:t>
            </a:r>
            <a:r>
              <a:rPr lang="en-US" sz="1700" dirty="0"/>
              <a:t> </a:t>
            </a:r>
            <a:r>
              <a:rPr lang="en-US" sz="1700" dirty="0" err="1"/>
              <a:t>d’Ephèse</a:t>
            </a:r>
            <a:r>
              <a:rPr lang="en-US" sz="1700" dirty="0"/>
              <a:t>, les vestiges de l’ancienne </a:t>
            </a:r>
            <a:r>
              <a:rPr lang="en-US" sz="1700" dirty="0" err="1"/>
              <a:t>ville</a:t>
            </a:r>
            <a:r>
              <a:rPr lang="en-US" sz="1700" dirty="0"/>
              <a:t> maritime grecque, sous un soleil </a:t>
            </a:r>
            <a:r>
              <a:rPr lang="en-US" sz="1700" dirty="0" err="1"/>
              <a:t>ardant</a:t>
            </a:r>
            <a:r>
              <a:rPr lang="en-US" sz="17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Puis</a:t>
            </a:r>
            <a:r>
              <a:rPr lang="en-US" sz="1700" dirty="0"/>
              <a:t>, nous </a:t>
            </a:r>
            <a:r>
              <a:rPr lang="en-US" sz="1700" dirty="0" err="1"/>
              <a:t>visitons</a:t>
            </a:r>
            <a:r>
              <a:rPr lang="en-US" sz="1700" dirty="0"/>
              <a:t> un village, </a:t>
            </a:r>
            <a:r>
              <a:rPr lang="en-US" sz="1700" dirty="0" err="1"/>
              <a:t>constitué</a:t>
            </a:r>
            <a:r>
              <a:rPr lang="en-US" sz="1700" dirty="0"/>
              <a:t> de plein de petites rues pavé, des </a:t>
            </a:r>
            <a:r>
              <a:rPr lang="en-US" sz="1700" dirty="0" err="1"/>
              <a:t>fontaines</a:t>
            </a:r>
            <a:r>
              <a:rPr lang="en-US" sz="1700" dirty="0"/>
              <a:t>, de boutique, </a:t>
            </a:r>
            <a:r>
              <a:rPr lang="en-US" sz="1700" dirty="0" err="1"/>
              <a:t>d’exposition</a:t>
            </a:r>
            <a:r>
              <a:rPr lang="en-US" sz="1700" dirty="0"/>
              <a:t>…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Enfin</a:t>
            </a:r>
            <a:r>
              <a:rPr lang="en-US" sz="1700" dirty="0"/>
              <a:t> pour </a:t>
            </a:r>
            <a:r>
              <a:rPr lang="en-US" sz="1700" dirty="0" err="1"/>
              <a:t>conclure</a:t>
            </a:r>
            <a:r>
              <a:rPr lang="en-US" sz="1700" dirty="0"/>
              <a:t> </a:t>
            </a:r>
            <a:r>
              <a:rPr lang="en-US" sz="1700" dirty="0" err="1"/>
              <a:t>cette</a:t>
            </a:r>
            <a:r>
              <a:rPr lang="en-US" sz="1700" dirty="0"/>
              <a:t> </a:t>
            </a:r>
            <a:r>
              <a:rPr lang="en-US" sz="1700" dirty="0" err="1"/>
              <a:t>dernierre</a:t>
            </a:r>
            <a:r>
              <a:rPr lang="en-US" sz="1700" dirty="0"/>
              <a:t> soirée nous </a:t>
            </a:r>
            <a:r>
              <a:rPr lang="en-US" sz="1700" dirty="0" err="1"/>
              <a:t>allons</a:t>
            </a:r>
            <a:r>
              <a:rPr lang="en-US" sz="1700" dirty="0"/>
              <a:t> au restaurant sur un </a:t>
            </a:r>
            <a:r>
              <a:rPr lang="en-US" sz="1700" dirty="0" err="1"/>
              <a:t>toit</a:t>
            </a:r>
            <a:r>
              <a:rPr lang="en-US" sz="1700" dirty="0"/>
              <a:t> </a:t>
            </a:r>
            <a:r>
              <a:rPr lang="en-US" sz="1700" dirty="0" err="1"/>
              <a:t>térasse</a:t>
            </a:r>
            <a:r>
              <a:rPr lang="en-US" sz="1700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A0F964-B833-9251-8E23-4338290A1C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26" r="16482" b="-3"/>
          <a:stretch/>
        </p:blipFill>
        <p:spPr>
          <a:xfrm>
            <a:off x="246888" y="2606462"/>
            <a:ext cx="2834640" cy="36393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1FFB16-3CDE-3BF2-3F04-448F4C478C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8" r="-3" b="-3"/>
          <a:stretch/>
        </p:blipFill>
        <p:spPr>
          <a:xfrm>
            <a:off x="3200400" y="2606462"/>
            <a:ext cx="2834640" cy="36393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5D4AE-3223-61F2-9AA6-257D865AD2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59" r="14649" b="-3"/>
          <a:stretch/>
        </p:blipFill>
        <p:spPr>
          <a:xfrm>
            <a:off x="6153912" y="2606462"/>
            <a:ext cx="2834640" cy="36393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64E9A6-4CFB-8914-D50E-4ABD6613F7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710" r="2" b="2"/>
          <a:stretch/>
        </p:blipFill>
        <p:spPr>
          <a:xfrm>
            <a:off x="9110472" y="2606462"/>
            <a:ext cx="2834640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36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652DF2F-5EFD-9628-F3E6-2E712A67DAFC}"/>
              </a:ext>
            </a:extLst>
          </p:cNvPr>
          <p:cNvSpPr txBox="1"/>
          <p:nvPr/>
        </p:nvSpPr>
        <p:spPr>
          <a:xfrm>
            <a:off x="6657715" y="467271"/>
            <a:ext cx="4195674" cy="20525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VIII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01B0E6-D1DB-3C77-A146-184B58B26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093C70-EF66-5CC7-7348-B1786857300E}"/>
              </a:ext>
            </a:extLst>
          </p:cNvPr>
          <p:cNvSpPr txBox="1"/>
          <p:nvPr/>
        </p:nvSpPr>
        <p:spPr>
          <a:xfrm>
            <a:off x="6657715" y="2990818"/>
            <a:ext cx="4195673" cy="2913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alpha val="80000"/>
                  </a:schemeClr>
                </a:solidFill>
              </a:rPr>
              <a:t>Notre séjour touche à sa fin, alors le cœur embaumé, nous faisons notre valise, et  avec plein de tristesse, disons adieux aux familles qui nous ont aceuillies.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alpha val="80000"/>
                  </a:schemeClr>
                </a:solidFill>
              </a:rPr>
              <a:t>   Avant le départ final, une visite dans une usine de fabrication de fruit séché nous attend.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alpha val="80000"/>
                  </a:schemeClr>
                </a:solidFill>
              </a:rPr>
              <a:t>Puis, nous souhaitons, à chaud de larmes, une bonne continuation à toute team Erasmus.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alpha val="80000"/>
                  </a:schemeClr>
                </a:solidFill>
              </a:rPr>
              <a:t>Durant les 3 avions et les taxis, nous eurent tous le temps de ressasser les bons moments passés.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alpha val="80000"/>
                  </a:schemeClr>
                </a:solidFill>
              </a:rPr>
              <a:t>Mais arrivé à Paris, le froid nous ramena à la réalité, ainsi que la beauté de l’hotel. Et nous nous endormons fatigué de toute cette journée   </a:t>
            </a: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405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74ABF0-A01C-89C9-C661-25AFE0888119}"/>
              </a:ext>
            </a:extLst>
          </p:cNvPr>
          <p:cNvSpPr txBox="1"/>
          <p:nvPr/>
        </p:nvSpPr>
        <p:spPr>
          <a:xfrm>
            <a:off x="3970366" y="609600"/>
            <a:ext cx="4267200" cy="135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Jour IX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826647-30ED-350C-DFDD-D7AB579D20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97" r="34486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3EEA841-0CB8-FEAB-C656-32EB08ECF459}"/>
              </a:ext>
            </a:extLst>
          </p:cNvPr>
          <p:cNvSpPr txBox="1"/>
          <p:nvPr/>
        </p:nvSpPr>
        <p:spPr>
          <a:xfrm>
            <a:off x="4198966" y="2147357"/>
            <a:ext cx="3810000" cy="41010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dernier jour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venu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nous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nous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reveillons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préparons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et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deçandons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prendre un brunch bien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copieux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car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effet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gastronomie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française nous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avait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manqué.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Puis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nous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quittons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l’hotel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pour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s’enregistrer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et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s’envoler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 Martinique. Nous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retrouvons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enfin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familles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respertives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et nous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nous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séparons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Pour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conclure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un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enorme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merci au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professeures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au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directeurs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l’etablissements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nous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avoir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permis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cette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ouverture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sociale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Culturelle. Nous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sortons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cette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experience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encrichises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B2A8D7-8FB6-2170-7CB3-720CA6DB51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45" r="24140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04520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1101</Words>
  <Application>Microsoft Office PowerPoint</Application>
  <PresentationFormat>Grand écran</PresentationFormat>
  <Paragraphs>46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cédric charles-nicolas</dc:creator>
  <cp:lastModifiedBy>cédric charles-nicolas</cp:lastModifiedBy>
  <cp:revision>2</cp:revision>
  <dcterms:created xsi:type="dcterms:W3CDTF">2024-12-08T15:20:51Z</dcterms:created>
  <dcterms:modified xsi:type="dcterms:W3CDTF">2024-12-09T11:04:48Z</dcterms:modified>
</cp:coreProperties>
</file>