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M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662"/>
  </p:normalViewPr>
  <p:slideViewPr>
    <p:cSldViewPr snapToGrid="0" snapToObjects="1">
      <p:cViewPr varScale="1">
        <p:scale>
          <a:sx n="153" d="100"/>
          <a:sy n="153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E0C82-2E7F-9645-9527-7B5D8D8C7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53989A8-9B01-9D4F-B784-5EF4B7FAF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6F1276-C505-DF48-8965-8A95D8130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E14CF6-DC51-EE48-9AD4-4FD403110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266D35-19B7-1849-BC73-8877FFFFE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707827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87C4EE-CE1A-CD4A-B2D2-95BB850C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CF934B-2ED4-9C4B-9464-5E28CF12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ED3695-C5AC-4E4D-9BBA-395DE307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A05617-B7F0-ED45-9229-AC5E180A6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958FB0-7FF4-F343-811B-24ACF33A6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80502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EC7B4D-84D5-E74C-85BB-6EC67352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4FFB28-9553-2147-B84F-1EB0C421B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328BB7-B760-BB48-AE3A-89DEB2BD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A1721-ACF0-4144-ADCB-FE7C7A398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E1F5BC-28A5-5944-B64D-67474A337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66749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82416E-219E-4E4F-95BD-EAD756E10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A03550-950D-E345-AD5F-F89870941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C65689-17A8-5D41-8B31-7CA4554C7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47B6DF-B7AE-164A-96A1-AB0835C90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1BDBA2-A426-1048-A34F-F6E52D1F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48222D-0E7B-F940-8CCA-6AF70CB7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74929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5CF55-27B2-5E49-9986-177004F75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583730-5007-9445-B668-803FB6A60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9D76A7-3CDB-4F4D-9F0C-93F211FEE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9002D4-B44A-3342-875F-302A874DE5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020934-6317-AB41-9D68-3BF9249EE8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A277C88-0CB4-F941-B65B-CCA75428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D3E3480-818B-554F-9482-485A2903C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5B06632-1B73-3941-9991-126B183A2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77208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5A379-6277-B542-92C7-606E66B7B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13F8A31-6338-3A41-94D5-1A7F6B44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9244E5-82F2-764C-A5A7-42C19335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B39AFAB-BDF6-6F4C-A32E-020F4607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02868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DD6EAFF-B60D-904F-9B7F-D9B80117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4ADFA8-235A-DA46-B99D-C2CF17EC1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EC374-26B3-A046-A103-056F71749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89941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6E48D9-1A17-F240-8052-8E93D67C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A19A09-0737-404C-836E-5D46CABE4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A56EE7-A3D3-514D-88E6-3073FC0DC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DD6B5A-60A5-9844-A199-781000CA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05B30F-68B5-D64F-929C-BD3CA6595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2771A4-D802-6F4B-9A1A-F2BD5F62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27824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740A0D-1864-5D44-8DFB-618C148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378603-2D2E-C34F-9919-252B65B331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AEE772-F60D-F142-8B04-57C6EEF55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D172E5-28DA-EB4D-9F17-EBCC6C8F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4A67A2-4159-3842-A11E-347B53E6C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BC0599-7EEE-0B43-8540-7EF0AB86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3572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27A9F-3AE2-4B4F-9502-40624CD6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26671EF-31CF-3046-9C96-1D9345265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CD5512-E790-654E-A8C2-E8EE15D04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A55650-4EEA-D04E-9C52-200CC88B2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988FEA-B113-AF48-A511-9EDE5645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17543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0E0FDB1-7E90-4947-AA8C-FD745CE56A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1070AF-9E9F-F944-8A47-E829E68C7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026B31-5773-304A-BE50-66E33A485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A5A88F-6E8E-8E4E-94A7-B1352D63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3EE492-FBD0-BD49-B7DF-789B50FA9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19612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D017CC-E588-FC46-91C7-30FF2A1DA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12F55C-69EB-EC49-9B18-8D662278E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730CBB-38C0-0343-8592-B3EC206E0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F7749-4953-4A4E-9DD1-D93DA20431F3}" type="datetimeFigureOut">
              <a:rPr lang="fr-MQ" smtClean="0"/>
              <a:t>10/11/2020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549969-D8FF-A74A-A587-4754A7E48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511EA8-9B7D-E844-9F4B-013ECB0DD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14E4F-2605-6A48-8AE8-F6D3FDEA2304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02039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M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29ABC5E-200E-6540-AD95-483252169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317" y="5202238"/>
            <a:ext cx="12092683" cy="1496513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fr-MQ" i="1" dirty="0"/>
              <a:t>Vous trouverez, en cliquant sur cette image, un descriptif des formations-actions proposées par la mission aux structures spécialisées.</a:t>
            </a:r>
          </a:p>
          <a:p>
            <a:pPr algn="l"/>
            <a:endParaRPr lang="fr-MQ" b="1" i="1" dirty="0"/>
          </a:p>
          <a:p>
            <a:pPr algn="l"/>
            <a:r>
              <a:rPr lang="fr-MQ" b="1" i="1" dirty="0">
                <a:solidFill>
                  <a:schemeClr val="accent6"/>
                </a:solidFill>
              </a:rPr>
              <a:t>Pour vous inscrire </a:t>
            </a:r>
            <a:r>
              <a:rPr lang="fr-MQ" i="1" dirty="0"/>
              <a:t>vous devrez télécharger et renseigner la grille d’inscription disponible ci-après.</a:t>
            </a:r>
          </a:p>
          <a:p>
            <a:pPr algn="l"/>
            <a:r>
              <a:rPr lang="fr-MQ" i="1" dirty="0"/>
              <a:t>Nous étudierons votre candidature et vous contacterons si elle est retenue.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47E1B4-1B20-0249-B078-7D6777985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1" y="297950"/>
            <a:ext cx="8601800" cy="47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608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47</Words>
  <Application>Microsoft Macintosh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isabelle debreuve</dc:creator>
  <cp:lastModifiedBy>isabelle debreuve</cp:lastModifiedBy>
  <cp:revision>2</cp:revision>
  <dcterms:created xsi:type="dcterms:W3CDTF">2020-11-10T22:09:11Z</dcterms:created>
  <dcterms:modified xsi:type="dcterms:W3CDTF">2020-11-10T22:20:25Z</dcterms:modified>
</cp:coreProperties>
</file>