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6" r:id="rId2"/>
    <p:sldId id="260" r:id="rId3"/>
    <p:sldId id="265" r:id="rId4"/>
    <p:sldId id="282" r:id="rId5"/>
    <p:sldId id="276" r:id="rId6"/>
    <p:sldId id="277" r:id="rId7"/>
    <p:sldId id="261" r:id="rId8"/>
    <p:sldId id="262" r:id="rId9"/>
    <p:sldId id="278" r:id="rId10"/>
    <p:sldId id="264" r:id="rId11"/>
    <p:sldId id="280" r:id="rId12"/>
    <p:sldId id="257" r:id="rId13"/>
    <p:sldId id="258" r:id="rId14"/>
    <p:sldId id="263" r:id="rId15"/>
    <p:sldId id="266" r:id="rId16"/>
    <p:sldId id="279" r:id="rId17"/>
    <p:sldId id="283" r:id="rId18"/>
    <p:sldId id="285" r:id="rId19"/>
    <p:sldId id="284" r:id="rId20"/>
    <p:sldId id="286" r:id="rId21"/>
    <p:sldId id="26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216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179732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418312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880387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444752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21500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09866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544594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75694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83408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060941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4069366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21903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96014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4112674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450580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05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80470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4C9AED-773B-4FB3-B986-E98760AB8B27}" type="datetimeFigureOut">
              <a:rPr lang="fr-MQ" smtClean="0"/>
              <a:t>07/10/2021</a:t>
            </a:fld>
            <a:endParaRPr lang="fr-M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M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1D804EB-2474-4860-AD49-77F66259709F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829138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A11F8-87AD-4DF5-B792-1DEE2D48D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5274527"/>
            <a:ext cx="8631973" cy="1354875"/>
          </a:xfrm>
        </p:spPr>
        <p:txBody>
          <a:bodyPr>
            <a:normAutofit fontScale="90000"/>
          </a:bodyPr>
          <a:lstStyle/>
          <a:p>
            <a:r>
              <a:rPr lang="fr-FR" dirty="0"/>
              <a:t>Quelques outils pour favoriser l’Éducation inclusive..</a:t>
            </a:r>
            <a:br>
              <a:rPr lang="fr-FR" dirty="0"/>
            </a:br>
            <a:r>
              <a:rPr lang="fr-FR" sz="2200" dirty="0"/>
              <a:t>Un document construit par les stagiaires CAPPEI</a:t>
            </a:r>
            <a:br>
              <a:rPr lang="fr-FR" sz="2200" dirty="0"/>
            </a:br>
            <a:r>
              <a:rPr lang="fr-FR" sz="2200" dirty="0"/>
              <a:t>2020-21</a:t>
            </a:r>
            <a:endParaRPr lang="fr-MQ" sz="2200" dirty="0"/>
          </a:p>
        </p:txBody>
      </p:sp>
    </p:spTree>
    <p:extLst>
      <p:ext uri="{BB962C8B-B14F-4D97-AF65-F5344CB8AC3E}">
        <p14:creationId xmlns:p14="http://schemas.microsoft.com/office/powerpoint/2010/main" val="408086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80A52-BF17-4F1F-B410-9F94220EF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Planification et structuration ( temps &amp; espace)</a:t>
            </a:r>
            <a:endParaRPr lang="fr-MQ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60DDCB-950A-41D4-86E7-F52244A72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01" y="1451228"/>
            <a:ext cx="3309235" cy="200295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3D76D53-6177-42F2-A673-491E0129F443}"/>
              </a:ext>
            </a:extLst>
          </p:cNvPr>
          <p:cNvSpPr txBox="1"/>
          <p:nvPr/>
        </p:nvSpPr>
        <p:spPr>
          <a:xfrm>
            <a:off x="379761" y="3429000"/>
            <a:ext cx="330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Bande séquence</a:t>
            </a:r>
            <a:endParaRPr lang="fr-MQ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1B67716-5612-42FC-B98C-722C3A87CA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8" t="-31362" r="1548" b="29778"/>
          <a:stretch/>
        </p:blipFill>
        <p:spPr>
          <a:xfrm rot="1216089">
            <a:off x="8989973" y="598706"/>
            <a:ext cx="2737579" cy="37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0BE2BE-2006-4FF7-8247-C3B5F42A68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6" b="13399"/>
          <a:stretch/>
        </p:blipFill>
        <p:spPr>
          <a:xfrm rot="20648175">
            <a:off x="6865747" y="3592604"/>
            <a:ext cx="2756973" cy="272079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3C6C16-A0A4-4393-AF3F-1A84BCF25F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779" y="3339116"/>
            <a:ext cx="2420185" cy="322776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4D69E59-65BA-4F60-B4FD-AC812A008EFF}"/>
              </a:ext>
            </a:extLst>
          </p:cNvPr>
          <p:cNvSpPr txBox="1"/>
          <p:nvPr/>
        </p:nvSpPr>
        <p:spPr>
          <a:xfrm>
            <a:off x="937614" y="5150891"/>
            <a:ext cx="2420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Emploi du temps individualisé</a:t>
            </a:r>
            <a:endParaRPr lang="fr-MQ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775F35-4365-4E5A-82B8-07BCFC6A42CB}"/>
              </a:ext>
            </a:extLst>
          </p:cNvPr>
          <p:cNvSpPr txBox="1"/>
          <p:nvPr/>
        </p:nvSpPr>
        <p:spPr>
          <a:xfrm>
            <a:off x="6546382" y="2289776"/>
            <a:ext cx="1668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Outils de mesure du temps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50344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AB96E41-3F21-464A-A0A2-A7C5D74C7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13" y="1069299"/>
            <a:ext cx="2703547" cy="377825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81F003-0F92-4712-A49C-EB4918235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01595"/>
            <a:ext cx="5231757" cy="31135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BABB35-50F0-46DE-A935-DC0A45064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820" y="2502645"/>
            <a:ext cx="970937" cy="9115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430F84-981A-464C-A2C1-1E6BAC55A1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859" y="2502645"/>
            <a:ext cx="970937" cy="91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14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ABCD1E-FF06-0846-89D2-24DC2C2A1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08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FC04EE2-75E2-E247-8678-432D271C3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94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1EF63B9-6D6D-4C40-8019-04F593192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78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1310A9-08DF-4FD9-B27A-7BC250F9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Explicitation et métacognition</a:t>
            </a:r>
            <a:endParaRPr lang="fr-MQ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DDEEEB-C309-4848-8631-A12804154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9502">
            <a:off x="82269" y="2214290"/>
            <a:ext cx="3377784" cy="25333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AFAEFF-C76A-437E-903D-66A2AE37FC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7" t="11328" r="14391" b="589"/>
          <a:stretch/>
        </p:blipFill>
        <p:spPr>
          <a:xfrm>
            <a:off x="8109731" y="1647925"/>
            <a:ext cx="4106955" cy="39489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A08DA5-FC66-474F-B9B2-34984FCEF387}"/>
              </a:ext>
            </a:extLst>
          </p:cNvPr>
          <p:cNvSpPr txBox="1"/>
          <p:nvPr/>
        </p:nvSpPr>
        <p:spPr>
          <a:xfrm>
            <a:off x="1499016" y="4259223"/>
            <a:ext cx="2353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Bulles de métacognition</a:t>
            </a:r>
            <a:endParaRPr lang="fr-MQ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55990B7-7DFD-4383-A2CB-459EAC76CE21}"/>
              </a:ext>
            </a:extLst>
          </p:cNvPr>
          <p:cNvSpPr txBox="1"/>
          <p:nvPr/>
        </p:nvSpPr>
        <p:spPr>
          <a:xfrm>
            <a:off x="8975640" y="5713899"/>
            <a:ext cx="2296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Grille d’aide à la relecture pour la production d’écrit</a:t>
            </a:r>
            <a:endParaRPr lang="fr-MQ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8074DEE-BF09-41C1-B91C-274105F21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2" t="2" r="25793" b="1569"/>
          <a:stretch/>
        </p:blipFill>
        <p:spPr>
          <a:xfrm rot="4160405">
            <a:off x="4171831" y="2551074"/>
            <a:ext cx="3318563" cy="381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18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32C4769-C724-4C4B-A149-9564E722A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696" y="524785"/>
            <a:ext cx="2771244" cy="615832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FEDB45-9471-443C-A1AB-907FB2A13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9041">
            <a:off x="7165301" y="801106"/>
            <a:ext cx="4736892" cy="21167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452AB7-9298-4D8B-BA05-820D20B19C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3" t="36716" r="22938" b="24965"/>
          <a:stretch/>
        </p:blipFill>
        <p:spPr>
          <a:xfrm>
            <a:off x="5138348" y="2349776"/>
            <a:ext cx="3384000" cy="262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0C31DC-EFAE-46F3-9291-4AAC44AB89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911" y="4938466"/>
            <a:ext cx="5578997" cy="139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54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E0DAB0-E29A-5F41-B018-20E2AA55B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11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91E696-A365-4B5A-A6DA-53523AFC4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Régulation</a:t>
            </a:r>
            <a:endParaRPr lang="fr-MQ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41AFCE8-362F-4D3B-AC76-F4D204B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24409">
            <a:off x="544909" y="1172253"/>
            <a:ext cx="3036757" cy="22775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EAACEE-C81D-4E82-9811-C1B5EB95A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300" y="2443181"/>
            <a:ext cx="3046293" cy="41918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B06118-8E63-46EC-9974-F23544FDD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79268"/>
            <a:ext cx="5578997" cy="139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7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0DE6D7-68D3-8049-BCF0-25C3EBF80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6999" y="1500187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47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03F930-941F-46EC-80D1-70F2DF2B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Transfert et lien avec la classe de référence et / ou l’AESH</a:t>
            </a:r>
            <a:endParaRPr lang="fr-MQ" dirty="0"/>
          </a:p>
        </p:txBody>
      </p:sp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488C840C-8074-4F28-B46F-A445E6429D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2" r="16269" b="17004"/>
          <a:stretch/>
        </p:blipFill>
        <p:spPr>
          <a:xfrm rot="16200000">
            <a:off x="7922816" y="1810711"/>
            <a:ext cx="2556000" cy="3888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875487-4596-4D82-B96B-88C66EFFD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2373922"/>
            <a:ext cx="2773872" cy="36650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BDA2C5-E106-4941-80DD-FC85F5B9F6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182" y="2373922"/>
            <a:ext cx="3119828" cy="415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32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9C5680D-818F-443E-8AC8-790FE8E7C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85237" y="1038979"/>
            <a:ext cx="6373391" cy="47800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6E0950-32FC-4734-82AB-81791B5D7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58" y="997077"/>
            <a:ext cx="4511786" cy="301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72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8D7453-1082-49F8-A9DF-AAD92447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Motivation &amp; prise en compte des besoins individuels</a:t>
            </a:r>
            <a:endParaRPr lang="fr-MQ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148D87-E465-4750-A751-FBED2A27B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89892">
            <a:off x="644900" y="1834734"/>
            <a:ext cx="3275351" cy="24565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9FB788-4B13-4F0B-9C5B-876721150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343" y="2759935"/>
            <a:ext cx="3796496" cy="33740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DAFFA4-1F05-4312-9E64-2ED64DFF66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1474">
            <a:off x="4057837" y="2308626"/>
            <a:ext cx="2522731" cy="362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73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A163508-4515-471C-A30D-61655FFD2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243" y="762933"/>
            <a:ext cx="5231757" cy="31135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B77F50-0652-49BB-A368-97161EB8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818" y="245796"/>
            <a:ext cx="4261939" cy="586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93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6FCA6FC-8995-9A45-B9F7-5C5E3E1D40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079" b="30286"/>
          <a:stretch/>
        </p:blipFill>
        <p:spPr>
          <a:xfrm>
            <a:off x="2196870" y="293682"/>
            <a:ext cx="7765736" cy="566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33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79B839-148F-F74E-961F-98AC78805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271254" y="2366281"/>
            <a:ext cx="2833920" cy="21254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4FEF3E-7394-ED4C-9563-D1D32A1E5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4923" y="2366281"/>
            <a:ext cx="2833918" cy="21254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09F7EF-DB7B-A64C-A1A1-6504813A3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07586" y="2366284"/>
            <a:ext cx="2833916" cy="212543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D3B850-23D1-D14D-9E66-85EBEB9CB1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740059" y="2339293"/>
            <a:ext cx="2864762" cy="21485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846858-B780-E14F-83C2-570C285866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5740" y="2507167"/>
            <a:ext cx="2417098" cy="181282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B35D30F-BA0B-D145-8EBB-A9D5883AE53C}"/>
              </a:ext>
            </a:extLst>
          </p:cNvPr>
          <p:cNvSpPr/>
          <p:nvPr/>
        </p:nvSpPr>
        <p:spPr>
          <a:xfrm>
            <a:off x="2917371" y="400049"/>
            <a:ext cx="6329355" cy="862693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ADAPTER UNE TÂCHE : Une même activité, Cinq supports adaptés</a:t>
            </a:r>
          </a:p>
        </p:txBody>
      </p:sp>
    </p:spTree>
    <p:extLst>
      <p:ext uri="{BB962C8B-B14F-4D97-AF65-F5344CB8AC3E}">
        <p14:creationId xmlns:p14="http://schemas.microsoft.com/office/powerpoint/2010/main" val="3840079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E2FB64-7D0D-404F-A5D8-6F24D8763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25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BD3078-F6DF-CE40-9D51-A13EDBEC8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53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C89D5C-CF65-F545-9084-AB20440D82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195" b="24878"/>
          <a:stretch/>
        </p:blipFill>
        <p:spPr>
          <a:xfrm>
            <a:off x="1874727" y="981308"/>
            <a:ext cx="7384037" cy="422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58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D75343-CE69-42A7-8FA7-65A376B61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Remarques: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BD746-F7DA-4E6E-8E00-CEABBEED8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456" y="1543987"/>
            <a:ext cx="9151156" cy="4367235"/>
          </a:xfrm>
        </p:spPr>
        <p:txBody>
          <a:bodyPr>
            <a:normAutofit/>
          </a:bodyPr>
          <a:lstStyle/>
          <a:p>
            <a:r>
              <a:rPr lang="fr-FR" dirty="0"/>
              <a:t>Un outil peut être utilisé de différentes manières ( régulation mais aussi évaluation … ) et donc servir à plusieurs choses. Le tout étant de bien spécifier l’objectif de l’utilisation au moment T.</a:t>
            </a:r>
          </a:p>
          <a:p>
            <a:r>
              <a:rPr lang="fr-FR" dirty="0"/>
              <a:t>Le plus important est que l’élève </a:t>
            </a:r>
            <a:r>
              <a:rPr lang="fr-FR" b="1" dirty="0"/>
              <a:t>adopte</a:t>
            </a:r>
            <a:r>
              <a:rPr lang="fr-FR" dirty="0"/>
              <a:t> son outil et l’utilise à sa manière. Il peut donc évoluer et être transformé. Par exemple: bande séquence qui s’adapte et se complexifie selon le jeu/apprentissage</a:t>
            </a:r>
          </a:p>
          <a:p>
            <a:r>
              <a:rPr lang="fr-FR" dirty="0"/>
              <a:t>Il n’est pas forcément utile d’avoir </a:t>
            </a:r>
            <a:r>
              <a:rPr lang="fr-FR" b="1" dirty="0"/>
              <a:t>beaucoup</a:t>
            </a:r>
            <a:r>
              <a:rPr lang="fr-FR" dirty="0"/>
              <a:t> d’outils. </a:t>
            </a:r>
          </a:p>
          <a:p>
            <a:r>
              <a:rPr lang="fr-FR" dirty="0"/>
              <a:t>RAPPEL: tout étayage demandera de lever l’étayage </a:t>
            </a:r>
          </a:p>
          <a:p>
            <a:pPr marL="0" indent="0">
              <a:buNone/>
            </a:pPr>
            <a:r>
              <a:rPr lang="fr-FR" dirty="0"/>
              <a:t>     par la suite.</a:t>
            </a:r>
          </a:p>
          <a:p>
            <a:endParaRPr lang="fr-FR" dirty="0"/>
          </a:p>
        </p:txBody>
      </p:sp>
      <p:pic>
        <p:nvPicPr>
          <p:cNvPr id="1026" name="Picture 2" descr="Multimarque Echafaudages, coffrages, étayage">
            <a:extLst>
              <a:ext uri="{FF2B5EF4-FFF2-40B4-BE49-F238E27FC236}">
                <a16:creationId xmlns:a16="http://schemas.microsoft.com/office/drawing/2014/main" id="{379AEC89-09AB-4843-B178-D318AA31FA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" r="2802"/>
          <a:stretch/>
        </p:blipFill>
        <p:spPr bwMode="auto">
          <a:xfrm rot="20443435">
            <a:off x="242331" y="4587227"/>
            <a:ext cx="2556000" cy="190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FDC3AE-1B16-477B-BC7C-AEF1EA27C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08" y="3605033"/>
            <a:ext cx="3777622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320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élest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éles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élest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{69DD27BE-C6D8-F64B-8F2E-0940D6B08A6C}tf10001058</Template>
  <TotalTime>136</TotalTime>
  <Words>180</Words>
  <Application>Microsoft Macintosh PowerPoint</Application>
  <PresentationFormat>Grand écran</PresentationFormat>
  <Paragraphs>18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Céleste</vt:lpstr>
      <vt:lpstr>Quelques outils pour favoriser l’Éducation inclusive.. Un document construit par les stagiaires CAPPEI 2020-21</vt:lpstr>
      <vt:lpstr>Planification et structuration ( temps &amp; espace)</vt:lpstr>
      <vt:lpstr>Présentation PowerPoint</vt:lpstr>
      <vt:lpstr>Présentation PowerPoint</vt:lpstr>
      <vt:lpstr>Présentation PowerPoint</vt:lpstr>
      <vt:lpstr>Présentation PowerPoint</vt:lpstr>
      <vt:lpstr>Explicitation et métacognition</vt:lpstr>
      <vt:lpstr>Présentation PowerPoint</vt:lpstr>
      <vt:lpstr>Présentation PowerPoint</vt:lpstr>
      <vt:lpstr>Régulation</vt:lpstr>
      <vt:lpstr>Présentation PowerPoint</vt:lpstr>
      <vt:lpstr>Transfert et lien avec la classe de référence et / ou l’AESH</vt:lpstr>
      <vt:lpstr>Présentation PowerPoint</vt:lpstr>
      <vt:lpstr>Motivation &amp; prise en compte des besoins individuels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Remarques: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Marie-Nelly Provitolo</dc:creator>
  <cp:lastModifiedBy>isabelle debreuve</cp:lastModifiedBy>
  <cp:revision>30</cp:revision>
  <dcterms:created xsi:type="dcterms:W3CDTF">2021-03-16T13:33:44Z</dcterms:created>
  <dcterms:modified xsi:type="dcterms:W3CDTF">2021-10-07T14:40:12Z</dcterms:modified>
</cp:coreProperties>
</file>