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7" r:id="rId1"/>
  </p:sldMasterIdLst>
  <p:notesMasterIdLst>
    <p:notesMasterId r:id="rId27"/>
  </p:notesMasterIdLst>
  <p:sldIdLst>
    <p:sldId id="256" r:id="rId2"/>
    <p:sldId id="377" r:id="rId3"/>
    <p:sldId id="373" r:id="rId4"/>
    <p:sldId id="264" r:id="rId5"/>
    <p:sldId id="378" r:id="rId6"/>
    <p:sldId id="296" r:id="rId7"/>
    <p:sldId id="383" r:id="rId8"/>
    <p:sldId id="384" r:id="rId9"/>
    <p:sldId id="364" r:id="rId10"/>
    <p:sldId id="258" r:id="rId11"/>
    <p:sldId id="267" r:id="rId12"/>
    <p:sldId id="266" r:id="rId13"/>
    <p:sldId id="269" r:id="rId14"/>
    <p:sldId id="385" r:id="rId15"/>
    <p:sldId id="270" r:id="rId16"/>
    <p:sldId id="365" r:id="rId17"/>
    <p:sldId id="271" r:id="rId18"/>
    <p:sldId id="366" r:id="rId19"/>
    <p:sldId id="386" r:id="rId20"/>
    <p:sldId id="367" r:id="rId21"/>
    <p:sldId id="262" r:id="rId22"/>
    <p:sldId id="278" r:id="rId23"/>
    <p:sldId id="387" r:id="rId24"/>
    <p:sldId id="388" r:id="rId25"/>
    <p:sldId id="379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B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66"/>
    <p:restoredTop sz="94674"/>
  </p:normalViewPr>
  <p:slideViewPr>
    <p:cSldViewPr>
      <p:cViewPr varScale="1">
        <p:scale>
          <a:sx n="124" d="100"/>
          <a:sy n="124" d="100"/>
        </p:scale>
        <p:origin x="2248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2B303B-6E23-48BE-A5BA-8F4951BFD260}" type="doc">
      <dgm:prSet loTypeId="urn:microsoft.com/office/officeart/2008/layout/LinedLis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50343A76-634F-4631-8C53-09708864B4ED}">
      <dgm:prSet/>
      <dgm:spPr/>
      <dgm:t>
        <a:bodyPr/>
        <a:lstStyle/>
        <a:p>
          <a:r>
            <a:rPr lang="fr-FR"/>
            <a:t>La circulaire relative à la formation professionnelle spécialisée, le référentiel de compétences</a:t>
          </a:r>
          <a:endParaRPr lang="en-US"/>
        </a:p>
      </dgm:t>
    </dgm:pt>
    <dgm:pt modelId="{8AF61422-41D0-4462-91FE-C57957284F08}" type="parTrans" cxnId="{1E0CD805-0237-4E7E-A4E1-09D1EE30DD2C}">
      <dgm:prSet/>
      <dgm:spPr/>
      <dgm:t>
        <a:bodyPr/>
        <a:lstStyle/>
        <a:p>
          <a:endParaRPr lang="en-US"/>
        </a:p>
      </dgm:t>
    </dgm:pt>
    <dgm:pt modelId="{1C4B25F2-E316-42FA-BB6B-E882767F0706}" type="sibTrans" cxnId="{1E0CD805-0237-4E7E-A4E1-09D1EE30DD2C}">
      <dgm:prSet/>
      <dgm:spPr/>
      <dgm:t>
        <a:bodyPr/>
        <a:lstStyle/>
        <a:p>
          <a:endParaRPr lang="en-US"/>
        </a:p>
      </dgm:t>
    </dgm:pt>
    <dgm:pt modelId="{F77623EC-5B4F-4F73-9D71-0B6F6E7F9EDF}">
      <dgm:prSet/>
      <dgm:spPr/>
      <dgm:t>
        <a:bodyPr/>
        <a:lstStyle/>
        <a:p>
          <a:r>
            <a:rPr lang="fr-FR"/>
            <a:t>Présentation de la formation </a:t>
          </a:r>
          <a:endParaRPr lang="en-US"/>
        </a:p>
      </dgm:t>
    </dgm:pt>
    <dgm:pt modelId="{BA351F31-13D2-4D1D-BFB6-C9FDCCA8C011}" type="parTrans" cxnId="{28FEE937-63C0-42EB-A0B5-9201A33E6ECA}">
      <dgm:prSet/>
      <dgm:spPr/>
      <dgm:t>
        <a:bodyPr/>
        <a:lstStyle/>
        <a:p>
          <a:endParaRPr lang="en-US"/>
        </a:p>
      </dgm:t>
    </dgm:pt>
    <dgm:pt modelId="{5855E09C-BDBA-4517-BD89-D4B1D615512E}" type="sibTrans" cxnId="{28FEE937-63C0-42EB-A0B5-9201A33E6ECA}">
      <dgm:prSet/>
      <dgm:spPr/>
      <dgm:t>
        <a:bodyPr/>
        <a:lstStyle/>
        <a:p>
          <a:endParaRPr lang="en-US"/>
        </a:p>
      </dgm:t>
    </dgm:pt>
    <dgm:pt modelId="{DBA33721-9F65-49CF-8AFC-BC44A917A195}">
      <dgm:prSet/>
      <dgm:spPr/>
      <dgm:t>
        <a:bodyPr/>
        <a:lstStyle/>
        <a:p>
          <a:r>
            <a:rPr lang="fr-FR"/>
            <a:t>L’accompagnement du stagiaire</a:t>
          </a:r>
          <a:endParaRPr lang="en-US"/>
        </a:p>
      </dgm:t>
    </dgm:pt>
    <dgm:pt modelId="{AD1DD3C8-0EEF-4BCC-A90C-D682D6440D3D}" type="parTrans" cxnId="{4042AE07-64C0-401B-977A-51F729026A28}">
      <dgm:prSet/>
      <dgm:spPr/>
      <dgm:t>
        <a:bodyPr/>
        <a:lstStyle/>
        <a:p>
          <a:endParaRPr lang="en-US"/>
        </a:p>
      </dgm:t>
    </dgm:pt>
    <dgm:pt modelId="{E684209C-895F-4A97-BEC9-192E54C8A4B4}" type="sibTrans" cxnId="{4042AE07-64C0-401B-977A-51F729026A28}">
      <dgm:prSet/>
      <dgm:spPr/>
      <dgm:t>
        <a:bodyPr/>
        <a:lstStyle/>
        <a:p>
          <a:endParaRPr lang="en-US"/>
        </a:p>
      </dgm:t>
    </dgm:pt>
    <dgm:pt modelId="{AE30EFB8-0352-4D5F-9403-60165210F53C}">
      <dgm:prSet/>
      <dgm:spPr/>
      <dgm:t>
        <a:bodyPr/>
        <a:lstStyle/>
        <a:p>
          <a:r>
            <a:rPr lang="fr-FR"/>
            <a:t>Les attendus des formateurs</a:t>
          </a:r>
          <a:endParaRPr lang="en-US"/>
        </a:p>
      </dgm:t>
    </dgm:pt>
    <dgm:pt modelId="{7B3883EB-F014-4010-856D-27C224D237C7}" type="parTrans" cxnId="{C05D9908-B5DC-4834-8BB0-2BD1EAE861A3}">
      <dgm:prSet/>
      <dgm:spPr/>
      <dgm:t>
        <a:bodyPr/>
        <a:lstStyle/>
        <a:p>
          <a:endParaRPr lang="en-US"/>
        </a:p>
      </dgm:t>
    </dgm:pt>
    <dgm:pt modelId="{9D4966AC-96E1-48DB-A294-FD27E601AF10}" type="sibTrans" cxnId="{C05D9908-B5DC-4834-8BB0-2BD1EAE861A3}">
      <dgm:prSet/>
      <dgm:spPr/>
      <dgm:t>
        <a:bodyPr/>
        <a:lstStyle/>
        <a:p>
          <a:endParaRPr lang="en-US"/>
        </a:p>
      </dgm:t>
    </dgm:pt>
    <dgm:pt modelId="{BAD7E609-FFE8-4F5C-9281-CE776CAC82E1}">
      <dgm:prSet/>
      <dgm:spPr/>
      <dgm:t>
        <a:bodyPr/>
        <a:lstStyle/>
        <a:p>
          <a:r>
            <a:rPr lang="fr-FR"/>
            <a:t>Présentation des modalités de certification</a:t>
          </a:r>
          <a:endParaRPr lang="en-US"/>
        </a:p>
      </dgm:t>
    </dgm:pt>
    <dgm:pt modelId="{EA4BD74A-AE6F-4379-8B1F-0DD33056C470}" type="parTrans" cxnId="{0E641667-0A80-424D-8F22-EC6A4BE3F219}">
      <dgm:prSet/>
      <dgm:spPr/>
      <dgm:t>
        <a:bodyPr/>
        <a:lstStyle/>
        <a:p>
          <a:endParaRPr lang="en-US"/>
        </a:p>
      </dgm:t>
    </dgm:pt>
    <dgm:pt modelId="{AA9F3A09-2607-48E0-95BE-DE854D7ADE66}" type="sibTrans" cxnId="{0E641667-0A80-424D-8F22-EC6A4BE3F219}">
      <dgm:prSet/>
      <dgm:spPr/>
      <dgm:t>
        <a:bodyPr/>
        <a:lstStyle/>
        <a:p>
          <a:endParaRPr lang="en-US"/>
        </a:p>
      </dgm:t>
    </dgm:pt>
    <dgm:pt modelId="{5DA309E3-2556-4797-B5A9-EF91A02559D9}">
      <dgm:prSet/>
      <dgm:spPr/>
      <dgm:t>
        <a:bodyPr/>
        <a:lstStyle/>
        <a:p>
          <a:r>
            <a:rPr lang="fr-FR"/>
            <a:t>Questions/réponses</a:t>
          </a:r>
          <a:endParaRPr lang="en-US"/>
        </a:p>
      </dgm:t>
    </dgm:pt>
    <dgm:pt modelId="{BC605B20-B3EC-4486-A22C-298CD3186B42}" type="parTrans" cxnId="{4EB6AA29-04C0-4CBB-AA02-8FD3DBCB4939}">
      <dgm:prSet/>
      <dgm:spPr/>
      <dgm:t>
        <a:bodyPr/>
        <a:lstStyle/>
        <a:p>
          <a:endParaRPr lang="en-US"/>
        </a:p>
      </dgm:t>
    </dgm:pt>
    <dgm:pt modelId="{3780FDD9-798C-410D-B6C9-47BE829C171D}" type="sibTrans" cxnId="{4EB6AA29-04C0-4CBB-AA02-8FD3DBCB4939}">
      <dgm:prSet/>
      <dgm:spPr/>
      <dgm:t>
        <a:bodyPr/>
        <a:lstStyle/>
        <a:p>
          <a:endParaRPr lang="en-US"/>
        </a:p>
      </dgm:t>
    </dgm:pt>
    <dgm:pt modelId="{E69FD75B-B443-D849-9E90-52CA985DA240}">
      <dgm:prSet/>
      <dgm:spPr/>
      <dgm:t>
        <a:bodyPr/>
        <a:lstStyle/>
        <a:p>
          <a:r>
            <a:rPr lang="fr-FR"/>
            <a:t>Clôture</a:t>
          </a:r>
        </a:p>
        <a:p>
          <a:endParaRPr lang="en-US"/>
        </a:p>
      </dgm:t>
    </dgm:pt>
    <dgm:pt modelId="{3E1DD493-A0EF-2F48-B65D-3EF5D481CC0F}" type="parTrans" cxnId="{7EEFB3EC-07F7-AC4B-A357-BE54DAD88953}">
      <dgm:prSet/>
      <dgm:spPr/>
      <dgm:t>
        <a:bodyPr/>
        <a:lstStyle/>
        <a:p>
          <a:endParaRPr lang="fr-FR"/>
        </a:p>
      </dgm:t>
    </dgm:pt>
    <dgm:pt modelId="{AAE419A6-8A3B-9342-B523-74B3B3FA6C50}" type="sibTrans" cxnId="{7EEFB3EC-07F7-AC4B-A357-BE54DAD88953}">
      <dgm:prSet/>
      <dgm:spPr/>
      <dgm:t>
        <a:bodyPr/>
        <a:lstStyle/>
        <a:p>
          <a:endParaRPr lang="fr-FR"/>
        </a:p>
      </dgm:t>
    </dgm:pt>
    <dgm:pt modelId="{EBB9CB79-6C5F-284F-BA7A-42909B44497D}">
      <dgm:prSet/>
      <dgm:spPr/>
      <dgm:t>
        <a:bodyPr/>
        <a:lstStyle/>
        <a:p>
          <a:r>
            <a:rPr lang="en-US"/>
            <a:t>Se porter candidat  à la formation CAPPEI</a:t>
          </a:r>
        </a:p>
      </dgm:t>
    </dgm:pt>
    <dgm:pt modelId="{9DF67507-DD0C-D44D-9DA5-5624B75B5594}" type="parTrans" cxnId="{29335052-A4D2-7D45-961B-2119219D9833}">
      <dgm:prSet/>
      <dgm:spPr/>
      <dgm:t>
        <a:bodyPr/>
        <a:lstStyle/>
        <a:p>
          <a:endParaRPr lang="fr-FR"/>
        </a:p>
      </dgm:t>
    </dgm:pt>
    <dgm:pt modelId="{16DF8D90-6335-6248-BB5E-650A239EE475}" type="sibTrans" cxnId="{29335052-A4D2-7D45-961B-2119219D9833}">
      <dgm:prSet/>
      <dgm:spPr/>
      <dgm:t>
        <a:bodyPr/>
        <a:lstStyle/>
        <a:p>
          <a:endParaRPr lang="fr-FR"/>
        </a:p>
      </dgm:t>
    </dgm:pt>
    <dgm:pt modelId="{9D752076-9E61-474C-B7AD-000F7B418C12}" type="pres">
      <dgm:prSet presAssocID="{6A2B303B-6E23-48BE-A5BA-8F4951BFD260}" presName="vert0" presStyleCnt="0">
        <dgm:presLayoutVars>
          <dgm:dir/>
          <dgm:animOne val="branch"/>
          <dgm:animLvl val="lvl"/>
        </dgm:presLayoutVars>
      </dgm:prSet>
      <dgm:spPr/>
    </dgm:pt>
    <dgm:pt modelId="{B9752B0E-1462-1F4F-BB19-74D1F3B26F7D}" type="pres">
      <dgm:prSet presAssocID="{50343A76-634F-4631-8C53-09708864B4ED}" presName="thickLine" presStyleLbl="alignNode1" presStyleIdx="0" presStyleCnt="8"/>
      <dgm:spPr/>
    </dgm:pt>
    <dgm:pt modelId="{3A58841E-3D82-E24D-8A6A-294D9EA22EED}" type="pres">
      <dgm:prSet presAssocID="{50343A76-634F-4631-8C53-09708864B4ED}" presName="horz1" presStyleCnt="0"/>
      <dgm:spPr/>
    </dgm:pt>
    <dgm:pt modelId="{FCCF92FE-8C41-F64D-858E-E0912D78DBA5}" type="pres">
      <dgm:prSet presAssocID="{50343A76-634F-4631-8C53-09708864B4ED}" presName="tx1" presStyleLbl="revTx" presStyleIdx="0" presStyleCnt="8"/>
      <dgm:spPr/>
    </dgm:pt>
    <dgm:pt modelId="{6BC17B55-0B30-E542-85C0-49861D338E15}" type="pres">
      <dgm:prSet presAssocID="{50343A76-634F-4631-8C53-09708864B4ED}" presName="vert1" presStyleCnt="0"/>
      <dgm:spPr/>
    </dgm:pt>
    <dgm:pt modelId="{87CCA8FB-7C66-8549-B768-2B8D7E7B7388}" type="pres">
      <dgm:prSet presAssocID="{F77623EC-5B4F-4F73-9D71-0B6F6E7F9EDF}" presName="thickLine" presStyleLbl="alignNode1" presStyleIdx="1" presStyleCnt="8"/>
      <dgm:spPr/>
    </dgm:pt>
    <dgm:pt modelId="{09DD5F86-7268-6C4F-A0E8-0AC5292513A6}" type="pres">
      <dgm:prSet presAssocID="{F77623EC-5B4F-4F73-9D71-0B6F6E7F9EDF}" presName="horz1" presStyleCnt="0"/>
      <dgm:spPr/>
    </dgm:pt>
    <dgm:pt modelId="{0EB5D55D-5FCE-994F-B638-9D46E85BEBA6}" type="pres">
      <dgm:prSet presAssocID="{F77623EC-5B4F-4F73-9D71-0B6F6E7F9EDF}" presName="tx1" presStyleLbl="revTx" presStyleIdx="1" presStyleCnt="8"/>
      <dgm:spPr/>
    </dgm:pt>
    <dgm:pt modelId="{8A7C6450-8659-AB41-84A9-58523631972A}" type="pres">
      <dgm:prSet presAssocID="{F77623EC-5B4F-4F73-9D71-0B6F6E7F9EDF}" presName="vert1" presStyleCnt="0"/>
      <dgm:spPr/>
    </dgm:pt>
    <dgm:pt modelId="{2F35F712-2537-8F4A-A691-19B1D2531F9C}" type="pres">
      <dgm:prSet presAssocID="{DBA33721-9F65-49CF-8AFC-BC44A917A195}" presName="thickLine" presStyleLbl="alignNode1" presStyleIdx="2" presStyleCnt="8"/>
      <dgm:spPr/>
    </dgm:pt>
    <dgm:pt modelId="{5C2C6195-73E1-0944-A890-166C37345D71}" type="pres">
      <dgm:prSet presAssocID="{DBA33721-9F65-49CF-8AFC-BC44A917A195}" presName="horz1" presStyleCnt="0"/>
      <dgm:spPr/>
    </dgm:pt>
    <dgm:pt modelId="{B762B8A6-925E-A545-BDF2-F6537E739CB0}" type="pres">
      <dgm:prSet presAssocID="{DBA33721-9F65-49CF-8AFC-BC44A917A195}" presName="tx1" presStyleLbl="revTx" presStyleIdx="2" presStyleCnt="8"/>
      <dgm:spPr/>
    </dgm:pt>
    <dgm:pt modelId="{A137110C-4D0B-9648-AEF4-583C0CD189BC}" type="pres">
      <dgm:prSet presAssocID="{DBA33721-9F65-49CF-8AFC-BC44A917A195}" presName="vert1" presStyleCnt="0"/>
      <dgm:spPr/>
    </dgm:pt>
    <dgm:pt modelId="{88973780-0866-134A-9355-218647FBAA23}" type="pres">
      <dgm:prSet presAssocID="{AE30EFB8-0352-4D5F-9403-60165210F53C}" presName="thickLine" presStyleLbl="alignNode1" presStyleIdx="3" presStyleCnt="8"/>
      <dgm:spPr/>
    </dgm:pt>
    <dgm:pt modelId="{ECA01A42-E709-0C4D-A87A-1713E0D12E20}" type="pres">
      <dgm:prSet presAssocID="{AE30EFB8-0352-4D5F-9403-60165210F53C}" presName="horz1" presStyleCnt="0"/>
      <dgm:spPr/>
    </dgm:pt>
    <dgm:pt modelId="{77FC8A19-573E-734C-97CE-9EAE18D0D348}" type="pres">
      <dgm:prSet presAssocID="{AE30EFB8-0352-4D5F-9403-60165210F53C}" presName="tx1" presStyleLbl="revTx" presStyleIdx="3" presStyleCnt="8"/>
      <dgm:spPr/>
    </dgm:pt>
    <dgm:pt modelId="{45327476-B9DD-264E-AF17-D3372088E4A8}" type="pres">
      <dgm:prSet presAssocID="{AE30EFB8-0352-4D5F-9403-60165210F53C}" presName="vert1" presStyleCnt="0"/>
      <dgm:spPr/>
    </dgm:pt>
    <dgm:pt modelId="{93AFF010-6F5E-584A-9C31-96810CB29EEE}" type="pres">
      <dgm:prSet presAssocID="{BAD7E609-FFE8-4F5C-9281-CE776CAC82E1}" presName="thickLine" presStyleLbl="alignNode1" presStyleIdx="4" presStyleCnt="8"/>
      <dgm:spPr/>
    </dgm:pt>
    <dgm:pt modelId="{20EE2407-83C8-1A48-B71F-FD8C6255421D}" type="pres">
      <dgm:prSet presAssocID="{BAD7E609-FFE8-4F5C-9281-CE776CAC82E1}" presName="horz1" presStyleCnt="0"/>
      <dgm:spPr/>
    </dgm:pt>
    <dgm:pt modelId="{8E5B785A-3BE0-A74A-B3C6-D83C21BC1106}" type="pres">
      <dgm:prSet presAssocID="{BAD7E609-FFE8-4F5C-9281-CE776CAC82E1}" presName="tx1" presStyleLbl="revTx" presStyleIdx="4" presStyleCnt="8"/>
      <dgm:spPr/>
    </dgm:pt>
    <dgm:pt modelId="{5E55BA96-DF6B-974A-9FCD-612AD78DA857}" type="pres">
      <dgm:prSet presAssocID="{BAD7E609-FFE8-4F5C-9281-CE776CAC82E1}" presName="vert1" presStyleCnt="0"/>
      <dgm:spPr/>
    </dgm:pt>
    <dgm:pt modelId="{4651980C-BB94-C547-8317-4F3AB2739730}" type="pres">
      <dgm:prSet presAssocID="{EBB9CB79-6C5F-284F-BA7A-42909B44497D}" presName="thickLine" presStyleLbl="alignNode1" presStyleIdx="5" presStyleCnt="8"/>
      <dgm:spPr/>
    </dgm:pt>
    <dgm:pt modelId="{B4267E9D-3DAB-EB4D-80EA-32D03C08FEFD}" type="pres">
      <dgm:prSet presAssocID="{EBB9CB79-6C5F-284F-BA7A-42909B44497D}" presName="horz1" presStyleCnt="0"/>
      <dgm:spPr/>
    </dgm:pt>
    <dgm:pt modelId="{7A3936F3-9F17-054B-9402-446E87236371}" type="pres">
      <dgm:prSet presAssocID="{EBB9CB79-6C5F-284F-BA7A-42909B44497D}" presName="tx1" presStyleLbl="revTx" presStyleIdx="5" presStyleCnt="8"/>
      <dgm:spPr/>
    </dgm:pt>
    <dgm:pt modelId="{DDA2019F-FF3B-CA49-B415-AF7790297C84}" type="pres">
      <dgm:prSet presAssocID="{EBB9CB79-6C5F-284F-BA7A-42909B44497D}" presName="vert1" presStyleCnt="0"/>
      <dgm:spPr/>
    </dgm:pt>
    <dgm:pt modelId="{4575F570-AC8F-D245-AF9B-094570DDA64E}" type="pres">
      <dgm:prSet presAssocID="{5DA309E3-2556-4797-B5A9-EF91A02559D9}" presName="thickLine" presStyleLbl="alignNode1" presStyleIdx="6" presStyleCnt="8"/>
      <dgm:spPr/>
    </dgm:pt>
    <dgm:pt modelId="{097D6102-5469-0740-A3A4-524F851ED98B}" type="pres">
      <dgm:prSet presAssocID="{5DA309E3-2556-4797-B5A9-EF91A02559D9}" presName="horz1" presStyleCnt="0"/>
      <dgm:spPr/>
    </dgm:pt>
    <dgm:pt modelId="{EC5E05F4-D390-334B-AE25-ECBE95EBD2F4}" type="pres">
      <dgm:prSet presAssocID="{5DA309E3-2556-4797-B5A9-EF91A02559D9}" presName="tx1" presStyleLbl="revTx" presStyleIdx="6" presStyleCnt="8"/>
      <dgm:spPr/>
    </dgm:pt>
    <dgm:pt modelId="{C6795A61-4271-E94F-8AC5-1D722A2C87C1}" type="pres">
      <dgm:prSet presAssocID="{5DA309E3-2556-4797-B5A9-EF91A02559D9}" presName="vert1" presStyleCnt="0"/>
      <dgm:spPr/>
    </dgm:pt>
    <dgm:pt modelId="{E280493E-C092-FE48-9D57-8F54EE982311}" type="pres">
      <dgm:prSet presAssocID="{E69FD75B-B443-D849-9E90-52CA985DA240}" presName="thickLine" presStyleLbl="alignNode1" presStyleIdx="7" presStyleCnt="8"/>
      <dgm:spPr/>
    </dgm:pt>
    <dgm:pt modelId="{874C49C6-62C5-E44A-9655-744803F76A9B}" type="pres">
      <dgm:prSet presAssocID="{E69FD75B-B443-D849-9E90-52CA985DA240}" presName="horz1" presStyleCnt="0"/>
      <dgm:spPr/>
    </dgm:pt>
    <dgm:pt modelId="{85FE832A-04F8-ED4B-8460-51CBE1F5BED2}" type="pres">
      <dgm:prSet presAssocID="{E69FD75B-B443-D849-9E90-52CA985DA240}" presName="tx1" presStyleLbl="revTx" presStyleIdx="7" presStyleCnt="8"/>
      <dgm:spPr/>
    </dgm:pt>
    <dgm:pt modelId="{ACCC7872-3FAE-C947-B4B0-CE6A897F63A4}" type="pres">
      <dgm:prSet presAssocID="{E69FD75B-B443-D849-9E90-52CA985DA240}" presName="vert1" presStyleCnt="0"/>
      <dgm:spPr/>
    </dgm:pt>
  </dgm:ptLst>
  <dgm:cxnLst>
    <dgm:cxn modelId="{1E0CD805-0237-4E7E-A4E1-09D1EE30DD2C}" srcId="{6A2B303B-6E23-48BE-A5BA-8F4951BFD260}" destId="{50343A76-634F-4631-8C53-09708864B4ED}" srcOrd="0" destOrd="0" parTransId="{8AF61422-41D0-4462-91FE-C57957284F08}" sibTransId="{1C4B25F2-E316-42FA-BB6B-E882767F0706}"/>
    <dgm:cxn modelId="{4042AE07-64C0-401B-977A-51F729026A28}" srcId="{6A2B303B-6E23-48BE-A5BA-8F4951BFD260}" destId="{DBA33721-9F65-49CF-8AFC-BC44A917A195}" srcOrd="2" destOrd="0" parTransId="{AD1DD3C8-0EEF-4BCC-A90C-D682D6440D3D}" sibTransId="{E684209C-895F-4A97-BEC9-192E54C8A4B4}"/>
    <dgm:cxn modelId="{C05D9908-B5DC-4834-8BB0-2BD1EAE861A3}" srcId="{6A2B303B-6E23-48BE-A5BA-8F4951BFD260}" destId="{AE30EFB8-0352-4D5F-9403-60165210F53C}" srcOrd="3" destOrd="0" parTransId="{7B3883EB-F014-4010-856D-27C224D237C7}" sibTransId="{9D4966AC-96E1-48DB-A294-FD27E601AF10}"/>
    <dgm:cxn modelId="{8DA0AA1F-567F-DE42-B13D-2B4358262929}" type="presOf" srcId="{DBA33721-9F65-49CF-8AFC-BC44A917A195}" destId="{B762B8A6-925E-A545-BDF2-F6537E739CB0}" srcOrd="0" destOrd="0" presId="urn:microsoft.com/office/officeart/2008/layout/LinedList"/>
    <dgm:cxn modelId="{4EB6AA29-04C0-4CBB-AA02-8FD3DBCB4939}" srcId="{6A2B303B-6E23-48BE-A5BA-8F4951BFD260}" destId="{5DA309E3-2556-4797-B5A9-EF91A02559D9}" srcOrd="6" destOrd="0" parTransId="{BC605B20-B3EC-4486-A22C-298CD3186B42}" sibTransId="{3780FDD9-798C-410D-B6C9-47BE829C171D}"/>
    <dgm:cxn modelId="{28FEE937-63C0-42EB-A0B5-9201A33E6ECA}" srcId="{6A2B303B-6E23-48BE-A5BA-8F4951BFD260}" destId="{F77623EC-5B4F-4F73-9D71-0B6F6E7F9EDF}" srcOrd="1" destOrd="0" parTransId="{BA351F31-13D2-4D1D-BFB6-C9FDCCA8C011}" sibTransId="{5855E09C-BDBA-4517-BD89-D4B1D615512E}"/>
    <dgm:cxn modelId="{885B4A4D-9338-7D49-A54A-A9A0EE19CA12}" type="presOf" srcId="{F77623EC-5B4F-4F73-9D71-0B6F6E7F9EDF}" destId="{0EB5D55D-5FCE-994F-B638-9D46E85BEBA6}" srcOrd="0" destOrd="0" presId="urn:microsoft.com/office/officeart/2008/layout/LinedList"/>
    <dgm:cxn modelId="{09E84B52-7D08-F54F-AC00-DF6BCBD92218}" type="presOf" srcId="{EBB9CB79-6C5F-284F-BA7A-42909B44497D}" destId="{7A3936F3-9F17-054B-9402-446E87236371}" srcOrd="0" destOrd="0" presId="urn:microsoft.com/office/officeart/2008/layout/LinedList"/>
    <dgm:cxn modelId="{29335052-A4D2-7D45-961B-2119219D9833}" srcId="{6A2B303B-6E23-48BE-A5BA-8F4951BFD260}" destId="{EBB9CB79-6C5F-284F-BA7A-42909B44497D}" srcOrd="5" destOrd="0" parTransId="{9DF67507-DD0C-D44D-9DA5-5624B75B5594}" sibTransId="{16DF8D90-6335-6248-BB5E-650A239EE475}"/>
    <dgm:cxn modelId="{E7F2AD53-1ED3-C542-94D9-0E62962A9AEB}" type="presOf" srcId="{BAD7E609-FFE8-4F5C-9281-CE776CAC82E1}" destId="{8E5B785A-3BE0-A74A-B3C6-D83C21BC1106}" srcOrd="0" destOrd="0" presId="urn:microsoft.com/office/officeart/2008/layout/LinedList"/>
    <dgm:cxn modelId="{7538F35D-6FA1-E741-A15F-4BEF027BF659}" type="presOf" srcId="{50343A76-634F-4631-8C53-09708864B4ED}" destId="{FCCF92FE-8C41-F64D-858E-E0912D78DBA5}" srcOrd="0" destOrd="0" presId="urn:microsoft.com/office/officeart/2008/layout/LinedList"/>
    <dgm:cxn modelId="{0E641667-0A80-424D-8F22-EC6A4BE3F219}" srcId="{6A2B303B-6E23-48BE-A5BA-8F4951BFD260}" destId="{BAD7E609-FFE8-4F5C-9281-CE776CAC82E1}" srcOrd="4" destOrd="0" parTransId="{EA4BD74A-AE6F-4379-8B1F-0DD33056C470}" sibTransId="{AA9F3A09-2607-48E0-95BE-DE854D7ADE66}"/>
    <dgm:cxn modelId="{B16F459C-F2F1-C64D-8D72-E579F3667BED}" type="presOf" srcId="{E69FD75B-B443-D849-9E90-52CA985DA240}" destId="{85FE832A-04F8-ED4B-8460-51CBE1F5BED2}" srcOrd="0" destOrd="0" presId="urn:microsoft.com/office/officeart/2008/layout/LinedList"/>
    <dgm:cxn modelId="{E2426ABB-D26E-8D47-BE70-74D2CC6E92FD}" type="presOf" srcId="{5DA309E3-2556-4797-B5A9-EF91A02559D9}" destId="{EC5E05F4-D390-334B-AE25-ECBE95EBD2F4}" srcOrd="0" destOrd="0" presId="urn:microsoft.com/office/officeart/2008/layout/LinedList"/>
    <dgm:cxn modelId="{F61AC6C2-A367-2746-B88B-2455C45EA17F}" type="presOf" srcId="{AE30EFB8-0352-4D5F-9403-60165210F53C}" destId="{77FC8A19-573E-734C-97CE-9EAE18D0D348}" srcOrd="0" destOrd="0" presId="urn:microsoft.com/office/officeart/2008/layout/LinedList"/>
    <dgm:cxn modelId="{7EEFB3EC-07F7-AC4B-A357-BE54DAD88953}" srcId="{6A2B303B-6E23-48BE-A5BA-8F4951BFD260}" destId="{E69FD75B-B443-D849-9E90-52CA985DA240}" srcOrd="7" destOrd="0" parTransId="{3E1DD493-A0EF-2F48-B65D-3EF5D481CC0F}" sibTransId="{AAE419A6-8A3B-9342-B523-74B3B3FA6C50}"/>
    <dgm:cxn modelId="{A45DC7F8-97F1-4C47-A376-67B31DB62158}" type="presOf" srcId="{6A2B303B-6E23-48BE-A5BA-8F4951BFD260}" destId="{9D752076-9E61-474C-B7AD-000F7B418C12}" srcOrd="0" destOrd="0" presId="urn:microsoft.com/office/officeart/2008/layout/LinedList"/>
    <dgm:cxn modelId="{F29105B8-3AB8-A342-93FC-B07ACA94EA97}" type="presParOf" srcId="{9D752076-9E61-474C-B7AD-000F7B418C12}" destId="{B9752B0E-1462-1F4F-BB19-74D1F3B26F7D}" srcOrd="0" destOrd="0" presId="urn:microsoft.com/office/officeart/2008/layout/LinedList"/>
    <dgm:cxn modelId="{554F96D0-985D-C043-BDF5-52719A438F4C}" type="presParOf" srcId="{9D752076-9E61-474C-B7AD-000F7B418C12}" destId="{3A58841E-3D82-E24D-8A6A-294D9EA22EED}" srcOrd="1" destOrd="0" presId="urn:microsoft.com/office/officeart/2008/layout/LinedList"/>
    <dgm:cxn modelId="{810ADB0E-5BA3-564B-864F-2362DE1004E5}" type="presParOf" srcId="{3A58841E-3D82-E24D-8A6A-294D9EA22EED}" destId="{FCCF92FE-8C41-F64D-858E-E0912D78DBA5}" srcOrd="0" destOrd="0" presId="urn:microsoft.com/office/officeart/2008/layout/LinedList"/>
    <dgm:cxn modelId="{806DC79C-46D7-2E45-A28E-3FAD3E28E6FB}" type="presParOf" srcId="{3A58841E-3D82-E24D-8A6A-294D9EA22EED}" destId="{6BC17B55-0B30-E542-85C0-49861D338E15}" srcOrd="1" destOrd="0" presId="urn:microsoft.com/office/officeart/2008/layout/LinedList"/>
    <dgm:cxn modelId="{C289B09D-6EE3-D54E-8129-F1560287CF00}" type="presParOf" srcId="{9D752076-9E61-474C-B7AD-000F7B418C12}" destId="{87CCA8FB-7C66-8549-B768-2B8D7E7B7388}" srcOrd="2" destOrd="0" presId="urn:microsoft.com/office/officeart/2008/layout/LinedList"/>
    <dgm:cxn modelId="{6D5000EB-3F86-D441-A0F8-8103DA31F532}" type="presParOf" srcId="{9D752076-9E61-474C-B7AD-000F7B418C12}" destId="{09DD5F86-7268-6C4F-A0E8-0AC5292513A6}" srcOrd="3" destOrd="0" presId="urn:microsoft.com/office/officeart/2008/layout/LinedList"/>
    <dgm:cxn modelId="{B075A8BA-D2A3-374F-B554-EF40A8DC7697}" type="presParOf" srcId="{09DD5F86-7268-6C4F-A0E8-0AC5292513A6}" destId="{0EB5D55D-5FCE-994F-B638-9D46E85BEBA6}" srcOrd="0" destOrd="0" presId="urn:microsoft.com/office/officeart/2008/layout/LinedList"/>
    <dgm:cxn modelId="{4B23F926-1A73-794F-9EBF-A453CA194EA7}" type="presParOf" srcId="{09DD5F86-7268-6C4F-A0E8-0AC5292513A6}" destId="{8A7C6450-8659-AB41-84A9-58523631972A}" srcOrd="1" destOrd="0" presId="urn:microsoft.com/office/officeart/2008/layout/LinedList"/>
    <dgm:cxn modelId="{2B45C394-E988-7E4A-B606-2E3CA6BD4F27}" type="presParOf" srcId="{9D752076-9E61-474C-B7AD-000F7B418C12}" destId="{2F35F712-2537-8F4A-A691-19B1D2531F9C}" srcOrd="4" destOrd="0" presId="urn:microsoft.com/office/officeart/2008/layout/LinedList"/>
    <dgm:cxn modelId="{B2647627-BCDC-5E4D-AD34-CA29A3838AD7}" type="presParOf" srcId="{9D752076-9E61-474C-B7AD-000F7B418C12}" destId="{5C2C6195-73E1-0944-A890-166C37345D71}" srcOrd="5" destOrd="0" presId="urn:microsoft.com/office/officeart/2008/layout/LinedList"/>
    <dgm:cxn modelId="{138F4CEB-68BD-5541-8D84-712EABAEE209}" type="presParOf" srcId="{5C2C6195-73E1-0944-A890-166C37345D71}" destId="{B762B8A6-925E-A545-BDF2-F6537E739CB0}" srcOrd="0" destOrd="0" presId="urn:microsoft.com/office/officeart/2008/layout/LinedList"/>
    <dgm:cxn modelId="{238AB61E-65B7-C042-90DA-56039FDBD86F}" type="presParOf" srcId="{5C2C6195-73E1-0944-A890-166C37345D71}" destId="{A137110C-4D0B-9648-AEF4-583C0CD189BC}" srcOrd="1" destOrd="0" presId="urn:microsoft.com/office/officeart/2008/layout/LinedList"/>
    <dgm:cxn modelId="{55DF0734-95C2-6645-A9A9-E62E3CDEEFE9}" type="presParOf" srcId="{9D752076-9E61-474C-B7AD-000F7B418C12}" destId="{88973780-0866-134A-9355-218647FBAA23}" srcOrd="6" destOrd="0" presId="urn:microsoft.com/office/officeart/2008/layout/LinedList"/>
    <dgm:cxn modelId="{5722181F-5659-0A49-BD0C-A5873A94F73B}" type="presParOf" srcId="{9D752076-9E61-474C-B7AD-000F7B418C12}" destId="{ECA01A42-E709-0C4D-A87A-1713E0D12E20}" srcOrd="7" destOrd="0" presId="urn:microsoft.com/office/officeart/2008/layout/LinedList"/>
    <dgm:cxn modelId="{B21B023F-3F34-BE45-9D9F-4E732D95368A}" type="presParOf" srcId="{ECA01A42-E709-0C4D-A87A-1713E0D12E20}" destId="{77FC8A19-573E-734C-97CE-9EAE18D0D348}" srcOrd="0" destOrd="0" presId="urn:microsoft.com/office/officeart/2008/layout/LinedList"/>
    <dgm:cxn modelId="{4A552DE7-9AAE-F44B-8470-E815E0899E61}" type="presParOf" srcId="{ECA01A42-E709-0C4D-A87A-1713E0D12E20}" destId="{45327476-B9DD-264E-AF17-D3372088E4A8}" srcOrd="1" destOrd="0" presId="urn:microsoft.com/office/officeart/2008/layout/LinedList"/>
    <dgm:cxn modelId="{5E9120B3-97DF-8B41-AE3A-2247EFC31469}" type="presParOf" srcId="{9D752076-9E61-474C-B7AD-000F7B418C12}" destId="{93AFF010-6F5E-584A-9C31-96810CB29EEE}" srcOrd="8" destOrd="0" presId="urn:microsoft.com/office/officeart/2008/layout/LinedList"/>
    <dgm:cxn modelId="{BE1C4F46-DBA7-924A-A30D-23471F48758F}" type="presParOf" srcId="{9D752076-9E61-474C-B7AD-000F7B418C12}" destId="{20EE2407-83C8-1A48-B71F-FD8C6255421D}" srcOrd="9" destOrd="0" presId="urn:microsoft.com/office/officeart/2008/layout/LinedList"/>
    <dgm:cxn modelId="{657C7AD8-62A4-1B4A-BAC5-C784DF1A3A9C}" type="presParOf" srcId="{20EE2407-83C8-1A48-B71F-FD8C6255421D}" destId="{8E5B785A-3BE0-A74A-B3C6-D83C21BC1106}" srcOrd="0" destOrd="0" presId="urn:microsoft.com/office/officeart/2008/layout/LinedList"/>
    <dgm:cxn modelId="{8053422A-8759-D647-8FE4-965E6503812A}" type="presParOf" srcId="{20EE2407-83C8-1A48-B71F-FD8C6255421D}" destId="{5E55BA96-DF6B-974A-9FCD-612AD78DA857}" srcOrd="1" destOrd="0" presId="urn:microsoft.com/office/officeart/2008/layout/LinedList"/>
    <dgm:cxn modelId="{D34DCA41-F26C-2B4F-9CEC-21442B366BB4}" type="presParOf" srcId="{9D752076-9E61-474C-B7AD-000F7B418C12}" destId="{4651980C-BB94-C547-8317-4F3AB2739730}" srcOrd="10" destOrd="0" presId="urn:microsoft.com/office/officeart/2008/layout/LinedList"/>
    <dgm:cxn modelId="{FFC70C37-CD5E-4C4C-B86B-1F303BE5B9E7}" type="presParOf" srcId="{9D752076-9E61-474C-B7AD-000F7B418C12}" destId="{B4267E9D-3DAB-EB4D-80EA-32D03C08FEFD}" srcOrd="11" destOrd="0" presId="urn:microsoft.com/office/officeart/2008/layout/LinedList"/>
    <dgm:cxn modelId="{CB85253B-EE5A-744A-9179-3DA3E647228D}" type="presParOf" srcId="{B4267E9D-3DAB-EB4D-80EA-32D03C08FEFD}" destId="{7A3936F3-9F17-054B-9402-446E87236371}" srcOrd="0" destOrd="0" presId="urn:microsoft.com/office/officeart/2008/layout/LinedList"/>
    <dgm:cxn modelId="{F5D9423E-565D-EE4E-8F67-FD9638E45BC8}" type="presParOf" srcId="{B4267E9D-3DAB-EB4D-80EA-32D03C08FEFD}" destId="{DDA2019F-FF3B-CA49-B415-AF7790297C84}" srcOrd="1" destOrd="0" presId="urn:microsoft.com/office/officeart/2008/layout/LinedList"/>
    <dgm:cxn modelId="{B3D1EE07-5999-DD49-B31D-17C9C7B1C3EB}" type="presParOf" srcId="{9D752076-9E61-474C-B7AD-000F7B418C12}" destId="{4575F570-AC8F-D245-AF9B-094570DDA64E}" srcOrd="12" destOrd="0" presId="urn:microsoft.com/office/officeart/2008/layout/LinedList"/>
    <dgm:cxn modelId="{B6355DD2-1EFF-8E42-85F7-F722B41FB940}" type="presParOf" srcId="{9D752076-9E61-474C-B7AD-000F7B418C12}" destId="{097D6102-5469-0740-A3A4-524F851ED98B}" srcOrd="13" destOrd="0" presId="urn:microsoft.com/office/officeart/2008/layout/LinedList"/>
    <dgm:cxn modelId="{390EC898-599E-EF41-9D5E-49A93D34C88F}" type="presParOf" srcId="{097D6102-5469-0740-A3A4-524F851ED98B}" destId="{EC5E05F4-D390-334B-AE25-ECBE95EBD2F4}" srcOrd="0" destOrd="0" presId="urn:microsoft.com/office/officeart/2008/layout/LinedList"/>
    <dgm:cxn modelId="{3F02229C-2BD6-8049-9B42-8B234B618B84}" type="presParOf" srcId="{097D6102-5469-0740-A3A4-524F851ED98B}" destId="{C6795A61-4271-E94F-8AC5-1D722A2C87C1}" srcOrd="1" destOrd="0" presId="urn:microsoft.com/office/officeart/2008/layout/LinedList"/>
    <dgm:cxn modelId="{86EA2E93-F9CE-044D-B49C-B532291F0371}" type="presParOf" srcId="{9D752076-9E61-474C-B7AD-000F7B418C12}" destId="{E280493E-C092-FE48-9D57-8F54EE982311}" srcOrd="14" destOrd="0" presId="urn:microsoft.com/office/officeart/2008/layout/LinedList"/>
    <dgm:cxn modelId="{5AEF7E8E-3095-EF4E-933D-30E1CB52D977}" type="presParOf" srcId="{9D752076-9E61-474C-B7AD-000F7B418C12}" destId="{874C49C6-62C5-E44A-9655-744803F76A9B}" srcOrd="15" destOrd="0" presId="urn:microsoft.com/office/officeart/2008/layout/LinedList"/>
    <dgm:cxn modelId="{9DA6D367-3D72-EE41-AA0E-20B3620D7665}" type="presParOf" srcId="{874C49C6-62C5-E44A-9655-744803F76A9B}" destId="{85FE832A-04F8-ED4B-8460-51CBE1F5BED2}" srcOrd="0" destOrd="0" presId="urn:microsoft.com/office/officeart/2008/layout/LinedList"/>
    <dgm:cxn modelId="{C93B35FA-477B-6449-9950-F557F1E8605B}" type="presParOf" srcId="{874C49C6-62C5-E44A-9655-744803F76A9B}" destId="{ACCC7872-3FAE-C947-B4B0-CE6A897F63A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A6FA02-F4C1-4D9B-9744-9FA8A11814B7}" type="doc">
      <dgm:prSet loTypeId="urn:microsoft.com/office/officeart/2005/8/layout/hList1" loCatId="list" qsTypeId="urn:microsoft.com/office/officeart/2005/8/quickstyle/3d4" qsCatId="3D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BAB391D4-C204-46D7-8854-7FF2A731EE7E}">
      <dgm:prSet/>
      <dgm:spPr/>
      <dgm:t>
        <a:bodyPr/>
        <a:lstStyle/>
        <a:p>
          <a:r>
            <a:rPr lang="fr-FR"/>
            <a:t>Cette circulaire  sera détaillée tout au long de cette présentation. Elle cadre : </a:t>
          </a:r>
          <a:endParaRPr lang="en-US"/>
        </a:p>
      </dgm:t>
    </dgm:pt>
    <dgm:pt modelId="{C172120C-EB21-4E87-99C9-F09F99407DDF}" type="parTrans" cxnId="{3839EA38-86D6-438B-AEB8-E562D5DFEA46}">
      <dgm:prSet/>
      <dgm:spPr/>
      <dgm:t>
        <a:bodyPr/>
        <a:lstStyle/>
        <a:p>
          <a:endParaRPr lang="en-US"/>
        </a:p>
      </dgm:t>
    </dgm:pt>
    <dgm:pt modelId="{FF2DE97C-206F-495F-8FB3-5E6A172E83BB}" type="sibTrans" cxnId="{3839EA38-86D6-438B-AEB8-E562D5DFEA46}">
      <dgm:prSet/>
      <dgm:spPr/>
      <dgm:t>
        <a:bodyPr/>
        <a:lstStyle/>
        <a:p>
          <a:endParaRPr lang="en-US"/>
        </a:p>
      </dgm:t>
    </dgm:pt>
    <dgm:pt modelId="{8DC5F033-1DB4-4015-A82B-02907E0CD8E8}">
      <dgm:prSet/>
      <dgm:spPr/>
      <dgm:t>
        <a:bodyPr/>
        <a:lstStyle/>
        <a:p>
          <a:r>
            <a:rPr lang="fr-FR"/>
            <a:t>La formation professionnelle spécialisée (CAPPEI, MFIN)</a:t>
          </a:r>
          <a:endParaRPr lang="en-US"/>
        </a:p>
      </dgm:t>
    </dgm:pt>
    <dgm:pt modelId="{A89BFB0B-9835-4E06-B362-63C6A4F8A0ED}" type="parTrans" cxnId="{13A166CD-9085-402B-B88D-ECAA64A6F6A1}">
      <dgm:prSet/>
      <dgm:spPr/>
      <dgm:t>
        <a:bodyPr/>
        <a:lstStyle/>
        <a:p>
          <a:endParaRPr lang="en-US"/>
        </a:p>
      </dgm:t>
    </dgm:pt>
    <dgm:pt modelId="{DFCFFCD2-6C68-4000-B77A-F3871035D5BD}" type="sibTrans" cxnId="{13A166CD-9085-402B-B88D-ECAA64A6F6A1}">
      <dgm:prSet/>
      <dgm:spPr/>
      <dgm:t>
        <a:bodyPr/>
        <a:lstStyle/>
        <a:p>
          <a:endParaRPr lang="en-US"/>
        </a:p>
      </dgm:t>
    </dgm:pt>
    <dgm:pt modelId="{ACD9A156-CFC4-4845-8C77-DE8075790279}">
      <dgm:prSet/>
      <dgm:spPr/>
      <dgm:t>
        <a:bodyPr/>
        <a:lstStyle/>
        <a:p>
          <a:r>
            <a:rPr lang="fr-FR"/>
            <a:t>L’examen du CAPPEI</a:t>
          </a:r>
          <a:endParaRPr lang="en-US"/>
        </a:p>
      </dgm:t>
    </dgm:pt>
    <dgm:pt modelId="{86183A05-C2D5-4E56-9EB0-1C1945E05739}" type="parTrans" cxnId="{CB9033A5-71A4-42BC-A3E9-382AFB3DB055}">
      <dgm:prSet/>
      <dgm:spPr/>
      <dgm:t>
        <a:bodyPr/>
        <a:lstStyle/>
        <a:p>
          <a:endParaRPr lang="en-US"/>
        </a:p>
      </dgm:t>
    </dgm:pt>
    <dgm:pt modelId="{332E06E6-8721-44E4-A6EA-A06F73E825A3}" type="sibTrans" cxnId="{CB9033A5-71A4-42BC-A3E9-382AFB3DB055}">
      <dgm:prSet/>
      <dgm:spPr/>
      <dgm:t>
        <a:bodyPr/>
        <a:lstStyle/>
        <a:p>
          <a:endParaRPr lang="en-US"/>
        </a:p>
      </dgm:t>
    </dgm:pt>
    <dgm:pt modelId="{2403E2C0-057B-4CF7-BE96-80B57AA0A778}">
      <dgm:prSet/>
      <dgm:spPr/>
      <dgm:t>
        <a:bodyPr/>
        <a:lstStyle/>
        <a:p>
          <a:r>
            <a:rPr lang="fr-FR"/>
            <a:t>La validation des acquis de l'expérience professionnelle d'un enseignement inclusif (VAEP) dans le Cappei</a:t>
          </a:r>
          <a:endParaRPr lang="en-US"/>
        </a:p>
      </dgm:t>
    </dgm:pt>
    <dgm:pt modelId="{1790919D-5839-4F60-B331-5043DA901357}" type="parTrans" cxnId="{21743EA7-8EC2-4593-8797-38B8F3FB2C29}">
      <dgm:prSet/>
      <dgm:spPr/>
      <dgm:t>
        <a:bodyPr/>
        <a:lstStyle/>
        <a:p>
          <a:endParaRPr lang="en-US"/>
        </a:p>
      </dgm:t>
    </dgm:pt>
    <dgm:pt modelId="{83D88BFA-108E-4F08-BBCE-D484B2AF3C27}" type="sibTrans" cxnId="{21743EA7-8EC2-4593-8797-38B8F3FB2C29}">
      <dgm:prSet/>
      <dgm:spPr/>
      <dgm:t>
        <a:bodyPr/>
        <a:lstStyle/>
        <a:p>
          <a:endParaRPr lang="en-US"/>
        </a:p>
      </dgm:t>
    </dgm:pt>
    <dgm:pt modelId="{3A75D67C-125D-47EC-B87A-C8088C03C8B3}">
      <dgm:prSet/>
      <dgm:spPr/>
      <dgm:t>
        <a:bodyPr/>
        <a:lstStyle/>
        <a:p>
          <a:r>
            <a:rPr lang="fr-FR" dirty="0"/>
            <a:t>Quelques changements depuis février 2021, avec notamment : </a:t>
          </a:r>
          <a:endParaRPr lang="en-US" dirty="0"/>
        </a:p>
      </dgm:t>
    </dgm:pt>
    <dgm:pt modelId="{55225498-767A-4515-AEF6-75DA455B721C}" type="parTrans" cxnId="{B1A2CDDB-E12F-4662-8B7A-CD5ADE33FCDA}">
      <dgm:prSet/>
      <dgm:spPr/>
      <dgm:t>
        <a:bodyPr/>
        <a:lstStyle/>
        <a:p>
          <a:endParaRPr lang="en-US"/>
        </a:p>
      </dgm:t>
    </dgm:pt>
    <dgm:pt modelId="{3F3F1BC2-5A71-4FB3-B10A-2BED44A26E05}" type="sibTrans" cxnId="{B1A2CDDB-E12F-4662-8B7A-CD5ADE33FCDA}">
      <dgm:prSet/>
      <dgm:spPr/>
      <dgm:t>
        <a:bodyPr/>
        <a:lstStyle/>
        <a:p>
          <a:endParaRPr lang="en-US"/>
        </a:p>
      </dgm:t>
    </dgm:pt>
    <dgm:pt modelId="{A2B2E22D-7C3D-4155-A829-9984543C966E}">
      <dgm:prSet/>
      <dgm:spPr/>
      <dgm:t>
        <a:bodyPr/>
        <a:lstStyle/>
        <a:p>
          <a:r>
            <a:rPr lang="fr-FR"/>
            <a:t>La compensation des notes des trois épreuves</a:t>
          </a:r>
          <a:endParaRPr lang="en-US"/>
        </a:p>
      </dgm:t>
    </dgm:pt>
    <dgm:pt modelId="{9B042D9D-04E8-4AD4-B569-811BE0EAD161}" type="parTrans" cxnId="{6E0A9D5E-2B9F-4214-BD68-79AAB19A0B78}">
      <dgm:prSet/>
      <dgm:spPr/>
      <dgm:t>
        <a:bodyPr/>
        <a:lstStyle/>
        <a:p>
          <a:endParaRPr lang="en-US"/>
        </a:p>
      </dgm:t>
    </dgm:pt>
    <dgm:pt modelId="{1630A7FB-B0C2-47B4-A799-85D4D8F2FA81}" type="sibTrans" cxnId="{6E0A9D5E-2B9F-4214-BD68-79AAB19A0B78}">
      <dgm:prSet/>
      <dgm:spPr/>
      <dgm:t>
        <a:bodyPr/>
        <a:lstStyle/>
        <a:p>
          <a:endParaRPr lang="en-US"/>
        </a:p>
      </dgm:t>
    </dgm:pt>
    <dgm:pt modelId="{694B5C51-081E-4027-B05F-C1382952FFA6}">
      <dgm:prSet/>
      <dgm:spPr/>
      <dgm:t>
        <a:bodyPr/>
        <a:lstStyle/>
        <a:p>
          <a:r>
            <a:rPr lang="fr-FR" dirty="0"/>
            <a:t>La VAEP</a:t>
          </a:r>
          <a:endParaRPr lang="en-US" dirty="0"/>
        </a:p>
      </dgm:t>
    </dgm:pt>
    <dgm:pt modelId="{793EF12D-A4DF-423E-9612-88D75C37B5C0}" type="parTrans" cxnId="{AE932785-DCFB-4C75-89B5-52F434D4E674}">
      <dgm:prSet/>
      <dgm:spPr/>
      <dgm:t>
        <a:bodyPr/>
        <a:lstStyle/>
        <a:p>
          <a:endParaRPr lang="en-US"/>
        </a:p>
      </dgm:t>
    </dgm:pt>
    <dgm:pt modelId="{B2A75414-FE9A-481E-A78F-6DA7F1D2D0CC}" type="sibTrans" cxnId="{AE932785-DCFB-4C75-89B5-52F434D4E674}">
      <dgm:prSet/>
      <dgm:spPr/>
      <dgm:t>
        <a:bodyPr/>
        <a:lstStyle/>
        <a:p>
          <a:endParaRPr lang="en-US"/>
        </a:p>
      </dgm:t>
    </dgm:pt>
    <dgm:pt modelId="{088A3F5D-7CBD-4B4B-B9CB-96EE9ECCB903}" type="pres">
      <dgm:prSet presAssocID="{ECA6FA02-F4C1-4D9B-9744-9FA8A11814B7}" presName="Name0" presStyleCnt="0">
        <dgm:presLayoutVars>
          <dgm:dir/>
          <dgm:animLvl val="lvl"/>
          <dgm:resizeHandles val="exact"/>
        </dgm:presLayoutVars>
      </dgm:prSet>
      <dgm:spPr/>
    </dgm:pt>
    <dgm:pt modelId="{444E1F01-2A0B-6840-B9B9-87FC5059AA0D}" type="pres">
      <dgm:prSet presAssocID="{BAB391D4-C204-46D7-8854-7FF2A731EE7E}" presName="composite" presStyleCnt="0"/>
      <dgm:spPr/>
    </dgm:pt>
    <dgm:pt modelId="{89199DBD-83D7-0646-BD55-A27C32224AFC}" type="pres">
      <dgm:prSet presAssocID="{BAB391D4-C204-46D7-8854-7FF2A731EE7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1EC478C8-D34A-0C41-8EC5-B1B5EE253B28}" type="pres">
      <dgm:prSet presAssocID="{BAB391D4-C204-46D7-8854-7FF2A731EE7E}" presName="desTx" presStyleLbl="alignAccFollowNode1" presStyleIdx="0" presStyleCnt="2">
        <dgm:presLayoutVars>
          <dgm:bulletEnabled val="1"/>
        </dgm:presLayoutVars>
      </dgm:prSet>
      <dgm:spPr/>
    </dgm:pt>
    <dgm:pt modelId="{0EB908A9-8109-D446-A4A7-7DFB130086C6}" type="pres">
      <dgm:prSet presAssocID="{FF2DE97C-206F-495F-8FB3-5E6A172E83BB}" presName="space" presStyleCnt="0"/>
      <dgm:spPr/>
    </dgm:pt>
    <dgm:pt modelId="{1CEDD0C2-9388-3C4E-B67F-B1DAEF265167}" type="pres">
      <dgm:prSet presAssocID="{3A75D67C-125D-47EC-B87A-C8088C03C8B3}" presName="composite" presStyleCnt="0"/>
      <dgm:spPr/>
    </dgm:pt>
    <dgm:pt modelId="{AD00553A-FD6C-BF4D-B370-49A3AB9173CB}" type="pres">
      <dgm:prSet presAssocID="{3A75D67C-125D-47EC-B87A-C8088C03C8B3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067C195C-CC49-1443-9851-5A8A6C689665}" type="pres">
      <dgm:prSet presAssocID="{3A75D67C-125D-47EC-B87A-C8088C03C8B3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54049001-8F01-9547-9F39-37FC74C41AC4}" type="presOf" srcId="{BAB391D4-C204-46D7-8854-7FF2A731EE7E}" destId="{89199DBD-83D7-0646-BD55-A27C32224AFC}" srcOrd="0" destOrd="0" presId="urn:microsoft.com/office/officeart/2005/8/layout/hList1"/>
    <dgm:cxn modelId="{EE570D23-7B4C-6B4E-A78F-83DB8CBBDF28}" type="presOf" srcId="{8DC5F033-1DB4-4015-A82B-02907E0CD8E8}" destId="{1EC478C8-D34A-0C41-8EC5-B1B5EE253B28}" srcOrd="0" destOrd="0" presId="urn:microsoft.com/office/officeart/2005/8/layout/hList1"/>
    <dgm:cxn modelId="{3839EA38-86D6-438B-AEB8-E562D5DFEA46}" srcId="{ECA6FA02-F4C1-4D9B-9744-9FA8A11814B7}" destId="{BAB391D4-C204-46D7-8854-7FF2A731EE7E}" srcOrd="0" destOrd="0" parTransId="{C172120C-EB21-4E87-99C9-F09F99407DDF}" sibTransId="{FF2DE97C-206F-495F-8FB3-5E6A172E83BB}"/>
    <dgm:cxn modelId="{6E0A9D5E-2B9F-4214-BD68-79AAB19A0B78}" srcId="{3A75D67C-125D-47EC-B87A-C8088C03C8B3}" destId="{A2B2E22D-7C3D-4155-A829-9984543C966E}" srcOrd="0" destOrd="0" parTransId="{9B042D9D-04E8-4AD4-B569-811BE0EAD161}" sibTransId="{1630A7FB-B0C2-47B4-A799-85D4D8F2FA81}"/>
    <dgm:cxn modelId="{CC9DD075-3D4D-A44A-AB41-6B63431D7D3D}" type="presOf" srcId="{ACD9A156-CFC4-4845-8C77-DE8075790279}" destId="{1EC478C8-D34A-0C41-8EC5-B1B5EE253B28}" srcOrd="0" destOrd="1" presId="urn:microsoft.com/office/officeart/2005/8/layout/hList1"/>
    <dgm:cxn modelId="{AE932785-DCFB-4C75-89B5-52F434D4E674}" srcId="{3A75D67C-125D-47EC-B87A-C8088C03C8B3}" destId="{694B5C51-081E-4027-B05F-C1382952FFA6}" srcOrd="1" destOrd="0" parTransId="{793EF12D-A4DF-423E-9612-88D75C37B5C0}" sibTransId="{B2A75414-FE9A-481E-A78F-6DA7F1D2D0CC}"/>
    <dgm:cxn modelId="{C96A0492-9FE0-9246-97FB-2C80578075AF}" type="presOf" srcId="{3A75D67C-125D-47EC-B87A-C8088C03C8B3}" destId="{AD00553A-FD6C-BF4D-B370-49A3AB9173CB}" srcOrd="0" destOrd="0" presId="urn:microsoft.com/office/officeart/2005/8/layout/hList1"/>
    <dgm:cxn modelId="{487A7897-EBF1-1041-8A45-0A8765F15A58}" type="presOf" srcId="{ECA6FA02-F4C1-4D9B-9744-9FA8A11814B7}" destId="{088A3F5D-7CBD-4B4B-B9CB-96EE9ECCB903}" srcOrd="0" destOrd="0" presId="urn:microsoft.com/office/officeart/2005/8/layout/hList1"/>
    <dgm:cxn modelId="{CB9033A5-71A4-42BC-A3E9-382AFB3DB055}" srcId="{BAB391D4-C204-46D7-8854-7FF2A731EE7E}" destId="{ACD9A156-CFC4-4845-8C77-DE8075790279}" srcOrd="1" destOrd="0" parTransId="{86183A05-C2D5-4E56-9EB0-1C1945E05739}" sibTransId="{332E06E6-8721-44E4-A6EA-A06F73E825A3}"/>
    <dgm:cxn modelId="{21743EA7-8EC2-4593-8797-38B8F3FB2C29}" srcId="{BAB391D4-C204-46D7-8854-7FF2A731EE7E}" destId="{2403E2C0-057B-4CF7-BE96-80B57AA0A778}" srcOrd="2" destOrd="0" parTransId="{1790919D-5839-4F60-B331-5043DA901357}" sibTransId="{83D88BFA-108E-4F08-BBCE-D484B2AF3C27}"/>
    <dgm:cxn modelId="{0BE4BEC4-9FD6-744E-A89F-58169FF934ED}" type="presOf" srcId="{A2B2E22D-7C3D-4155-A829-9984543C966E}" destId="{067C195C-CC49-1443-9851-5A8A6C689665}" srcOrd="0" destOrd="0" presId="urn:microsoft.com/office/officeart/2005/8/layout/hList1"/>
    <dgm:cxn modelId="{13A166CD-9085-402B-B88D-ECAA64A6F6A1}" srcId="{BAB391D4-C204-46D7-8854-7FF2A731EE7E}" destId="{8DC5F033-1DB4-4015-A82B-02907E0CD8E8}" srcOrd="0" destOrd="0" parTransId="{A89BFB0B-9835-4E06-B362-63C6A4F8A0ED}" sibTransId="{DFCFFCD2-6C68-4000-B77A-F3871035D5BD}"/>
    <dgm:cxn modelId="{59A474D2-6539-3F4E-94FA-8BACDC3ACB6A}" type="presOf" srcId="{2403E2C0-057B-4CF7-BE96-80B57AA0A778}" destId="{1EC478C8-D34A-0C41-8EC5-B1B5EE253B28}" srcOrd="0" destOrd="2" presId="urn:microsoft.com/office/officeart/2005/8/layout/hList1"/>
    <dgm:cxn modelId="{B1A2CDDB-E12F-4662-8B7A-CD5ADE33FCDA}" srcId="{ECA6FA02-F4C1-4D9B-9744-9FA8A11814B7}" destId="{3A75D67C-125D-47EC-B87A-C8088C03C8B3}" srcOrd="1" destOrd="0" parTransId="{55225498-767A-4515-AEF6-75DA455B721C}" sibTransId="{3F3F1BC2-5A71-4FB3-B10A-2BED44A26E05}"/>
    <dgm:cxn modelId="{002553F8-F6D6-F84B-B618-EAF0F4D8949B}" type="presOf" srcId="{694B5C51-081E-4027-B05F-C1382952FFA6}" destId="{067C195C-CC49-1443-9851-5A8A6C689665}" srcOrd="0" destOrd="1" presId="urn:microsoft.com/office/officeart/2005/8/layout/hList1"/>
    <dgm:cxn modelId="{B8D6F788-5B2C-914E-B96B-FC7D7E5A1A59}" type="presParOf" srcId="{088A3F5D-7CBD-4B4B-B9CB-96EE9ECCB903}" destId="{444E1F01-2A0B-6840-B9B9-87FC5059AA0D}" srcOrd="0" destOrd="0" presId="urn:microsoft.com/office/officeart/2005/8/layout/hList1"/>
    <dgm:cxn modelId="{13373BD5-DFDD-0B48-8040-855B35DF551B}" type="presParOf" srcId="{444E1F01-2A0B-6840-B9B9-87FC5059AA0D}" destId="{89199DBD-83D7-0646-BD55-A27C32224AFC}" srcOrd="0" destOrd="0" presId="urn:microsoft.com/office/officeart/2005/8/layout/hList1"/>
    <dgm:cxn modelId="{D4E5FDE9-A9EB-D643-8905-73C37BDC1DC0}" type="presParOf" srcId="{444E1F01-2A0B-6840-B9B9-87FC5059AA0D}" destId="{1EC478C8-D34A-0C41-8EC5-B1B5EE253B28}" srcOrd="1" destOrd="0" presId="urn:microsoft.com/office/officeart/2005/8/layout/hList1"/>
    <dgm:cxn modelId="{BA14082E-0255-3F46-9925-F25E13CF1061}" type="presParOf" srcId="{088A3F5D-7CBD-4B4B-B9CB-96EE9ECCB903}" destId="{0EB908A9-8109-D446-A4A7-7DFB130086C6}" srcOrd="1" destOrd="0" presId="urn:microsoft.com/office/officeart/2005/8/layout/hList1"/>
    <dgm:cxn modelId="{3A11AA29-0E65-6840-B47C-E7621ABEC1EC}" type="presParOf" srcId="{088A3F5D-7CBD-4B4B-B9CB-96EE9ECCB903}" destId="{1CEDD0C2-9388-3C4E-B67F-B1DAEF265167}" srcOrd="2" destOrd="0" presId="urn:microsoft.com/office/officeart/2005/8/layout/hList1"/>
    <dgm:cxn modelId="{49A078C0-48DC-314A-A632-6B6EC6A416D9}" type="presParOf" srcId="{1CEDD0C2-9388-3C4E-B67F-B1DAEF265167}" destId="{AD00553A-FD6C-BF4D-B370-49A3AB9173CB}" srcOrd="0" destOrd="0" presId="urn:microsoft.com/office/officeart/2005/8/layout/hList1"/>
    <dgm:cxn modelId="{A1B82073-F822-0F4B-879B-0288A81B6D7F}" type="presParOf" srcId="{1CEDD0C2-9388-3C4E-B67F-B1DAEF265167}" destId="{067C195C-CC49-1443-9851-5A8A6C68966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5F1B67-7A35-41E0-8850-074EB7F88193}" type="doc">
      <dgm:prSet loTypeId="urn:microsoft.com/office/officeart/2005/8/layout/radial4" loCatId="relationship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fr-FR"/>
        </a:p>
      </dgm:t>
    </dgm:pt>
    <dgm:pt modelId="{E1A03642-91D1-4F24-9948-BE9FEF77F5DD}">
      <dgm:prSet phldrT="[Texte]"/>
      <dgm:spPr/>
      <dgm:t>
        <a:bodyPr/>
        <a:lstStyle/>
        <a:p>
          <a:r>
            <a:rPr lang="fr-FR" dirty="0"/>
            <a:t>CAPPEI</a:t>
          </a:r>
        </a:p>
      </dgm:t>
    </dgm:pt>
    <dgm:pt modelId="{6C0A402A-C161-467E-8B6A-97FEB310C3A3}" type="parTrans" cxnId="{A4F6A2B2-D378-4B4A-98C0-B7407DA8AA68}">
      <dgm:prSet/>
      <dgm:spPr/>
      <dgm:t>
        <a:bodyPr/>
        <a:lstStyle/>
        <a:p>
          <a:endParaRPr lang="fr-FR"/>
        </a:p>
      </dgm:t>
    </dgm:pt>
    <dgm:pt modelId="{F2AD6A76-095A-4CEF-90BE-E798D43A2D40}" type="sibTrans" cxnId="{A4F6A2B2-D378-4B4A-98C0-B7407DA8AA68}">
      <dgm:prSet/>
      <dgm:spPr/>
      <dgm:t>
        <a:bodyPr/>
        <a:lstStyle/>
        <a:p>
          <a:endParaRPr lang="fr-FR"/>
        </a:p>
      </dgm:t>
    </dgm:pt>
    <dgm:pt modelId="{90EFF9FB-E6D0-4FBF-88D4-9B789E64B0BC}">
      <dgm:prSet phldrT="[Texte]"/>
      <dgm:spPr/>
      <dgm:t>
        <a:bodyPr/>
        <a:lstStyle/>
        <a:p>
          <a:r>
            <a:rPr lang="fr-FR" b="1" dirty="0"/>
            <a:t>Tronc commun</a:t>
          </a:r>
        </a:p>
        <a:p>
          <a:r>
            <a:rPr lang="fr-FR" b="1" dirty="0"/>
            <a:t>144h </a:t>
          </a:r>
        </a:p>
      </dgm:t>
    </dgm:pt>
    <dgm:pt modelId="{A92C4ABA-4919-4470-8B41-A2FB6B8341F0}" type="parTrans" cxnId="{43C81A64-B0AE-4999-86F4-B642550C8104}">
      <dgm:prSet/>
      <dgm:spPr/>
      <dgm:t>
        <a:bodyPr/>
        <a:lstStyle/>
        <a:p>
          <a:endParaRPr lang="fr-FR"/>
        </a:p>
      </dgm:t>
    </dgm:pt>
    <dgm:pt modelId="{5F847527-E953-49B2-BA06-397226D1993D}" type="sibTrans" cxnId="{43C81A64-B0AE-4999-86F4-B642550C8104}">
      <dgm:prSet/>
      <dgm:spPr/>
      <dgm:t>
        <a:bodyPr/>
        <a:lstStyle/>
        <a:p>
          <a:endParaRPr lang="fr-FR"/>
        </a:p>
      </dgm:t>
    </dgm:pt>
    <dgm:pt modelId="{EA9586CB-2EE2-4B62-B244-3534B984EB8B}">
      <dgm:prSet phldrT="[Texte]"/>
      <dgm:spPr/>
      <dgm:t>
        <a:bodyPr/>
        <a:lstStyle/>
        <a:p>
          <a:r>
            <a:rPr lang="fr-FR" b="1" dirty="0"/>
            <a:t>Approfondissement</a:t>
          </a:r>
        </a:p>
        <a:p>
          <a:r>
            <a:rPr lang="fr-FR" b="1" dirty="0"/>
            <a:t>104h</a:t>
          </a:r>
        </a:p>
      </dgm:t>
    </dgm:pt>
    <dgm:pt modelId="{9A785883-AE2E-4E97-88D1-446C55B2B65E}" type="parTrans" cxnId="{F42781B6-CC8B-4D96-B732-D0342C6277DC}">
      <dgm:prSet/>
      <dgm:spPr/>
      <dgm:t>
        <a:bodyPr/>
        <a:lstStyle/>
        <a:p>
          <a:endParaRPr lang="fr-FR"/>
        </a:p>
      </dgm:t>
    </dgm:pt>
    <dgm:pt modelId="{0DAF5461-72A2-4871-B320-B744CA8BCB0F}" type="sibTrans" cxnId="{F42781B6-CC8B-4D96-B732-D0342C6277DC}">
      <dgm:prSet/>
      <dgm:spPr/>
      <dgm:t>
        <a:bodyPr/>
        <a:lstStyle/>
        <a:p>
          <a:endParaRPr lang="fr-FR"/>
        </a:p>
      </dgm:t>
    </dgm:pt>
    <dgm:pt modelId="{82561FBC-9806-496F-AF9E-D8F36F49BF10}">
      <dgm:prSet phldrT="[Texte]"/>
      <dgm:spPr/>
      <dgm:t>
        <a:bodyPr/>
        <a:lstStyle/>
        <a:p>
          <a:r>
            <a:rPr lang="fr-FR" b="1" dirty="0"/>
            <a:t>Professionnalisation</a:t>
          </a:r>
        </a:p>
        <a:p>
          <a:r>
            <a:rPr lang="fr-FR" b="1" dirty="0"/>
            <a:t>52h</a:t>
          </a:r>
        </a:p>
      </dgm:t>
    </dgm:pt>
    <dgm:pt modelId="{DD050E4C-90D3-49B9-ADFF-E839E555E58F}" type="parTrans" cxnId="{A765E1AD-7C92-4717-BB17-E91701490F5A}">
      <dgm:prSet/>
      <dgm:spPr/>
      <dgm:t>
        <a:bodyPr/>
        <a:lstStyle/>
        <a:p>
          <a:endParaRPr lang="fr-FR"/>
        </a:p>
      </dgm:t>
    </dgm:pt>
    <dgm:pt modelId="{9305677F-D71C-417D-A4A3-AC429375AA71}" type="sibTrans" cxnId="{A765E1AD-7C92-4717-BB17-E91701490F5A}">
      <dgm:prSet/>
      <dgm:spPr/>
      <dgm:t>
        <a:bodyPr/>
        <a:lstStyle/>
        <a:p>
          <a:endParaRPr lang="fr-FR"/>
        </a:p>
      </dgm:t>
    </dgm:pt>
    <dgm:pt modelId="{0ADE280F-D223-8F41-A9E3-A11272292F4A}" type="pres">
      <dgm:prSet presAssocID="{255F1B67-7A35-41E0-8850-074EB7F8819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5B59F6F-E416-E74D-849B-859F9D19F73E}" type="pres">
      <dgm:prSet presAssocID="{E1A03642-91D1-4F24-9948-BE9FEF77F5DD}" presName="centerShape" presStyleLbl="node0" presStyleIdx="0" presStyleCnt="1"/>
      <dgm:spPr/>
    </dgm:pt>
    <dgm:pt modelId="{B881E0B2-6E56-5240-A9E1-8A7E969861C2}" type="pres">
      <dgm:prSet presAssocID="{A92C4ABA-4919-4470-8B41-A2FB6B8341F0}" presName="parTrans" presStyleLbl="bgSibTrans2D1" presStyleIdx="0" presStyleCnt="3"/>
      <dgm:spPr/>
    </dgm:pt>
    <dgm:pt modelId="{587607CF-95E5-8E4C-8E5A-3BAEE65F4726}" type="pres">
      <dgm:prSet presAssocID="{90EFF9FB-E6D0-4FBF-88D4-9B789E64B0BC}" presName="node" presStyleLbl="node1" presStyleIdx="0" presStyleCnt="3">
        <dgm:presLayoutVars>
          <dgm:bulletEnabled val="1"/>
        </dgm:presLayoutVars>
      </dgm:prSet>
      <dgm:spPr/>
    </dgm:pt>
    <dgm:pt modelId="{0DF76F81-5794-DC48-9C88-46356049832F}" type="pres">
      <dgm:prSet presAssocID="{9A785883-AE2E-4E97-88D1-446C55B2B65E}" presName="parTrans" presStyleLbl="bgSibTrans2D1" presStyleIdx="1" presStyleCnt="3"/>
      <dgm:spPr/>
    </dgm:pt>
    <dgm:pt modelId="{78C7C9AF-9133-294A-AF70-79B8564BE085}" type="pres">
      <dgm:prSet presAssocID="{EA9586CB-2EE2-4B62-B244-3534B984EB8B}" presName="node" presStyleLbl="node1" presStyleIdx="1" presStyleCnt="3">
        <dgm:presLayoutVars>
          <dgm:bulletEnabled val="1"/>
        </dgm:presLayoutVars>
      </dgm:prSet>
      <dgm:spPr/>
    </dgm:pt>
    <dgm:pt modelId="{376AC8ED-A795-1645-860C-C45ED0086C22}" type="pres">
      <dgm:prSet presAssocID="{DD050E4C-90D3-49B9-ADFF-E839E555E58F}" presName="parTrans" presStyleLbl="bgSibTrans2D1" presStyleIdx="2" presStyleCnt="3"/>
      <dgm:spPr/>
    </dgm:pt>
    <dgm:pt modelId="{26911D62-538A-C147-AB68-4A37BC840FAA}" type="pres">
      <dgm:prSet presAssocID="{82561FBC-9806-496F-AF9E-D8F36F49BF10}" presName="node" presStyleLbl="node1" presStyleIdx="2" presStyleCnt="3">
        <dgm:presLayoutVars>
          <dgm:bulletEnabled val="1"/>
        </dgm:presLayoutVars>
      </dgm:prSet>
      <dgm:spPr/>
    </dgm:pt>
  </dgm:ptLst>
  <dgm:cxnLst>
    <dgm:cxn modelId="{C482431E-B77C-5F43-92AA-5DA980FBA537}" type="presOf" srcId="{82561FBC-9806-496F-AF9E-D8F36F49BF10}" destId="{26911D62-538A-C147-AB68-4A37BC840FAA}" srcOrd="0" destOrd="0" presId="urn:microsoft.com/office/officeart/2005/8/layout/radial4"/>
    <dgm:cxn modelId="{3252612E-A0CB-0147-A44F-C83AF0987B02}" type="presOf" srcId="{EA9586CB-2EE2-4B62-B244-3534B984EB8B}" destId="{78C7C9AF-9133-294A-AF70-79B8564BE085}" srcOrd="0" destOrd="0" presId="urn:microsoft.com/office/officeart/2005/8/layout/radial4"/>
    <dgm:cxn modelId="{CA3F6D60-B29F-104E-9C00-ED8B3773E60A}" type="presOf" srcId="{DD050E4C-90D3-49B9-ADFF-E839E555E58F}" destId="{376AC8ED-A795-1645-860C-C45ED0086C22}" srcOrd="0" destOrd="0" presId="urn:microsoft.com/office/officeart/2005/8/layout/radial4"/>
    <dgm:cxn modelId="{43C81A64-B0AE-4999-86F4-B642550C8104}" srcId="{E1A03642-91D1-4F24-9948-BE9FEF77F5DD}" destId="{90EFF9FB-E6D0-4FBF-88D4-9B789E64B0BC}" srcOrd="0" destOrd="0" parTransId="{A92C4ABA-4919-4470-8B41-A2FB6B8341F0}" sibTransId="{5F847527-E953-49B2-BA06-397226D1993D}"/>
    <dgm:cxn modelId="{B6D8EA75-5EA5-3744-9686-E8DD95A75347}" type="presOf" srcId="{E1A03642-91D1-4F24-9948-BE9FEF77F5DD}" destId="{65B59F6F-E416-E74D-849B-859F9D19F73E}" srcOrd="0" destOrd="0" presId="urn:microsoft.com/office/officeart/2005/8/layout/radial4"/>
    <dgm:cxn modelId="{AEE8CDAC-FBF5-3344-ADAF-866DFE847DEF}" type="presOf" srcId="{255F1B67-7A35-41E0-8850-074EB7F88193}" destId="{0ADE280F-D223-8F41-A9E3-A11272292F4A}" srcOrd="0" destOrd="0" presId="urn:microsoft.com/office/officeart/2005/8/layout/radial4"/>
    <dgm:cxn modelId="{A765E1AD-7C92-4717-BB17-E91701490F5A}" srcId="{E1A03642-91D1-4F24-9948-BE9FEF77F5DD}" destId="{82561FBC-9806-496F-AF9E-D8F36F49BF10}" srcOrd="2" destOrd="0" parTransId="{DD050E4C-90D3-49B9-ADFF-E839E555E58F}" sibTransId="{9305677F-D71C-417D-A4A3-AC429375AA71}"/>
    <dgm:cxn modelId="{A4F6A2B2-D378-4B4A-98C0-B7407DA8AA68}" srcId="{255F1B67-7A35-41E0-8850-074EB7F88193}" destId="{E1A03642-91D1-4F24-9948-BE9FEF77F5DD}" srcOrd="0" destOrd="0" parTransId="{6C0A402A-C161-467E-8B6A-97FEB310C3A3}" sibTransId="{F2AD6A76-095A-4CEF-90BE-E798D43A2D40}"/>
    <dgm:cxn modelId="{F42781B6-CC8B-4D96-B732-D0342C6277DC}" srcId="{E1A03642-91D1-4F24-9948-BE9FEF77F5DD}" destId="{EA9586CB-2EE2-4B62-B244-3534B984EB8B}" srcOrd="1" destOrd="0" parTransId="{9A785883-AE2E-4E97-88D1-446C55B2B65E}" sibTransId="{0DAF5461-72A2-4871-B320-B744CA8BCB0F}"/>
    <dgm:cxn modelId="{CE2B89E6-AF18-5947-904C-1573C720BB46}" type="presOf" srcId="{A92C4ABA-4919-4470-8B41-A2FB6B8341F0}" destId="{B881E0B2-6E56-5240-A9E1-8A7E969861C2}" srcOrd="0" destOrd="0" presId="urn:microsoft.com/office/officeart/2005/8/layout/radial4"/>
    <dgm:cxn modelId="{F26460EF-F116-7F42-B065-7E8B70E442F8}" type="presOf" srcId="{90EFF9FB-E6D0-4FBF-88D4-9B789E64B0BC}" destId="{587607CF-95E5-8E4C-8E5A-3BAEE65F4726}" srcOrd="0" destOrd="0" presId="urn:microsoft.com/office/officeart/2005/8/layout/radial4"/>
    <dgm:cxn modelId="{CB3B7BFB-DC7B-C244-9800-CC9D1F39359E}" type="presOf" srcId="{9A785883-AE2E-4E97-88D1-446C55B2B65E}" destId="{0DF76F81-5794-DC48-9C88-46356049832F}" srcOrd="0" destOrd="0" presId="urn:microsoft.com/office/officeart/2005/8/layout/radial4"/>
    <dgm:cxn modelId="{06B40198-2346-3B43-B506-8E3338D6D5F5}" type="presParOf" srcId="{0ADE280F-D223-8F41-A9E3-A11272292F4A}" destId="{65B59F6F-E416-E74D-849B-859F9D19F73E}" srcOrd="0" destOrd="0" presId="urn:microsoft.com/office/officeart/2005/8/layout/radial4"/>
    <dgm:cxn modelId="{91099391-4DCE-E14C-BD78-31A2EE571D7B}" type="presParOf" srcId="{0ADE280F-D223-8F41-A9E3-A11272292F4A}" destId="{B881E0B2-6E56-5240-A9E1-8A7E969861C2}" srcOrd="1" destOrd="0" presId="urn:microsoft.com/office/officeart/2005/8/layout/radial4"/>
    <dgm:cxn modelId="{FCEF6B1B-686C-F946-9A30-40418DFF30D5}" type="presParOf" srcId="{0ADE280F-D223-8F41-A9E3-A11272292F4A}" destId="{587607CF-95E5-8E4C-8E5A-3BAEE65F4726}" srcOrd="2" destOrd="0" presId="urn:microsoft.com/office/officeart/2005/8/layout/radial4"/>
    <dgm:cxn modelId="{AA78792E-5AEA-E742-8208-10148A2005DD}" type="presParOf" srcId="{0ADE280F-D223-8F41-A9E3-A11272292F4A}" destId="{0DF76F81-5794-DC48-9C88-46356049832F}" srcOrd="3" destOrd="0" presId="urn:microsoft.com/office/officeart/2005/8/layout/radial4"/>
    <dgm:cxn modelId="{68D27337-6A28-2447-885B-744F214D419F}" type="presParOf" srcId="{0ADE280F-D223-8F41-A9E3-A11272292F4A}" destId="{78C7C9AF-9133-294A-AF70-79B8564BE085}" srcOrd="4" destOrd="0" presId="urn:microsoft.com/office/officeart/2005/8/layout/radial4"/>
    <dgm:cxn modelId="{95BF8D9F-2B35-9C4A-BA0D-2F00E777C662}" type="presParOf" srcId="{0ADE280F-D223-8F41-A9E3-A11272292F4A}" destId="{376AC8ED-A795-1645-860C-C45ED0086C22}" srcOrd="5" destOrd="0" presId="urn:microsoft.com/office/officeart/2005/8/layout/radial4"/>
    <dgm:cxn modelId="{47CC5D8A-39E3-024E-8B63-86F165D7B030}" type="presParOf" srcId="{0ADE280F-D223-8F41-A9E3-A11272292F4A}" destId="{26911D62-538A-C147-AB68-4A37BC840FAA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60DEB9D-351C-411A-8F23-78F0282F325D}" type="doc">
      <dgm:prSet loTypeId="urn:microsoft.com/office/officeart/2005/8/layout/default" loCatId="list" qsTypeId="urn:microsoft.com/office/officeart/2005/8/quickstyle/3d4" qsCatId="3D" csTypeId="urn:microsoft.com/office/officeart/2005/8/colors/accent0_2" csCatId="mainScheme" phldr="1"/>
      <dgm:spPr/>
      <dgm:t>
        <a:bodyPr/>
        <a:lstStyle/>
        <a:p>
          <a:endParaRPr lang="fr-FR"/>
        </a:p>
      </dgm:t>
    </dgm:pt>
    <dgm:pt modelId="{7B88B788-0A60-49DA-A9D7-EFE8EE61BE8D}">
      <dgm:prSet phldrT="[Texte]"/>
      <dgm:spPr/>
      <dgm:t>
        <a:bodyPr/>
        <a:lstStyle/>
        <a:p>
          <a:r>
            <a:rPr lang="fr-FR" dirty="0"/>
            <a:t>Enjeux éthiques et sociétaux </a:t>
          </a:r>
        </a:p>
      </dgm:t>
    </dgm:pt>
    <dgm:pt modelId="{626772E5-64F5-44F9-AFCA-64683445F897}" type="parTrans" cxnId="{AF3BF520-5E01-4711-9C49-2E905BB638F3}">
      <dgm:prSet/>
      <dgm:spPr/>
      <dgm:t>
        <a:bodyPr/>
        <a:lstStyle/>
        <a:p>
          <a:endParaRPr lang="fr-FR"/>
        </a:p>
      </dgm:t>
    </dgm:pt>
    <dgm:pt modelId="{AFCBC8F8-39A2-46C5-B5DB-6164F6515752}" type="sibTrans" cxnId="{AF3BF520-5E01-4711-9C49-2E905BB638F3}">
      <dgm:prSet/>
      <dgm:spPr/>
      <dgm:t>
        <a:bodyPr/>
        <a:lstStyle/>
        <a:p>
          <a:endParaRPr lang="fr-FR"/>
        </a:p>
      </dgm:t>
    </dgm:pt>
    <dgm:pt modelId="{6445A98B-DB07-49E2-A800-379B6D4B6E47}">
      <dgm:prSet phldrT="[Texte]"/>
      <dgm:spPr/>
      <dgm:t>
        <a:bodyPr/>
        <a:lstStyle/>
        <a:p>
          <a:r>
            <a:rPr lang="fr-FR" dirty="0"/>
            <a:t>Cadre législatif et réglementaire</a:t>
          </a:r>
        </a:p>
      </dgm:t>
    </dgm:pt>
    <dgm:pt modelId="{84B8E15C-2644-4E71-8C92-0196B7080554}" type="parTrans" cxnId="{6CB0D775-474E-492B-A614-CDA82EB64404}">
      <dgm:prSet/>
      <dgm:spPr/>
      <dgm:t>
        <a:bodyPr/>
        <a:lstStyle/>
        <a:p>
          <a:endParaRPr lang="fr-FR"/>
        </a:p>
      </dgm:t>
    </dgm:pt>
    <dgm:pt modelId="{5389688E-8BC4-46A7-8B6B-406625A29430}" type="sibTrans" cxnId="{6CB0D775-474E-492B-A614-CDA82EB64404}">
      <dgm:prSet/>
      <dgm:spPr/>
      <dgm:t>
        <a:bodyPr/>
        <a:lstStyle/>
        <a:p>
          <a:endParaRPr lang="fr-FR"/>
        </a:p>
      </dgm:t>
    </dgm:pt>
    <dgm:pt modelId="{94860678-52DE-4E1A-8FAE-5E4241F9E3CE}">
      <dgm:prSet phldrT="[Texte]"/>
      <dgm:spPr/>
      <dgm:t>
        <a:bodyPr/>
        <a:lstStyle/>
        <a:p>
          <a:r>
            <a:rPr lang="fr-FR" dirty="0"/>
            <a:t>Connaissance des partenaires</a:t>
          </a:r>
        </a:p>
      </dgm:t>
    </dgm:pt>
    <dgm:pt modelId="{AF62A983-2ADB-49B1-844C-6AC55A7762BB}" type="parTrans" cxnId="{A3F9D3D5-3C20-4AC5-8733-15E62574BC02}">
      <dgm:prSet/>
      <dgm:spPr/>
      <dgm:t>
        <a:bodyPr/>
        <a:lstStyle/>
        <a:p>
          <a:endParaRPr lang="fr-FR"/>
        </a:p>
      </dgm:t>
    </dgm:pt>
    <dgm:pt modelId="{61766C34-9FFB-401C-8D58-EFCF8B57650D}" type="sibTrans" cxnId="{A3F9D3D5-3C20-4AC5-8733-15E62574BC02}">
      <dgm:prSet/>
      <dgm:spPr/>
      <dgm:t>
        <a:bodyPr/>
        <a:lstStyle/>
        <a:p>
          <a:endParaRPr lang="fr-FR"/>
        </a:p>
      </dgm:t>
    </dgm:pt>
    <dgm:pt modelId="{3716CE92-2F37-41FE-A4D0-997EA34938C4}">
      <dgm:prSet phldrT="[Texte]"/>
      <dgm:spPr/>
      <dgm:t>
        <a:bodyPr/>
        <a:lstStyle/>
        <a:p>
          <a:r>
            <a:rPr lang="fr-FR" dirty="0"/>
            <a:t>Relation avec les familles</a:t>
          </a:r>
        </a:p>
      </dgm:t>
    </dgm:pt>
    <dgm:pt modelId="{D9FE54E0-D838-4C78-A5CB-DF1970FAE51C}" type="parTrans" cxnId="{AA9F0BB4-AEE4-410E-B6B5-8F4D6FE7BF1C}">
      <dgm:prSet/>
      <dgm:spPr/>
      <dgm:t>
        <a:bodyPr/>
        <a:lstStyle/>
        <a:p>
          <a:endParaRPr lang="fr-FR"/>
        </a:p>
      </dgm:t>
    </dgm:pt>
    <dgm:pt modelId="{DBC4F895-67C6-4810-9F85-2DFF6FDF0556}" type="sibTrans" cxnId="{AA9F0BB4-AEE4-410E-B6B5-8F4D6FE7BF1C}">
      <dgm:prSet/>
      <dgm:spPr/>
      <dgm:t>
        <a:bodyPr/>
        <a:lstStyle/>
        <a:p>
          <a:endParaRPr lang="fr-FR"/>
        </a:p>
      </dgm:t>
    </dgm:pt>
    <dgm:pt modelId="{D2D975E3-3884-4B78-BF16-FD7AF2FF0F67}">
      <dgm:prSet phldrT="[Texte]"/>
      <dgm:spPr/>
      <dgm:t>
        <a:bodyPr/>
        <a:lstStyle/>
        <a:p>
          <a:r>
            <a:rPr lang="fr-FR" dirty="0"/>
            <a:t>Besoins éducatifs et réponses pédagogiques</a:t>
          </a:r>
        </a:p>
      </dgm:t>
    </dgm:pt>
    <dgm:pt modelId="{EF3103C3-9879-40D2-95B2-007251C484F1}" type="parTrans" cxnId="{86620687-3792-4099-824E-B512A56F8F4E}">
      <dgm:prSet/>
      <dgm:spPr/>
      <dgm:t>
        <a:bodyPr/>
        <a:lstStyle/>
        <a:p>
          <a:endParaRPr lang="fr-FR"/>
        </a:p>
      </dgm:t>
    </dgm:pt>
    <dgm:pt modelId="{AF582DB6-EBE3-4C77-AE45-59C8AA2AA9AA}" type="sibTrans" cxnId="{86620687-3792-4099-824E-B512A56F8F4E}">
      <dgm:prSet/>
      <dgm:spPr/>
      <dgm:t>
        <a:bodyPr/>
        <a:lstStyle/>
        <a:p>
          <a:endParaRPr lang="fr-FR"/>
        </a:p>
      </dgm:t>
    </dgm:pt>
    <dgm:pt modelId="{E46F206A-F812-48F3-B497-5D9B8F7ADEF0}">
      <dgm:prSet phldrT="[Texte]"/>
      <dgm:spPr/>
      <dgm:t>
        <a:bodyPr/>
        <a:lstStyle/>
        <a:p>
          <a:r>
            <a:rPr lang="fr-FR" dirty="0"/>
            <a:t>Personne-Ressource</a:t>
          </a:r>
        </a:p>
      </dgm:t>
    </dgm:pt>
    <dgm:pt modelId="{12B1E455-3725-417A-8881-4AD9C68609F2}" type="parTrans" cxnId="{DF05FD32-B711-4D92-897F-2355FE6A4BFC}">
      <dgm:prSet/>
      <dgm:spPr/>
      <dgm:t>
        <a:bodyPr/>
        <a:lstStyle/>
        <a:p>
          <a:endParaRPr lang="fr-FR"/>
        </a:p>
      </dgm:t>
    </dgm:pt>
    <dgm:pt modelId="{4328ABA0-562A-427C-9C59-0D1C79F98262}" type="sibTrans" cxnId="{DF05FD32-B711-4D92-897F-2355FE6A4BFC}">
      <dgm:prSet/>
      <dgm:spPr/>
      <dgm:t>
        <a:bodyPr/>
        <a:lstStyle/>
        <a:p>
          <a:endParaRPr lang="fr-FR"/>
        </a:p>
      </dgm:t>
    </dgm:pt>
    <dgm:pt modelId="{24AF9599-D2D8-8C4A-B682-45A2291630DF}" type="pres">
      <dgm:prSet presAssocID="{160DEB9D-351C-411A-8F23-78F0282F325D}" presName="diagram" presStyleCnt="0">
        <dgm:presLayoutVars>
          <dgm:dir/>
          <dgm:resizeHandles val="exact"/>
        </dgm:presLayoutVars>
      </dgm:prSet>
      <dgm:spPr/>
    </dgm:pt>
    <dgm:pt modelId="{A7F77637-A549-3544-9FA3-8731A47A1EE5}" type="pres">
      <dgm:prSet presAssocID="{7B88B788-0A60-49DA-A9D7-EFE8EE61BE8D}" presName="node" presStyleLbl="node1" presStyleIdx="0" presStyleCnt="6">
        <dgm:presLayoutVars>
          <dgm:bulletEnabled val="1"/>
        </dgm:presLayoutVars>
      </dgm:prSet>
      <dgm:spPr/>
    </dgm:pt>
    <dgm:pt modelId="{481F6E3F-5EDD-4140-AB3B-B8DBD4A39FFF}" type="pres">
      <dgm:prSet presAssocID="{AFCBC8F8-39A2-46C5-B5DB-6164F6515752}" presName="sibTrans" presStyleCnt="0"/>
      <dgm:spPr/>
    </dgm:pt>
    <dgm:pt modelId="{4B221272-60B0-B94D-85EF-3E99449FA5F9}" type="pres">
      <dgm:prSet presAssocID="{6445A98B-DB07-49E2-A800-379B6D4B6E47}" presName="node" presStyleLbl="node1" presStyleIdx="1" presStyleCnt="6">
        <dgm:presLayoutVars>
          <dgm:bulletEnabled val="1"/>
        </dgm:presLayoutVars>
      </dgm:prSet>
      <dgm:spPr/>
    </dgm:pt>
    <dgm:pt modelId="{90C372F9-5EC5-8840-890B-43986D4DC8D3}" type="pres">
      <dgm:prSet presAssocID="{5389688E-8BC4-46A7-8B6B-406625A29430}" presName="sibTrans" presStyleCnt="0"/>
      <dgm:spPr/>
    </dgm:pt>
    <dgm:pt modelId="{671CD81D-99F1-364C-BA6E-74B781DFE23B}" type="pres">
      <dgm:prSet presAssocID="{94860678-52DE-4E1A-8FAE-5E4241F9E3CE}" presName="node" presStyleLbl="node1" presStyleIdx="2" presStyleCnt="6">
        <dgm:presLayoutVars>
          <dgm:bulletEnabled val="1"/>
        </dgm:presLayoutVars>
      </dgm:prSet>
      <dgm:spPr/>
    </dgm:pt>
    <dgm:pt modelId="{E79DBEB5-D3BE-1B40-A430-C9FE49E46C08}" type="pres">
      <dgm:prSet presAssocID="{61766C34-9FFB-401C-8D58-EFCF8B57650D}" presName="sibTrans" presStyleCnt="0"/>
      <dgm:spPr/>
    </dgm:pt>
    <dgm:pt modelId="{C52C82F7-E897-A64B-8E68-BBD30E23B2EB}" type="pres">
      <dgm:prSet presAssocID="{3716CE92-2F37-41FE-A4D0-997EA34938C4}" presName="node" presStyleLbl="node1" presStyleIdx="3" presStyleCnt="6">
        <dgm:presLayoutVars>
          <dgm:bulletEnabled val="1"/>
        </dgm:presLayoutVars>
      </dgm:prSet>
      <dgm:spPr/>
    </dgm:pt>
    <dgm:pt modelId="{B96FEFE5-D45B-214F-9A05-121F1CB93397}" type="pres">
      <dgm:prSet presAssocID="{DBC4F895-67C6-4810-9F85-2DFF6FDF0556}" presName="sibTrans" presStyleCnt="0"/>
      <dgm:spPr/>
    </dgm:pt>
    <dgm:pt modelId="{AF0DE32E-8108-5A40-9987-0A59C17A781B}" type="pres">
      <dgm:prSet presAssocID="{D2D975E3-3884-4B78-BF16-FD7AF2FF0F67}" presName="node" presStyleLbl="node1" presStyleIdx="4" presStyleCnt="6">
        <dgm:presLayoutVars>
          <dgm:bulletEnabled val="1"/>
        </dgm:presLayoutVars>
      </dgm:prSet>
      <dgm:spPr/>
    </dgm:pt>
    <dgm:pt modelId="{34A1CB92-779C-5C47-95D1-13E56BCAA57E}" type="pres">
      <dgm:prSet presAssocID="{AF582DB6-EBE3-4C77-AE45-59C8AA2AA9AA}" presName="sibTrans" presStyleCnt="0"/>
      <dgm:spPr/>
    </dgm:pt>
    <dgm:pt modelId="{5E08CE84-3D68-404A-BF6A-3DAB194260C5}" type="pres">
      <dgm:prSet presAssocID="{E46F206A-F812-48F3-B497-5D9B8F7ADEF0}" presName="node" presStyleLbl="node1" presStyleIdx="5" presStyleCnt="6">
        <dgm:presLayoutVars>
          <dgm:bulletEnabled val="1"/>
        </dgm:presLayoutVars>
      </dgm:prSet>
      <dgm:spPr/>
    </dgm:pt>
  </dgm:ptLst>
  <dgm:cxnLst>
    <dgm:cxn modelId="{E38D281A-465A-F844-A00C-C1D0AB020A3D}" type="presOf" srcId="{6445A98B-DB07-49E2-A800-379B6D4B6E47}" destId="{4B221272-60B0-B94D-85EF-3E99449FA5F9}" srcOrd="0" destOrd="0" presId="urn:microsoft.com/office/officeart/2005/8/layout/default"/>
    <dgm:cxn modelId="{AF3BF520-5E01-4711-9C49-2E905BB638F3}" srcId="{160DEB9D-351C-411A-8F23-78F0282F325D}" destId="{7B88B788-0A60-49DA-A9D7-EFE8EE61BE8D}" srcOrd="0" destOrd="0" parTransId="{626772E5-64F5-44F9-AFCA-64683445F897}" sibTransId="{AFCBC8F8-39A2-46C5-B5DB-6164F6515752}"/>
    <dgm:cxn modelId="{DF05FD32-B711-4D92-897F-2355FE6A4BFC}" srcId="{160DEB9D-351C-411A-8F23-78F0282F325D}" destId="{E46F206A-F812-48F3-B497-5D9B8F7ADEF0}" srcOrd="5" destOrd="0" parTransId="{12B1E455-3725-417A-8881-4AD9C68609F2}" sibTransId="{4328ABA0-562A-427C-9C59-0D1C79F98262}"/>
    <dgm:cxn modelId="{6CB0D775-474E-492B-A614-CDA82EB64404}" srcId="{160DEB9D-351C-411A-8F23-78F0282F325D}" destId="{6445A98B-DB07-49E2-A800-379B6D4B6E47}" srcOrd="1" destOrd="0" parTransId="{84B8E15C-2644-4E71-8C92-0196B7080554}" sibTransId="{5389688E-8BC4-46A7-8B6B-406625A29430}"/>
    <dgm:cxn modelId="{F4D6E683-640C-224D-93D4-ED00FC385EF7}" type="presOf" srcId="{3716CE92-2F37-41FE-A4D0-997EA34938C4}" destId="{C52C82F7-E897-A64B-8E68-BBD30E23B2EB}" srcOrd="0" destOrd="0" presId="urn:microsoft.com/office/officeart/2005/8/layout/default"/>
    <dgm:cxn modelId="{86620687-3792-4099-824E-B512A56F8F4E}" srcId="{160DEB9D-351C-411A-8F23-78F0282F325D}" destId="{D2D975E3-3884-4B78-BF16-FD7AF2FF0F67}" srcOrd="4" destOrd="0" parTransId="{EF3103C3-9879-40D2-95B2-007251C484F1}" sibTransId="{AF582DB6-EBE3-4C77-AE45-59C8AA2AA9AA}"/>
    <dgm:cxn modelId="{2E637490-AC23-3D42-BAC5-087D40B843C8}" type="presOf" srcId="{94860678-52DE-4E1A-8FAE-5E4241F9E3CE}" destId="{671CD81D-99F1-364C-BA6E-74B781DFE23B}" srcOrd="0" destOrd="0" presId="urn:microsoft.com/office/officeart/2005/8/layout/default"/>
    <dgm:cxn modelId="{AA9F0BB4-AEE4-410E-B6B5-8F4D6FE7BF1C}" srcId="{160DEB9D-351C-411A-8F23-78F0282F325D}" destId="{3716CE92-2F37-41FE-A4D0-997EA34938C4}" srcOrd="3" destOrd="0" parTransId="{D9FE54E0-D838-4C78-A5CB-DF1970FAE51C}" sibTransId="{DBC4F895-67C6-4810-9F85-2DFF6FDF0556}"/>
    <dgm:cxn modelId="{BB0521C7-4AD6-2744-A8A7-68617E0B8C01}" type="presOf" srcId="{D2D975E3-3884-4B78-BF16-FD7AF2FF0F67}" destId="{AF0DE32E-8108-5A40-9987-0A59C17A781B}" srcOrd="0" destOrd="0" presId="urn:microsoft.com/office/officeart/2005/8/layout/default"/>
    <dgm:cxn modelId="{272D4ECF-8907-D246-A77A-BD3016E451F3}" type="presOf" srcId="{160DEB9D-351C-411A-8F23-78F0282F325D}" destId="{24AF9599-D2D8-8C4A-B682-45A2291630DF}" srcOrd="0" destOrd="0" presId="urn:microsoft.com/office/officeart/2005/8/layout/default"/>
    <dgm:cxn modelId="{A3F9D3D5-3C20-4AC5-8733-15E62574BC02}" srcId="{160DEB9D-351C-411A-8F23-78F0282F325D}" destId="{94860678-52DE-4E1A-8FAE-5E4241F9E3CE}" srcOrd="2" destOrd="0" parTransId="{AF62A983-2ADB-49B1-844C-6AC55A7762BB}" sibTransId="{61766C34-9FFB-401C-8D58-EFCF8B57650D}"/>
    <dgm:cxn modelId="{329CEBDE-9065-4744-8962-2836A59F8A36}" type="presOf" srcId="{7B88B788-0A60-49DA-A9D7-EFE8EE61BE8D}" destId="{A7F77637-A549-3544-9FA3-8731A47A1EE5}" srcOrd="0" destOrd="0" presId="urn:microsoft.com/office/officeart/2005/8/layout/default"/>
    <dgm:cxn modelId="{980D63F9-9180-3140-8AB9-D6842B45F9A4}" type="presOf" srcId="{E46F206A-F812-48F3-B497-5D9B8F7ADEF0}" destId="{5E08CE84-3D68-404A-BF6A-3DAB194260C5}" srcOrd="0" destOrd="0" presId="urn:microsoft.com/office/officeart/2005/8/layout/default"/>
    <dgm:cxn modelId="{94096E45-C1B1-3640-BA2F-8FD64B7C3D7C}" type="presParOf" srcId="{24AF9599-D2D8-8C4A-B682-45A2291630DF}" destId="{A7F77637-A549-3544-9FA3-8731A47A1EE5}" srcOrd="0" destOrd="0" presId="urn:microsoft.com/office/officeart/2005/8/layout/default"/>
    <dgm:cxn modelId="{7EF2E861-47ED-DF42-8B06-2376BD667D30}" type="presParOf" srcId="{24AF9599-D2D8-8C4A-B682-45A2291630DF}" destId="{481F6E3F-5EDD-4140-AB3B-B8DBD4A39FFF}" srcOrd="1" destOrd="0" presId="urn:microsoft.com/office/officeart/2005/8/layout/default"/>
    <dgm:cxn modelId="{B46CE88F-8CB5-894C-8515-51996FDECAB9}" type="presParOf" srcId="{24AF9599-D2D8-8C4A-B682-45A2291630DF}" destId="{4B221272-60B0-B94D-85EF-3E99449FA5F9}" srcOrd="2" destOrd="0" presId="urn:microsoft.com/office/officeart/2005/8/layout/default"/>
    <dgm:cxn modelId="{6AE536CF-0B56-9644-B865-16CEE9D94254}" type="presParOf" srcId="{24AF9599-D2D8-8C4A-B682-45A2291630DF}" destId="{90C372F9-5EC5-8840-890B-43986D4DC8D3}" srcOrd="3" destOrd="0" presId="urn:microsoft.com/office/officeart/2005/8/layout/default"/>
    <dgm:cxn modelId="{E6752568-68CA-BF4A-8EEF-7816E9C3B8B9}" type="presParOf" srcId="{24AF9599-D2D8-8C4A-B682-45A2291630DF}" destId="{671CD81D-99F1-364C-BA6E-74B781DFE23B}" srcOrd="4" destOrd="0" presId="urn:microsoft.com/office/officeart/2005/8/layout/default"/>
    <dgm:cxn modelId="{56F116A2-F89E-F14C-B3C4-C6CC4EFEDFB4}" type="presParOf" srcId="{24AF9599-D2D8-8C4A-B682-45A2291630DF}" destId="{E79DBEB5-D3BE-1B40-A430-C9FE49E46C08}" srcOrd="5" destOrd="0" presId="urn:microsoft.com/office/officeart/2005/8/layout/default"/>
    <dgm:cxn modelId="{9898F2CF-3FF7-0349-81B3-DA8AB00F6612}" type="presParOf" srcId="{24AF9599-D2D8-8C4A-B682-45A2291630DF}" destId="{C52C82F7-E897-A64B-8E68-BBD30E23B2EB}" srcOrd="6" destOrd="0" presId="urn:microsoft.com/office/officeart/2005/8/layout/default"/>
    <dgm:cxn modelId="{1E71049C-8F71-1245-ADD9-6A6122FF77E3}" type="presParOf" srcId="{24AF9599-D2D8-8C4A-B682-45A2291630DF}" destId="{B96FEFE5-D45B-214F-9A05-121F1CB93397}" srcOrd="7" destOrd="0" presId="urn:microsoft.com/office/officeart/2005/8/layout/default"/>
    <dgm:cxn modelId="{8840782E-38E3-494A-AFCE-0E45F08E36C5}" type="presParOf" srcId="{24AF9599-D2D8-8C4A-B682-45A2291630DF}" destId="{AF0DE32E-8108-5A40-9987-0A59C17A781B}" srcOrd="8" destOrd="0" presId="urn:microsoft.com/office/officeart/2005/8/layout/default"/>
    <dgm:cxn modelId="{E58059AF-F4CD-244A-AB7D-AD6C6C3F751D}" type="presParOf" srcId="{24AF9599-D2D8-8C4A-B682-45A2291630DF}" destId="{34A1CB92-779C-5C47-95D1-13E56BCAA57E}" srcOrd="9" destOrd="0" presId="urn:microsoft.com/office/officeart/2005/8/layout/default"/>
    <dgm:cxn modelId="{6C51EB2C-CE0E-264E-9745-D223045E8284}" type="presParOf" srcId="{24AF9599-D2D8-8C4A-B682-45A2291630DF}" destId="{5E08CE84-3D68-404A-BF6A-3DAB194260C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D59429E-97B4-4F9C-98D0-6839A999FF41}" type="doc">
      <dgm:prSet loTypeId="urn:microsoft.com/office/officeart/2005/8/layout/default" loCatId="list" qsTypeId="urn:microsoft.com/office/officeart/2005/8/quickstyle/3d4" qsCatId="3D" csTypeId="urn:microsoft.com/office/officeart/2005/8/colors/accent0_2" csCatId="mainScheme" phldr="1"/>
      <dgm:spPr/>
      <dgm:t>
        <a:bodyPr/>
        <a:lstStyle/>
        <a:p>
          <a:endParaRPr lang="fr-FR"/>
        </a:p>
      </dgm:t>
    </dgm:pt>
    <dgm:pt modelId="{5964D8F3-023D-4D95-B903-BE328369521B}">
      <dgm:prSet phldrT="[Texte]"/>
      <dgm:spPr/>
      <dgm:t>
        <a:bodyPr/>
        <a:lstStyle/>
        <a:p>
          <a:r>
            <a:rPr lang="fr-FR" dirty="0"/>
            <a:t>Grande difficulté de compréhension des attentes de l’école</a:t>
          </a:r>
        </a:p>
      </dgm:t>
    </dgm:pt>
    <dgm:pt modelId="{57E61E70-43A1-4DA4-998E-A3DFA2D6AFF5}" type="parTrans" cxnId="{FD4A73A5-B7D7-4FD6-B467-CAF9B47E5935}">
      <dgm:prSet/>
      <dgm:spPr/>
      <dgm:t>
        <a:bodyPr/>
        <a:lstStyle/>
        <a:p>
          <a:endParaRPr lang="fr-FR"/>
        </a:p>
      </dgm:t>
    </dgm:pt>
    <dgm:pt modelId="{106704C7-B67B-4E4C-AE2F-AECFAB58EB22}" type="sibTrans" cxnId="{FD4A73A5-B7D7-4FD6-B467-CAF9B47E5935}">
      <dgm:prSet/>
      <dgm:spPr/>
      <dgm:t>
        <a:bodyPr/>
        <a:lstStyle/>
        <a:p>
          <a:endParaRPr lang="fr-FR"/>
        </a:p>
      </dgm:t>
    </dgm:pt>
    <dgm:pt modelId="{80B094A8-4458-49E2-946A-7EAEF23FD748}">
      <dgm:prSet phldrT="[Texte]"/>
      <dgm:spPr/>
      <dgm:t>
        <a:bodyPr/>
        <a:lstStyle/>
        <a:p>
          <a:r>
            <a:rPr lang="fr-FR" dirty="0"/>
            <a:t>Troubles des fonctions cognitives</a:t>
          </a:r>
        </a:p>
      </dgm:t>
    </dgm:pt>
    <dgm:pt modelId="{E1DFF325-8657-405C-BD89-28F741D91CFD}" type="parTrans" cxnId="{0FAAEC11-7A1A-461A-9C84-8937F702742F}">
      <dgm:prSet/>
      <dgm:spPr/>
      <dgm:t>
        <a:bodyPr/>
        <a:lstStyle/>
        <a:p>
          <a:endParaRPr lang="fr-FR"/>
        </a:p>
      </dgm:t>
    </dgm:pt>
    <dgm:pt modelId="{3EDB8140-AD12-4D5D-B7BB-F888E290E9B3}" type="sibTrans" cxnId="{0FAAEC11-7A1A-461A-9C84-8937F702742F}">
      <dgm:prSet/>
      <dgm:spPr/>
      <dgm:t>
        <a:bodyPr/>
        <a:lstStyle/>
        <a:p>
          <a:endParaRPr lang="fr-FR"/>
        </a:p>
      </dgm:t>
    </dgm:pt>
    <dgm:pt modelId="{7685C4D4-5E6E-4193-9CD0-3F8DDA3127A1}">
      <dgm:prSet phldrT="[Texte]"/>
      <dgm:spPr/>
      <dgm:t>
        <a:bodyPr/>
        <a:lstStyle/>
        <a:p>
          <a:r>
            <a:rPr lang="fr-FR" dirty="0"/>
            <a:t>Troubles du spectre autistique</a:t>
          </a:r>
        </a:p>
      </dgm:t>
    </dgm:pt>
    <dgm:pt modelId="{7683A43F-598C-481C-9FCF-F41342F4A985}" type="parTrans" cxnId="{D3C2FACB-8EC4-4CF0-883F-F511E344EA39}">
      <dgm:prSet/>
      <dgm:spPr/>
      <dgm:t>
        <a:bodyPr/>
        <a:lstStyle/>
        <a:p>
          <a:endParaRPr lang="fr-FR"/>
        </a:p>
      </dgm:t>
    </dgm:pt>
    <dgm:pt modelId="{154E38C7-6AAD-451B-B3A9-61A9EB9AE30B}" type="sibTrans" cxnId="{D3C2FACB-8EC4-4CF0-883F-F511E344EA39}">
      <dgm:prSet/>
      <dgm:spPr/>
      <dgm:t>
        <a:bodyPr/>
        <a:lstStyle/>
        <a:p>
          <a:endParaRPr lang="fr-FR"/>
        </a:p>
      </dgm:t>
    </dgm:pt>
    <dgm:pt modelId="{65F177A2-114C-B344-958F-3B4F6E602944}">
      <dgm:prSet/>
      <dgm:spPr/>
      <dgm:t>
        <a:bodyPr/>
        <a:lstStyle/>
        <a:p>
          <a:r>
            <a:rPr lang="fr-FR" dirty="0"/>
            <a:t>Grande difficulté scolaire</a:t>
          </a:r>
        </a:p>
      </dgm:t>
    </dgm:pt>
    <dgm:pt modelId="{1163257F-54BA-9B40-B8D6-0A2750512B61}" type="parTrans" cxnId="{38D24ABB-1A5F-B941-80FB-2F7A12A16DA8}">
      <dgm:prSet/>
      <dgm:spPr/>
      <dgm:t>
        <a:bodyPr/>
        <a:lstStyle/>
        <a:p>
          <a:endParaRPr lang="fr-FR"/>
        </a:p>
      </dgm:t>
    </dgm:pt>
    <dgm:pt modelId="{806722A3-12C7-014F-9141-B8F4DC47FD5A}" type="sibTrans" cxnId="{38D24ABB-1A5F-B941-80FB-2F7A12A16DA8}">
      <dgm:prSet/>
      <dgm:spPr/>
      <dgm:t>
        <a:bodyPr/>
        <a:lstStyle/>
        <a:p>
          <a:endParaRPr lang="fr-FR"/>
        </a:p>
      </dgm:t>
    </dgm:pt>
    <dgm:pt modelId="{5E1850EF-2F64-9140-BE5D-E3DD54C9335F}" type="pres">
      <dgm:prSet presAssocID="{2D59429E-97B4-4F9C-98D0-6839A999FF41}" presName="diagram" presStyleCnt="0">
        <dgm:presLayoutVars>
          <dgm:dir/>
          <dgm:resizeHandles val="exact"/>
        </dgm:presLayoutVars>
      </dgm:prSet>
      <dgm:spPr/>
    </dgm:pt>
    <dgm:pt modelId="{D235DDFA-A91C-8C4B-BB7F-A77D40BE5E0F}" type="pres">
      <dgm:prSet presAssocID="{5964D8F3-023D-4D95-B903-BE328369521B}" presName="node" presStyleLbl="node1" presStyleIdx="0" presStyleCnt="4">
        <dgm:presLayoutVars>
          <dgm:bulletEnabled val="1"/>
        </dgm:presLayoutVars>
      </dgm:prSet>
      <dgm:spPr/>
    </dgm:pt>
    <dgm:pt modelId="{7D1D47A8-BB3F-5243-8A5B-977DCC72E311}" type="pres">
      <dgm:prSet presAssocID="{106704C7-B67B-4E4C-AE2F-AECFAB58EB22}" presName="sibTrans" presStyleCnt="0"/>
      <dgm:spPr/>
    </dgm:pt>
    <dgm:pt modelId="{92DA6A6C-BC17-1243-A69B-822359D26621}" type="pres">
      <dgm:prSet presAssocID="{65F177A2-114C-B344-958F-3B4F6E602944}" presName="node" presStyleLbl="node1" presStyleIdx="1" presStyleCnt="4">
        <dgm:presLayoutVars>
          <dgm:bulletEnabled val="1"/>
        </dgm:presLayoutVars>
      </dgm:prSet>
      <dgm:spPr/>
    </dgm:pt>
    <dgm:pt modelId="{360DA04D-5CED-924F-B558-525AF5ACAF30}" type="pres">
      <dgm:prSet presAssocID="{806722A3-12C7-014F-9141-B8F4DC47FD5A}" presName="sibTrans" presStyleCnt="0"/>
      <dgm:spPr/>
    </dgm:pt>
    <dgm:pt modelId="{7A129B3E-AB40-8E41-9F76-46B8E3D36774}" type="pres">
      <dgm:prSet presAssocID="{80B094A8-4458-49E2-946A-7EAEF23FD748}" presName="node" presStyleLbl="node1" presStyleIdx="2" presStyleCnt="4">
        <dgm:presLayoutVars>
          <dgm:bulletEnabled val="1"/>
        </dgm:presLayoutVars>
      </dgm:prSet>
      <dgm:spPr/>
    </dgm:pt>
    <dgm:pt modelId="{A9512AAE-E55D-D64D-BE78-A3E39F65FDC6}" type="pres">
      <dgm:prSet presAssocID="{3EDB8140-AD12-4D5D-B7BB-F888E290E9B3}" presName="sibTrans" presStyleCnt="0"/>
      <dgm:spPr/>
    </dgm:pt>
    <dgm:pt modelId="{388D7D5A-28D1-544E-9B22-5203C530CADA}" type="pres">
      <dgm:prSet presAssocID="{7685C4D4-5E6E-4193-9CD0-3F8DDA3127A1}" presName="node" presStyleLbl="node1" presStyleIdx="3" presStyleCnt="4">
        <dgm:presLayoutVars>
          <dgm:bulletEnabled val="1"/>
        </dgm:presLayoutVars>
      </dgm:prSet>
      <dgm:spPr/>
    </dgm:pt>
  </dgm:ptLst>
  <dgm:cxnLst>
    <dgm:cxn modelId="{0FAAEC11-7A1A-461A-9C84-8937F702742F}" srcId="{2D59429E-97B4-4F9C-98D0-6839A999FF41}" destId="{80B094A8-4458-49E2-946A-7EAEF23FD748}" srcOrd="2" destOrd="0" parTransId="{E1DFF325-8657-405C-BD89-28F741D91CFD}" sibTransId="{3EDB8140-AD12-4D5D-B7BB-F888E290E9B3}"/>
    <dgm:cxn modelId="{F3C85216-A598-554E-B82E-93E923F84E94}" type="presOf" srcId="{5964D8F3-023D-4D95-B903-BE328369521B}" destId="{D235DDFA-A91C-8C4B-BB7F-A77D40BE5E0F}" srcOrd="0" destOrd="0" presId="urn:microsoft.com/office/officeart/2005/8/layout/default"/>
    <dgm:cxn modelId="{F945DF30-9AFE-8044-A115-470871B0976D}" type="presOf" srcId="{2D59429E-97B4-4F9C-98D0-6839A999FF41}" destId="{5E1850EF-2F64-9140-BE5D-E3DD54C9335F}" srcOrd="0" destOrd="0" presId="urn:microsoft.com/office/officeart/2005/8/layout/default"/>
    <dgm:cxn modelId="{832E1F3A-B57D-8B4F-999E-61E13A2A4761}" type="presOf" srcId="{80B094A8-4458-49E2-946A-7EAEF23FD748}" destId="{7A129B3E-AB40-8E41-9F76-46B8E3D36774}" srcOrd="0" destOrd="0" presId="urn:microsoft.com/office/officeart/2005/8/layout/default"/>
    <dgm:cxn modelId="{C699F080-DC53-0944-8628-DDA9A8E883A9}" type="presOf" srcId="{7685C4D4-5E6E-4193-9CD0-3F8DDA3127A1}" destId="{388D7D5A-28D1-544E-9B22-5203C530CADA}" srcOrd="0" destOrd="0" presId="urn:microsoft.com/office/officeart/2005/8/layout/default"/>
    <dgm:cxn modelId="{FD4A73A5-B7D7-4FD6-B467-CAF9B47E5935}" srcId="{2D59429E-97B4-4F9C-98D0-6839A999FF41}" destId="{5964D8F3-023D-4D95-B903-BE328369521B}" srcOrd="0" destOrd="0" parTransId="{57E61E70-43A1-4DA4-998E-A3DFA2D6AFF5}" sibTransId="{106704C7-B67B-4E4C-AE2F-AECFAB58EB22}"/>
    <dgm:cxn modelId="{38D24ABB-1A5F-B941-80FB-2F7A12A16DA8}" srcId="{2D59429E-97B4-4F9C-98D0-6839A999FF41}" destId="{65F177A2-114C-B344-958F-3B4F6E602944}" srcOrd="1" destOrd="0" parTransId="{1163257F-54BA-9B40-B8D6-0A2750512B61}" sibTransId="{806722A3-12C7-014F-9141-B8F4DC47FD5A}"/>
    <dgm:cxn modelId="{D3C2FACB-8EC4-4CF0-883F-F511E344EA39}" srcId="{2D59429E-97B4-4F9C-98D0-6839A999FF41}" destId="{7685C4D4-5E6E-4193-9CD0-3F8DDA3127A1}" srcOrd="3" destOrd="0" parTransId="{7683A43F-598C-481C-9FCF-F41342F4A985}" sibTransId="{154E38C7-6AAD-451B-B3A9-61A9EB9AE30B}"/>
    <dgm:cxn modelId="{DDB79EF0-C26D-C541-8466-9A7744438BC3}" type="presOf" srcId="{65F177A2-114C-B344-958F-3B4F6E602944}" destId="{92DA6A6C-BC17-1243-A69B-822359D26621}" srcOrd="0" destOrd="0" presId="urn:microsoft.com/office/officeart/2005/8/layout/default"/>
    <dgm:cxn modelId="{BE6C5DCE-97C6-4C4F-95F3-17D23B1A9CA8}" type="presParOf" srcId="{5E1850EF-2F64-9140-BE5D-E3DD54C9335F}" destId="{D235DDFA-A91C-8C4B-BB7F-A77D40BE5E0F}" srcOrd="0" destOrd="0" presId="urn:microsoft.com/office/officeart/2005/8/layout/default"/>
    <dgm:cxn modelId="{5C63615C-CF87-FE41-9869-1FCC07ED76D7}" type="presParOf" srcId="{5E1850EF-2F64-9140-BE5D-E3DD54C9335F}" destId="{7D1D47A8-BB3F-5243-8A5B-977DCC72E311}" srcOrd="1" destOrd="0" presId="urn:microsoft.com/office/officeart/2005/8/layout/default"/>
    <dgm:cxn modelId="{6E5CAE54-2ED2-5D40-BA06-283FE64C8DAE}" type="presParOf" srcId="{5E1850EF-2F64-9140-BE5D-E3DD54C9335F}" destId="{92DA6A6C-BC17-1243-A69B-822359D26621}" srcOrd="2" destOrd="0" presId="urn:microsoft.com/office/officeart/2005/8/layout/default"/>
    <dgm:cxn modelId="{0C80B1F4-6DB0-214D-A566-D338035F2F75}" type="presParOf" srcId="{5E1850EF-2F64-9140-BE5D-E3DD54C9335F}" destId="{360DA04D-5CED-924F-B558-525AF5ACAF30}" srcOrd="3" destOrd="0" presId="urn:microsoft.com/office/officeart/2005/8/layout/default"/>
    <dgm:cxn modelId="{13EF2F40-AB9F-7148-A3E1-A0D9DF939B72}" type="presParOf" srcId="{5E1850EF-2F64-9140-BE5D-E3DD54C9335F}" destId="{7A129B3E-AB40-8E41-9F76-46B8E3D36774}" srcOrd="4" destOrd="0" presId="urn:microsoft.com/office/officeart/2005/8/layout/default"/>
    <dgm:cxn modelId="{E62D5D70-A63E-9245-B8D0-C19A3771CD20}" type="presParOf" srcId="{5E1850EF-2F64-9140-BE5D-E3DD54C9335F}" destId="{A9512AAE-E55D-D64D-BE78-A3E39F65FDC6}" srcOrd="5" destOrd="0" presId="urn:microsoft.com/office/officeart/2005/8/layout/default"/>
    <dgm:cxn modelId="{70D6E3AA-4E81-704A-9AF1-05EB406F3307}" type="presParOf" srcId="{5E1850EF-2F64-9140-BE5D-E3DD54C9335F}" destId="{388D7D5A-28D1-544E-9B22-5203C530CAD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9EC4616-13B1-4E3D-947A-83C326CA621B}" type="doc">
      <dgm:prSet loTypeId="urn:microsoft.com/office/officeart/2005/8/layout/vList5" loCatId="list" qsTypeId="urn:microsoft.com/office/officeart/2005/8/quickstyle/3d4" qsCatId="3D" csTypeId="urn:microsoft.com/office/officeart/2005/8/colors/accent0_2" csCatId="mainScheme" phldr="1"/>
      <dgm:spPr/>
      <dgm:t>
        <a:bodyPr/>
        <a:lstStyle/>
        <a:p>
          <a:endParaRPr lang="fr-FR"/>
        </a:p>
      </dgm:t>
    </dgm:pt>
    <dgm:pt modelId="{A277C0B6-0438-4C6E-A7E7-B49F76CE4DD4}">
      <dgm:prSet phldrT="[Texte]" custT="1"/>
      <dgm:spPr/>
      <dgm:t>
        <a:bodyPr/>
        <a:lstStyle/>
        <a:p>
          <a:r>
            <a:rPr lang="fr-FR" sz="2200" b="1" dirty="0"/>
            <a:t>Coordonner une ULIS</a:t>
          </a:r>
        </a:p>
      </dgm:t>
    </dgm:pt>
    <dgm:pt modelId="{F187DC58-DAEC-467F-9424-66732FD7C841}" type="parTrans" cxnId="{77E025E6-7AA1-4A20-A01D-C142552CCE69}">
      <dgm:prSet/>
      <dgm:spPr/>
      <dgm:t>
        <a:bodyPr/>
        <a:lstStyle/>
        <a:p>
          <a:endParaRPr lang="fr-FR"/>
        </a:p>
      </dgm:t>
    </dgm:pt>
    <dgm:pt modelId="{F77CB5C3-193F-4A80-B68E-00315473E033}" type="sibTrans" cxnId="{77E025E6-7AA1-4A20-A01D-C142552CCE69}">
      <dgm:prSet/>
      <dgm:spPr/>
      <dgm:t>
        <a:bodyPr/>
        <a:lstStyle/>
        <a:p>
          <a:endParaRPr lang="fr-FR"/>
        </a:p>
      </dgm:t>
    </dgm:pt>
    <dgm:pt modelId="{CCC2A7CC-106C-4541-9E99-F5E6757CF09F}">
      <dgm:prSet phldrT="[Texte]"/>
      <dgm:spPr/>
      <dgm:t>
        <a:bodyPr/>
        <a:lstStyle/>
        <a:p>
          <a:r>
            <a:rPr lang="fr-FR" dirty="0"/>
            <a:t>Organisation et mise en route des apprentissages différenciés en ULIS</a:t>
          </a:r>
        </a:p>
      </dgm:t>
    </dgm:pt>
    <dgm:pt modelId="{D52B0195-991F-42DF-A05E-70BE7BC5CB8F}" type="parTrans" cxnId="{138B9803-B44B-4F9A-B2B2-13837714F435}">
      <dgm:prSet/>
      <dgm:spPr/>
      <dgm:t>
        <a:bodyPr/>
        <a:lstStyle/>
        <a:p>
          <a:endParaRPr lang="fr-FR"/>
        </a:p>
      </dgm:t>
    </dgm:pt>
    <dgm:pt modelId="{82C9AB76-76DF-4065-8239-3F4FA1A86EC3}" type="sibTrans" cxnId="{138B9803-B44B-4F9A-B2B2-13837714F435}">
      <dgm:prSet/>
      <dgm:spPr/>
      <dgm:t>
        <a:bodyPr/>
        <a:lstStyle/>
        <a:p>
          <a:endParaRPr lang="fr-FR"/>
        </a:p>
      </dgm:t>
    </dgm:pt>
    <dgm:pt modelId="{990CA716-598A-4C6D-9560-520E5A009E92}">
      <dgm:prSet phldrT="[Texte]"/>
      <dgm:spPr/>
      <dgm:t>
        <a:bodyPr/>
        <a:lstStyle/>
        <a:p>
          <a:r>
            <a:rPr lang="fr-FR" dirty="0"/>
            <a:t>Relation entre l’ULIS et les partenaires extérieurs</a:t>
          </a:r>
        </a:p>
      </dgm:t>
    </dgm:pt>
    <dgm:pt modelId="{E470ECE6-31CA-4E01-8B76-B959D7BC515B}" type="parTrans" cxnId="{24FB16B9-3B4C-473F-9092-6EA889A02E91}">
      <dgm:prSet/>
      <dgm:spPr/>
      <dgm:t>
        <a:bodyPr/>
        <a:lstStyle/>
        <a:p>
          <a:endParaRPr lang="fr-FR"/>
        </a:p>
      </dgm:t>
    </dgm:pt>
    <dgm:pt modelId="{6F46B389-38D1-4E96-ACE0-260325D12742}" type="sibTrans" cxnId="{24FB16B9-3B4C-473F-9092-6EA889A02E91}">
      <dgm:prSet/>
      <dgm:spPr/>
      <dgm:t>
        <a:bodyPr/>
        <a:lstStyle/>
        <a:p>
          <a:endParaRPr lang="fr-FR"/>
        </a:p>
      </dgm:t>
    </dgm:pt>
    <dgm:pt modelId="{A37A531B-B730-4095-B60E-3998FBA39714}">
      <dgm:prSet phldrT="[Texte]" custT="1"/>
      <dgm:spPr/>
      <dgm:t>
        <a:bodyPr/>
        <a:lstStyle/>
        <a:p>
          <a:r>
            <a:rPr lang="fr-FR" sz="2300" b="1"/>
            <a:t>Travailler en RASED : </a:t>
          </a:r>
        </a:p>
        <a:p>
          <a:r>
            <a:rPr lang="fr-FR" sz="2300" b="1"/>
            <a:t>1 parcours, deux dominantes</a:t>
          </a:r>
        </a:p>
        <a:p>
          <a:endParaRPr lang="fr-FR" sz="1600" dirty="0"/>
        </a:p>
      </dgm:t>
    </dgm:pt>
    <dgm:pt modelId="{E8AFB643-FF88-4F67-A947-B000DF0AAC99}" type="parTrans" cxnId="{71D7212A-D3BF-49AB-8C6B-EA8F5FD47A25}">
      <dgm:prSet/>
      <dgm:spPr/>
      <dgm:t>
        <a:bodyPr/>
        <a:lstStyle/>
        <a:p>
          <a:endParaRPr lang="fr-FR"/>
        </a:p>
      </dgm:t>
    </dgm:pt>
    <dgm:pt modelId="{BD80826E-6CF3-44D7-8E13-455F9988F35F}" type="sibTrans" cxnId="{71D7212A-D3BF-49AB-8C6B-EA8F5FD47A25}">
      <dgm:prSet/>
      <dgm:spPr/>
      <dgm:t>
        <a:bodyPr/>
        <a:lstStyle/>
        <a:p>
          <a:endParaRPr lang="fr-FR"/>
        </a:p>
      </dgm:t>
    </dgm:pt>
    <dgm:pt modelId="{00B695F9-DAD5-416D-B3FB-51DE3F3618B3}">
      <dgm:prSet phldrT="[Texte]"/>
      <dgm:spPr/>
      <dgm:t>
        <a:bodyPr/>
        <a:lstStyle/>
        <a:p>
          <a:r>
            <a:rPr lang="fr-FR" dirty="0"/>
            <a:t>Mise en œuvre des actions</a:t>
          </a:r>
        </a:p>
      </dgm:t>
    </dgm:pt>
    <dgm:pt modelId="{B60C077D-DD00-45D9-AFE7-5D7778CBF170}" type="parTrans" cxnId="{963CFD81-B9B6-47D5-BF70-CEC5A43B662F}">
      <dgm:prSet/>
      <dgm:spPr/>
      <dgm:t>
        <a:bodyPr/>
        <a:lstStyle/>
        <a:p>
          <a:endParaRPr lang="fr-FR"/>
        </a:p>
      </dgm:t>
    </dgm:pt>
    <dgm:pt modelId="{C430C162-3280-403E-98D0-85A516769348}" type="sibTrans" cxnId="{963CFD81-B9B6-47D5-BF70-CEC5A43B662F}">
      <dgm:prSet/>
      <dgm:spPr/>
      <dgm:t>
        <a:bodyPr/>
        <a:lstStyle/>
        <a:p>
          <a:endParaRPr lang="fr-FR"/>
        </a:p>
      </dgm:t>
    </dgm:pt>
    <dgm:pt modelId="{C1E9CF25-71A0-4A62-9068-BEB97F35792B}">
      <dgm:prSet phldrT="[Texte]"/>
      <dgm:spPr/>
      <dgm:t>
        <a:bodyPr/>
        <a:lstStyle/>
        <a:p>
          <a:r>
            <a:rPr lang="fr-FR" dirty="0"/>
            <a:t>Aide à dominante </a:t>
          </a:r>
          <a:r>
            <a:rPr lang="fr-FR" b="1" dirty="0"/>
            <a:t>pédagogique</a:t>
          </a:r>
        </a:p>
      </dgm:t>
    </dgm:pt>
    <dgm:pt modelId="{0FD2D31A-8684-40F5-BFA6-BB575DA57B5B}" type="parTrans" cxnId="{17EB2095-77AA-4A3C-82AE-BDEB3E015301}">
      <dgm:prSet/>
      <dgm:spPr/>
      <dgm:t>
        <a:bodyPr/>
        <a:lstStyle/>
        <a:p>
          <a:endParaRPr lang="fr-FR"/>
        </a:p>
      </dgm:t>
    </dgm:pt>
    <dgm:pt modelId="{9D7263D0-336C-4293-AD59-683C42BFF7B0}" type="sibTrans" cxnId="{17EB2095-77AA-4A3C-82AE-BDEB3E015301}">
      <dgm:prSet/>
      <dgm:spPr/>
      <dgm:t>
        <a:bodyPr/>
        <a:lstStyle/>
        <a:p>
          <a:endParaRPr lang="fr-FR"/>
        </a:p>
      </dgm:t>
    </dgm:pt>
    <dgm:pt modelId="{77D4DA6B-1B7D-42A0-8734-D65E56D71DD1}">
      <dgm:prSet phldrT="[Texte]"/>
      <dgm:spPr/>
      <dgm:t>
        <a:bodyPr/>
        <a:lstStyle/>
        <a:p>
          <a:r>
            <a:rPr lang="fr-FR" dirty="0"/>
            <a:t>Aide à dominante </a:t>
          </a:r>
          <a:r>
            <a:rPr lang="fr-FR" b="1" dirty="0"/>
            <a:t>relationnelle</a:t>
          </a:r>
        </a:p>
      </dgm:t>
    </dgm:pt>
    <dgm:pt modelId="{C3F317D7-30ED-421F-B62F-6A3AE08068E2}" type="parTrans" cxnId="{BFEF8552-1FA8-4D60-B3C1-4BF4B680E419}">
      <dgm:prSet/>
      <dgm:spPr/>
      <dgm:t>
        <a:bodyPr/>
        <a:lstStyle/>
        <a:p>
          <a:endParaRPr lang="fr-MQ"/>
        </a:p>
      </dgm:t>
    </dgm:pt>
    <dgm:pt modelId="{E22B86F2-B384-4C44-A55F-A3F3F56B94F6}" type="sibTrans" cxnId="{BFEF8552-1FA8-4D60-B3C1-4BF4B680E419}">
      <dgm:prSet/>
      <dgm:spPr/>
      <dgm:t>
        <a:bodyPr/>
        <a:lstStyle/>
        <a:p>
          <a:endParaRPr lang="fr-MQ"/>
        </a:p>
      </dgm:t>
    </dgm:pt>
    <dgm:pt modelId="{E889DFDF-7BC0-D541-BCA5-9CC9CEC01FD3}">
      <dgm:prSet custT="1"/>
      <dgm:spPr/>
      <dgm:t>
        <a:bodyPr/>
        <a:lstStyle/>
        <a:p>
          <a:r>
            <a:rPr lang="fr-FR" sz="2400" b="1" dirty="0"/>
            <a:t>Enseigner en SEGPA ou EREA</a:t>
          </a:r>
        </a:p>
      </dgm:t>
    </dgm:pt>
    <dgm:pt modelId="{FA94BF8F-5040-454A-95F9-45568AD6FA38}" type="parTrans" cxnId="{3FD80A36-A987-1848-AC1B-992BDCF52DA3}">
      <dgm:prSet/>
      <dgm:spPr/>
      <dgm:t>
        <a:bodyPr/>
        <a:lstStyle/>
        <a:p>
          <a:endParaRPr lang="fr-FR"/>
        </a:p>
      </dgm:t>
    </dgm:pt>
    <dgm:pt modelId="{EC5064E5-C029-8043-A20D-BAC3E546FC6F}" type="sibTrans" cxnId="{3FD80A36-A987-1848-AC1B-992BDCF52DA3}">
      <dgm:prSet/>
      <dgm:spPr/>
      <dgm:t>
        <a:bodyPr/>
        <a:lstStyle/>
        <a:p>
          <a:endParaRPr lang="fr-FR"/>
        </a:p>
      </dgm:t>
    </dgm:pt>
    <dgm:pt modelId="{D260483D-D357-E046-9602-FE0D5254BC4E}">
      <dgm:prSet/>
      <dgm:spPr/>
      <dgm:t>
        <a:bodyPr/>
        <a:lstStyle/>
        <a:p>
          <a:r>
            <a:rPr lang="fr-FR" dirty="0"/>
            <a:t>Connaissance du cadre</a:t>
          </a:r>
        </a:p>
      </dgm:t>
    </dgm:pt>
    <dgm:pt modelId="{84B503AD-BC25-5345-979A-A13EAE40FAE7}" type="parTrans" cxnId="{865B6361-0D9D-9A45-B9D6-8D1EA64AA379}">
      <dgm:prSet/>
      <dgm:spPr/>
      <dgm:t>
        <a:bodyPr/>
        <a:lstStyle/>
        <a:p>
          <a:endParaRPr lang="fr-FR"/>
        </a:p>
      </dgm:t>
    </dgm:pt>
    <dgm:pt modelId="{55FCBF6E-DC65-3544-84EB-2CB6E8DE713E}" type="sibTrans" cxnId="{865B6361-0D9D-9A45-B9D6-8D1EA64AA379}">
      <dgm:prSet/>
      <dgm:spPr/>
      <dgm:t>
        <a:bodyPr/>
        <a:lstStyle/>
        <a:p>
          <a:endParaRPr lang="fr-FR"/>
        </a:p>
      </dgm:t>
    </dgm:pt>
    <dgm:pt modelId="{3F53E5D7-A9C3-3A4B-B16A-F0E1EBF1B97B}">
      <dgm:prSet/>
      <dgm:spPr/>
      <dgm:t>
        <a:bodyPr/>
        <a:lstStyle/>
        <a:p>
          <a:r>
            <a:rPr lang="fr-FR" dirty="0"/>
            <a:t>Enseignement adapté</a:t>
          </a:r>
        </a:p>
      </dgm:t>
    </dgm:pt>
    <dgm:pt modelId="{2CE749E6-049A-CA4F-B6FE-C4803E52DB3F}" type="parTrans" cxnId="{9842085B-8CE9-5546-8FF8-F1605577FD9E}">
      <dgm:prSet/>
      <dgm:spPr/>
      <dgm:t>
        <a:bodyPr/>
        <a:lstStyle/>
        <a:p>
          <a:endParaRPr lang="fr-FR"/>
        </a:p>
      </dgm:t>
    </dgm:pt>
    <dgm:pt modelId="{252EE9CB-E0E1-F841-B575-E3B96E353554}" type="sibTrans" cxnId="{9842085B-8CE9-5546-8FF8-F1605577FD9E}">
      <dgm:prSet/>
      <dgm:spPr/>
      <dgm:t>
        <a:bodyPr/>
        <a:lstStyle/>
        <a:p>
          <a:endParaRPr lang="fr-FR"/>
        </a:p>
      </dgm:t>
    </dgm:pt>
    <dgm:pt modelId="{FED7DF9F-4E70-B542-AEDE-98D6E1829240}">
      <dgm:prSet/>
      <dgm:spPr/>
      <dgm:t>
        <a:bodyPr/>
        <a:lstStyle/>
        <a:p>
          <a:r>
            <a:rPr lang="fr-FR" dirty="0"/>
            <a:t>Parcours avenir</a:t>
          </a:r>
        </a:p>
      </dgm:t>
    </dgm:pt>
    <dgm:pt modelId="{86F77EFF-9FDD-B24A-8D06-2F1F61351547}" type="parTrans" cxnId="{8067234D-667C-CD49-9D1D-81FAEB5AFE1F}">
      <dgm:prSet/>
      <dgm:spPr/>
      <dgm:t>
        <a:bodyPr/>
        <a:lstStyle/>
        <a:p>
          <a:endParaRPr lang="fr-FR"/>
        </a:p>
      </dgm:t>
    </dgm:pt>
    <dgm:pt modelId="{22280DA7-E313-FF41-93EA-3C64012CD1A5}" type="sibTrans" cxnId="{8067234D-667C-CD49-9D1D-81FAEB5AFE1F}">
      <dgm:prSet/>
      <dgm:spPr/>
      <dgm:t>
        <a:bodyPr/>
        <a:lstStyle/>
        <a:p>
          <a:endParaRPr lang="fr-FR"/>
        </a:p>
      </dgm:t>
    </dgm:pt>
    <dgm:pt modelId="{E638D475-85F4-4555-8243-3AE15652D9C8}" type="pres">
      <dgm:prSet presAssocID="{79EC4616-13B1-4E3D-947A-83C326CA621B}" presName="Name0" presStyleCnt="0">
        <dgm:presLayoutVars>
          <dgm:dir/>
          <dgm:animLvl val="lvl"/>
          <dgm:resizeHandles val="exact"/>
        </dgm:presLayoutVars>
      </dgm:prSet>
      <dgm:spPr/>
    </dgm:pt>
    <dgm:pt modelId="{E33DE74B-E086-4DE8-A287-D65AD910A922}" type="pres">
      <dgm:prSet presAssocID="{A277C0B6-0438-4C6E-A7E7-B49F76CE4DD4}" presName="linNode" presStyleCnt="0"/>
      <dgm:spPr/>
    </dgm:pt>
    <dgm:pt modelId="{B66C2310-2A56-4F0C-9F99-A1FA65CCFE6D}" type="pres">
      <dgm:prSet presAssocID="{A277C0B6-0438-4C6E-A7E7-B49F76CE4DD4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E701238E-985E-4F91-9279-DB160ABD058A}" type="pres">
      <dgm:prSet presAssocID="{A277C0B6-0438-4C6E-A7E7-B49F76CE4DD4}" presName="descendantText" presStyleLbl="alignAccFollowNode1" presStyleIdx="0" presStyleCnt="3">
        <dgm:presLayoutVars>
          <dgm:bulletEnabled val="1"/>
        </dgm:presLayoutVars>
      </dgm:prSet>
      <dgm:spPr/>
    </dgm:pt>
    <dgm:pt modelId="{2FFFA214-0306-457A-A20A-A0E90588439B}" type="pres">
      <dgm:prSet presAssocID="{F77CB5C3-193F-4A80-B68E-00315473E033}" presName="sp" presStyleCnt="0"/>
      <dgm:spPr/>
    </dgm:pt>
    <dgm:pt modelId="{CF3CDF8A-4593-47D8-8534-4375B6E84481}" type="pres">
      <dgm:prSet presAssocID="{A37A531B-B730-4095-B60E-3998FBA39714}" presName="linNode" presStyleCnt="0"/>
      <dgm:spPr/>
    </dgm:pt>
    <dgm:pt modelId="{54BC511A-D169-4DD3-93F8-33CA3E00EB6A}" type="pres">
      <dgm:prSet presAssocID="{A37A531B-B730-4095-B60E-3998FBA39714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483664D1-36BC-4491-9D40-E8535AE768B9}" type="pres">
      <dgm:prSet presAssocID="{A37A531B-B730-4095-B60E-3998FBA39714}" presName="descendantText" presStyleLbl="alignAccFollowNode1" presStyleIdx="1" presStyleCnt="3">
        <dgm:presLayoutVars>
          <dgm:bulletEnabled val="1"/>
        </dgm:presLayoutVars>
      </dgm:prSet>
      <dgm:spPr/>
    </dgm:pt>
    <dgm:pt modelId="{DA0A69AC-312A-094E-B98C-16C6B54C0BE1}" type="pres">
      <dgm:prSet presAssocID="{BD80826E-6CF3-44D7-8E13-455F9988F35F}" presName="sp" presStyleCnt="0"/>
      <dgm:spPr/>
    </dgm:pt>
    <dgm:pt modelId="{74C21996-4CAB-D24D-8955-05534141E606}" type="pres">
      <dgm:prSet presAssocID="{E889DFDF-7BC0-D541-BCA5-9CC9CEC01FD3}" presName="linNode" presStyleCnt="0"/>
      <dgm:spPr/>
    </dgm:pt>
    <dgm:pt modelId="{78BAD1F1-B59A-7144-85F8-0A769C0AF3F4}" type="pres">
      <dgm:prSet presAssocID="{E889DFDF-7BC0-D541-BCA5-9CC9CEC01FD3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6367B5A0-A068-164B-A87A-873C932C3EA3}" type="pres">
      <dgm:prSet presAssocID="{E889DFDF-7BC0-D541-BCA5-9CC9CEC01FD3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138B9803-B44B-4F9A-B2B2-13837714F435}" srcId="{A277C0B6-0438-4C6E-A7E7-B49F76CE4DD4}" destId="{CCC2A7CC-106C-4541-9E99-F5E6757CF09F}" srcOrd="0" destOrd="0" parTransId="{D52B0195-991F-42DF-A05E-70BE7BC5CB8F}" sibTransId="{82C9AB76-76DF-4065-8239-3F4FA1A86EC3}"/>
    <dgm:cxn modelId="{0A930A1C-2736-4F0E-B2BF-1D8179C71635}" type="presOf" srcId="{77D4DA6B-1B7D-42A0-8734-D65E56D71DD1}" destId="{483664D1-36BC-4491-9D40-E8535AE768B9}" srcOrd="0" destOrd="2" presId="urn:microsoft.com/office/officeart/2005/8/layout/vList5"/>
    <dgm:cxn modelId="{0ECB8A20-6888-4289-9E23-CAA6C3DD724A}" type="presOf" srcId="{79EC4616-13B1-4E3D-947A-83C326CA621B}" destId="{E638D475-85F4-4555-8243-3AE15652D9C8}" srcOrd="0" destOrd="0" presId="urn:microsoft.com/office/officeart/2005/8/layout/vList5"/>
    <dgm:cxn modelId="{71D7212A-D3BF-49AB-8C6B-EA8F5FD47A25}" srcId="{79EC4616-13B1-4E3D-947A-83C326CA621B}" destId="{A37A531B-B730-4095-B60E-3998FBA39714}" srcOrd="1" destOrd="0" parTransId="{E8AFB643-FF88-4F67-A947-B000DF0AAC99}" sibTransId="{BD80826E-6CF3-44D7-8E13-455F9988F35F}"/>
    <dgm:cxn modelId="{FC9DA52D-DC24-A845-94A7-99EEC936E75B}" type="presOf" srcId="{3F53E5D7-A9C3-3A4B-B16A-F0E1EBF1B97B}" destId="{6367B5A0-A068-164B-A87A-873C932C3EA3}" srcOrd="0" destOrd="1" presId="urn:microsoft.com/office/officeart/2005/8/layout/vList5"/>
    <dgm:cxn modelId="{3FD80A36-A987-1848-AC1B-992BDCF52DA3}" srcId="{79EC4616-13B1-4E3D-947A-83C326CA621B}" destId="{E889DFDF-7BC0-D541-BCA5-9CC9CEC01FD3}" srcOrd="2" destOrd="0" parTransId="{FA94BF8F-5040-454A-95F9-45568AD6FA38}" sibTransId="{EC5064E5-C029-8043-A20D-BAC3E546FC6F}"/>
    <dgm:cxn modelId="{0FD4B745-A3F6-4462-A648-2F5965210A82}" type="presOf" srcId="{C1E9CF25-71A0-4A62-9068-BEB97F35792B}" destId="{483664D1-36BC-4491-9D40-E8535AE768B9}" srcOrd="0" destOrd="1" presId="urn:microsoft.com/office/officeart/2005/8/layout/vList5"/>
    <dgm:cxn modelId="{8067234D-667C-CD49-9D1D-81FAEB5AFE1F}" srcId="{E889DFDF-7BC0-D541-BCA5-9CC9CEC01FD3}" destId="{FED7DF9F-4E70-B542-AEDE-98D6E1829240}" srcOrd="2" destOrd="0" parTransId="{86F77EFF-9FDD-B24A-8D06-2F1F61351547}" sibTransId="{22280DA7-E313-FF41-93EA-3C64012CD1A5}"/>
    <dgm:cxn modelId="{BFEF8552-1FA8-4D60-B3C1-4BF4B680E419}" srcId="{A37A531B-B730-4095-B60E-3998FBA39714}" destId="{77D4DA6B-1B7D-42A0-8734-D65E56D71DD1}" srcOrd="2" destOrd="0" parTransId="{C3F317D7-30ED-421F-B62F-6A3AE08068E2}" sibTransId="{E22B86F2-B384-4C44-A55F-A3F3F56B94F6}"/>
    <dgm:cxn modelId="{9842085B-8CE9-5546-8FF8-F1605577FD9E}" srcId="{E889DFDF-7BC0-D541-BCA5-9CC9CEC01FD3}" destId="{3F53E5D7-A9C3-3A4B-B16A-F0E1EBF1B97B}" srcOrd="1" destOrd="0" parTransId="{2CE749E6-049A-CA4F-B6FE-C4803E52DB3F}" sibTransId="{252EE9CB-E0E1-F841-B575-E3B96E353554}"/>
    <dgm:cxn modelId="{865B6361-0D9D-9A45-B9D6-8D1EA64AA379}" srcId="{E889DFDF-7BC0-D541-BCA5-9CC9CEC01FD3}" destId="{D260483D-D357-E046-9602-FE0D5254BC4E}" srcOrd="0" destOrd="0" parTransId="{84B503AD-BC25-5345-979A-A13EAE40FAE7}" sibTransId="{55FCBF6E-DC65-3544-84EB-2CB6E8DE713E}"/>
    <dgm:cxn modelId="{165C9062-AC5B-43B6-B83A-94169829872F}" type="presOf" srcId="{A37A531B-B730-4095-B60E-3998FBA39714}" destId="{54BC511A-D169-4DD3-93F8-33CA3E00EB6A}" srcOrd="0" destOrd="0" presId="urn:microsoft.com/office/officeart/2005/8/layout/vList5"/>
    <dgm:cxn modelId="{8F882F7D-5968-4D6B-98D1-493DAE9BC253}" type="presOf" srcId="{00B695F9-DAD5-416D-B3FB-51DE3F3618B3}" destId="{483664D1-36BC-4491-9D40-E8535AE768B9}" srcOrd="0" destOrd="0" presId="urn:microsoft.com/office/officeart/2005/8/layout/vList5"/>
    <dgm:cxn modelId="{963CFD81-B9B6-47D5-BF70-CEC5A43B662F}" srcId="{A37A531B-B730-4095-B60E-3998FBA39714}" destId="{00B695F9-DAD5-416D-B3FB-51DE3F3618B3}" srcOrd="0" destOrd="0" parTransId="{B60C077D-DD00-45D9-AFE7-5D7778CBF170}" sibTransId="{C430C162-3280-403E-98D0-85A516769348}"/>
    <dgm:cxn modelId="{17EB2095-77AA-4A3C-82AE-BDEB3E015301}" srcId="{A37A531B-B730-4095-B60E-3998FBA39714}" destId="{C1E9CF25-71A0-4A62-9068-BEB97F35792B}" srcOrd="1" destOrd="0" parTransId="{0FD2D31A-8684-40F5-BFA6-BB575DA57B5B}" sibTransId="{9D7263D0-336C-4293-AD59-683C42BFF7B0}"/>
    <dgm:cxn modelId="{DF055C96-814B-0C40-BD42-493F4E90AE89}" type="presOf" srcId="{D260483D-D357-E046-9602-FE0D5254BC4E}" destId="{6367B5A0-A068-164B-A87A-873C932C3EA3}" srcOrd="0" destOrd="0" presId="urn:microsoft.com/office/officeart/2005/8/layout/vList5"/>
    <dgm:cxn modelId="{B085DBA4-05E8-4969-810B-431DA8D9AF86}" type="presOf" srcId="{CCC2A7CC-106C-4541-9E99-F5E6757CF09F}" destId="{E701238E-985E-4F91-9279-DB160ABD058A}" srcOrd="0" destOrd="0" presId="urn:microsoft.com/office/officeart/2005/8/layout/vList5"/>
    <dgm:cxn modelId="{EADB76B2-326D-9D44-8C38-37492617C7B2}" type="presOf" srcId="{FED7DF9F-4E70-B542-AEDE-98D6E1829240}" destId="{6367B5A0-A068-164B-A87A-873C932C3EA3}" srcOrd="0" destOrd="2" presId="urn:microsoft.com/office/officeart/2005/8/layout/vList5"/>
    <dgm:cxn modelId="{24FB16B9-3B4C-473F-9092-6EA889A02E91}" srcId="{A277C0B6-0438-4C6E-A7E7-B49F76CE4DD4}" destId="{990CA716-598A-4C6D-9560-520E5A009E92}" srcOrd="1" destOrd="0" parTransId="{E470ECE6-31CA-4E01-8B76-B959D7BC515B}" sibTransId="{6F46B389-38D1-4E96-ACE0-260325D12742}"/>
    <dgm:cxn modelId="{5216BFCF-490D-4AF8-BC8E-5453D7353754}" type="presOf" srcId="{990CA716-598A-4C6D-9560-520E5A009E92}" destId="{E701238E-985E-4F91-9279-DB160ABD058A}" srcOrd="0" destOrd="1" presId="urn:microsoft.com/office/officeart/2005/8/layout/vList5"/>
    <dgm:cxn modelId="{A9D4B2E1-7186-4466-BB76-A089B25AEFB7}" type="presOf" srcId="{A277C0B6-0438-4C6E-A7E7-B49F76CE4DD4}" destId="{B66C2310-2A56-4F0C-9F99-A1FA65CCFE6D}" srcOrd="0" destOrd="0" presId="urn:microsoft.com/office/officeart/2005/8/layout/vList5"/>
    <dgm:cxn modelId="{6F610FE2-DD3C-3E4A-8ED1-6F0AD3C084EC}" type="presOf" srcId="{E889DFDF-7BC0-D541-BCA5-9CC9CEC01FD3}" destId="{78BAD1F1-B59A-7144-85F8-0A769C0AF3F4}" srcOrd="0" destOrd="0" presId="urn:microsoft.com/office/officeart/2005/8/layout/vList5"/>
    <dgm:cxn modelId="{77E025E6-7AA1-4A20-A01D-C142552CCE69}" srcId="{79EC4616-13B1-4E3D-947A-83C326CA621B}" destId="{A277C0B6-0438-4C6E-A7E7-B49F76CE4DD4}" srcOrd="0" destOrd="0" parTransId="{F187DC58-DAEC-467F-9424-66732FD7C841}" sibTransId="{F77CB5C3-193F-4A80-B68E-00315473E033}"/>
    <dgm:cxn modelId="{BE5EA95E-C64B-4255-B902-776CBE3214E0}" type="presParOf" srcId="{E638D475-85F4-4555-8243-3AE15652D9C8}" destId="{E33DE74B-E086-4DE8-A287-D65AD910A922}" srcOrd="0" destOrd="0" presId="urn:microsoft.com/office/officeart/2005/8/layout/vList5"/>
    <dgm:cxn modelId="{FE61CFC2-29F9-4BDE-A470-0E2ABEA9431C}" type="presParOf" srcId="{E33DE74B-E086-4DE8-A287-D65AD910A922}" destId="{B66C2310-2A56-4F0C-9F99-A1FA65CCFE6D}" srcOrd="0" destOrd="0" presId="urn:microsoft.com/office/officeart/2005/8/layout/vList5"/>
    <dgm:cxn modelId="{CD97E641-C6C1-4990-BE42-9F3BCAF323F3}" type="presParOf" srcId="{E33DE74B-E086-4DE8-A287-D65AD910A922}" destId="{E701238E-985E-4F91-9279-DB160ABD058A}" srcOrd="1" destOrd="0" presId="urn:microsoft.com/office/officeart/2005/8/layout/vList5"/>
    <dgm:cxn modelId="{B5E1ED22-AFAE-4D3D-B887-90A3B8F199BC}" type="presParOf" srcId="{E638D475-85F4-4555-8243-3AE15652D9C8}" destId="{2FFFA214-0306-457A-A20A-A0E90588439B}" srcOrd="1" destOrd="0" presId="urn:microsoft.com/office/officeart/2005/8/layout/vList5"/>
    <dgm:cxn modelId="{12431F17-7AA8-4DB2-A4AF-FCB3240312FD}" type="presParOf" srcId="{E638D475-85F4-4555-8243-3AE15652D9C8}" destId="{CF3CDF8A-4593-47D8-8534-4375B6E84481}" srcOrd="2" destOrd="0" presId="urn:microsoft.com/office/officeart/2005/8/layout/vList5"/>
    <dgm:cxn modelId="{A239ABB6-30D5-451B-9FC1-FA0F0F91E753}" type="presParOf" srcId="{CF3CDF8A-4593-47D8-8534-4375B6E84481}" destId="{54BC511A-D169-4DD3-93F8-33CA3E00EB6A}" srcOrd="0" destOrd="0" presId="urn:microsoft.com/office/officeart/2005/8/layout/vList5"/>
    <dgm:cxn modelId="{B3FD2AC4-7B42-4CA4-A96B-1BB757763470}" type="presParOf" srcId="{CF3CDF8A-4593-47D8-8534-4375B6E84481}" destId="{483664D1-36BC-4491-9D40-E8535AE768B9}" srcOrd="1" destOrd="0" presId="urn:microsoft.com/office/officeart/2005/8/layout/vList5"/>
    <dgm:cxn modelId="{8A884D19-DAB6-1749-BCA7-4E6D70E9E53E}" type="presParOf" srcId="{E638D475-85F4-4555-8243-3AE15652D9C8}" destId="{DA0A69AC-312A-094E-B98C-16C6B54C0BE1}" srcOrd="3" destOrd="0" presId="urn:microsoft.com/office/officeart/2005/8/layout/vList5"/>
    <dgm:cxn modelId="{526CC721-E291-D94E-A3FC-A74F03248E45}" type="presParOf" srcId="{E638D475-85F4-4555-8243-3AE15652D9C8}" destId="{74C21996-4CAB-D24D-8955-05534141E606}" srcOrd="4" destOrd="0" presId="urn:microsoft.com/office/officeart/2005/8/layout/vList5"/>
    <dgm:cxn modelId="{D3555CF3-CC81-D849-A56D-9D19BF9CC513}" type="presParOf" srcId="{74C21996-4CAB-D24D-8955-05534141E606}" destId="{78BAD1F1-B59A-7144-85F8-0A769C0AF3F4}" srcOrd="0" destOrd="0" presId="urn:microsoft.com/office/officeart/2005/8/layout/vList5"/>
    <dgm:cxn modelId="{8F430379-A06C-5E4E-98DA-0090CCE447D0}" type="presParOf" srcId="{74C21996-4CAB-D24D-8955-05534141E606}" destId="{6367B5A0-A068-164B-A87A-873C932C3EA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E998F83-A191-4056-AED7-2DCC8755F021}" type="doc">
      <dgm:prSet loTypeId="urn:microsoft.com/office/officeart/2005/8/layout/bProcess4" loCatId="process" qsTypeId="urn:microsoft.com/office/officeart/2005/8/quickstyle/3d3" qsCatId="3D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E0D4CE4A-6BDC-4339-BA2F-8E67342F5FBA}">
      <dgm:prSet/>
      <dgm:spPr/>
      <dgm:t>
        <a:bodyPr/>
        <a:lstStyle/>
        <a:p>
          <a:r>
            <a:rPr lang="fr-FR" dirty="0"/>
            <a:t>Possibilité pour un enseignant spécialisé de suivre un nouveau module de professionnalisation (52 heures)</a:t>
          </a:r>
          <a:endParaRPr lang="en-US" dirty="0"/>
        </a:p>
      </dgm:t>
    </dgm:pt>
    <dgm:pt modelId="{80F27934-F129-4F12-B893-87746AD0B086}" type="parTrans" cxnId="{E91766C5-FA7E-4A20-8972-D2DEE0EA23F0}">
      <dgm:prSet/>
      <dgm:spPr/>
      <dgm:t>
        <a:bodyPr/>
        <a:lstStyle/>
        <a:p>
          <a:endParaRPr lang="en-US"/>
        </a:p>
      </dgm:t>
    </dgm:pt>
    <dgm:pt modelId="{4C3C26C9-4C8E-48E0-8123-FF58C06D6A86}" type="sibTrans" cxnId="{E91766C5-FA7E-4A20-8972-D2DEE0EA23F0}">
      <dgm:prSet/>
      <dgm:spPr/>
      <dgm:t>
        <a:bodyPr/>
        <a:lstStyle/>
        <a:p>
          <a:endParaRPr lang="en-US"/>
        </a:p>
      </dgm:t>
    </dgm:pt>
    <dgm:pt modelId="{918A95B1-54F5-45E9-9B0C-05F51EAF492E}">
      <dgm:prSet/>
      <dgm:spPr/>
      <dgm:t>
        <a:bodyPr/>
        <a:lstStyle/>
        <a:p>
          <a:r>
            <a:rPr lang="fr-FR"/>
            <a:t>Pas d’examen</a:t>
          </a:r>
          <a:endParaRPr lang="en-US"/>
        </a:p>
      </dgm:t>
    </dgm:pt>
    <dgm:pt modelId="{F6AF4E05-6FF1-4B1F-A41D-651C63F19EB3}" type="parTrans" cxnId="{20E2872A-F404-4B1C-8F56-340410B6C3DA}">
      <dgm:prSet/>
      <dgm:spPr/>
      <dgm:t>
        <a:bodyPr/>
        <a:lstStyle/>
        <a:p>
          <a:endParaRPr lang="en-US"/>
        </a:p>
      </dgm:t>
    </dgm:pt>
    <dgm:pt modelId="{C2744CA2-E556-47A1-ADDE-6B2C90AE873E}" type="sibTrans" cxnId="{20E2872A-F404-4B1C-8F56-340410B6C3DA}">
      <dgm:prSet/>
      <dgm:spPr/>
      <dgm:t>
        <a:bodyPr/>
        <a:lstStyle/>
        <a:p>
          <a:endParaRPr lang="en-US"/>
        </a:p>
      </dgm:t>
    </dgm:pt>
    <dgm:pt modelId="{ED44839E-B89B-4732-AA7F-56ABA3819D0D}">
      <dgm:prSet/>
      <dgm:spPr/>
      <dgm:t>
        <a:bodyPr/>
        <a:lstStyle/>
        <a:p>
          <a:r>
            <a:rPr lang="fr-FR"/>
            <a:t>Nécessite d’occuper un poste support : sur candidature</a:t>
          </a:r>
          <a:endParaRPr lang="en-US"/>
        </a:p>
      </dgm:t>
    </dgm:pt>
    <dgm:pt modelId="{058DF5F0-FFB4-4F95-ABF0-61B2CC54A559}" type="parTrans" cxnId="{12E1A194-E5D7-4B63-B14F-B652D4E83BFE}">
      <dgm:prSet/>
      <dgm:spPr/>
      <dgm:t>
        <a:bodyPr/>
        <a:lstStyle/>
        <a:p>
          <a:endParaRPr lang="en-US"/>
        </a:p>
      </dgm:t>
    </dgm:pt>
    <dgm:pt modelId="{0C4F9BF4-1218-4C60-94E3-201EE54228F6}" type="sibTrans" cxnId="{12E1A194-E5D7-4B63-B14F-B652D4E83BFE}">
      <dgm:prSet/>
      <dgm:spPr/>
      <dgm:t>
        <a:bodyPr/>
        <a:lstStyle/>
        <a:p>
          <a:endParaRPr lang="en-US"/>
        </a:p>
      </dgm:t>
    </dgm:pt>
    <dgm:pt modelId="{0EEF5CC1-C99B-EE40-B394-A333086BF0EF}" type="pres">
      <dgm:prSet presAssocID="{EE998F83-A191-4056-AED7-2DCC8755F021}" presName="Name0" presStyleCnt="0">
        <dgm:presLayoutVars>
          <dgm:dir/>
          <dgm:resizeHandles/>
        </dgm:presLayoutVars>
      </dgm:prSet>
      <dgm:spPr/>
    </dgm:pt>
    <dgm:pt modelId="{1D0344D1-21C8-5F43-85C7-15F5FD6ACFB6}" type="pres">
      <dgm:prSet presAssocID="{E0D4CE4A-6BDC-4339-BA2F-8E67342F5FBA}" presName="compNode" presStyleCnt="0"/>
      <dgm:spPr/>
    </dgm:pt>
    <dgm:pt modelId="{46807981-7468-7C44-8C83-4A8A402C1375}" type="pres">
      <dgm:prSet presAssocID="{E0D4CE4A-6BDC-4339-BA2F-8E67342F5FBA}" presName="dummyConnPt" presStyleCnt="0"/>
      <dgm:spPr/>
    </dgm:pt>
    <dgm:pt modelId="{354D8785-EC9A-7D4F-9514-380AE44D4A13}" type="pres">
      <dgm:prSet presAssocID="{E0D4CE4A-6BDC-4339-BA2F-8E67342F5FBA}" presName="node" presStyleLbl="node1" presStyleIdx="0" presStyleCnt="3">
        <dgm:presLayoutVars>
          <dgm:bulletEnabled val="1"/>
        </dgm:presLayoutVars>
      </dgm:prSet>
      <dgm:spPr/>
    </dgm:pt>
    <dgm:pt modelId="{0AE6D127-2D0F-1A4A-9C3D-2280A2C60BF1}" type="pres">
      <dgm:prSet presAssocID="{4C3C26C9-4C8E-48E0-8123-FF58C06D6A86}" presName="sibTrans" presStyleLbl="bgSibTrans2D1" presStyleIdx="0" presStyleCnt="2"/>
      <dgm:spPr/>
    </dgm:pt>
    <dgm:pt modelId="{43133C71-7F7E-9D40-8266-3DA5311912C8}" type="pres">
      <dgm:prSet presAssocID="{918A95B1-54F5-45E9-9B0C-05F51EAF492E}" presName="compNode" presStyleCnt="0"/>
      <dgm:spPr/>
    </dgm:pt>
    <dgm:pt modelId="{5BBB014A-9D6B-BF4A-9701-6D28AF52E93F}" type="pres">
      <dgm:prSet presAssocID="{918A95B1-54F5-45E9-9B0C-05F51EAF492E}" presName="dummyConnPt" presStyleCnt="0"/>
      <dgm:spPr/>
    </dgm:pt>
    <dgm:pt modelId="{9F4AFAAD-C53E-0442-A890-52DBD2BB6644}" type="pres">
      <dgm:prSet presAssocID="{918A95B1-54F5-45E9-9B0C-05F51EAF492E}" presName="node" presStyleLbl="node1" presStyleIdx="1" presStyleCnt="3">
        <dgm:presLayoutVars>
          <dgm:bulletEnabled val="1"/>
        </dgm:presLayoutVars>
      </dgm:prSet>
      <dgm:spPr/>
    </dgm:pt>
    <dgm:pt modelId="{6D1A00A0-E92C-854E-B4A5-7C31BF62423A}" type="pres">
      <dgm:prSet presAssocID="{C2744CA2-E556-47A1-ADDE-6B2C90AE873E}" presName="sibTrans" presStyleLbl="bgSibTrans2D1" presStyleIdx="1" presStyleCnt="2"/>
      <dgm:spPr/>
    </dgm:pt>
    <dgm:pt modelId="{196F9CC0-F2EB-0C45-93E0-3A56F6E0D285}" type="pres">
      <dgm:prSet presAssocID="{ED44839E-B89B-4732-AA7F-56ABA3819D0D}" presName="compNode" presStyleCnt="0"/>
      <dgm:spPr/>
    </dgm:pt>
    <dgm:pt modelId="{9B352811-F0F3-164E-A629-512EB70F9804}" type="pres">
      <dgm:prSet presAssocID="{ED44839E-B89B-4732-AA7F-56ABA3819D0D}" presName="dummyConnPt" presStyleCnt="0"/>
      <dgm:spPr/>
    </dgm:pt>
    <dgm:pt modelId="{ACC6478A-20AE-E743-9759-7442C627B35E}" type="pres">
      <dgm:prSet presAssocID="{ED44839E-B89B-4732-AA7F-56ABA3819D0D}" presName="node" presStyleLbl="node1" presStyleIdx="2" presStyleCnt="3">
        <dgm:presLayoutVars>
          <dgm:bulletEnabled val="1"/>
        </dgm:presLayoutVars>
      </dgm:prSet>
      <dgm:spPr/>
    </dgm:pt>
  </dgm:ptLst>
  <dgm:cxnLst>
    <dgm:cxn modelId="{274EB30C-9007-F043-8D01-46E4232CB342}" type="presOf" srcId="{918A95B1-54F5-45E9-9B0C-05F51EAF492E}" destId="{9F4AFAAD-C53E-0442-A890-52DBD2BB6644}" srcOrd="0" destOrd="0" presId="urn:microsoft.com/office/officeart/2005/8/layout/bProcess4"/>
    <dgm:cxn modelId="{20E2872A-F404-4B1C-8F56-340410B6C3DA}" srcId="{EE998F83-A191-4056-AED7-2DCC8755F021}" destId="{918A95B1-54F5-45E9-9B0C-05F51EAF492E}" srcOrd="1" destOrd="0" parTransId="{F6AF4E05-6FF1-4B1F-A41D-651C63F19EB3}" sibTransId="{C2744CA2-E556-47A1-ADDE-6B2C90AE873E}"/>
    <dgm:cxn modelId="{469D1C32-0DE7-2E4A-953B-BCA9C31328DF}" type="presOf" srcId="{E0D4CE4A-6BDC-4339-BA2F-8E67342F5FBA}" destId="{354D8785-EC9A-7D4F-9514-380AE44D4A13}" srcOrd="0" destOrd="0" presId="urn:microsoft.com/office/officeart/2005/8/layout/bProcess4"/>
    <dgm:cxn modelId="{9A3C5664-7CF7-1F44-AC63-807761BAE366}" type="presOf" srcId="{C2744CA2-E556-47A1-ADDE-6B2C90AE873E}" destId="{6D1A00A0-E92C-854E-B4A5-7C31BF62423A}" srcOrd="0" destOrd="0" presId="urn:microsoft.com/office/officeart/2005/8/layout/bProcess4"/>
    <dgm:cxn modelId="{90A71365-86CE-3143-A47E-C99FE4476B0B}" type="presOf" srcId="{4C3C26C9-4C8E-48E0-8123-FF58C06D6A86}" destId="{0AE6D127-2D0F-1A4A-9C3D-2280A2C60BF1}" srcOrd="0" destOrd="0" presId="urn:microsoft.com/office/officeart/2005/8/layout/bProcess4"/>
    <dgm:cxn modelId="{AD18978C-5A56-1D43-8A64-A84A4BEE5830}" type="presOf" srcId="{ED44839E-B89B-4732-AA7F-56ABA3819D0D}" destId="{ACC6478A-20AE-E743-9759-7442C627B35E}" srcOrd="0" destOrd="0" presId="urn:microsoft.com/office/officeart/2005/8/layout/bProcess4"/>
    <dgm:cxn modelId="{12E1A194-E5D7-4B63-B14F-B652D4E83BFE}" srcId="{EE998F83-A191-4056-AED7-2DCC8755F021}" destId="{ED44839E-B89B-4732-AA7F-56ABA3819D0D}" srcOrd="2" destOrd="0" parTransId="{058DF5F0-FFB4-4F95-ABF0-61B2CC54A559}" sibTransId="{0C4F9BF4-1218-4C60-94E3-201EE54228F6}"/>
    <dgm:cxn modelId="{82197CBE-4B1A-3749-A4BA-3ADF6B3B1E38}" type="presOf" srcId="{EE998F83-A191-4056-AED7-2DCC8755F021}" destId="{0EEF5CC1-C99B-EE40-B394-A333086BF0EF}" srcOrd="0" destOrd="0" presId="urn:microsoft.com/office/officeart/2005/8/layout/bProcess4"/>
    <dgm:cxn modelId="{E91766C5-FA7E-4A20-8972-D2DEE0EA23F0}" srcId="{EE998F83-A191-4056-AED7-2DCC8755F021}" destId="{E0D4CE4A-6BDC-4339-BA2F-8E67342F5FBA}" srcOrd="0" destOrd="0" parTransId="{80F27934-F129-4F12-B893-87746AD0B086}" sibTransId="{4C3C26C9-4C8E-48E0-8123-FF58C06D6A86}"/>
    <dgm:cxn modelId="{A265BAFE-8DAC-2A46-AC7E-BD6BE01609F5}" type="presParOf" srcId="{0EEF5CC1-C99B-EE40-B394-A333086BF0EF}" destId="{1D0344D1-21C8-5F43-85C7-15F5FD6ACFB6}" srcOrd="0" destOrd="0" presId="urn:microsoft.com/office/officeart/2005/8/layout/bProcess4"/>
    <dgm:cxn modelId="{F3C6486C-EAE3-7346-9AED-37E62D24E75C}" type="presParOf" srcId="{1D0344D1-21C8-5F43-85C7-15F5FD6ACFB6}" destId="{46807981-7468-7C44-8C83-4A8A402C1375}" srcOrd="0" destOrd="0" presId="urn:microsoft.com/office/officeart/2005/8/layout/bProcess4"/>
    <dgm:cxn modelId="{E85C12A1-23DE-BF43-AE0D-10BFEF76524B}" type="presParOf" srcId="{1D0344D1-21C8-5F43-85C7-15F5FD6ACFB6}" destId="{354D8785-EC9A-7D4F-9514-380AE44D4A13}" srcOrd="1" destOrd="0" presId="urn:microsoft.com/office/officeart/2005/8/layout/bProcess4"/>
    <dgm:cxn modelId="{C4102F4F-E32A-6741-9FAF-5835EC330E85}" type="presParOf" srcId="{0EEF5CC1-C99B-EE40-B394-A333086BF0EF}" destId="{0AE6D127-2D0F-1A4A-9C3D-2280A2C60BF1}" srcOrd="1" destOrd="0" presId="urn:microsoft.com/office/officeart/2005/8/layout/bProcess4"/>
    <dgm:cxn modelId="{BBE225DA-0C65-1B4D-8E2F-CCD9557A92A8}" type="presParOf" srcId="{0EEF5CC1-C99B-EE40-B394-A333086BF0EF}" destId="{43133C71-7F7E-9D40-8266-3DA5311912C8}" srcOrd="2" destOrd="0" presId="urn:microsoft.com/office/officeart/2005/8/layout/bProcess4"/>
    <dgm:cxn modelId="{23F92296-C052-1F46-A853-2FC9C7906C0F}" type="presParOf" srcId="{43133C71-7F7E-9D40-8266-3DA5311912C8}" destId="{5BBB014A-9D6B-BF4A-9701-6D28AF52E93F}" srcOrd="0" destOrd="0" presId="urn:microsoft.com/office/officeart/2005/8/layout/bProcess4"/>
    <dgm:cxn modelId="{2715CA64-AD0A-5442-92C3-99E1D62DD138}" type="presParOf" srcId="{43133C71-7F7E-9D40-8266-3DA5311912C8}" destId="{9F4AFAAD-C53E-0442-A890-52DBD2BB6644}" srcOrd="1" destOrd="0" presId="urn:microsoft.com/office/officeart/2005/8/layout/bProcess4"/>
    <dgm:cxn modelId="{4E1741B1-8512-C14A-9399-0FCE68250E3D}" type="presParOf" srcId="{0EEF5CC1-C99B-EE40-B394-A333086BF0EF}" destId="{6D1A00A0-E92C-854E-B4A5-7C31BF62423A}" srcOrd="3" destOrd="0" presId="urn:microsoft.com/office/officeart/2005/8/layout/bProcess4"/>
    <dgm:cxn modelId="{F93D9F4C-8FD2-A244-B995-F8F853D77ACC}" type="presParOf" srcId="{0EEF5CC1-C99B-EE40-B394-A333086BF0EF}" destId="{196F9CC0-F2EB-0C45-93E0-3A56F6E0D285}" srcOrd="4" destOrd="0" presId="urn:microsoft.com/office/officeart/2005/8/layout/bProcess4"/>
    <dgm:cxn modelId="{A79A0771-A4A6-AC41-A7F9-3E8636594198}" type="presParOf" srcId="{196F9CC0-F2EB-0C45-93E0-3A56F6E0D285}" destId="{9B352811-F0F3-164E-A629-512EB70F9804}" srcOrd="0" destOrd="0" presId="urn:microsoft.com/office/officeart/2005/8/layout/bProcess4"/>
    <dgm:cxn modelId="{5F15EE5E-2EEE-4F4E-84CB-0A3A9CAE69CD}" type="presParOf" srcId="{196F9CC0-F2EB-0C45-93E0-3A56F6E0D285}" destId="{ACC6478A-20AE-E743-9759-7442C627B35E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222922F-FE4E-4A09-A3C5-65F84B21C870}" type="doc">
      <dgm:prSet loTypeId="urn:microsoft.com/office/officeart/2005/8/layout/default" loCatId="list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EB887D4-4009-4F99-9287-41F9E5C1F248}">
      <dgm:prSet/>
      <dgm:spPr/>
      <dgm:t>
        <a:bodyPr/>
        <a:lstStyle/>
        <a:p>
          <a:r>
            <a:rPr lang="fr-FR" dirty="0"/>
            <a:t>Octobre</a:t>
          </a:r>
        </a:p>
        <a:p>
          <a:r>
            <a:rPr lang="fr-FR" dirty="0"/>
            <a:t>3 semaines</a:t>
          </a:r>
          <a:endParaRPr lang="en-US" dirty="0"/>
        </a:p>
      </dgm:t>
    </dgm:pt>
    <dgm:pt modelId="{85932A77-9364-4518-B03A-3EA6CD6D074A}" type="parTrans" cxnId="{27A5287F-8CEF-4B46-B6DF-CE18F76BFD04}">
      <dgm:prSet/>
      <dgm:spPr/>
      <dgm:t>
        <a:bodyPr/>
        <a:lstStyle/>
        <a:p>
          <a:endParaRPr lang="en-US"/>
        </a:p>
      </dgm:t>
    </dgm:pt>
    <dgm:pt modelId="{E74A139D-E508-4590-BD79-C107ACA5E2CF}" type="sibTrans" cxnId="{27A5287F-8CEF-4B46-B6DF-CE18F76BFD04}">
      <dgm:prSet/>
      <dgm:spPr/>
      <dgm:t>
        <a:bodyPr/>
        <a:lstStyle/>
        <a:p>
          <a:endParaRPr lang="en-US"/>
        </a:p>
      </dgm:t>
    </dgm:pt>
    <dgm:pt modelId="{8021A63B-B4F5-4934-802D-075E5D67D51D}">
      <dgm:prSet/>
      <dgm:spPr/>
      <dgm:t>
        <a:bodyPr/>
        <a:lstStyle/>
        <a:p>
          <a:r>
            <a:rPr lang="fr-FR" dirty="0"/>
            <a:t>Décembre</a:t>
          </a:r>
        </a:p>
        <a:p>
          <a:r>
            <a:rPr lang="fr-FR" dirty="0"/>
            <a:t>3 semaines</a:t>
          </a:r>
          <a:endParaRPr lang="en-US" dirty="0"/>
        </a:p>
      </dgm:t>
    </dgm:pt>
    <dgm:pt modelId="{6B77349C-51F6-4A4E-9D61-468A36FA86BE}" type="parTrans" cxnId="{BC25ED16-B009-4443-A5AB-4723DCA9DD0A}">
      <dgm:prSet/>
      <dgm:spPr/>
      <dgm:t>
        <a:bodyPr/>
        <a:lstStyle/>
        <a:p>
          <a:endParaRPr lang="en-US"/>
        </a:p>
      </dgm:t>
    </dgm:pt>
    <dgm:pt modelId="{9A49FBDF-7347-4D42-B8C8-81A2BD509682}" type="sibTrans" cxnId="{BC25ED16-B009-4443-A5AB-4723DCA9DD0A}">
      <dgm:prSet/>
      <dgm:spPr/>
      <dgm:t>
        <a:bodyPr/>
        <a:lstStyle/>
        <a:p>
          <a:endParaRPr lang="en-US"/>
        </a:p>
      </dgm:t>
    </dgm:pt>
    <dgm:pt modelId="{5E25330A-5EC8-4665-BD88-FBDA42434437}">
      <dgm:prSet/>
      <dgm:spPr/>
      <dgm:t>
        <a:bodyPr/>
        <a:lstStyle/>
        <a:p>
          <a:r>
            <a:rPr lang="fr-FR" dirty="0"/>
            <a:t>Février</a:t>
          </a:r>
        </a:p>
        <a:p>
          <a:r>
            <a:rPr lang="fr-FR" dirty="0"/>
            <a:t>2 semaines</a:t>
          </a:r>
          <a:endParaRPr lang="en-US" dirty="0"/>
        </a:p>
      </dgm:t>
    </dgm:pt>
    <dgm:pt modelId="{81525D3C-203E-47BF-BC08-DBE32E982561}" type="parTrans" cxnId="{BA94A22E-8B18-420D-BE7B-67633551DB39}">
      <dgm:prSet/>
      <dgm:spPr/>
      <dgm:t>
        <a:bodyPr/>
        <a:lstStyle/>
        <a:p>
          <a:endParaRPr lang="en-US"/>
        </a:p>
      </dgm:t>
    </dgm:pt>
    <dgm:pt modelId="{B8D7B1B9-FC91-445E-88EF-C26ECA444FC0}" type="sibTrans" cxnId="{BA94A22E-8B18-420D-BE7B-67633551DB39}">
      <dgm:prSet/>
      <dgm:spPr/>
      <dgm:t>
        <a:bodyPr/>
        <a:lstStyle/>
        <a:p>
          <a:endParaRPr lang="en-US"/>
        </a:p>
      </dgm:t>
    </dgm:pt>
    <dgm:pt modelId="{59499D1A-611F-456D-A38D-74556995DE43}">
      <dgm:prSet/>
      <dgm:spPr/>
      <dgm:t>
        <a:bodyPr/>
        <a:lstStyle/>
        <a:p>
          <a:r>
            <a:rPr lang="fr-FR" dirty="0"/>
            <a:t>Mars/Avril</a:t>
          </a:r>
        </a:p>
        <a:p>
          <a:r>
            <a:rPr lang="fr-FR" dirty="0"/>
            <a:t>2 semaines</a:t>
          </a:r>
          <a:endParaRPr lang="en-US" dirty="0"/>
        </a:p>
      </dgm:t>
    </dgm:pt>
    <dgm:pt modelId="{E0490E82-C95D-483E-822F-D6E89E799965}" type="parTrans" cxnId="{3812D8B4-CE80-44E3-BF91-6315CA1DCD85}">
      <dgm:prSet/>
      <dgm:spPr/>
      <dgm:t>
        <a:bodyPr/>
        <a:lstStyle/>
        <a:p>
          <a:endParaRPr lang="en-US"/>
        </a:p>
      </dgm:t>
    </dgm:pt>
    <dgm:pt modelId="{E392E204-5E5A-4F4B-B26F-90274FC9078A}" type="sibTrans" cxnId="{3812D8B4-CE80-44E3-BF91-6315CA1DCD85}">
      <dgm:prSet/>
      <dgm:spPr/>
      <dgm:t>
        <a:bodyPr/>
        <a:lstStyle/>
        <a:p>
          <a:endParaRPr lang="en-US"/>
        </a:p>
      </dgm:t>
    </dgm:pt>
    <dgm:pt modelId="{302F701D-1999-42D5-B043-27AE769F6CA4}">
      <dgm:prSet/>
      <dgm:spPr/>
      <dgm:t>
        <a:bodyPr/>
        <a:lstStyle/>
        <a:p>
          <a:r>
            <a:rPr lang="fr-FR" dirty="0"/>
            <a:t>Mai</a:t>
          </a:r>
        </a:p>
        <a:p>
          <a:r>
            <a:rPr lang="fr-FR" dirty="0"/>
            <a:t>2 semaines</a:t>
          </a:r>
          <a:endParaRPr lang="en-US" dirty="0"/>
        </a:p>
      </dgm:t>
    </dgm:pt>
    <dgm:pt modelId="{0D950A1C-BE12-4AFA-898C-912E3697A5C9}" type="parTrans" cxnId="{DBCD49F4-79F4-4F6A-BF0F-EAE97C97EC5F}">
      <dgm:prSet/>
      <dgm:spPr/>
      <dgm:t>
        <a:bodyPr/>
        <a:lstStyle/>
        <a:p>
          <a:endParaRPr lang="en-US"/>
        </a:p>
      </dgm:t>
    </dgm:pt>
    <dgm:pt modelId="{9683077E-2F5A-4F9E-9927-049F19A9A56A}" type="sibTrans" cxnId="{DBCD49F4-79F4-4F6A-BF0F-EAE97C97EC5F}">
      <dgm:prSet/>
      <dgm:spPr/>
      <dgm:t>
        <a:bodyPr/>
        <a:lstStyle/>
        <a:p>
          <a:endParaRPr lang="en-US"/>
        </a:p>
      </dgm:t>
    </dgm:pt>
    <dgm:pt modelId="{51D830F8-CA3F-4F43-B252-CA79A2289DE3}" type="pres">
      <dgm:prSet presAssocID="{2222922F-FE4E-4A09-A3C5-65F84B21C870}" presName="diagram" presStyleCnt="0">
        <dgm:presLayoutVars>
          <dgm:dir/>
          <dgm:resizeHandles val="exact"/>
        </dgm:presLayoutVars>
      </dgm:prSet>
      <dgm:spPr/>
    </dgm:pt>
    <dgm:pt modelId="{41504A0B-684A-C440-8620-7E5E555AA097}" type="pres">
      <dgm:prSet presAssocID="{3EB887D4-4009-4F99-9287-41F9E5C1F248}" presName="node" presStyleLbl="node1" presStyleIdx="0" presStyleCnt="5">
        <dgm:presLayoutVars>
          <dgm:bulletEnabled val="1"/>
        </dgm:presLayoutVars>
      </dgm:prSet>
      <dgm:spPr/>
    </dgm:pt>
    <dgm:pt modelId="{750389AB-D6FF-A547-8543-8971F173DB40}" type="pres">
      <dgm:prSet presAssocID="{E74A139D-E508-4590-BD79-C107ACA5E2CF}" presName="sibTrans" presStyleCnt="0"/>
      <dgm:spPr/>
    </dgm:pt>
    <dgm:pt modelId="{8D26C592-9DFD-6543-BE89-D62DFA11E428}" type="pres">
      <dgm:prSet presAssocID="{8021A63B-B4F5-4934-802D-075E5D67D51D}" presName="node" presStyleLbl="node1" presStyleIdx="1" presStyleCnt="5">
        <dgm:presLayoutVars>
          <dgm:bulletEnabled val="1"/>
        </dgm:presLayoutVars>
      </dgm:prSet>
      <dgm:spPr/>
    </dgm:pt>
    <dgm:pt modelId="{DFCEA5F4-E377-E14E-89A0-244F5158B73A}" type="pres">
      <dgm:prSet presAssocID="{9A49FBDF-7347-4D42-B8C8-81A2BD509682}" presName="sibTrans" presStyleCnt="0"/>
      <dgm:spPr/>
    </dgm:pt>
    <dgm:pt modelId="{76B4F9F0-F5B1-B744-96DF-A15716D2053F}" type="pres">
      <dgm:prSet presAssocID="{5E25330A-5EC8-4665-BD88-FBDA42434437}" presName="node" presStyleLbl="node1" presStyleIdx="2" presStyleCnt="5">
        <dgm:presLayoutVars>
          <dgm:bulletEnabled val="1"/>
        </dgm:presLayoutVars>
      </dgm:prSet>
      <dgm:spPr/>
    </dgm:pt>
    <dgm:pt modelId="{6C80FBA3-8832-5346-A0FB-682ECD8BA409}" type="pres">
      <dgm:prSet presAssocID="{B8D7B1B9-FC91-445E-88EF-C26ECA444FC0}" presName="sibTrans" presStyleCnt="0"/>
      <dgm:spPr/>
    </dgm:pt>
    <dgm:pt modelId="{78962120-7BCA-584C-B8F8-61B7E925DC50}" type="pres">
      <dgm:prSet presAssocID="{59499D1A-611F-456D-A38D-74556995DE43}" presName="node" presStyleLbl="node1" presStyleIdx="3" presStyleCnt="5">
        <dgm:presLayoutVars>
          <dgm:bulletEnabled val="1"/>
        </dgm:presLayoutVars>
      </dgm:prSet>
      <dgm:spPr/>
    </dgm:pt>
    <dgm:pt modelId="{1F4B4F61-DAF7-B348-99B1-E0DBBEAD5655}" type="pres">
      <dgm:prSet presAssocID="{E392E204-5E5A-4F4B-B26F-90274FC9078A}" presName="sibTrans" presStyleCnt="0"/>
      <dgm:spPr/>
    </dgm:pt>
    <dgm:pt modelId="{D1487FAF-F81B-1D4B-AA00-FE73F6CFF8B9}" type="pres">
      <dgm:prSet presAssocID="{302F701D-1999-42D5-B043-27AE769F6CA4}" presName="node" presStyleLbl="node1" presStyleIdx="4" presStyleCnt="5">
        <dgm:presLayoutVars>
          <dgm:bulletEnabled val="1"/>
        </dgm:presLayoutVars>
      </dgm:prSet>
      <dgm:spPr/>
    </dgm:pt>
  </dgm:ptLst>
  <dgm:cxnLst>
    <dgm:cxn modelId="{BC25ED16-B009-4443-A5AB-4723DCA9DD0A}" srcId="{2222922F-FE4E-4A09-A3C5-65F84B21C870}" destId="{8021A63B-B4F5-4934-802D-075E5D67D51D}" srcOrd="1" destOrd="0" parTransId="{6B77349C-51F6-4A4E-9D61-468A36FA86BE}" sibTransId="{9A49FBDF-7347-4D42-B8C8-81A2BD509682}"/>
    <dgm:cxn modelId="{853D521F-064A-4B40-A303-B49617C80BE6}" type="presOf" srcId="{8021A63B-B4F5-4934-802D-075E5D67D51D}" destId="{8D26C592-9DFD-6543-BE89-D62DFA11E428}" srcOrd="0" destOrd="0" presId="urn:microsoft.com/office/officeart/2005/8/layout/default"/>
    <dgm:cxn modelId="{BA94A22E-8B18-420D-BE7B-67633551DB39}" srcId="{2222922F-FE4E-4A09-A3C5-65F84B21C870}" destId="{5E25330A-5EC8-4665-BD88-FBDA42434437}" srcOrd="2" destOrd="0" parTransId="{81525D3C-203E-47BF-BC08-DBE32E982561}" sibTransId="{B8D7B1B9-FC91-445E-88EF-C26ECA444FC0}"/>
    <dgm:cxn modelId="{F705E532-4468-5845-8028-8F728719E533}" type="presOf" srcId="{5E25330A-5EC8-4665-BD88-FBDA42434437}" destId="{76B4F9F0-F5B1-B744-96DF-A15716D2053F}" srcOrd="0" destOrd="0" presId="urn:microsoft.com/office/officeart/2005/8/layout/default"/>
    <dgm:cxn modelId="{9FF7EB7E-2ECB-0A42-9D0E-5CFBD4B080FD}" type="presOf" srcId="{3EB887D4-4009-4F99-9287-41F9E5C1F248}" destId="{41504A0B-684A-C440-8620-7E5E555AA097}" srcOrd="0" destOrd="0" presId="urn:microsoft.com/office/officeart/2005/8/layout/default"/>
    <dgm:cxn modelId="{27A5287F-8CEF-4B46-B6DF-CE18F76BFD04}" srcId="{2222922F-FE4E-4A09-A3C5-65F84B21C870}" destId="{3EB887D4-4009-4F99-9287-41F9E5C1F248}" srcOrd="0" destOrd="0" parTransId="{85932A77-9364-4518-B03A-3EA6CD6D074A}" sibTransId="{E74A139D-E508-4590-BD79-C107ACA5E2CF}"/>
    <dgm:cxn modelId="{F89FCCA7-D1F3-7248-A259-A7E94B3D40F6}" type="presOf" srcId="{59499D1A-611F-456D-A38D-74556995DE43}" destId="{78962120-7BCA-584C-B8F8-61B7E925DC50}" srcOrd="0" destOrd="0" presId="urn:microsoft.com/office/officeart/2005/8/layout/default"/>
    <dgm:cxn modelId="{3812D8B4-CE80-44E3-BF91-6315CA1DCD85}" srcId="{2222922F-FE4E-4A09-A3C5-65F84B21C870}" destId="{59499D1A-611F-456D-A38D-74556995DE43}" srcOrd="3" destOrd="0" parTransId="{E0490E82-C95D-483E-822F-D6E89E799965}" sibTransId="{E392E204-5E5A-4F4B-B26F-90274FC9078A}"/>
    <dgm:cxn modelId="{EC1FCEDF-D229-6A4F-9C3E-44A871DF1CCF}" type="presOf" srcId="{302F701D-1999-42D5-B043-27AE769F6CA4}" destId="{D1487FAF-F81B-1D4B-AA00-FE73F6CFF8B9}" srcOrd="0" destOrd="0" presId="urn:microsoft.com/office/officeart/2005/8/layout/default"/>
    <dgm:cxn modelId="{F825BFE4-8EC6-2046-A961-26BA0475622A}" type="presOf" srcId="{2222922F-FE4E-4A09-A3C5-65F84B21C870}" destId="{51D830F8-CA3F-4F43-B252-CA79A2289DE3}" srcOrd="0" destOrd="0" presId="urn:microsoft.com/office/officeart/2005/8/layout/default"/>
    <dgm:cxn modelId="{DBCD49F4-79F4-4F6A-BF0F-EAE97C97EC5F}" srcId="{2222922F-FE4E-4A09-A3C5-65F84B21C870}" destId="{302F701D-1999-42D5-B043-27AE769F6CA4}" srcOrd="4" destOrd="0" parTransId="{0D950A1C-BE12-4AFA-898C-912E3697A5C9}" sibTransId="{9683077E-2F5A-4F9E-9927-049F19A9A56A}"/>
    <dgm:cxn modelId="{D6FAA5A5-6973-0447-8A64-757207239128}" type="presParOf" srcId="{51D830F8-CA3F-4F43-B252-CA79A2289DE3}" destId="{41504A0B-684A-C440-8620-7E5E555AA097}" srcOrd="0" destOrd="0" presId="urn:microsoft.com/office/officeart/2005/8/layout/default"/>
    <dgm:cxn modelId="{929B2382-469B-134F-B345-ED6DA5DFAFA9}" type="presParOf" srcId="{51D830F8-CA3F-4F43-B252-CA79A2289DE3}" destId="{750389AB-D6FF-A547-8543-8971F173DB40}" srcOrd="1" destOrd="0" presId="urn:microsoft.com/office/officeart/2005/8/layout/default"/>
    <dgm:cxn modelId="{F7506060-48C0-1249-A620-440F3274F06E}" type="presParOf" srcId="{51D830F8-CA3F-4F43-B252-CA79A2289DE3}" destId="{8D26C592-9DFD-6543-BE89-D62DFA11E428}" srcOrd="2" destOrd="0" presId="urn:microsoft.com/office/officeart/2005/8/layout/default"/>
    <dgm:cxn modelId="{DEF52872-3523-D547-8710-36CAEC2D1D79}" type="presParOf" srcId="{51D830F8-CA3F-4F43-B252-CA79A2289DE3}" destId="{DFCEA5F4-E377-E14E-89A0-244F5158B73A}" srcOrd="3" destOrd="0" presId="urn:microsoft.com/office/officeart/2005/8/layout/default"/>
    <dgm:cxn modelId="{520A3679-C65A-A14F-A580-84FEB4FEEA15}" type="presParOf" srcId="{51D830F8-CA3F-4F43-B252-CA79A2289DE3}" destId="{76B4F9F0-F5B1-B744-96DF-A15716D2053F}" srcOrd="4" destOrd="0" presId="urn:microsoft.com/office/officeart/2005/8/layout/default"/>
    <dgm:cxn modelId="{814E5B56-7A8E-434F-B0D2-34A440C5DC81}" type="presParOf" srcId="{51D830F8-CA3F-4F43-B252-CA79A2289DE3}" destId="{6C80FBA3-8832-5346-A0FB-682ECD8BA409}" srcOrd="5" destOrd="0" presId="urn:microsoft.com/office/officeart/2005/8/layout/default"/>
    <dgm:cxn modelId="{3D1B0F29-4D0A-2D49-A08E-F4436C1758AB}" type="presParOf" srcId="{51D830F8-CA3F-4F43-B252-CA79A2289DE3}" destId="{78962120-7BCA-584C-B8F8-61B7E925DC50}" srcOrd="6" destOrd="0" presId="urn:microsoft.com/office/officeart/2005/8/layout/default"/>
    <dgm:cxn modelId="{000DBAF0-EA73-E547-A8F3-B2F12EEB292A}" type="presParOf" srcId="{51D830F8-CA3F-4F43-B252-CA79A2289DE3}" destId="{1F4B4F61-DAF7-B348-99B1-E0DBBEAD5655}" srcOrd="7" destOrd="0" presId="urn:microsoft.com/office/officeart/2005/8/layout/default"/>
    <dgm:cxn modelId="{7A3614E3-2DEF-274A-83DF-6E502F6ACEB6}" type="presParOf" srcId="{51D830F8-CA3F-4F43-B252-CA79A2289DE3}" destId="{D1487FAF-F81B-1D4B-AA00-FE73F6CFF8B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7860156-CFB6-4414-AD75-FD24E637F61E}" type="doc">
      <dgm:prSet loTypeId="urn:microsoft.com/office/officeart/2005/8/layout/cycle2" loCatId="list" qsTypeId="urn:microsoft.com/office/officeart/2005/8/quickstyle/simple5" qsCatId="simple" csTypeId="urn:microsoft.com/office/officeart/2005/8/colors/accent5_1" csCatId="accent5" phldr="1"/>
      <dgm:spPr/>
      <dgm:t>
        <a:bodyPr/>
        <a:lstStyle/>
        <a:p>
          <a:endParaRPr lang="en-US"/>
        </a:p>
      </dgm:t>
    </dgm:pt>
    <dgm:pt modelId="{AB28718D-1A14-4B72-95DE-DA14396AE734}">
      <dgm:prSet custT="1"/>
      <dgm:spPr/>
      <dgm:t>
        <a:bodyPr/>
        <a:lstStyle/>
        <a:p>
          <a:r>
            <a:rPr lang="fr-FR" sz="1400" dirty="0"/>
            <a:t>AUTONOMIE</a:t>
          </a:r>
          <a:endParaRPr lang="en-US" sz="1400" dirty="0"/>
        </a:p>
      </dgm:t>
    </dgm:pt>
    <dgm:pt modelId="{07679E96-8143-4EC5-9918-9C4C35353133}" type="parTrans" cxnId="{D994540C-82CC-4E49-AB2A-AE033E43B93B}">
      <dgm:prSet/>
      <dgm:spPr/>
      <dgm:t>
        <a:bodyPr/>
        <a:lstStyle/>
        <a:p>
          <a:endParaRPr lang="en-US"/>
        </a:p>
      </dgm:t>
    </dgm:pt>
    <dgm:pt modelId="{CD104A67-D71E-46ED-ADC5-43C3D8205292}" type="sibTrans" cxnId="{D994540C-82CC-4E49-AB2A-AE033E43B93B}">
      <dgm:prSet/>
      <dgm:spPr/>
      <dgm:t>
        <a:bodyPr/>
        <a:lstStyle/>
        <a:p>
          <a:endParaRPr lang="en-US"/>
        </a:p>
      </dgm:t>
    </dgm:pt>
    <dgm:pt modelId="{6D4D9779-4B48-46D7-8DC8-9D5FC872B109}">
      <dgm:prSet custT="1"/>
      <dgm:spPr/>
      <dgm:t>
        <a:bodyPr/>
        <a:lstStyle/>
        <a:p>
          <a:r>
            <a:rPr lang="fr-FR" sz="1400" dirty="0"/>
            <a:t>LECTURES et TRAVAIL PERSONNEL</a:t>
          </a:r>
          <a:endParaRPr lang="en-US" sz="1400" dirty="0"/>
        </a:p>
      </dgm:t>
    </dgm:pt>
    <dgm:pt modelId="{A9D99CC2-A18A-40A4-8D70-9F8C1C495922}" type="parTrans" cxnId="{09B0EB61-1051-44CF-B637-C674B3B5A94F}">
      <dgm:prSet/>
      <dgm:spPr/>
      <dgm:t>
        <a:bodyPr/>
        <a:lstStyle/>
        <a:p>
          <a:endParaRPr lang="en-US"/>
        </a:p>
      </dgm:t>
    </dgm:pt>
    <dgm:pt modelId="{C495A5CF-8035-4EA6-AAE7-33C173085AD1}" type="sibTrans" cxnId="{09B0EB61-1051-44CF-B637-C674B3B5A94F}">
      <dgm:prSet/>
      <dgm:spPr/>
      <dgm:t>
        <a:bodyPr/>
        <a:lstStyle/>
        <a:p>
          <a:endParaRPr lang="en-US"/>
        </a:p>
      </dgm:t>
    </dgm:pt>
    <dgm:pt modelId="{48656757-7BD7-4494-BE95-F537F59C9737}">
      <dgm:prSet custT="1"/>
      <dgm:spPr/>
      <dgm:t>
        <a:bodyPr/>
        <a:lstStyle/>
        <a:p>
          <a:r>
            <a:rPr lang="fr-FR" sz="1400" dirty="0"/>
            <a:t>REMISE EN QUESTION, RÉFLEXION SUR LES PRATIQUES</a:t>
          </a:r>
          <a:endParaRPr lang="en-US" sz="1400" dirty="0"/>
        </a:p>
      </dgm:t>
    </dgm:pt>
    <dgm:pt modelId="{26767E15-6AC6-4B45-BC58-D6003CB309D4}" type="parTrans" cxnId="{3B975F61-6921-4C94-9D81-09F9BB32E4FB}">
      <dgm:prSet/>
      <dgm:spPr/>
      <dgm:t>
        <a:bodyPr/>
        <a:lstStyle/>
        <a:p>
          <a:endParaRPr lang="en-US"/>
        </a:p>
      </dgm:t>
    </dgm:pt>
    <dgm:pt modelId="{B9D14813-6AC9-4F0B-948A-85B13B447C53}" type="sibTrans" cxnId="{3B975F61-6921-4C94-9D81-09F9BB32E4FB}">
      <dgm:prSet/>
      <dgm:spPr/>
      <dgm:t>
        <a:bodyPr/>
        <a:lstStyle/>
        <a:p>
          <a:endParaRPr lang="en-US"/>
        </a:p>
      </dgm:t>
    </dgm:pt>
    <dgm:pt modelId="{0C3CD761-CD37-45B2-A407-3C54CBC51EE9}">
      <dgm:prSet custT="1"/>
      <dgm:spPr/>
      <dgm:t>
        <a:bodyPr/>
        <a:lstStyle/>
        <a:p>
          <a:r>
            <a:rPr lang="fr-FR" sz="1400"/>
            <a:t>PONCTUALITÉ, ASSIDUITÉ</a:t>
          </a:r>
          <a:endParaRPr lang="en-US" sz="1400"/>
        </a:p>
      </dgm:t>
    </dgm:pt>
    <dgm:pt modelId="{A1678F92-F030-466F-B262-3B0E83C88418}" type="parTrans" cxnId="{F98CC52A-09FD-4CAF-A9BB-77FF06407D0D}">
      <dgm:prSet/>
      <dgm:spPr/>
      <dgm:t>
        <a:bodyPr/>
        <a:lstStyle/>
        <a:p>
          <a:endParaRPr lang="en-US"/>
        </a:p>
      </dgm:t>
    </dgm:pt>
    <dgm:pt modelId="{518E3B34-623D-4EC8-AB92-64F13A81DCD9}" type="sibTrans" cxnId="{F98CC52A-09FD-4CAF-A9BB-77FF06407D0D}">
      <dgm:prSet/>
      <dgm:spPr/>
      <dgm:t>
        <a:bodyPr/>
        <a:lstStyle/>
        <a:p>
          <a:endParaRPr lang="en-US"/>
        </a:p>
      </dgm:t>
    </dgm:pt>
    <dgm:pt modelId="{AA55FD7F-5C62-448D-A0A6-59C2471AB9EF}">
      <dgm:prSet custT="1"/>
      <dgm:spPr/>
      <dgm:t>
        <a:bodyPr/>
        <a:lstStyle/>
        <a:p>
          <a:r>
            <a:rPr lang="fr-FR" sz="1400" dirty="0"/>
            <a:t>COLLABORATION, ENTRAIDE, BONNE HUMEUR </a:t>
          </a:r>
          <a:endParaRPr lang="en-US" sz="1400" dirty="0"/>
        </a:p>
      </dgm:t>
    </dgm:pt>
    <dgm:pt modelId="{6AF2B8A6-D1D7-43CA-A6CE-35EFA31160A4}" type="parTrans" cxnId="{CC70E63E-B610-4D56-A92E-5548724AE63C}">
      <dgm:prSet/>
      <dgm:spPr/>
      <dgm:t>
        <a:bodyPr/>
        <a:lstStyle/>
        <a:p>
          <a:endParaRPr lang="en-US"/>
        </a:p>
      </dgm:t>
    </dgm:pt>
    <dgm:pt modelId="{CDAB26BF-B0DC-43AD-B66F-1D3F945C6B4D}" type="sibTrans" cxnId="{CC70E63E-B610-4D56-A92E-5548724AE63C}">
      <dgm:prSet/>
      <dgm:spPr/>
      <dgm:t>
        <a:bodyPr/>
        <a:lstStyle/>
        <a:p>
          <a:endParaRPr lang="en-US"/>
        </a:p>
      </dgm:t>
    </dgm:pt>
    <dgm:pt modelId="{92B73802-AF08-774C-8566-4C0EED544F36}">
      <dgm:prSet custT="1"/>
      <dgm:spPr/>
      <dgm:t>
        <a:bodyPr/>
        <a:lstStyle/>
        <a:p>
          <a:r>
            <a:rPr lang="en-US" sz="1400" dirty="0"/>
            <a:t>DIDACTIQUE/PEDAGOGIE: </a:t>
          </a:r>
        </a:p>
        <a:p>
          <a:r>
            <a:rPr lang="en-US" sz="1400" dirty="0"/>
            <a:t>TRAVAIL PERSONNEL IMPORTANT</a:t>
          </a:r>
        </a:p>
      </dgm:t>
    </dgm:pt>
    <dgm:pt modelId="{CA6B99A7-504E-B24A-9C00-45F6774980CC}" type="parTrans" cxnId="{AB49A7E3-C82B-4941-83B7-E217E022C332}">
      <dgm:prSet/>
      <dgm:spPr/>
      <dgm:t>
        <a:bodyPr/>
        <a:lstStyle/>
        <a:p>
          <a:endParaRPr lang="fr-FR"/>
        </a:p>
      </dgm:t>
    </dgm:pt>
    <dgm:pt modelId="{1E71D034-FFBD-DD40-A8B4-979B802227B6}" type="sibTrans" cxnId="{AB49A7E3-C82B-4941-83B7-E217E022C332}">
      <dgm:prSet/>
      <dgm:spPr/>
      <dgm:t>
        <a:bodyPr/>
        <a:lstStyle/>
        <a:p>
          <a:endParaRPr lang="fr-FR"/>
        </a:p>
      </dgm:t>
    </dgm:pt>
    <dgm:pt modelId="{6B684CE0-5944-064F-8794-094AC080B26C}" type="pres">
      <dgm:prSet presAssocID="{C7860156-CFB6-4414-AD75-FD24E637F61E}" presName="cycle" presStyleCnt="0">
        <dgm:presLayoutVars>
          <dgm:dir/>
          <dgm:resizeHandles val="exact"/>
        </dgm:presLayoutVars>
      </dgm:prSet>
      <dgm:spPr/>
    </dgm:pt>
    <dgm:pt modelId="{22609994-2F73-1540-824B-BEC119037A1B}" type="pres">
      <dgm:prSet presAssocID="{AB28718D-1A14-4B72-95DE-DA14396AE734}" presName="node" presStyleLbl="node1" presStyleIdx="0" presStyleCnt="6">
        <dgm:presLayoutVars>
          <dgm:bulletEnabled val="1"/>
        </dgm:presLayoutVars>
      </dgm:prSet>
      <dgm:spPr/>
    </dgm:pt>
    <dgm:pt modelId="{39FE66DE-153E-BC49-ACDF-2798ECAB412C}" type="pres">
      <dgm:prSet presAssocID="{CD104A67-D71E-46ED-ADC5-43C3D8205292}" presName="sibTrans" presStyleLbl="sibTrans2D1" presStyleIdx="0" presStyleCnt="6"/>
      <dgm:spPr/>
    </dgm:pt>
    <dgm:pt modelId="{00B5D45B-E68B-6440-946D-E769EDAA8A7F}" type="pres">
      <dgm:prSet presAssocID="{CD104A67-D71E-46ED-ADC5-43C3D8205292}" presName="connectorText" presStyleLbl="sibTrans2D1" presStyleIdx="0" presStyleCnt="6"/>
      <dgm:spPr/>
    </dgm:pt>
    <dgm:pt modelId="{A21F1DB0-8EE0-E844-B25A-260108E8C703}" type="pres">
      <dgm:prSet presAssocID="{6D4D9779-4B48-46D7-8DC8-9D5FC872B109}" presName="node" presStyleLbl="node1" presStyleIdx="1" presStyleCnt="6">
        <dgm:presLayoutVars>
          <dgm:bulletEnabled val="1"/>
        </dgm:presLayoutVars>
      </dgm:prSet>
      <dgm:spPr/>
    </dgm:pt>
    <dgm:pt modelId="{126AC543-7F69-C64E-8C9B-6CF9233F2E0C}" type="pres">
      <dgm:prSet presAssocID="{C495A5CF-8035-4EA6-AAE7-33C173085AD1}" presName="sibTrans" presStyleLbl="sibTrans2D1" presStyleIdx="1" presStyleCnt="6"/>
      <dgm:spPr/>
    </dgm:pt>
    <dgm:pt modelId="{B496ACE4-A6CC-DC43-A602-6EB24F62F7B2}" type="pres">
      <dgm:prSet presAssocID="{C495A5CF-8035-4EA6-AAE7-33C173085AD1}" presName="connectorText" presStyleLbl="sibTrans2D1" presStyleIdx="1" presStyleCnt="6"/>
      <dgm:spPr/>
    </dgm:pt>
    <dgm:pt modelId="{97C1261F-A741-934F-8FB8-0B4256D987A6}" type="pres">
      <dgm:prSet presAssocID="{48656757-7BD7-4494-BE95-F537F59C9737}" presName="node" presStyleLbl="node1" presStyleIdx="2" presStyleCnt="6">
        <dgm:presLayoutVars>
          <dgm:bulletEnabled val="1"/>
        </dgm:presLayoutVars>
      </dgm:prSet>
      <dgm:spPr/>
    </dgm:pt>
    <dgm:pt modelId="{573E94F6-713E-EC44-964A-51FDE3459F10}" type="pres">
      <dgm:prSet presAssocID="{B9D14813-6AC9-4F0B-948A-85B13B447C53}" presName="sibTrans" presStyleLbl="sibTrans2D1" presStyleIdx="2" presStyleCnt="6"/>
      <dgm:spPr/>
    </dgm:pt>
    <dgm:pt modelId="{22709985-9457-FD48-86BD-A48053FCC5A5}" type="pres">
      <dgm:prSet presAssocID="{B9D14813-6AC9-4F0B-948A-85B13B447C53}" presName="connectorText" presStyleLbl="sibTrans2D1" presStyleIdx="2" presStyleCnt="6"/>
      <dgm:spPr/>
    </dgm:pt>
    <dgm:pt modelId="{5E149A0D-5A13-8B43-B2D7-05B0DCC6DE11}" type="pres">
      <dgm:prSet presAssocID="{0C3CD761-CD37-45B2-A407-3C54CBC51EE9}" presName="node" presStyleLbl="node1" presStyleIdx="3" presStyleCnt="6">
        <dgm:presLayoutVars>
          <dgm:bulletEnabled val="1"/>
        </dgm:presLayoutVars>
      </dgm:prSet>
      <dgm:spPr/>
    </dgm:pt>
    <dgm:pt modelId="{1F56A64F-5772-144A-A450-3C8DB5A7BD96}" type="pres">
      <dgm:prSet presAssocID="{518E3B34-623D-4EC8-AB92-64F13A81DCD9}" presName="sibTrans" presStyleLbl="sibTrans2D1" presStyleIdx="3" presStyleCnt="6"/>
      <dgm:spPr/>
    </dgm:pt>
    <dgm:pt modelId="{BD7B54D2-E93D-D64F-8481-51116327B8ED}" type="pres">
      <dgm:prSet presAssocID="{518E3B34-623D-4EC8-AB92-64F13A81DCD9}" presName="connectorText" presStyleLbl="sibTrans2D1" presStyleIdx="3" presStyleCnt="6"/>
      <dgm:spPr/>
    </dgm:pt>
    <dgm:pt modelId="{A105B7CD-CFED-B846-AC35-939B6F4768B0}" type="pres">
      <dgm:prSet presAssocID="{AA55FD7F-5C62-448D-A0A6-59C2471AB9EF}" presName="node" presStyleLbl="node1" presStyleIdx="4" presStyleCnt="6">
        <dgm:presLayoutVars>
          <dgm:bulletEnabled val="1"/>
        </dgm:presLayoutVars>
      </dgm:prSet>
      <dgm:spPr/>
    </dgm:pt>
    <dgm:pt modelId="{98CC00B1-CA12-594B-A07B-476C07EE5C39}" type="pres">
      <dgm:prSet presAssocID="{CDAB26BF-B0DC-43AD-B66F-1D3F945C6B4D}" presName="sibTrans" presStyleLbl="sibTrans2D1" presStyleIdx="4" presStyleCnt="6"/>
      <dgm:spPr/>
    </dgm:pt>
    <dgm:pt modelId="{F05B0F52-F70F-2049-A290-7628948F84FB}" type="pres">
      <dgm:prSet presAssocID="{CDAB26BF-B0DC-43AD-B66F-1D3F945C6B4D}" presName="connectorText" presStyleLbl="sibTrans2D1" presStyleIdx="4" presStyleCnt="6"/>
      <dgm:spPr/>
    </dgm:pt>
    <dgm:pt modelId="{A5647D2E-D5D8-1844-A8DD-26190BB69636}" type="pres">
      <dgm:prSet presAssocID="{92B73802-AF08-774C-8566-4C0EED544F36}" presName="node" presStyleLbl="node1" presStyleIdx="5" presStyleCnt="6">
        <dgm:presLayoutVars>
          <dgm:bulletEnabled val="1"/>
        </dgm:presLayoutVars>
      </dgm:prSet>
      <dgm:spPr/>
    </dgm:pt>
    <dgm:pt modelId="{479B2D12-8911-1B47-920F-2EACE33AEDCA}" type="pres">
      <dgm:prSet presAssocID="{1E71D034-FFBD-DD40-A8B4-979B802227B6}" presName="sibTrans" presStyleLbl="sibTrans2D1" presStyleIdx="5" presStyleCnt="6"/>
      <dgm:spPr/>
    </dgm:pt>
    <dgm:pt modelId="{EDB23DF1-98A3-6243-A402-4F4A5055006F}" type="pres">
      <dgm:prSet presAssocID="{1E71D034-FFBD-DD40-A8B4-979B802227B6}" presName="connectorText" presStyleLbl="sibTrans2D1" presStyleIdx="5" presStyleCnt="6"/>
      <dgm:spPr/>
    </dgm:pt>
  </dgm:ptLst>
  <dgm:cxnLst>
    <dgm:cxn modelId="{6E647A01-A047-FE41-91C6-EC06B5DFFFD2}" type="presOf" srcId="{AB28718D-1A14-4B72-95DE-DA14396AE734}" destId="{22609994-2F73-1540-824B-BEC119037A1B}" srcOrd="0" destOrd="0" presId="urn:microsoft.com/office/officeart/2005/8/layout/cycle2"/>
    <dgm:cxn modelId="{88EB3B0C-6E6D-3343-A159-E58B5866D96C}" type="presOf" srcId="{518E3B34-623D-4EC8-AB92-64F13A81DCD9}" destId="{BD7B54D2-E93D-D64F-8481-51116327B8ED}" srcOrd="1" destOrd="0" presId="urn:microsoft.com/office/officeart/2005/8/layout/cycle2"/>
    <dgm:cxn modelId="{D994540C-82CC-4E49-AB2A-AE033E43B93B}" srcId="{C7860156-CFB6-4414-AD75-FD24E637F61E}" destId="{AB28718D-1A14-4B72-95DE-DA14396AE734}" srcOrd="0" destOrd="0" parTransId="{07679E96-8143-4EC5-9918-9C4C35353133}" sibTransId="{CD104A67-D71E-46ED-ADC5-43C3D8205292}"/>
    <dgm:cxn modelId="{37E1C514-DB3D-0540-9E5A-75884428802F}" type="presOf" srcId="{C495A5CF-8035-4EA6-AAE7-33C173085AD1}" destId="{B496ACE4-A6CC-DC43-A602-6EB24F62F7B2}" srcOrd="1" destOrd="0" presId="urn:microsoft.com/office/officeart/2005/8/layout/cycle2"/>
    <dgm:cxn modelId="{D53C8719-C041-A64B-A87B-8BCF99EEE408}" type="presOf" srcId="{48656757-7BD7-4494-BE95-F537F59C9737}" destId="{97C1261F-A741-934F-8FB8-0B4256D987A6}" srcOrd="0" destOrd="0" presId="urn:microsoft.com/office/officeart/2005/8/layout/cycle2"/>
    <dgm:cxn modelId="{F9F16C1A-B211-E340-B54F-2AC43FAC218E}" type="presOf" srcId="{C495A5CF-8035-4EA6-AAE7-33C173085AD1}" destId="{126AC543-7F69-C64E-8C9B-6CF9233F2E0C}" srcOrd="0" destOrd="0" presId="urn:microsoft.com/office/officeart/2005/8/layout/cycle2"/>
    <dgm:cxn modelId="{56DDFC1E-6E07-5645-84BE-137F039C74CB}" type="presOf" srcId="{CDAB26BF-B0DC-43AD-B66F-1D3F945C6B4D}" destId="{F05B0F52-F70F-2049-A290-7628948F84FB}" srcOrd="1" destOrd="0" presId="urn:microsoft.com/office/officeart/2005/8/layout/cycle2"/>
    <dgm:cxn modelId="{4FADA420-C139-BC4E-8E18-DF854A0A45F5}" type="presOf" srcId="{C7860156-CFB6-4414-AD75-FD24E637F61E}" destId="{6B684CE0-5944-064F-8794-094AC080B26C}" srcOrd="0" destOrd="0" presId="urn:microsoft.com/office/officeart/2005/8/layout/cycle2"/>
    <dgm:cxn modelId="{3919EB22-2FC5-F346-9966-F5815223C306}" type="presOf" srcId="{1E71D034-FFBD-DD40-A8B4-979B802227B6}" destId="{EDB23DF1-98A3-6243-A402-4F4A5055006F}" srcOrd="1" destOrd="0" presId="urn:microsoft.com/office/officeart/2005/8/layout/cycle2"/>
    <dgm:cxn modelId="{F98CC52A-09FD-4CAF-A9BB-77FF06407D0D}" srcId="{C7860156-CFB6-4414-AD75-FD24E637F61E}" destId="{0C3CD761-CD37-45B2-A407-3C54CBC51EE9}" srcOrd="3" destOrd="0" parTransId="{A1678F92-F030-466F-B262-3B0E83C88418}" sibTransId="{518E3B34-623D-4EC8-AB92-64F13A81DCD9}"/>
    <dgm:cxn modelId="{A5EFFC33-7DC6-A047-B10C-F37F5964949B}" type="presOf" srcId="{92B73802-AF08-774C-8566-4C0EED544F36}" destId="{A5647D2E-D5D8-1844-A8DD-26190BB69636}" srcOrd="0" destOrd="0" presId="urn:microsoft.com/office/officeart/2005/8/layout/cycle2"/>
    <dgm:cxn modelId="{ED3BAC3B-0637-B943-99A5-BE267AA330D7}" type="presOf" srcId="{AA55FD7F-5C62-448D-A0A6-59C2471AB9EF}" destId="{A105B7CD-CFED-B846-AC35-939B6F4768B0}" srcOrd="0" destOrd="0" presId="urn:microsoft.com/office/officeart/2005/8/layout/cycle2"/>
    <dgm:cxn modelId="{2237D33E-0EC9-4D46-B98B-4CEC580C03DA}" type="presOf" srcId="{1E71D034-FFBD-DD40-A8B4-979B802227B6}" destId="{479B2D12-8911-1B47-920F-2EACE33AEDCA}" srcOrd="0" destOrd="0" presId="urn:microsoft.com/office/officeart/2005/8/layout/cycle2"/>
    <dgm:cxn modelId="{CC70E63E-B610-4D56-A92E-5548724AE63C}" srcId="{C7860156-CFB6-4414-AD75-FD24E637F61E}" destId="{AA55FD7F-5C62-448D-A0A6-59C2471AB9EF}" srcOrd="4" destOrd="0" parTransId="{6AF2B8A6-D1D7-43CA-A6CE-35EFA31160A4}" sibTransId="{CDAB26BF-B0DC-43AD-B66F-1D3F945C6B4D}"/>
    <dgm:cxn modelId="{3B975F61-6921-4C94-9D81-09F9BB32E4FB}" srcId="{C7860156-CFB6-4414-AD75-FD24E637F61E}" destId="{48656757-7BD7-4494-BE95-F537F59C9737}" srcOrd="2" destOrd="0" parTransId="{26767E15-6AC6-4B45-BC58-D6003CB309D4}" sibTransId="{B9D14813-6AC9-4F0B-948A-85B13B447C53}"/>
    <dgm:cxn modelId="{09B0EB61-1051-44CF-B637-C674B3B5A94F}" srcId="{C7860156-CFB6-4414-AD75-FD24E637F61E}" destId="{6D4D9779-4B48-46D7-8DC8-9D5FC872B109}" srcOrd="1" destOrd="0" parTransId="{A9D99CC2-A18A-40A4-8D70-9F8C1C495922}" sibTransId="{C495A5CF-8035-4EA6-AAE7-33C173085AD1}"/>
    <dgm:cxn modelId="{0D39CA67-2E5D-0D4B-B2B5-68449E9F34F5}" type="presOf" srcId="{6D4D9779-4B48-46D7-8DC8-9D5FC872B109}" destId="{A21F1DB0-8EE0-E844-B25A-260108E8C703}" srcOrd="0" destOrd="0" presId="urn:microsoft.com/office/officeart/2005/8/layout/cycle2"/>
    <dgm:cxn modelId="{23E77B6D-DC14-0F48-B796-A25FF3AA440F}" type="presOf" srcId="{CD104A67-D71E-46ED-ADC5-43C3D8205292}" destId="{39FE66DE-153E-BC49-ACDF-2798ECAB412C}" srcOrd="0" destOrd="0" presId="urn:microsoft.com/office/officeart/2005/8/layout/cycle2"/>
    <dgm:cxn modelId="{99B99D6E-E494-E84D-AC83-8D884CF8A93E}" type="presOf" srcId="{B9D14813-6AC9-4F0B-948A-85B13B447C53}" destId="{22709985-9457-FD48-86BD-A48053FCC5A5}" srcOrd="1" destOrd="0" presId="urn:microsoft.com/office/officeart/2005/8/layout/cycle2"/>
    <dgm:cxn modelId="{D36C9687-B581-BD4C-9971-7127A252C484}" type="presOf" srcId="{B9D14813-6AC9-4F0B-948A-85B13B447C53}" destId="{573E94F6-713E-EC44-964A-51FDE3459F10}" srcOrd="0" destOrd="0" presId="urn:microsoft.com/office/officeart/2005/8/layout/cycle2"/>
    <dgm:cxn modelId="{1FB8D3AF-77B0-D14B-88E9-E9FC2B14C95E}" type="presOf" srcId="{CDAB26BF-B0DC-43AD-B66F-1D3F945C6B4D}" destId="{98CC00B1-CA12-594B-A07B-476C07EE5C39}" srcOrd="0" destOrd="0" presId="urn:microsoft.com/office/officeart/2005/8/layout/cycle2"/>
    <dgm:cxn modelId="{4244BDB3-D824-EE4D-A130-2CE1CF689C47}" type="presOf" srcId="{518E3B34-623D-4EC8-AB92-64F13A81DCD9}" destId="{1F56A64F-5772-144A-A450-3C8DB5A7BD96}" srcOrd="0" destOrd="0" presId="urn:microsoft.com/office/officeart/2005/8/layout/cycle2"/>
    <dgm:cxn modelId="{2C3A68DA-2498-3348-B6F9-007373915C0D}" type="presOf" srcId="{0C3CD761-CD37-45B2-A407-3C54CBC51EE9}" destId="{5E149A0D-5A13-8B43-B2D7-05B0DCC6DE11}" srcOrd="0" destOrd="0" presId="urn:microsoft.com/office/officeart/2005/8/layout/cycle2"/>
    <dgm:cxn modelId="{AB49A7E3-C82B-4941-83B7-E217E022C332}" srcId="{C7860156-CFB6-4414-AD75-FD24E637F61E}" destId="{92B73802-AF08-774C-8566-4C0EED544F36}" srcOrd="5" destOrd="0" parTransId="{CA6B99A7-504E-B24A-9C00-45F6774980CC}" sibTransId="{1E71D034-FFBD-DD40-A8B4-979B802227B6}"/>
    <dgm:cxn modelId="{45B569F1-497B-DD4C-9786-B634F03BCC98}" type="presOf" srcId="{CD104A67-D71E-46ED-ADC5-43C3D8205292}" destId="{00B5D45B-E68B-6440-946D-E769EDAA8A7F}" srcOrd="1" destOrd="0" presId="urn:microsoft.com/office/officeart/2005/8/layout/cycle2"/>
    <dgm:cxn modelId="{AC33F55B-FE4E-5140-80FC-9828B3417550}" type="presParOf" srcId="{6B684CE0-5944-064F-8794-094AC080B26C}" destId="{22609994-2F73-1540-824B-BEC119037A1B}" srcOrd="0" destOrd="0" presId="urn:microsoft.com/office/officeart/2005/8/layout/cycle2"/>
    <dgm:cxn modelId="{5BAC6D61-439B-7742-B471-063D409EBAC4}" type="presParOf" srcId="{6B684CE0-5944-064F-8794-094AC080B26C}" destId="{39FE66DE-153E-BC49-ACDF-2798ECAB412C}" srcOrd="1" destOrd="0" presId="urn:microsoft.com/office/officeart/2005/8/layout/cycle2"/>
    <dgm:cxn modelId="{E00EC3C1-A9CA-A147-8D08-D93AD254C22A}" type="presParOf" srcId="{39FE66DE-153E-BC49-ACDF-2798ECAB412C}" destId="{00B5D45B-E68B-6440-946D-E769EDAA8A7F}" srcOrd="0" destOrd="0" presId="urn:microsoft.com/office/officeart/2005/8/layout/cycle2"/>
    <dgm:cxn modelId="{AB96DB14-010E-824C-898D-3F227DA37D37}" type="presParOf" srcId="{6B684CE0-5944-064F-8794-094AC080B26C}" destId="{A21F1DB0-8EE0-E844-B25A-260108E8C703}" srcOrd="2" destOrd="0" presId="urn:microsoft.com/office/officeart/2005/8/layout/cycle2"/>
    <dgm:cxn modelId="{C3E39828-069E-D244-8AA5-1E4EB9AD3744}" type="presParOf" srcId="{6B684CE0-5944-064F-8794-094AC080B26C}" destId="{126AC543-7F69-C64E-8C9B-6CF9233F2E0C}" srcOrd="3" destOrd="0" presId="urn:microsoft.com/office/officeart/2005/8/layout/cycle2"/>
    <dgm:cxn modelId="{1AC63365-9AFE-3048-A5D1-CA3C3D2AE6B6}" type="presParOf" srcId="{126AC543-7F69-C64E-8C9B-6CF9233F2E0C}" destId="{B496ACE4-A6CC-DC43-A602-6EB24F62F7B2}" srcOrd="0" destOrd="0" presId="urn:microsoft.com/office/officeart/2005/8/layout/cycle2"/>
    <dgm:cxn modelId="{503788D1-3342-8E4C-801E-D1FF0EB5BB83}" type="presParOf" srcId="{6B684CE0-5944-064F-8794-094AC080B26C}" destId="{97C1261F-A741-934F-8FB8-0B4256D987A6}" srcOrd="4" destOrd="0" presId="urn:microsoft.com/office/officeart/2005/8/layout/cycle2"/>
    <dgm:cxn modelId="{51F79223-8207-514B-92C3-20DC43BF3ADB}" type="presParOf" srcId="{6B684CE0-5944-064F-8794-094AC080B26C}" destId="{573E94F6-713E-EC44-964A-51FDE3459F10}" srcOrd="5" destOrd="0" presId="urn:microsoft.com/office/officeart/2005/8/layout/cycle2"/>
    <dgm:cxn modelId="{C7D7AB27-3B06-5B4F-B261-FCD63375324D}" type="presParOf" srcId="{573E94F6-713E-EC44-964A-51FDE3459F10}" destId="{22709985-9457-FD48-86BD-A48053FCC5A5}" srcOrd="0" destOrd="0" presId="urn:microsoft.com/office/officeart/2005/8/layout/cycle2"/>
    <dgm:cxn modelId="{4194FC77-EEC1-4545-ACF4-153CB8185B9F}" type="presParOf" srcId="{6B684CE0-5944-064F-8794-094AC080B26C}" destId="{5E149A0D-5A13-8B43-B2D7-05B0DCC6DE11}" srcOrd="6" destOrd="0" presId="urn:microsoft.com/office/officeart/2005/8/layout/cycle2"/>
    <dgm:cxn modelId="{9FA4947C-90F2-7544-9C3A-DA7E9A472A4F}" type="presParOf" srcId="{6B684CE0-5944-064F-8794-094AC080B26C}" destId="{1F56A64F-5772-144A-A450-3C8DB5A7BD96}" srcOrd="7" destOrd="0" presId="urn:microsoft.com/office/officeart/2005/8/layout/cycle2"/>
    <dgm:cxn modelId="{BF734DCB-5A26-8B41-BAC6-699DD7A943D1}" type="presParOf" srcId="{1F56A64F-5772-144A-A450-3C8DB5A7BD96}" destId="{BD7B54D2-E93D-D64F-8481-51116327B8ED}" srcOrd="0" destOrd="0" presId="urn:microsoft.com/office/officeart/2005/8/layout/cycle2"/>
    <dgm:cxn modelId="{3BC875DB-54E2-C543-9766-5C400907F488}" type="presParOf" srcId="{6B684CE0-5944-064F-8794-094AC080B26C}" destId="{A105B7CD-CFED-B846-AC35-939B6F4768B0}" srcOrd="8" destOrd="0" presId="urn:microsoft.com/office/officeart/2005/8/layout/cycle2"/>
    <dgm:cxn modelId="{3392E1DA-E40E-3D4F-B4BB-97B992255FAF}" type="presParOf" srcId="{6B684CE0-5944-064F-8794-094AC080B26C}" destId="{98CC00B1-CA12-594B-A07B-476C07EE5C39}" srcOrd="9" destOrd="0" presId="urn:microsoft.com/office/officeart/2005/8/layout/cycle2"/>
    <dgm:cxn modelId="{5C8B37CA-C449-4944-BD91-FE6D16F25DDC}" type="presParOf" srcId="{98CC00B1-CA12-594B-A07B-476C07EE5C39}" destId="{F05B0F52-F70F-2049-A290-7628948F84FB}" srcOrd="0" destOrd="0" presId="urn:microsoft.com/office/officeart/2005/8/layout/cycle2"/>
    <dgm:cxn modelId="{41CB5AA9-3198-B346-BF3C-9D81D8135380}" type="presParOf" srcId="{6B684CE0-5944-064F-8794-094AC080B26C}" destId="{A5647D2E-D5D8-1844-A8DD-26190BB69636}" srcOrd="10" destOrd="0" presId="urn:microsoft.com/office/officeart/2005/8/layout/cycle2"/>
    <dgm:cxn modelId="{3D39F0A0-F773-7346-86DA-3C296084738C}" type="presParOf" srcId="{6B684CE0-5944-064F-8794-094AC080B26C}" destId="{479B2D12-8911-1B47-920F-2EACE33AEDCA}" srcOrd="11" destOrd="0" presId="urn:microsoft.com/office/officeart/2005/8/layout/cycle2"/>
    <dgm:cxn modelId="{A761D1A9-D583-6E41-A2E1-620D7CC92514}" type="presParOf" srcId="{479B2D12-8911-1B47-920F-2EACE33AEDCA}" destId="{EDB23DF1-98A3-6243-A402-4F4A5055006F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21B0BCA-71FF-48E4-8146-E78336854E6B}" type="doc">
      <dgm:prSet loTypeId="urn:microsoft.com/office/officeart/2005/8/layout/process3" loCatId="icon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fr-FR"/>
        </a:p>
      </dgm:t>
    </dgm:pt>
    <dgm:pt modelId="{C9BFE262-E4F5-4FD2-9F31-ECB8C8B3CBCF}">
      <dgm:prSet phldrT="[Texte]"/>
      <dgm:spPr/>
      <dgm:t>
        <a:bodyPr/>
        <a:lstStyle/>
        <a:p>
          <a:r>
            <a:rPr lang="fr-FR" b="1" dirty="0"/>
            <a:t>EPREUVE 1 : </a:t>
          </a:r>
          <a:r>
            <a:rPr lang="fr-FR" b="0" dirty="0"/>
            <a:t>1h30</a:t>
          </a:r>
        </a:p>
      </dgm:t>
    </dgm:pt>
    <dgm:pt modelId="{336BF432-2DCD-47DF-85A2-D596F56C4314}" type="parTrans" cxnId="{C652D9B2-9466-4282-9274-F1A4188824C3}">
      <dgm:prSet/>
      <dgm:spPr/>
      <dgm:t>
        <a:bodyPr/>
        <a:lstStyle/>
        <a:p>
          <a:endParaRPr lang="fr-FR"/>
        </a:p>
      </dgm:t>
    </dgm:pt>
    <dgm:pt modelId="{8E6B0780-AC74-444A-AD3B-34B24E130B30}" type="sibTrans" cxnId="{C652D9B2-9466-4282-9274-F1A4188824C3}">
      <dgm:prSet/>
      <dgm:spPr/>
      <dgm:t>
        <a:bodyPr/>
        <a:lstStyle/>
        <a:p>
          <a:endParaRPr lang="fr-FR"/>
        </a:p>
      </dgm:t>
    </dgm:pt>
    <dgm:pt modelId="{53808268-B2AA-402F-AE28-C340E20B1597}">
      <dgm:prSet phldrT="[Texte]"/>
      <dgm:spPr/>
      <dgm:t>
        <a:bodyPr/>
        <a:lstStyle/>
        <a:p>
          <a:r>
            <a:rPr lang="fr-FR" dirty="0"/>
            <a:t>La </a:t>
          </a:r>
          <a:r>
            <a:rPr lang="fr-FR" b="1" dirty="0"/>
            <a:t>présentation d’un dossier(15 minutes)</a:t>
          </a:r>
          <a:r>
            <a:rPr lang="fr-FR" dirty="0"/>
            <a:t> élaboré par le candidat sur sa pratique professionnelle  de 25 pages maximum suivie d’</a:t>
          </a:r>
          <a:r>
            <a:rPr lang="fr-FR" b="1" dirty="0"/>
            <a:t>un entretien (45 minutes)</a:t>
          </a:r>
          <a:r>
            <a:rPr lang="fr-FR" dirty="0"/>
            <a:t>.</a:t>
          </a:r>
        </a:p>
      </dgm:t>
    </dgm:pt>
    <dgm:pt modelId="{2948F284-C82F-4183-B460-46BF7FAD37C2}" type="parTrans" cxnId="{5A1026A3-742C-4637-B87E-76EC5CF14E40}">
      <dgm:prSet/>
      <dgm:spPr/>
      <dgm:t>
        <a:bodyPr/>
        <a:lstStyle/>
        <a:p>
          <a:endParaRPr lang="fr-FR"/>
        </a:p>
      </dgm:t>
    </dgm:pt>
    <dgm:pt modelId="{4E46E30E-5411-45EB-B3B9-CFE7C3B5EE4B}" type="sibTrans" cxnId="{5A1026A3-742C-4637-B87E-76EC5CF14E40}">
      <dgm:prSet/>
      <dgm:spPr/>
      <dgm:t>
        <a:bodyPr/>
        <a:lstStyle/>
        <a:p>
          <a:endParaRPr lang="fr-FR"/>
        </a:p>
      </dgm:t>
    </dgm:pt>
    <dgm:pt modelId="{AC8B107D-09AA-4BB6-AA79-CCF649B8FB93}">
      <dgm:prSet phldrT="[Texte]"/>
      <dgm:spPr/>
      <dgm:t>
        <a:bodyPr/>
        <a:lstStyle/>
        <a:p>
          <a:r>
            <a:rPr lang="fr-FR" b="1" dirty="0"/>
            <a:t>EPREUVE 3 : </a:t>
          </a:r>
          <a:r>
            <a:rPr lang="fr-FR" b="0" dirty="0"/>
            <a:t>30 min</a:t>
          </a:r>
        </a:p>
      </dgm:t>
    </dgm:pt>
    <dgm:pt modelId="{1DCAAF9B-9AE6-48B7-BAC8-FF438AFC5405}" type="parTrans" cxnId="{7403E3A8-C352-497D-9454-3F084FB0E659}">
      <dgm:prSet/>
      <dgm:spPr/>
      <dgm:t>
        <a:bodyPr/>
        <a:lstStyle/>
        <a:p>
          <a:endParaRPr lang="fr-FR"/>
        </a:p>
      </dgm:t>
    </dgm:pt>
    <dgm:pt modelId="{47796A90-AA87-408D-ABF0-25AA587BB2AB}" type="sibTrans" cxnId="{7403E3A8-C352-497D-9454-3F084FB0E659}">
      <dgm:prSet/>
      <dgm:spPr/>
      <dgm:t>
        <a:bodyPr/>
        <a:lstStyle/>
        <a:p>
          <a:endParaRPr lang="fr-FR"/>
        </a:p>
      </dgm:t>
    </dgm:pt>
    <dgm:pt modelId="{911F5C77-C62F-4FE7-B0DC-308656A4BE2D}">
      <dgm:prSet phldrT="[Texte]"/>
      <dgm:spPr/>
      <dgm:t>
        <a:bodyPr/>
        <a:lstStyle/>
        <a:p>
          <a:r>
            <a:rPr lang="fr-FR" dirty="0"/>
            <a:t>La </a:t>
          </a:r>
          <a:r>
            <a:rPr lang="fr-FR" b="1" dirty="0"/>
            <a:t>présentation d’une action (10 minutes) </a:t>
          </a:r>
          <a:r>
            <a:rPr lang="fr-FR" dirty="0"/>
            <a:t>conduite par le candidat témoignant de son rôle d’acteur de l’école inclusive et de </a:t>
          </a:r>
          <a:r>
            <a:rPr lang="fr-FR" b="0" dirty="0"/>
            <a:t>personne ressource suivie </a:t>
          </a:r>
          <a:r>
            <a:rPr lang="fr-FR" b="1" dirty="0"/>
            <a:t>d’un échange (20 minutes).</a:t>
          </a:r>
        </a:p>
      </dgm:t>
    </dgm:pt>
    <dgm:pt modelId="{B1622802-7319-4C6D-9CCA-C94879C65D80}" type="parTrans" cxnId="{55AB7FCE-DE2B-4019-8657-0BF1DB9FC75D}">
      <dgm:prSet/>
      <dgm:spPr/>
      <dgm:t>
        <a:bodyPr/>
        <a:lstStyle/>
        <a:p>
          <a:endParaRPr lang="fr-FR"/>
        </a:p>
      </dgm:t>
    </dgm:pt>
    <dgm:pt modelId="{96C07E6B-3572-499A-B26F-52D731E3F9F1}" type="sibTrans" cxnId="{55AB7FCE-DE2B-4019-8657-0BF1DB9FC75D}">
      <dgm:prSet/>
      <dgm:spPr/>
      <dgm:t>
        <a:bodyPr/>
        <a:lstStyle/>
        <a:p>
          <a:endParaRPr lang="fr-FR"/>
        </a:p>
      </dgm:t>
    </dgm:pt>
    <dgm:pt modelId="{79874777-A6D7-4C39-BBF1-FAC2D3BD5A44}">
      <dgm:prSet phldrT="[Texte]"/>
      <dgm:spPr/>
      <dgm:t>
        <a:bodyPr/>
        <a:lstStyle/>
        <a:p>
          <a:r>
            <a:rPr lang="fr-FR" b="1" dirty="0"/>
            <a:t>EPREUVE 2 : </a:t>
          </a:r>
          <a:r>
            <a:rPr lang="fr-FR" b="0" dirty="0"/>
            <a:t>1h</a:t>
          </a:r>
        </a:p>
      </dgm:t>
    </dgm:pt>
    <dgm:pt modelId="{48C0C5F9-7A0B-4CA7-86C9-341774EAE8B8}" type="parTrans" cxnId="{20395D80-4BD6-4CED-A387-0C25529DA04F}">
      <dgm:prSet/>
      <dgm:spPr/>
      <dgm:t>
        <a:bodyPr/>
        <a:lstStyle/>
        <a:p>
          <a:endParaRPr lang="fr-FR"/>
        </a:p>
      </dgm:t>
    </dgm:pt>
    <dgm:pt modelId="{2F3F9D0B-F69D-4B28-BBA1-A7BF69B1C551}" type="sibTrans" cxnId="{20395D80-4BD6-4CED-A387-0C25529DA04F}">
      <dgm:prSet/>
      <dgm:spPr/>
      <dgm:t>
        <a:bodyPr/>
        <a:lstStyle/>
        <a:p>
          <a:endParaRPr lang="fr-FR"/>
        </a:p>
      </dgm:t>
    </dgm:pt>
    <dgm:pt modelId="{35441596-C0A0-457A-8264-B2D7F6695D3A}">
      <dgm:prSet/>
      <dgm:spPr/>
      <dgm:t>
        <a:bodyPr/>
        <a:lstStyle/>
        <a:p>
          <a:r>
            <a:rPr lang="fr-FR" dirty="0"/>
            <a:t>Une </a:t>
          </a:r>
          <a:r>
            <a:rPr lang="fr-FR" b="1" dirty="0"/>
            <a:t>séance pédagogique (45 minutes)  </a:t>
          </a:r>
          <a:r>
            <a:rPr lang="fr-FR" dirty="0"/>
            <a:t>avec un groupe d’élèves suivie </a:t>
          </a:r>
          <a:r>
            <a:rPr lang="fr-FR" b="1" dirty="0"/>
            <a:t>d’un entretien </a:t>
          </a:r>
          <a:r>
            <a:rPr lang="fr-FR" dirty="0"/>
            <a:t>(45 minutes) : évaluation, en situation professionnelle, des compétences spécifiques des enseignants.</a:t>
          </a:r>
        </a:p>
      </dgm:t>
    </dgm:pt>
    <dgm:pt modelId="{0545287D-19DA-4945-B9E6-48ADCF08D9F6}" type="parTrans" cxnId="{6E301C2E-5353-4EE6-A924-679FF938F0E8}">
      <dgm:prSet/>
      <dgm:spPr/>
      <dgm:t>
        <a:bodyPr/>
        <a:lstStyle/>
        <a:p>
          <a:endParaRPr lang="fr-FR"/>
        </a:p>
      </dgm:t>
    </dgm:pt>
    <dgm:pt modelId="{52819CFA-EB59-449E-9434-A8AD6626F9EF}" type="sibTrans" cxnId="{6E301C2E-5353-4EE6-A924-679FF938F0E8}">
      <dgm:prSet/>
      <dgm:spPr/>
      <dgm:t>
        <a:bodyPr/>
        <a:lstStyle/>
        <a:p>
          <a:endParaRPr lang="fr-FR"/>
        </a:p>
      </dgm:t>
    </dgm:pt>
    <dgm:pt modelId="{4D48E903-65A5-AA4C-9D9F-FDC634B2D0BB}" type="pres">
      <dgm:prSet presAssocID="{D21B0BCA-71FF-48E4-8146-E78336854E6B}" presName="linearFlow" presStyleCnt="0">
        <dgm:presLayoutVars>
          <dgm:dir/>
          <dgm:animLvl val="lvl"/>
          <dgm:resizeHandles val="exact"/>
        </dgm:presLayoutVars>
      </dgm:prSet>
      <dgm:spPr/>
    </dgm:pt>
    <dgm:pt modelId="{78062D10-2CBA-1846-8894-B9CA95F46420}" type="pres">
      <dgm:prSet presAssocID="{C9BFE262-E4F5-4FD2-9F31-ECB8C8B3CBCF}" presName="composite" presStyleCnt="0"/>
      <dgm:spPr/>
    </dgm:pt>
    <dgm:pt modelId="{61633DDF-6C91-1E43-AB13-54C77C028C7B}" type="pres">
      <dgm:prSet presAssocID="{C9BFE262-E4F5-4FD2-9F31-ECB8C8B3CBCF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D3CC7A74-726A-D74D-9AA9-7EB26FEA6112}" type="pres">
      <dgm:prSet presAssocID="{C9BFE262-E4F5-4FD2-9F31-ECB8C8B3CBCF}" presName="parSh" presStyleLbl="node1" presStyleIdx="0" presStyleCnt="3"/>
      <dgm:spPr/>
    </dgm:pt>
    <dgm:pt modelId="{87E6DAFE-A38F-794C-ACB8-7B852432E6C8}" type="pres">
      <dgm:prSet presAssocID="{C9BFE262-E4F5-4FD2-9F31-ECB8C8B3CBCF}" presName="desTx" presStyleLbl="fgAcc1" presStyleIdx="0" presStyleCnt="3">
        <dgm:presLayoutVars>
          <dgm:bulletEnabled val="1"/>
        </dgm:presLayoutVars>
      </dgm:prSet>
      <dgm:spPr/>
    </dgm:pt>
    <dgm:pt modelId="{EAB23B60-12AA-1449-A4F3-067DF557D133}" type="pres">
      <dgm:prSet presAssocID="{8E6B0780-AC74-444A-AD3B-34B24E130B30}" presName="sibTrans" presStyleLbl="sibTrans2D1" presStyleIdx="0" presStyleCnt="2"/>
      <dgm:spPr/>
    </dgm:pt>
    <dgm:pt modelId="{60EA2959-89A4-4747-A537-AEE022017F3B}" type="pres">
      <dgm:prSet presAssocID="{8E6B0780-AC74-444A-AD3B-34B24E130B30}" presName="connTx" presStyleLbl="sibTrans2D1" presStyleIdx="0" presStyleCnt="2"/>
      <dgm:spPr/>
    </dgm:pt>
    <dgm:pt modelId="{4E7FA72F-64F8-F24B-9EEC-58796F50ACF2}" type="pres">
      <dgm:prSet presAssocID="{79874777-A6D7-4C39-BBF1-FAC2D3BD5A44}" presName="composite" presStyleCnt="0"/>
      <dgm:spPr/>
    </dgm:pt>
    <dgm:pt modelId="{F6128FED-EC4C-1843-90F4-3472783AB5D9}" type="pres">
      <dgm:prSet presAssocID="{79874777-A6D7-4C39-BBF1-FAC2D3BD5A44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7F56908-4910-0245-BDC2-87DB2DF70721}" type="pres">
      <dgm:prSet presAssocID="{79874777-A6D7-4C39-BBF1-FAC2D3BD5A44}" presName="parSh" presStyleLbl="node1" presStyleIdx="1" presStyleCnt="3"/>
      <dgm:spPr/>
    </dgm:pt>
    <dgm:pt modelId="{3B63741E-E604-4C46-AAEC-FD1B77930033}" type="pres">
      <dgm:prSet presAssocID="{79874777-A6D7-4C39-BBF1-FAC2D3BD5A44}" presName="desTx" presStyleLbl="fgAcc1" presStyleIdx="1" presStyleCnt="3">
        <dgm:presLayoutVars>
          <dgm:bulletEnabled val="1"/>
        </dgm:presLayoutVars>
      </dgm:prSet>
      <dgm:spPr/>
    </dgm:pt>
    <dgm:pt modelId="{42C85119-6FA8-C44F-B676-30289FB0C059}" type="pres">
      <dgm:prSet presAssocID="{2F3F9D0B-F69D-4B28-BBA1-A7BF69B1C551}" presName="sibTrans" presStyleLbl="sibTrans2D1" presStyleIdx="1" presStyleCnt="2"/>
      <dgm:spPr/>
    </dgm:pt>
    <dgm:pt modelId="{B126C402-3406-3C4B-BD76-85E2811FD25B}" type="pres">
      <dgm:prSet presAssocID="{2F3F9D0B-F69D-4B28-BBA1-A7BF69B1C551}" presName="connTx" presStyleLbl="sibTrans2D1" presStyleIdx="1" presStyleCnt="2"/>
      <dgm:spPr/>
    </dgm:pt>
    <dgm:pt modelId="{9AA8B3F4-F622-E34E-9538-F8975450E4C4}" type="pres">
      <dgm:prSet presAssocID="{AC8B107D-09AA-4BB6-AA79-CCF649B8FB93}" presName="composite" presStyleCnt="0"/>
      <dgm:spPr/>
    </dgm:pt>
    <dgm:pt modelId="{598E68C0-659C-B14A-837C-07F5386B16E9}" type="pres">
      <dgm:prSet presAssocID="{AC8B107D-09AA-4BB6-AA79-CCF649B8FB93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100BE9D0-49AC-9146-864F-0B562569AD6B}" type="pres">
      <dgm:prSet presAssocID="{AC8B107D-09AA-4BB6-AA79-CCF649B8FB93}" presName="parSh" presStyleLbl="node1" presStyleIdx="2" presStyleCnt="3"/>
      <dgm:spPr/>
    </dgm:pt>
    <dgm:pt modelId="{E11AFB1E-733E-8D4D-8899-FDD4C36551E5}" type="pres">
      <dgm:prSet presAssocID="{AC8B107D-09AA-4BB6-AA79-CCF649B8FB93}" presName="desTx" presStyleLbl="fgAcc1" presStyleIdx="2" presStyleCnt="3">
        <dgm:presLayoutVars>
          <dgm:bulletEnabled val="1"/>
        </dgm:presLayoutVars>
      </dgm:prSet>
      <dgm:spPr/>
    </dgm:pt>
  </dgm:ptLst>
  <dgm:cxnLst>
    <dgm:cxn modelId="{6E301C2E-5353-4EE6-A924-679FF938F0E8}" srcId="{C9BFE262-E4F5-4FD2-9F31-ECB8C8B3CBCF}" destId="{35441596-C0A0-457A-8264-B2D7F6695D3A}" srcOrd="0" destOrd="0" parTransId="{0545287D-19DA-4945-B9E6-48ADCF08D9F6}" sibTransId="{52819CFA-EB59-449E-9434-A8AD6626F9EF}"/>
    <dgm:cxn modelId="{3985A841-293C-F840-80EF-F935C44E3BB2}" type="presOf" srcId="{2F3F9D0B-F69D-4B28-BBA1-A7BF69B1C551}" destId="{B126C402-3406-3C4B-BD76-85E2811FD25B}" srcOrd="1" destOrd="0" presId="urn:microsoft.com/office/officeart/2005/8/layout/process3"/>
    <dgm:cxn modelId="{E8D3E547-E49E-C646-B37F-81E65127ED47}" type="presOf" srcId="{2F3F9D0B-F69D-4B28-BBA1-A7BF69B1C551}" destId="{42C85119-6FA8-C44F-B676-30289FB0C059}" srcOrd="0" destOrd="0" presId="urn:microsoft.com/office/officeart/2005/8/layout/process3"/>
    <dgm:cxn modelId="{31734A5D-0236-7A43-96E9-0DB61FE7DD2E}" type="presOf" srcId="{C9BFE262-E4F5-4FD2-9F31-ECB8C8B3CBCF}" destId="{D3CC7A74-726A-D74D-9AA9-7EB26FEA6112}" srcOrd="1" destOrd="0" presId="urn:microsoft.com/office/officeart/2005/8/layout/process3"/>
    <dgm:cxn modelId="{79CFB45D-E2B9-AF43-A979-3017ADFFFDE5}" type="presOf" srcId="{79874777-A6D7-4C39-BBF1-FAC2D3BD5A44}" destId="{57F56908-4910-0245-BDC2-87DB2DF70721}" srcOrd="1" destOrd="0" presId="urn:microsoft.com/office/officeart/2005/8/layout/process3"/>
    <dgm:cxn modelId="{BB890366-90E8-9F45-A7B3-7C50856A055A}" type="presOf" srcId="{35441596-C0A0-457A-8264-B2D7F6695D3A}" destId="{87E6DAFE-A38F-794C-ACB8-7B852432E6C8}" srcOrd="0" destOrd="0" presId="urn:microsoft.com/office/officeart/2005/8/layout/process3"/>
    <dgm:cxn modelId="{AF5C8579-E046-5C49-8D3B-EF5C458711AA}" type="presOf" srcId="{AC8B107D-09AA-4BB6-AA79-CCF649B8FB93}" destId="{100BE9D0-49AC-9146-864F-0B562569AD6B}" srcOrd="1" destOrd="0" presId="urn:microsoft.com/office/officeart/2005/8/layout/process3"/>
    <dgm:cxn modelId="{20395D80-4BD6-4CED-A387-0C25529DA04F}" srcId="{D21B0BCA-71FF-48E4-8146-E78336854E6B}" destId="{79874777-A6D7-4C39-BBF1-FAC2D3BD5A44}" srcOrd="1" destOrd="0" parTransId="{48C0C5F9-7A0B-4CA7-86C9-341774EAE8B8}" sibTransId="{2F3F9D0B-F69D-4B28-BBA1-A7BF69B1C551}"/>
    <dgm:cxn modelId="{011EAC9A-592B-8B48-9FF7-421E7F3B3EA0}" type="presOf" srcId="{79874777-A6D7-4C39-BBF1-FAC2D3BD5A44}" destId="{F6128FED-EC4C-1843-90F4-3472783AB5D9}" srcOrd="0" destOrd="0" presId="urn:microsoft.com/office/officeart/2005/8/layout/process3"/>
    <dgm:cxn modelId="{8A13BFA2-E780-1640-83E7-31BE1C0ADC3B}" type="presOf" srcId="{D21B0BCA-71FF-48E4-8146-E78336854E6B}" destId="{4D48E903-65A5-AA4C-9D9F-FDC634B2D0BB}" srcOrd="0" destOrd="0" presId="urn:microsoft.com/office/officeart/2005/8/layout/process3"/>
    <dgm:cxn modelId="{5A1026A3-742C-4637-B87E-76EC5CF14E40}" srcId="{79874777-A6D7-4C39-BBF1-FAC2D3BD5A44}" destId="{53808268-B2AA-402F-AE28-C340E20B1597}" srcOrd="0" destOrd="0" parTransId="{2948F284-C82F-4183-B460-46BF7FAD37C2}" sibTransId="{4E46E30E-5411-45EB-B3B9-CFE7C3B5EE4B}"/>
    <dgm:cxn modelId="{7403E3A8-C352-497D-9454-3F084FB0E659}" srcId="{D21B0BCA-71FF-48E4-8146-E78336854E6B}" destId="{AC8B107D-09AA-4BB6-AA79-CCF649B8FB93}" srcOrd="2" destOrd="0" parTransId="{1DCAAF9B-9AE6-48B7-BAC8-FF438AFC5405}" sibTransId="{47796A90-AA87-408D-ABF0-25AA587BB2AB}"/>
    <dgm:cxn modelId="{C652D9B2-9466-4282-9274-F1A4188824C3}" srcId="{D21B0BCA-71FF-48E4-8146-E78336854E6B}" destId="{C9BFE262-E4F5-4FD2-9F31-ECB8C8B3CBCF}" srcOrd="0" destOrd="0" parTransId="{336BF432-2DCD-47DF-85A2-D596F56C4314}" sibTransId="{8E6B0780-AC74-444A-AD3B-34B24E130B30}"/>
    <dgm:cxn modelId="{255A25C4-3C79-EB40-9FAB-7690FCC90082}" type="presOf" srcId="{AC8B107D-09AA-4BB6-AA79-CCF649B8FB93}" destId="{598E68C0-659C-B14A-837C-07F5386B16E9}" srcOrd="0" destOrd="0" presId="urn:microsoft.com/office/officeart/2005/8/layout/process3"/>
    <dgm:cxn modelId="{55AB7FCE-DE2B-4019-8657-0BF1DB9FC75D}" srcId="{AC8B107D-09AA-4BB6-AA79-CCF649B8FB93}" destId="{911F5C77-C62F-4FE7-B0DC-308656A4BE2D}" srcOrd="0" destOrd="0" parTransId="{B1622802-7319-4C6D-9CCA-C94879C65D80}" sibTransId="{96C07E6B-3572-499A-B26F-52D731E3F9F1}"/>
    <dgm:cxn modelId="{A72D64D1-23DC-2543-8C00-9B71B184D618}" type="presOf" srcId="{8E6B0780-AC74-444A-AD3B-34B24E130B30}" destId="{60EA2959-89A4-4747-A537-AEE022017F3B}" srcOrd="1" destOrd="0" presId="urn:microsoft.com/office/officeart/2005/8/layout/process3"/>
    <dgm:cxn modelId="{3D0B5EDA-0105-6E45-9FE3-29BD406719F3}" type="presOf" srcId="{53808268-B2AA-402F-AE28-C340E20B1597}" destId="{3B63741E-E604-4C46-AAEC-FD1B77930033}" srcOrd="0" destOrd="0" presId="urn:microsoft.com/office/officeart/2005/8/layout/process3"/>
    <dgm:cxn modelId="{BFB2C0DB-BD9B-CF4E-A46A-D5368AEA48C2}" type="presOf" srcId="{8E6B0780-AC74-444A-AD3B-34B24E130B30}" destId="{EAB23B60-12AA-1449-A4F3-067DF557D133}" srcOrd="0" destOrd="0" presId="urn:microsoft.com/office/officeart/2005/8/layout/process3"/>
    <dgm:cxn modelId="{E2011FF1-602C-114C-B6C8-2B152084E3F4}" type="presOf" srcId="{C9BFE262-E4F5-4FD2-9F31-ECB8C8B3CBCF}" destId="{61633DDF-6C91-1E43-AB13-54C77C028C7B}" srcOrd="0" destOrd="0" presId="urn:microsoft.com/office/officeart/2005/8/layout/process3"/>
    <dgm:cxn modelId="{78695FF9-ADE8-364E-898D-E55989E5F1FC}" type="presOf" srcId="{911F5C77-C62F-4FE7-B0DC-308656A4BE2D}" destId="{E11AFB1E-733E-8D4D-8899-FDD4C36551E5}" srcOrd="0" destOrd="0" presId="urn:microsoft.com/office/officeart/2005/8/layout/process3"/>
    <dgm:cxn modelId="{D58239F2-C7D8-8B42-99AB-6C25D96E3C90}" type="presParOf" srcId="{4D48E903-65A5-AA4C-9D9F-FDC634B2D0BB}" destId="{78062D10-2CBA-1846-8894-B9CA95F46420}" srcOrd="0" destOrd="0" presId="urn:microsoft.com/office/officeart/2005/8/layout/process3"/>
    <dgm:cxn modelId="{44622320-07AA-7B48-89A1-8F98A2F2B6B3}" type="presParOf" srcId="{78062D10-2CBA-1846-8894-B9CA95F46420}" destId="{61633DDF-6C91-1E43-AB13-54C77C028C7B}" srcOrd="0" destOrd="0" presId="urn:microsoft.com/office/officeart/2005/8/layout/process3"/>
    <dgm:cxn modelId="{73624384-0FBB-5F49-A0E5-51D74DB242FD}" type="presParOf" srcId="{78062D10-2CBA-1846-8894-B9CA95F46420}" destId="{D3CC7A74-726A-D74D-9AA9-7EB26FEA6112}" srcOrd="1" destOrd="0" presId="urn:microsoft.com/office/officeart/2005/8/layout/process3"/>
    <dgm:cxn modelId="{57497A87-C3E8-AC4E-98C4-D1FAC760DC58}" type="presParOf" srcId="{78062D10-2CBA-1846-8894-B9CA95F46420}" destId="{87E6DAFE-A38F-794C-ACB8-7B852432E6C8}" srcOrd="2" destOrd="0" presId="urn:microsoft.com/office/officeart/2005/8/layout/process3"/>
    <dgm:cxn modelId="{7EDF6F37-3936-EF46-8DB5-41DE7EC9F625}" type="presParOf" srcId="{4D48E903-65A5-AA4C-9D9F-FDC634B2D0BB}" destId="{EAB23B60-12AA-1449-A4F3-067DF557D133}" srcOrd="1" destOrd="0" presId="urn:microsoft.com/office/officeart/2005/8/layout/process3"/>
    <dgm:cxn modelId="{DDB2B385-184F-5B48-BE49-C24D5F78AB94}" type="presParOf" srcId="{EAB23B60-12AA-1449-A4F3-067DF557D133}" destId="{60EA2959-89A4-4747-A537-AEE022017F3B}" srcOrd="0" destOrd="0" presId="urn:microsoft.com/office/officeart/2005/8/layout/process3"/>
    <dgm:cxn modelId="{1BCD7D27-57B4-5B4C-831F-8504FB52071A}" type="presParOf" srcId="{4D48E903-65A5-AA4C-9D9F-FDC634B2D0BB}" destId="{4E7FA72F-64F8-F24B-9EEC-58796F50ACF2}" srcOrd="2" destOrd="0" presId="urn:microsoft.com/office/officeart/2005/8/layout/process3"/>
    <dgm:cxn modelId="{6C6F25BB-2765-4140-B5CC-D8B605AE0F67}" type="presParOf" srcId="{4E7FA72F-64F8-F24B-9EEC-58796F50ACF2}" destId="{F6128FED-EC4C-1843-90F4-3472783AB5D9}" srcOrd="0" destOrd="0" presId="urn:microsoft.com/office/officeart/2005/8/layout/process3"/>
    <dgm:cxn modelId="{B842A6C5-E29B-F041-9CB2-1C020E82CBD1}" type="presParOf" srcId="{4E7FA72F-64F8-F24B-9EEC-58796F50ACF2}" destId="{57F56908-4910-0245-BDC2-87DB2DF70721}" srcOrd="1" destOrd="0" presId="urn:microsoft.com/office/officeart/2005/8/layout/process3"/>
    <dgm:cxn modelId="{2ABBF8A9-8473-6C4C-94C9-0D23CE503BF0}" type="presParOf" srcId="{4E7FA72F-64F8-F24B-9EEC-58796F50ACF2}" destId="{3B63741E-E604-4C46-AAEC-FD1B77930033}" srcOrd="2" destOrd="0" presId="urn:microsoft.com/office/officeart/2005/8/layout/process3"/>
    <dgm:cxn modelId="{00ADC221-7E73-1E4D-8024-E2D64EEEC534}" type="presParOf" srcId="{4D48E903-65A5-AA4C-9D9F-FDC634B2D0BB}" destId="{42C85119-6FA8-C44F-B676-30289FB0C059}" srcOrd="3" destOrd="0" presId="urn:microsoft.com/office/officeart/2005/8/layout/process3"/>
    <dgm:cxn modelId="{7C758DCB-60F7-B047-8437-E7F555A45140}" type="presParOf" srcId="{42C85119-6FA8-C44F-B676-30289FB0C059}" destId="{B126C402-3406-3C4B-BD76-85E2811FD25B}" srcOrd="0" destOrd="0" presId="urn:microsoft.com/office/officeart/2005/8/layout/process3"/>
    <dgm:cxn modelId="{E04B1F08-6F4D-AE45-B724-044B2C934742}" type="presParOf" srcId="{4D48E903-65A5-AA4C-9D9F-FDC634B2D0BB}" destId="{9AA8B3F4-F622-E34E-9538-F8975450E4C4}" srcOrd="4" destOrd="0" presId="urn:microsoft.com/office/officeart/2005/8/layout/process3"/>
    <dgm:cxn modelId="{B5A07B4B-A923-C449-A09B-18D4DEAE84E4}" type="presParOf" srcId="{9AA8B3F4-F622-E34E-9538-F8975450E4C4}" destId="{598E68C0-659C-B14A-837C-07F5386B16E9}" srcOrd="0" destOrd="0" presId="urn:microsoft.com/office/officeart/2005/8/layout/process3"/>
    <dgm:cxn modelId="{997FD56A-F510-204C-B62E-3E8165ED85FF}" type="presParOf" srcId="{9AA8B3F4-F622-E34E-9538-F8975450E4C4}" destId="{100BE9D0-49AC-9146-864F-0B562569AD6B}" srcOrd="1" destOrd="0" presId="urn:microsoft.com/office/officeart/2005/8/layout/process3"/>
    <dgm:cxn modelId="{DC745ABE-3087-8A4A-A8DA-D42FB268FB4F}" type="presParOf" srcId="{9AA8B3F4-F622-E34E-9538-F8975450E4C4}" destId="{E11AFB1E-733E-8D4D-8899-FDD4C36551E5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79DA1C8-4777-4E28-A36A-7DB556A968DA}" type="doc">
      <dgm:prSet loTypeId="urn:microsoft.com/office/officeart/2005/8/layout/default" loCatId="list" qsTypeId="urn:microsoft.com/office/officeart/2005/8/quickstyle/3d4" qsCatId="3D" csTypeId="urn:microsoft.com/office/officeart/2005/8/colors/accent0_2" csCatId="mainScheme" phldr="1"/>
      <dgm:spPr/>
      <dgm:t>
        <a:bodyPr/>
        <a:lstStyle/>
        <a:p>
          <a:endParaRPr lang="fr-FR"/>
        </a:p>
      </dgm:t>
    </dgm:pt>
    <dgm:pt modelId="{B1AB46CE-19D0-48C0-B40B-1EE334F91105}">
      <dgm:prSet phldrT="[Texte]"/>
      <dgm:spPr/>
      <dgm:t>
        <a:bodyPr/>
        <a:lstStyle/>
        <a:p>
          <a:r>
            <a:rPr lang="fr-FR" dirty="0"/>
            <a:t>IEN ASH</a:t>
          </a:r>
        </a:p>
      </dgm:t>
    </dgm:pt>
    <dgm:pt modelId="{5871A77C-668E-4436-88FA-7318A02F103F}" type="parTrans" cxnId="{76C3B983-EA58-4AA4-A386-B4D75593FD3C}">
      <dgm:prSet/>
      <dgm:spPr/>
      <dgm:t>
        <a:bodyPr/>
        <a:lstStyle/>
        <a:p>
          <a:endParaRPr lang="fr-FR"/>
        </a:p>
      </dgm:t>
    </dgm:pt>
    <dgm:pt modelId="{D904D478-D65F-4000-B182-BF3CC7F74C5E}" type="sibTrans" cxnId="{76C3B983-EA58-4AA4-A386-B4D75593FD3C}">
      <dgm:prSet/>
      <dgm:spPr/>
      <dgm:t>
        <a:bodyPr/>
        <a:lstStyle/>
        <a:p>
          <a:endParaRPr lang="fr-FR"/>
        </a:p>
      </dgm:t>
    </dgm:pt>
    <dgm:pt modelId="{4FB59F1D-ED4C-43B7-8394-E4C0DBE385D0}">
      <dgm:prSet phldrT="[Texte]"/>
      <dgm:spPr/>
      <dgm:t>
        <a:bodyPr/>
        <a:lstStyle/>
        <a:p>
          <a:r>
            <a:rPr lang="fr-FR" dirty="0"/>
            <a:t>IEN de circonscription,   IA-IPR ou IEN-ET/EG</a:t>
          </a:r>
        </a:p>
      </dgm:t>
    </dgm:pt>
    <dgm:pt modelId="{36C0D6E1-F1AA-4FA1-A683-0B3913FD9065}" type="parTrans" cxnId="{1F3653A5-F4B3-4A18-AD42-CA056603CD83}">
      <dgm:prSet/>
      <dgm:spPr/>
      <dgm:t>
        <a:bodyPr/>
        <a:lstStyle/>
        <a:p>
          <a:endParaRPr lang="fr-FR"/>
        </a:p>
      </dgm:t>
    </dgm:pt>
    <dgm:pt modelId="{DB907119-7A3A-4ED6-A050-C1E18CD04680}" type="sibTrans" cxnId="{1F3653A5-F4B3-4A18-AD42-CA056603CD83}">
      <dgm:prSet/>
      <dgm:spPr/>
      <dgm:t>
        <a:bodyPr/>
        <a:lstStyle/>
        <a:p>
          <a:endParaRPr lang="fr-FR"/>
        </a:p>
      </dgm:t>
    </dgm:pt>
    <dgm:pt modelId="{2425834D-8E25-4682-95DD-D3FA0253791D}">
      <dgm:prSet phldrT="[Texte]"/>
      <dgm:spPr/>
      <dgm:t>
        <a:bodyPr/>
        <a:lstStyle/>
        <a:p>
          <a:r>
            <a:rPr lang="fr-FR" dirty="0"/>
            <a:t>Formateur impliqué dans la formation</a:t>
          </a:r>
        </a:p>
      </dgm:t>
    </dgm:pt>
    <dgm:pt modelId="{6D929135-385E-43CF-9EFE-126D6E81DBD2}" type="parTrans" cxnId="{9A9E5302-DB16-4C8D-8032-7C15145D9C07}">
      <dgm:prSet/>
      <dgm:spPr/>
      <dgm:t>
        <a:bodyPr/>
        <a:lstStyle/>
        <a:p>
          <a:endParaRPr lang="fr-FR"/>
        </a:p>
      </dgm:t>
    </dgm:pt>
    <dgm:pt modelId="{27559982-4285-474F-B6D4-8238C9BD77C3}" type="sibTrans" cxnId="{9A9E5302-DB16-4C8D-8032-7C15145D9C07}">
      <dgm:prSet/>
      <dgm:spPr/>
      <dgm:t>
        <a:bodyPr/>
        <a:lstStyle/>
        <a:p>
          <a:endParaRPr lang="fr-FR"/>
        </a:p>
      </dgm:t>
    </dgm:pt>
    <dgm:pt modelId="{8B05A741-20F5-47F1-AE20-6F4639159142}">
      <dgm:prSet phldrT="[Texte]"/>
      <dgm:spPr/>
      <dgm:t>
        <a:bodyPr/>
        <a:lstStyle/>
        <a:p>
          <a:r>
            <a:rPr lang="fr-FR" dirty="0"/>
            <a:t>Enseignant spécialisé du parcours de formation</a:t>
          </a:r>
        </a:p>
      </dgm:t>
    </dgm:pt>
    <dgm:pt modelId="{44C17165-70F1-496B-8EED-BB6CC17A5973}" type="parTrans" cxnId="{652EFB7B-74D0-4A85-A50C-C94B1A58DE42}">
      <dgm:prSet/>
      <dgm:spPr/>
      <dgm:t>
        <a:bodyPr/>
        <a:lstStyle/>
        <a:p>
          <a:endParaRPr lang="fr-FR"/>
        </a:p>
      </dgm:t>
    </dgm:pt>
    <dgm:pt modelId="{594042E0-DF16-4A82-A31C-113658F9819C}" type="sibTrans" cxnId="{652EFB7B-74D0-4A85-A50C-C94B1A58DE42}">
      <dgm:prSet/>
      <dgm:spPr/>
      <dgm:t>
        <a:bodyPr/>
        <a:lstStyle/>
        <a:p>
          <a:endParaRPr lang="fr-FR"/>
        </a:p>
      </dgm:t>
    </dgm:pt>
    <dgm:pt modelId="{49D4761F-4FA5-4BA0-89AB-A7A54C27F8D4}" type="pres">
      <dgm:prSet presAssocID="{279DA1C8-4777-4E28-A36A-7DB556A968DA}" presName="diagram" presStyleCnt="0">
        <dgm:presLayoutVars>
          <dgm:dir/>
          <dgm:resizeHandles val="exact"/>
        </dgm:presLayoutVars>
      </dgm:prSet>
      <dgm:spPr/>
    </dgm:pt>
    <dgm:pt modelId="{C3227784-DAE6-43C1-B8A3-C0BB929AC176}" type="pres">
      <dgm:prSet presAssocID="{B1AB46CE-19D0-48C0-B40B-1EE334F91105}" presName="node" presStyleLbl="node1" presStyleIdx="0" presStyleCnt="4">
        <dgm:presLayoutVars>
          <dgm:bulletEnabled val="1"/>
        </dgm:presLayoutVars>
      </dgm:prSet>
      <dgm:spPr/>
    </dgm:pt>
    <dgm:pt modelId="{AFF35CF0-0841-4325-AAE5-3AD8278265A2}" type="pres">
      <dgm:prSet presAssocID="{D904D478-D65F-4000-B182-BF3CC7F74C5E}" presName="sibTrans" presStyleCnt="0"/>
      <dgm:spPr/>
    </dgm:pt>
    <dgm:pt modelId="{83531D57-AA93-47DF-81F2-C52BACADA8FE}" type="pres">
      <dgm:prSet presAssocID="{4FB59F1D-ED4C-43B7-8394-E4C0DBE385D0}" presName="node" presStyleLbl="node1" presStyleIdx="1" presStyleCnt="4">
        <dgm:presLayoutVars>
          <dgm:bulletEnabled val="1"/>
        </dgm:presLayoutVars>
      </dgm:prSet>
      <dgm:spPr/>
    </dgm:pt>
    <dgm:pt modelId="{E377BAAC-13D6-4E98-8B38-B6E77059F252}" type="pres">
      <dgm:prSet presAssocID="{DB907119-7A3A-4ED6-A050-C1E18CD04680}" presName="sibTrans" presStyleCnt="0"/>
      <dgm:spPr/>
    </dgm:pt>
    <dgm:pt modelId="{3BF4CEFF-B644-4DEA-94BB-1B97C206B40F}" type="pres">
      <dgm:prSet presAssocID="{2425834D-8E25-4682-95DD-D3FA0253791D}" presName="node" presStyleLbl="node1" presStyleIdx="2" presStyleCnt="4">
        <dgm:presLayoutVars>
          <dgm:bulletEnabled val="1"/>
        </dgm:presLayoutVars>
      </dgm:prSet>
      <dgm:spPr/>
    </dgm:pt>
    <dgm:pt modelId="{C2EC33E3-B072-414D-A853-165F5A633177}" type="pres">
      <dgm:prSet presAssocID="{27559982-4285-474F-B6D4-8238C9BD77C3}" presName="sibTrans" presStyleCnt="0"/>
      <dgm:spPr/>
    </dgm:pt>
    <dgm:pt modelId="{2B731BD7-C638-443A-A9EF-0C98B3D2196C}" type="pres">
      <dgm:prSet presAssocID="{8B05A741-20F5-47F1-AE20-6F4639159142}" presName="node" presStyleLbl="node1" presStyleIdx="3" presStyleCnt="4">
        <dgm:presLayoutVars>
          <dgm:bulletEnabled val="1"/>
        </dgm:presLayoutVars>
      </dgm:prSet>
      <dgm:spPr/>
    </dgm:pt>
  </dgm:ptLst>
  <dgm:cxnLst>
    <dgm:cxn modelId="{9A9E5302-DB16-4C8D-8032-7C15145D9C07}" srcId="{279DA1C8-4777-4E28-A36A-7DB556A968DA}" destId="{2425834D-8E25-4682-95DD-D3FA0253791D}" srcOrd="2" destOrd="0" parTransId="{6D929135-385E-43CF-9EFE-126D6E81DBD2}" sibTransId="{27559982-4285-474F-B6D4-8238C9BD77C3}"/>
    <dgm:cxn modelId="{CB9EA219-0800-4749-9C88-275C412201A4}" type="presOf" srcId="{4FB59F1D-ED4C-43B7-8394-E4C0DBE385D0}" destId="{83531D57-AA93-47DF-81F2-C52BACADA8FE}" srcOrd="0" destOrd="0" presId="urn:microsoft.com/office/officeart/2005/8/layout/default"/>
    <dgm:cxn modelId="{8E54F530-F569-4225-88E6-7C20BEE53C6E}" type="presOf" srcId="{B1AB46CE-19D0-48C0-B40B-1EE334F91105}" destId="{C3227784-DAE6-43C1-B8A3-C0BB929AC176}" srcOrd="0" destOrd="0" presId="urn:microsoft.com/office/officeart/2005/8/layout/default"/>
    <dgm:cxn modelId="{652EFB7B-74D0-4A85-A50C-C94B1A58DE42}" srcId="{279DA1C8-4777-4E28-A36A-7DB556A968DA}" destId="{8B05A741-20F5-47F1-AE20-6F4639159142}" srcOrd="3" destOrd="0" parTransId="{44C17165-70F1-496B-8EED-BB6CC17A5973}" sibTransId="{594042E0-DF16-4A82-A31C-113658F9819C}"/>
    <dgm:cxn modelId="{76C3B983-EA58-4AA4-A386-B4D75593FD3C}" srcId="{279DA1C8-4777-4E28-A36A-7DB556A968DA}" destId="{B1AB46CE-19D0-48C0-B40B-1EE334F91105}" srcOrd="0" destOrd="0" parTransId="{5871A77C-668E-4436-88FA-7318A02F103F}" sibTransId="{D904D478-D65F-4000-B182-BF3CC7F74C5E}"/>
    <dgm:cxn modelId="{C9E33AA0-8102-4529-8396-8E7EE642AFF3}" type="presOf" srcId="{279DA1C8-4777-4E28-A36A-7DB556A968DA}" destId="{49D4761F-4FA5-4BA0-89AB-A7A54C27F8D4}" srcOrd="0" destOrd="0" presId="urn:microsoft.com/office/officeart/2005/8/layout/default"/>
    <dgm:cxn modelId="{1F3653A5-F4B3-4A18-AD42-CA056603CD83}" srcId="{279DA1C8-4777-4E28-A36A-7DB556A968DA}" destId="{4FB59F1D-ED4C-43B7-8394-E4C0DBE385D0}" srcOrd="1" destOrd="0" parTransId="{36C0D6E1-F1AA-4FA1-A683-0B3913FD9065}" sibTransId="{DB907119-7A3A-4ED6-A050-C1E18CD04680}"/>
    <dgm:cxn modelId="{0E5C25A9-9665-4EEC-AA38-77B341C43BB0}" type="presOf" srcId="{8B05A741-20F5-47F1-AE20-6F4639159142}" destId="{2B731BD7-C638-443A-A9EF-0C98B3D2196C}" srcOrd="0" destOrd="0" presId="urn:microsoft.com/office/officeart/2005/8/layout/default"/>
    <dgm:cxn modelId="{EABDF8F5-7892-4E5D-9BB7-E924B90D583F}" type="presOf" srcId="{2425834D-8E25-4682-95DD-D3FA0253791D}" destId="{3BF4CEFF-B644-4DEA-94BB-1B97C206B40F}" srcOrd="0" destOrd="0" presId="urn:microsoft.com/office/officeart/2005/8/layout/default"/>
    <dgm:cxn modelId="{DEEB0683-D892-4E4E-B757-30CD6571C13A}" type="presParOf" srcId="{49D4761F-4FA5-4BA0-89AB-A7A54C27F8D4}" destId="{C3227784-DAE6-43C1-B8A3-C0BB929AC176}" srcOrd="0" destOrd="0" presId="urn:microsoft.com/office/officeart/2005/8/layout/default"/>
    <dgm:cxn modelId="{69113936-A422-4C1B-932F-FEC7427B173A}" type="presParOf" srcId="{49D4761F-4FA5-4BA0-89AB-A7A54C27F8D4}" destId="{AFF35CF0-0841-4325-AAE5-3AD8278265A2}" srcOrd="1" destOrd="0" presId="urn:microsoft.com/office/officeart/2005/8/layout/default"/>
    <dgm:cxn modelId="{7F7F98F9-7474-4A6E-9092-5C0E30FA3DC4}" type="presParOf" srcId="{49D4761F-4FA5-4BA0-89AB-A7A54C27F8D4}" destId="{83531D57-AA93-47DF-81F2-C52BACADA8FE}" srcOrd="2" destOrd="0" presId="urn:microsoft.com/office/officeart/2005/8/layout/default"/>
    <dgm:cxn modelId="{AAE48D92-09F0-49F7-8FA6-2CB9BA719F33}" type="presParOf" srcId="{49D4761F-4FA5-4BA0-89AB-A7A54C27F8D4}" destId="{E377BAAC-13D6-4E98-8B38-B6E77059F252}" srcOrd="3" destOrd="0" presId="urn:microsoft.com/office/officeart/2005/8/layout/default"/>
    <dgm:cxn modelId="{B1914B57-6B20-4540-8B53-E2253A089C09}" type="presParOf" srcId="{49D4761F-4FA5-4BA0-89AB-A7A54C27F8D4}" destId="{3BF4CEFF-B644-4DEA-94BB-1B97C206B40F}" srcOrd="4" destOrd="0" presId="urn:microsoft.com/office/officeart/2005/8/layout/default"/>
    <dgm:cxn modelId="{8F91FE87-EB7B-4111-BF45-836939263793}" type="presParOf" srcId="{49D4761F-4FA5-4BA0-89AB-A7A54C27F8D4}" destId="{C2EC33E3-B072-414D-A853-165F5A633177}" srcOrd="5" destOrd="0" presId="urn:microsoft.com/office/officeart/2005/8/layout/default"/>
    <dgm:cxn modelId="{EACEFF3E-52B4-46DA-9744-BD97398759D0}" type="presParOf" srcId="{49D4761F-4FA5-4BA0-89AB-A7A54C27F8D4}" destId="{2B731BD7-C638-443A-A9EF-0C98B3D2196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1F0A809-CF6E-4A22-A72E-9AF7B60D4539}" type="doc">
      <dgm:prSet loTypeId="urn:microsoft.com/office/officeart/2016/7/layout/RepeatingBendingProcessNew" loCatId="process" qsTypeId="urn:microsoft.com/office/officeart/2005/8/quickstyle/3d4" qsCatId="3D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4150BCAB-DEC5-4BDD-982A-206CE3B334EC}">
      <dgm:prSet/>
      <dgm:spPr/>
      <dgm:t>
        <a:bodyPr/>
        <a:lstStyle/>
        <a:p>
          <a:r>
            <a:rPr lang="fr-FR" dirty="0"/>
            <a:t>Réception de la circulaire académique (i-prof)</a:t>
          </a:r>
          <a:endParaRPr lang="en-US" dirty="0"/>
        </a:p>
      </dgm:t>
    </dgm:pt>
    <dgm:pt modelId="{132D0C9A-314D-46B8-93C9-5735D69C9910}" type="parTrans" cxnId="{6A6050D8-A4E5-4ECB-8478-B4C4F8273671}">
      <dgm:prSet/>
      <dgm:spPr/>
      <dgm:t>
        <a:bodyPr/>
        <a:lstStyle/>
        <a:p>
          <a:endParaRPr lang="en-US"/>
        </a:p>
      </dgm:t>
    </dgm:pt>
    <dgm:pt modelId="{A09F81A8-397E-4E6E-91A0-C90306FDF656}" type="sibTrans" cxnId="{6A6050D8-A4E5-4ECB-8478-B4C4F8273671}">
      <dgm:prSet/>
      <dgm:spPr/>
      <dgm:t>
        <a:bodyPr/>
        <a:lstStyle/>
        <a:p>
          <a:endParaRPr lang="en-US"/>
        </a:p>
      </dgm:t>
    </dgm:pt>
    <dgm:pt modelId="{B461B342-4301-4954-9B40-3A032767D1EC}">
      <dgm:prSet/>
      <dgm:spPr/>
      <dgm:t>
        <a:bodyPr/>
        <a:lstStyle/>
        <a:p>
          <a:r>
            <a:rPr lang="fr-FR"/>
            <a:t>Remise du dossier de candidature au rectorat</a:t>
          </a:r>
          <a:endParaRPr lang="en-US"/>
        </a:p>
      </dgm:t>
    </dgm:pt>
    <dgm:pt modelId="{86377468-034E-4CD6-A201-982598D5063C}" type="parTrans" cxnId="{C04BD2C0-27E6-47BD-936C-F2537BBA4786}">
      <dgm:prSet/>
      <dgm:spPr/>
      <dgm:t>
        <a:bodyPr/>
        <a:lstStyle/>
        <a:p>
          <a:endParaRPr lang="en-US"/>
        </a:p>
      </dgm:t>
    </dgm:pt>
    <dgm:pt modelId="{BD489B8C-7901-4D08-A2E0-6A2898CF7733}" type="sibTrans" cxnId="{C04BD2C0-27E6-47BD-936C-F2537BBA4786}">
      <dgm:prSet/>
      <dgm:spPr/>
      <dgm:t>
        <a:bodyPr/>
        <a:lstStyle/>
        <a:p>
          <a:endParaRPr lang="en-US"/>
        </a:p>
      </dgm:t>
    </dgm:pt>
    <dgm:pt modelId="{EA80F28B-83D5-4CF6-98FF-8CED14BB3FF7}">
      <dgm:prSet/>
      <dgm:spPr/>
      <dgm:t>
        <a:bodyPr/>
        <a:lstStyle/>
        <a:p>
          <a:r>
            <a:rPr lang="fr-FR"/>
            <a:t>Entretien avec une commission</a:t>
          </a:r>
          <a:endParaRPr lang="en-US"/>
        </a:p>
      </dgm:t>
    </dgm:pt>
    <dgm:pt modelId="{371AA1E6-C6FC-4C92-86B8-3C5B87362B00}" type="parTrans" cxnId="{AA751018-279F-428F-A96A-493A3D014C10}">
      <dgm:prSet/>
      <dgm:spPr/>
      <dgm:t>
        <a:bodyPr/>
        <a:lstStyle/>
        <a:p>
          <a:endParaRPr lang="en-US"/>
        </a:p>
      </dgm:t>
    </dgm:pt>
    <dgm:pt modelId="{AB0CD373-8483-4A45-B43F-7284A791CBFB}" type="sibTrans" cxnId="{AA751018-279F-428F-A96A-493A3D014C10}">
      <dgm:prSet/>
      <dgm:spPr/>
      <dgm:t>
        <a:bodyPr/>
        <a:lstStyle/>
        <a:p>
          <a:endParaRPr lang="en-US"/>
        </a:p>
      </dgm:t>
    </dgm:pt>
    <dgm:pt modelId="{1B52C6DC-57E9-4F7C-B14D-602A8E542159}">
      <dgm:prSet/>
      <dgm:spPr/>
      <dgm:t>
        <a:bodyPr/>
        <a:lstStyle/>
        <a:p>
          <a:r>
            <a:rPr lang="fr-FR" dirty="0"/>
            <a:t>Mouvement intra-départemental</a:t>
          </a:r>
          <a:endParaRPr lang="en-US" dirty="0"/>
        </a:p>
      </dgm:t>
    </dgm:pt>
    <dgm:pt modelId="{D6F9D11F-E72D-48D8-B4AE-8F86F821F9FE}" type="parTrans" cxnId="{21C8FCCF-59E9-40B3-BF88-3872FDF058D4}">
      <dgm:prSet/>
      <dgm:spPr/>
      <dgm:t>
        <a:bodyPr/>
        <a:lstStyle/>
        <a:p>
          <a:endParaRPr lang="en-US"/>
        </a:p>
      </dgm:t>
    </dgm:pt>
    <dgm:pt modelId="{7FAAD2BE-4353-4610-A229-05F8663BACA8}" type="sibTrans" cxnId="{21C8FCCF-59E9-40B3-BF88-3872FDF058D4}">
      <dgm:prSet/>
      <dgm:spPr/>
      <dgm:t>
        <a:bodyPr/>
        <a:lstStyle/>
        <a:p>
          <a:endParaRPr lang="en-US"/>
        </a:p>
      </dgm:t>
    </dgm:pt>
    <dgm:pt modelId="{118978B9-450D-4CAB-8907-B89CF97EBA27}">
      <dgm:prSet/>
      <dgm:spPr/>
      <dgm:t>
        <a:bodyPr/>
        <a:lstStyle/>
        <a:p>
          <a:r>
            <a:rPr lang="fr-FR"/>
            <a:t>Résultats </a:t>
          </a:r>
          <a:endParaRPr lang="en-US"/>
        </a:p>
      </dgm:t>
    </dgm:pt>
    <dgm:pt modelId="{E951E4E8-2531-4B1F-AD22-90EB6F0F5D1B}" type="parTrans" cxnId="{44B7ABA7-95C2-436B-806D-12767FDD0E93}">
      <dgm:prSet/>
      <dgm:spPr/>
      <dgm:t>
        <a:bodyPr/>
        <a:lstStyle/>
        <a:p>
          <a:endParaRPr lang="en-US"/>
        </a:p>
      </dgm:t>
    </dgm:pt>
    <dgm:pt modelId="{90BE5AD5-3DAC-4AFD-B8C7-15A06BFB2882}" type="sibTrans" cxnId="{44B7ABA7-95C2-436B-806D-12767FDD0E93}">
      <dgm:prSet/>
      <dgm:spPr/>
      <dgm:t>
        <a:bodyPr/>
        <a:lstStyle/>
        <a:p>
          <a:endParaRPr lang="en-US"/>
        </a:p>
      </dgm:t>
    </dgm:pt>
    <dgm:pt modelId="{F6BE144C-CD4E-4A55-91BF-35597F24F232}">
      <dgm:prSet/>
      <dgm:spPr/>
      <dgm:t>
        <a:bodyPr/>
        <a:lstStyle/>
        <a:p>
          <a:r>
            <a:rPr lang="fr-FR"/>
            <a:t>Attribution d’un poste support </a:t>
          </a:r>
          <a:endParaRPr lang="en-US"/>
        </a:p>
      </dgm:t>
    </dgm:pt>
    <dgm:pt modelId="{F8CFE9D3-80AC-4D56-8220-5FCACD625F97}" type="parTrans" cxnId="{33872B98-4481-48BE-BF21-D822E6BDAEB0}">
      <dgm:prSet/>
      <dgm:spPr/>
      <dgm:t>
        <a:bodyPr/>
        <a:lstStyle/>
        <a:p>
          <a:endParaRPr lang="en-US"/>
        </a:p>
      </dgm:t>
    </dgm:pt>
    <dgm:pt modelId="{A37A9E58-EFB4-4FDD-BFF0-CBED620CDC7B}" type="sibTrans" cxnId="{33872B98-4481-48BE-BF21-D822E6BDAEB0}">
      <dgm:prSet/>
      <dgm:spPr/>
      <dgm:t>
        <a:bodyPr/>
        <a:lstStyle/>
        <a:p>
          <a:endParaRPr lang="en-US"/>
        </a:p>
      </dgm:t>
    </dgm:pt>
    <dgm:pt modelId="{168C2680-BB03-484D-905D-67A9FBBDF88B}">
      <dgm:prSet/>
      <dgm:spPr/>
      <dgm:t>
        <a:bodyPr/>
        <a:lstStyle/>
        <a:p>
          <a:r>
            <a:rPr lang="fr-FR"/>
            <a:t>Septembre 2023 : formation en alternance (poste support / 12 semaines de formation)</a:t>
          </a:r>
          <a:endParaRPr lang="en-US"/>
        </a:p>
      </dgm:t>
    </dgm:pt>
    <dgm:pt modelId="{CC49F787-2D46-4D6D-9572-3899298F7EBF}" type="parTrans" cxnId="{BFCC405B-AD53-43DF-A7A3-253C86C73DEB}">
      <dgm:prSet/>
      <dgm:spPr/>
      <dgm:t>
        <a:bodyPr/>
        <a:lstStyle/>
        <a:p>
          <a:endParaRPr lang="en-US"/>
        </a:p>
      </dgm:t>
    </dgm:pt>
    <dgm:pt modelId="{2D541FED-802F-4C76-B30E-29429FB3DD1C}" type="sibTrans" cxnId="{BFCC405B-AD53-43DF-A7A3-253C86C73DEB}">
      <dgm:prSet/>
      <dgm:spPr/>
      <dgm:t>
        <a:bodyPr/>
        <a:lstStyle/>
        <a:p>
          <a:endParaRPr lang="en-US"/>
        </a:p>
      </dgm:t>
    </dgm:pt>
    <dgm:pt modelId="{8148EFA2-D806-4F2D-A50C-713FA33E6B01}">
      <dgm:prSet/>
      <dgm:spPr/>
      <dgm:t>
        <a:bodyPr/>
        <a:lstStyle/>
        <a:p>
          <a:r>
            <a:rPr lang="fr-FR" b="1"/>
            <a:t>Consulter régulièrement le site du rectorat</a:t>
          </a:r>
          <a:endParaRPr lang="en-US"/>
        </a:p>
      </dgm:t>
    </dgm:pt>
    <dgm:pt modelId="{3D1D8CAC-EC73-4597-88B6-AC75E90E373A}" type="parTrans" cxnId="{D18E1755-6D5E-45EE-AA3B-5A8C8A678314}">
      <dgm:prSet/>
      <dgm:spPr/>
      <dgm:t>
        <a:bodyPr/>
        <a:lstStyle/>
        <a:p>
          <a:endParaRPr lang="en-US"/>
        </a:p>
      </dgm:t>
    </dgm:pt>
    <dgm:pt modelId="{7F43D246-2C49-43BE-BB48-001C4ABCBE90}" type="sibTrans" cxnId="{D18E1755-6D5E-45EE-AA3B-5A8C8A678314}">
      <dgm:prSet/>
      <dgm:spPr/>
      <dgm:t>
        <a:bodyPr/>
        <a:lstStyle/>
        <a:p>
          <a:endParaRPr lang="en-US"/>
        </a:p>
      </dgm:t>
    </dgm:pt>
    <dgm:pt modelId="{BD54E1EC-763D-9E43-9CE0-8161AAC7E761}" type="pres">
      <dgm:prSet presAssocID="{11F0A809-CF6E-4A22-A72E-9AF7B60D4539}" presName="Name0" presStyleCnt="0">
        <dgm:presLayoutVars>
          <dgm:dir/>
          <dgm:resizeHandles val="exact"/>
        </dgm:presLayoutVars>
      </dgm:prSet>
      <dgm:spPr/>
    </dgm:pt>
    <dgm:pt modelId="{70C999FE-9BDE-1449-AC70-D037E2953849}" type="pres">
      <dgm:prSet presAssocID="{4150BCAB-DEC5-4BDD-982A-206CE3B334EC}" presName="node" presStyleLbl="node1" presStyleIdx="0" presStyleCnt="8">
        <dgm:presLayoutVars>
          <dgm:bulletEnabled val="1"/>
        </dgm:presLayoutVars>
      </dgm:prSet>
      <dgm:spPr/>
    </dgm:pt>
    <dgm:pt modelId="{E3EA5D82-699C-564A-88DC-816DF13FD590}" type="pres">
      <dgm:prSet presAssocID="{A09F81A8-397E-4E6E-91A0-C90306FDF656}" presName="sibTrans" presStyleLbl="sibTrans1D1" presStyleIdx="0" presStyleCnt="7"/>
      <dgm:spPr/>
    </dgm:pt>
    <dgm:pt modelId="{653B8F5A-7C46-8E42-9BF9-D271C8CE52FB}" type="pres">
      <dgm:prSet presAssocID="{A09F81A8-397E-4E6E-91A0-C90306FDF656}" presName="connectorText" presStyleLbl="sibTrans1D1" presStyleIdx="0" presStyleCnt="7"/>
      <dgm:spPr/>
    </dgm:pt>
    <dgm:pt modelId="{EE36D797-8453-C645-A6BE-381699B4A147}" type="pres">
      <dgm:prSet presAssocID="{B461B342-4301-4954-9B40-3A032767D1EC}" presName="node" presStyleLbl="node1" presStyleIdx="1" presStyleCnt="8">
        <dgm:presLayoutVars>
          <dgm:bulletEnabled val="1"/>
        </dgm:presLayoutVars>
      </dgm:prSet>
      <dgm:spPr/>
    </dgm:pt>
    <dgm:pt modelId="{653DB933-0F8A-1C44-9B60-7374AA38B0E6}" type="pres">
      <dgm:prSet presAssocID="{BD489B8C-7901-4D08-A2E0-6A2898CF7733}" presName="sibTrans" presStyleLbl="sibTrans1D1" presStyleIdx="1" presStyleCnt="7"/>
      <dgm:spPr/>
    </dgm:pt>
    <dgm:pt modelId="{AC3500B2-5A5A-6343-B11C-0EDDBE053500}" type="pres">
      <dgm:prSet presAssocID="{BD489B8C-7901-4D08-A2E0-6A2898CF7733}" presName="connectorText" presStyleLbl="sibTrans1D1" presStyleIdx="1" presStyleCnt="7"/>
      <dgm:spPr/>
    </dgm:pt>
    <dgm:pt modelId="{0F510279-5F16-BF42-8553-A2EF40B58E30}" type="pres">
      <dgm:prSet presAssocID="{EA80F28B-83D5-4CF6-98FF-8CED14BB3FF7}" presName="node" presStyleLbl="node1" presStyleIdx="2" presStyleCnt="8">
        <dgm:presLayoutVars>
          <dgm:bulletEnabled val="1"/>
        </dgm:presLayoutVars>
      </dgm:prSet>
      <dgm:spPr/>
    </dgm:pt>
    <dgm:pt modelId="{E7454D47-F44F-6945-9F11-ED2E229FFD17}" type="pres">
      <dgm:prSet presAssocID="{AB0CD373-8483-4A45-B43F-7284A791CBFB}" presName="sibTrans" presStyleLbl="sibTrans1D1" presStyleIdx="2" presStyleCnt="7"/>
      <dgm:spPr/>
    </dgm:pt>
    <dgm:pt modelId="{29512371-530C-7D46-AE65-B19E67BD1406}" type="pres">
      <dgm:prSet presAssocID="{AB0CD373-8483-4A45-B43F-7284A791CBFB}" presName="connectorText" presStyleLbl="sibTrans1D1" presStyleIdx="2" presStyleCnt="7"/>
      <dgm:spPr/>
    </dgm:pt>
    <dgm:pt modelId="{B2EEE799-530B-5340-9BD2-3F3FC004CAB0}" type="pres">
      <dgm:prSet presAssocID="{1B52C6DC-57E9-4F7C-B14D-602A8E542159}" presName="node" presStyleLbl="node1" presStyleIdx="3" presStyleCnt="8">
        <dgm:presLayoutVars>
          <dgm:bulletEnabled val="1"/>
        </dgm:presLayoutVars>
      </dgm:prSet>
      <dgm:spPr/>
    </dgm:pt>
    <dgm:pt modelId="{252503DE-6E50-CE4D-9210-90C38C55AFBD}" type="pres">
      <dgm:prSet presAssocID="{7FAAD2BE-4353-4610-A229-05F8663BACA8}" presName="sibTrans" presStyleLbl="sibTrans1D1" presStyleIdx="3" presStyleCnt="7"/>
      <dgm:spPr/>
    </dgm:pt>
    <dgm:pt modelId="{9F1AFD08-051C-3946-8B89-B5F25A3CEE21}" type="pres">
      <dgm:prSet presAssocID="{7FAAD2BE-4353-4610-A229-05F8663BACA8}" presName="connectorText" presStyleLbl="sibTrans1D1" presStyleIdx="3" presStyleCnt="7"/>
      <dgm:spPr/>
    </dgm:pt>
    <dgm:pt modelId="{7AD92F4E-3DE1-4841-86F1-770165778B15}" type="pres">
      <dgm:prSet presAssocID="{118978B9-450D-4CAB-8907-B89CF97EBA27}" presName="node" presStyleLbl="node1" presStyleIdx="4" presStyleCnt="8">
        <dgm:presLayoutVars>
          <dgm:bulletEnabled val="1"/>
        </dgm:presLayoutVars>
      </dgm:prSet>
      <dgm:spPr/>
    </dgm:pt>
    <dgm:pt modelId="{9F721E5B-0998-384E-8CBE-6A16F4FE9878}" type="pres">
      <dgm:prSet presAssocID="{90BE5AD5-3DAC-4AFD-B8C7-15A06BFB2882}" presName="sibTrans" presStyleLbl="sibTrans1D1" presStyleIdx="4" presStyleCnt="7"/>
      <dgm:spPr/>
    </dgm:pt>
    <dgm:pt modelId="{16E10E83-2A38-2747-97BD-6DAB8DA4BDDB}" type="pres">
      <dgm:prSet presAssocID="{90BE5AD5-3DAC-4AFD-B8C7-15A06BFB2882}" presName="connectorText" presStyleLbl="sibTrans1D1" presStyleIdx="4" presStyleCnt="7"/>
      <dgm:spPr/>
    </dgm:pt>
    <dgm:pt modelId="{C3BA30FC-3B4D-A44A-B2D1-5B9AEEBA24FD}" type="pres">
      <dgm:prSet presAssocID="{F6BE144C-CD4E-4A55-91BF-35597F24F232}" presName="node" presStyleLbl="node1" presStyleIdx="5" presStyleCnt="8">
        <dgm:presLayoutVars>
          <dgm:bulletEnabled val="1"/>
        </dgm:presLayoutVars>
      </dgm:prSet>
      <dgm:spPr/>
    </dgm:pt>
    <dgm:pt modelId="{98DB4761-1E7E-964B-B2C2-2D3095D48ECC}" type="pres">
      <dgm:prSet presAssocID="{A37A9E58-EFB4-4FDD-BFF0-CBED620CDC7B}" presName="sibTrans" presStyleLbl="sibTrans1D1" presStyleIdx="5" presStyleCnt="7"/>
      <dgm:spPr/>
    </dgm:pt>
    <dgm:pt modelId="{B69DAF53-009F-1A44-AF45-4319697BD6BD}" type="pres">
      <dgm:prSet presAssocID="{A37A9E58-EFB4-4FDD-BFF0-CBED620CDC7B}" presName="connectorText" presStyleLbl="sibTrans1D1" presStyleIdx="5" presStyleCnt="7"/>
      <dgm:spPr/>
    </dgm:pt>
    <dgm:pt modelId="{6D6D1674-8C0A-0D43-B3EA-98850133AB74}" type="pres">
      <dgm:prSet presAssocID="{168C2680-BB03-484D-905D-67A9FBBDF88B}" presName="node" presStyleLbl="node1" presStyleIdx="6" presStyleCnt="8">
        <dgm:presLayoutVars>
          <dgm:bulletEnabled val="1"/>
        </dgm:presLayoutVars>
      </dgm:prSet>
      <dgm:spPr/>
    </dgm:pt>
    <dgm:pt modelId="{47B9EE19-BBD4-7F47-A899-FE61DCB56E85}" type="pres">
      <dgm:prSet presAssocID="{2D541FED-802F-4C76-B30E-29429FB3DD1C}" presName="sibTrans" presStyleLbl="sibTrans1D1" presStyleIdx="6" presStyleCnt="7"/>
      <dgm:spPr/>
    </dgm:pt>
    <dgm:pt modelId="{A05EED05-2F66-A34A-B48B-2FF672FF3C4B}" type="pres">
      <dgm:prSet presAssocID="{2D541FED-802F-4C76-B30E-29429FB3DD1C}" presName="connectorText" presStyleLbl="sibTrans1D1" presStyleIdx="6" presStyleCnt="7"/>
      <dgm:spPr/>
    </dgm:pt>
    <dgm:pt modelId="{CFDF77C1-AD20-094E-8F26-B0D3EAC7DCAF}" type="pres">
      <dgm:prSet presAssocID="{8148EFA2-D806-4F2D-A50C-713FA33E6B01}" presName="node" presStyleLbl="node1" presStyleIdx="7" presStyleCnt="8">
        <dgm:presLayoutVars>
          <dgm:bulletEnabled val="1"/>
        </dgm:presLayoutVars>
      </dgm:prSet>
      <dgm:spPr/>
    </dgm:pt>
  </dgm:ptLst>
  <dgm:cxnLst>
    <dgm:cxn modelId="{4CA86803-4002-024E-B7F8-3F13D3E68183}" type="presOf" srcId="{2D541FED-802F-4C76-B30E-29429FB3DD1C}" destId="{A05EED05-2F66-A34A-B48B-2FF672FF3C4B}" srcOrd="1" destOrd="0" presId="urn:microsoft.com/office/officeart/2016/7/layout/RepeatingBendingProcessNew"/>
    <dgm:cxn modelId="{C718F107-AE0D-4748-A240-1CA47E2E502C}" type="presOf" srcId="{7FAAD2BE-4353-4610-A229-05F8663BACA8}" destId="{9F1AFD08-051C-3946-8B89-B5F25A3CEE21}" srcOrd="1" destOrd="0" presId="urn:microsoft.com/office/officeart/2016/7/layout/RepeatingBendingProcessNew"/>
    <dgm:cxn modelId="{05788612-EAA9-4645-8685-F0C0BD205A60}" type="presOf" srcId="{EA80F28B-83D5-4CF6-98FF-8CED14BB3FF7}" destId="{0F510279-5F16-BF42-8553-A2EF40B58E30}" srcOrd="0" destOrd="0" presId="urn:microsoft.com/office/officeart/2016/7/layout/RepeatingBendingProcessNew"/>
    <dgm:cxn modelId="{AA751018-279F-428F-A96A-493A3D014C10}" srcId="{11F0A809-CF6E-4A22-A72E-9AF7B60D4539}" destId="{EA80F28B-83D5-4CF6-98FF-8CED14BB3FF7}" srcOrd="2" destOrd="0" parTransId="{371AA1E6-C6FC-4C92-86B8-3C5B87362B00}" sibTransId="{AB0CD373-8483-4A45-B43F-7284A791CBFB}"/>
    <dgm:cxn modelId="{CBCE932D-27BD-284B-828A-8229CC57AE39}" type="presOf" srcId="{8148EFA2-D806-4F2D-A50C-713FA33E6B01}" destId="{CFDF77C1-AD20-094E-8F26-B0D3EAC7DCAF}" srcOrd="0" destOrd="0" presId="urn:microsoft.com/office/officeart/2016/7/layout/RepeatingBendingProcessNew"/>
    <dgm:cxn modelId="{3318B540-5CE8-3240-A5A1-E05DD662ECD3}" type="presOf" srcId="{2D541FED-802F-4C76-B30E-29429FB3DD1C}" destId="{47B9EE19-BBD4-7F47-A899-FE61DCB56E85}" srcOrd="0" destOrd="0" presId="urn:microsoft.com/office/officeart/2016/7/layout/RepeatingBendingProcessNew"/>
    <dgm:cxn modelId="{D18E1755-6D5E-45EE-AA3B-5A8C8A678314}" srcId="{11F0A809-CF6E-4A22-A72E-9AF7B60D4539}" destId="{8148EFA2-D806-4F2D-A50C-713FA33E6B01}" srcOrd="7" destOrd="0" parTransId="{3D1D8CAC-EC73-4597-88B6-AC75E90E373A}" sibTransId="{7F43D246-2C49-43BE-BB48-001C4ABCBE90}"/>
    <dgm:cxn modelId="{BFCC405B-AD53-43DF-A7A3-253C86C73DEB}" srcId="{11F0A809-CF6E-4A22-A72E-9AF7B60D4539}" destId="{168C2680-BB03-484D-905D-67A9FBBDF88B}" srcOrd="6" destOrd="0" parTransId="{CC49F787-2D46-4D6D-9572-3899298F7EBF}" sibTransId="{2D541FED-802F-4C76-B30E-29429FB3DD1C}"/>
    <dgm:cxn modelId="{BE5B3D6D-6125-674A-8004-0E39CDFDEE3D}" type="presOf" srcId="{A37A9E58-EFB4-4FDD-BFF0-CBED620CDC7B}" destId="{B69DAF53-009F-1A44-AF45-4319697BD6BD}" srcOrd="1" destOrd="0" presId="urn:microsoft.com/office/officeart/2016/7/layout/RepeatingBendingProcessNew"/>
    <dgm:cxn modelId="{6ED89177-15B4-F74D-9318-0B4613ED7601}" type="presOf" srcId="{A09F81A8-397E-4E6E-91A0-C90306FDF656}" destId="{653B8F5A-7C46-8E42-9BF9-D271C8CE52FB}" srcOrd="1" destOrd="0" presId="urn:microsoft.com/office/officeart/2016/7/layout/RepeatingBendingProcessNew"/>
    <dgm:cxn modelId="{9C75CA88-B80F-BD46-8870-4F149D08E451}" type="presOf" srcId="{4150BCAB-DEC5-4BDD-982A-206CE3B334EC}" destId="{70C999FE-9BDE-1449-AC70-D037E2953849}" srcOrd="0" destOrd="0" presId="urn:microsoft.com/office/officeart/2016/7/layout/RepeatingBendingProcessNew"/>
    <dgm:cxn modelId="{AA15A78A-EAB7-134C-9EC7-CDE7A66F31AE}" type="presOf" srcId="{168C2680-BB03-484D-905D-67A9FBBDF88B}" destId="{6D6D1674-8C0A-0D43-B3EA-98850133AB74}" srcOrd="0" destOrd="0" presId="urn:microsoft.com/office/officeart/2016/7/layout/RepeatingBendingProcessNew"/>
    <dgm:cxn modelId="{33872B98-4481-48BE-BF21-D822E6BDAEB0}" srcId="{11F0A809-CF6E-4A22-A72E-9AF7B60D4539}" destId="{F6BE144C-CD4E-4A55-91BF-35597F24F232}" srcOrd="5" destOrd="0" parTransId="{F8CFE9D3-80AC-4D56-8220-5FCACD625F97}" sibTransId="{A37A9E58-EFB4-4FDD-BFF0-CBED620CDC7B}"/>
    <dgm:cxn modelId="{5CA29C9A-15F9-1C4C-A798-7DC5741B178A}" type="presOf" srcId="{AB0CD373-8483-4A45-B43F-7284A791CBFB}" destId="{E7454D47-F44F-6945-9F11-ED2E229FFD17}" srcOrd="0" destOrd="0" presId="urn:microsoft.com/office/officeart/2016/7/layout/RepeatingBendingProcessNew"/>
    <dgm:cxn modelId="{0A86429B-9487-6348-ABFF-6D8CC5C6D581}" type="presOf" srcId="{11F0A809-CF6E-4A22-A72E-9AF7B60D4539}" destId="{BD54E1EC-763D-9E43-9CE0-8161AAC7E761}" srcOrd="0" destOrd="0" presId="urn:microsoft.com/office/officeart/2016/7/layout/RepeatingBendingProcessNew"/>
    <dgm:cxn modelId="{6C1C499E-4C4B-6744-9ED2-99E2A04DD2AE}" type="presOf" srcId="{7FAAD2BE-4353-4610-A229-05F8663BACA8}" destId="{252503DE-6E50-CE4D-9210-90C38C55AFBD}" srcOrd="0" destOrd="0" presId="urn:microsoft.com/office/officeart/2016/7/layout/RepeatingBendingProcessNew"/>
    <dgm:cxn modelId="{ED5537A2-9799-D24D-BCC5-2C4DFB75377E}" type="presOf" srcId="{AB0CD373-8483-4A45-B43F-7284A791CBFB}" destId="{29512371-530C-7D46-AE65-B19E67BD1406}" srcOrd="1" destOrd="0" presId="urn:microsoft.com/office/officeart/2016/7/layout/RepeatingBendingProcessNew"/>
    <dgm:cxn modelId="{C1176BA3-C8A6-C542-81C7-345995471FB5}" type="presOf" srcId="{118978B9-450D-4CAB-8907-B89CF97EBA27}" destId="{7AD92F4E-3DE1-4841-86F1-770165778B15}" srcOrd="0" destOrd="0" presId="urn:microsoft.com/office/officeart/2016/7/layout/RepeatingBendingProcessNew"/>
    <dgm:cxn modelId="{95A90EA6-5410-BC4C-8674-F1A4FD8A324B}" type="presOf" srcId="{90BE5AD5-3DAC-4AFD-B8C7-15A06BFB2882}" destId="{9F721E5B-0998-384E-8CBE-6A16F4FE9878}" srcOrd="0" destOrd="0" presId="urn:microsoft.com/office/officeart/2016/7/layout/RepeatingBendingProcessNew"/>
    <dgm:cxn modelId="{44B7ABA7-95C2-436B-806D-12767FDD0E93}" srcId="{11F0A809-CF6E-4A22-A72E-9AF7B60D4539}" destId="{118978B9-450D-4CAB-8907-B89CF97EBA27}" srcOrd="4" destOrd="0" parTransId="{E951E4E8-2531-4B1F-AD22-90EB6F0F5D1B}" sibTransId="{90BE5AD5-3DAC-4AFD-B8C7-15A06BFB2882}"/>
    <dgm:cxn modelId="{A11ADCAF-4C64-0746-B864-01C7EC1CF3D0}" type="presOf" srcId="{90BE5AD5-3DAC-4AFD-B8C7-15A06BFB2882}" destId="{16E10E83-2A38-2747-97BD-6DAB8DA4BDDB}" srcOrd="1" destOrd="0" presId="urn:microsoft.com/office/officeart/2016/7/layout/RepeatingBendingProcessNew"/>
    <dgm:cxn modelId="{F91ABDB0-D533-3E4A-8A88-604355F2BF60}" type="presOf" srcId="{1B52C6DC-57E9-4F7C-B14D-602A8E542159}" destId="{B2EEE799-530B-5340-9BD2-3F3FC004CAB0}" srcOrd="0" destOrd="0" presId="urn:microsoft.com/office/officeart/2016/7/layout/RepeatingBendingProcessNew"/>
    <dgm:cxn modelId="{2BC98CB3-5F04-7F42-8F1A-3071E612BA6D}" type="presOf" srcId="{A09F81A8-397E-4E6E-91A0-C90306FDF656}" destId="{E3EA5D82-699C-564A-88DC-816DF13FD590}" srcOrd="0" destOrd="0" presId="urn:microsoft.com/office/officeart/2016/7/layout/RepeatingBendingProcessNew"/>
    <dgm:cxn modelId="{C04BD2C0-27E6-47BD-936C-F2537BBA4786}" srcId="{11F0A809-CF6E-4A22-A72E-9AF7B60D4539}" destId="{B461B342-4301-4954-9B40-3A032767D1EC}" srcOrd="1" destOrd="0" parTransId="{86377468-034E-4CD6-A201-982598D5063C}" sibTransId="{BD489B8C-7901-4D08-A2E0-6A2898CF7733}"/>
    <dgm:cxn modelId="{750020C3-638B-1045-95BF-C8A92F9F1158}" type="presOf" srcId="{F6BE144C-CD4E-4A55-91BF-35597F24F232}" destId="{C3BA30FC-3B4D-A44A-B2D1-5B9AEEBA24FD}" srcOrd="0" destOrd="0" presId="urn:microsoft.com/office/officeart/2016/7/layout/RepeatingBendingProcessNew"/>
    <dgm:cxn modelId="{9E699FC7-847C-5344-9476-E53D6EE6157F}" type="presOf" srcId="{A37A9E58-EFB4-4FDD-BFF0-CBED620CDC7B}" destId="{98DB4761-1E7E-964B-B2C2-2D3095D48ECC}" srcOrd="0" destOrd="0" presId="urn:microsoft.com/office/officeart/2016/7/layout/RepeatingBendingProcessNew"/>
    <dgm:cxn modelId="{21C8FCCF-59E9-40B3-BF88-3872FDF058D4}" srcId="{11F0A809-CF6E-4A22-A72E-9AF7B60D4539}" destId="{1B52C6DC-57E9-4F7C-B14D-602A8E542159}" srcOrd="3" destOrd="0" parTransId="{D6F9D11F-E72D-48D8-B4AE-8F86F821F9FE}" sibTransId="{7FAAD2BE-4353-4610-A229-05F8663BACA8}"/>
    <dgm:cxn modelId="{38E88CD0-8F6E-0543-87B7-97A51A4F661A}" type="presOf" srcId="{BD489B8C-7901-4D08-A2E0-6A2898CF7733}" destId="{AC3500B2-5A5A-6343-B11C-0EDDBE053500}" srcOrd="1" destOrd="0" presId="urn:microsoft.com/office/officeart/2016/7/layout/RepeatingBendingProcessNew"/>
    <dgm:cxn modelId="{6A6050D8-A4E5-4ECB-8478-B4C4F8273671}" srcId="{11F0A809-CF6E-4A22-A72E-9AF7B60D4539}" destId="{4150BCAB-DEC5-4BDD-982A-206CE3B334EC}" srcOrd="0" destOrd="0" parTransId="{132D0C9A-314D-46B8-93C9-5735D69C9910}" sibTransId="{A09F81A8-397E-4E6E-91A0-C90306FDF656}"/>
    <dgm:cxn modelId="{9EBC7AEB-0257-DB48-875A-F90D2E197E67}" type="presOf" srcId="{BD489B8C-7901-4D08-A2E0-6A2898CF7733}" destId="{653DB933-0F8A-1C44-9B60-7374AA38B0E6}" srcOrd="0" destOrd="0" presId="urn:microsoft.com/office/officeart/2016/7/layout/RepeatingBendingProcessNew"/>
    <dgm:cxn modelId="{385DC1FF-CA3C-5C48-91E0-2D614EFC638C}" type="presOf" srcId="{B461B342-4301-4954-9B40-3A032767D1EC}" destId="{EE36D797-8453-C645-A6BE-381699B4A147}" srcOrd="0" destOrd="0" presId="urn:microsoft.com/office/officeart/2016/7/layout/RepeatingBendingProcessNew"/>
    <dgm:cxn modelId="{C0A40A48-DAAF-0A4E-BEFA-4BC7979589C2}" type="presParOf" srcId="{BD54E1EC-763D-9E43-9CE0-8161AAC7E761}" destId="{70C999FE-9BDE-1449-AC70-D037E2953849}" srcOrd="0" destOrd="0" presId="urn:microsoft.com/office/officeart/2016/7/layout/RepeatingBendingProcessNew"/>
    <dgm:cxn modelId="{74E45C75-41DA-B347-8D44-2F8AEA36F658}" type="presParOf" srcId="{BD54E1EC-763D-9E43-9CE0-8161AAC7E761}" destId="{E3EA5D82-699C-564A-88DC-816DF13FD590}" srcOrd="1" destOrd="0" presId="urn:microsoft.com/office/officeart/2016/7/layout/RepeatingBendingProcessNew"/>
    <dgm:cxn modelId="{114D39FE-E3D0-B04C-820F-501F98CB4079}" type="presParOf" srcId="{E3EA5D82-699C-564A-88DC-816DF13FD590}" destId="{653B8F5A-7C46-8E42-9BF9-D271C8CE52FB}" srcOrd="0" destOrd="0" presId="urn:microsoft.com/office/officeart/2016/7/layout/RepeatingBendingProcessNew"/>
    <dgm:cxn modelId="{0D4305D4-6F09-8244-AD2E-EC5F21D8465A}" type="presParOf" srcId="{BD54E1EC-763D-9E43-9CE0-8161AAC7E761}" destId="{EE36D797-8453-C645-A6BE-381699B4A147}" srcOrd="2" destOrd="0" presId="urn:microsoft.com/office/officeart/2016/7/layout/RepeatingBendingProcessNew"/>
    <dgm:cxn modelId="{8ADDAAF4-67C3-4F43-8D2D-8D2E4AD136BC}" type="presParOf" srcId="{BD54E1EC-763D-9E43-9CE0-8161AAC7E761}" destId="{653DB933-0F8A-1C44-9B60-7374AA38B0E6}" srcOrd="3" destOrd="0" presId="urn:microsoft.com/office/officeart/2016/7/layout/RepeatingBendingProcessNew"/>
    <dgm:cxn modelId="{BB339533-5C35-5C41-BDD0-5CC8677F4A10}" type="presParOf" srcId="{653DB933-0F8A-1C44-9B60-7374AA38B0E6}" destId="{AC3500B2-5A5A-6343-B11C-0EDDBE053500}" srcOrd="0" destOrd="0" presId="urn:microsoft.com/office/officeart/2016/7/layout/RepeatingBendingProcessNew"/>
    <dgm:cxn modelId="{FC0EA53A-F5E4-DC44-8C71-060F4B4A26CD}" type="presParOf" srcId="{BD54E1EC-763D-9E43-9CE0-8161AAC7E761}" destId="{0F510279-5F16-BF42-8553-A2EF40B58E30}" srcOrd="4" destOrd="0" presId="urn:microsoft.com/office/officeart/2016/7/layout/RepeatingBendingProcessNew"/>
    <dgm:cxn modelId="{5E1C587E-501E-4045-AD2A-C821889C664A}" type="presParOf" srcId="{BD54E1EC-763D-9E43-9CE0-8161AAC7E761}" destId="{E7454D47-F44F-6945-9F11-ED2E229FFD17}" srcOrd="5" destOrd="0" presId="urn:microsoft.com/office/officeart/2016/7/layout/RepeatingBendingProcessNew"/>
    <dgm:cxn modelId="{3E196144-F11E-9C48-9902-3B78216D9EBC}" type="presParOf" srcId="{E7454D47-F44F-6945-9F11-ED2E229FFD17}" destId="{29512371-530C-7D46-AE65-B19E67BD1406}" srcOrd="0" destOrd="0" presId="urn:microsoft.com/office/officeart/2016/7/layout/RepeatingBendingProcessNew"/>
    <dgm:cxn modelId="{A02F8E86-73FA-1147-A3DD-006A9A6B546C}" type="presParOf" srcId="{BD54E1EC-763D-9E43-9CE0-8161AAC7E761}" destId="{B2EEE799-530B-5340-9BD2-3F3FC004CAB0}" srcOrd="6" destOrd="0" presId="urn:microsoft.com/office/officeart/2016/7/layout/RepeatingBendingProcessNew"/>
    <dgm:cxn modelId="{B58DD61C-4FD4-D646-BCB5-64BDE0E53A76}" type="presParOf" srcId="{BD54E1EC-763D-9E43-9CE0-8161AAC7E761}" destId="{252503DE-6E50-CE4D-9210-90C38C55AFBD}" srcOrd="7" destOrd="0" presId="urn:microsoft.com/office/officeart/2016/7/layout/RepeatingBendingProcessNew"/>
    <dgm:cxn modelId="{46956DE5-177A-9742-9708-7BA548B59A52}" type="presParOf" srcId="{252503DE-6E50-CE4D-9210-90C38C55AFBD}" destId="{9F1AFD08-051C-3946-8B89-B5F25A3CEE21}" srcOrd="0" destOrd="0" presId="urn:microsoft.com/office/officeart/2016/7/layout/RepeatingBendingProcessNew"/>
    <dgm:cxn modelId="{98A6F719-98C8-8944-9A17-7CE6FCB71E86}" type="presParOf" srcId="{BD54E1EC-763D-9E43-9CE0-8161AAC7E761}" destId="{7AD92F4E-3DE1-4841-86F1-770165778B15}" srcOrd="8" destOrd="0" presId="urn:microsoft.com/office/officeart/2016/7/layout/RepeatingBendingProcessNew"/>
    <dgm:cxn modelId="{9810E810-3F3D-D942-9EF3-190778D33D57}" type="presParOf" srcId="{BD54E1EC-763D-9E43-9CE0-8161AAC7E761}" destId="{9F721E5B-0998-384E-8CBE-6A16F4FE9878}" srcOrd="9" destOrd="0" presId="urn:microsoft.com/office/officeart/2016/7/layout/RepeatingBendingProcessNew"/>
    <dgm:cxn modelId="{432657D7-0780-334D-83A8-17616A0CBF30}" type="presParOf" srcId="{9F721E5B-0998-384E-8CBE-6A16F4FE9878}" destId="{16E10E83-2A38-2747-97BD-6DAB8DA4BDDB}" srcOrd="0" destOrd="0" presId="urn:microsoft.com/office/officeart/2016/7/layout/RepeatingBendingProcessNew"/>
    <dgm:cxn modelId="{FF6FEA2F-9729-BA48-9ED0-821BFA2E6FD7}" type="presParOf" srcId="{BD54E1EC-763D-9E43-9CE0-8161AAC7E761}" destId="{C3BA30FC-3B4D-A44A-B2D1-5B9AEEBA24FD}" srcOrd="10" destOrd="0" presId="urn:microsoft.com/office/officeart/2016/7/layout/RepeatingBendingProcessNew"/>
    <dgm:cxn modelId="{8238DA5D-3F73-B84A-A3EF-D9724E171FD8}" type="presParOf" srcId="{BD54E1EC-763D-9E43-9CE0-8161AAC7E761}" destId="{98DB4761-1E7E-964B-B2C2-2D3095D48ECC}" srcOrd="11" destOrd="0" presId="urn:microsoft.com/office/officeart/2016/7/layout/RepeatingBendingProcessNew"/>
    <dgm:cxn modelId="{9C7BFD8A-2C64-B546-9607-5442B6304871}" type="presParOf" srcId="{98DB4761-1E7E-964B-B2C2-2D3095D48ECC}" destId="{B69DAF53-009F-1A44-AF45-4319697BD6BD}" srcOrd="0" destOrd="0" presId="urn:microsoft.com/office/officeart/2016/7/layout/RepeatingBendingProcessNew"/>
    <dgm:cxn modelId="{4BD56C2D-2D18-2D42-B25E-AE0F3AD7DC90}" type="presParOf" srcId="{BD54E1EC-763D-9E43-9CE0-8161AAC7E761}" destId="{6D6D1674-8C0A-0D43-B3EA-98850133AB74}" srcOrd="12" destOrd="0" presId="urn:microsoft.com/office/officeart/2016/7/layout/RepeatingBendingProcessNew"/>
    <dgm:cxn modelId="{78639584-D0F0-1949-BD79-2E3ACF2B0F39}" type="presParOf" srcId="{BD54E1EC-763D-9E43-9CE0-8161AAC7E761}" destId="{47B9EE19-BBD4-7F47-A899-FE61DCB56E85}" srcOrd="13" destOrd="0" presId="urn:microsoft.com/office/officeart/2016/7/layout/RepeatingBendingProcessNew"/>
    <dgm:cxn modelId="{4C0413F4-B82C-7242-86A4-AC5195BDF471}" type="presParOf" srcId="{47B9EE19-BBD4-7F47-A899-FE61DCB56E85}" destId="{A05EED05-2F66-A34A-B48B-2FF672FF3C4B}" srcOrd="0" destOrd="0" presId="urn:microsoft.com/office/officeart/2016/7/layout/RepeatingBendingProcessNew"/>
    <dgm:cxn modelId="{DB90BCE2-9446-6A4B-906B-D77C9017628A}" type="presParOf" srcId="{BD54E1EC-763D-9E43-9CE0-8161AAC7E761}" destId="{CFDF77C1-AD20-094E-8F26-B0D3EAC7DCAF}" srcOrd="14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752B0E-1462-1F4F-BB19-74D1F3B26F7D}">
      <dsp:nvSpPr>
        <dsp:cNvPr id="0" name=""/>
        <dsp:cNvSpPr/>
      </dsp:nvSpPr>
      <dsp:spPr>
        <a:xfrm>
          <a:off x="0" y="0"/>
          <a:ext cx="394335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CF92FE-8C41-F64D-858E-E0912D78DBA5}">
      <dsp:nvSpPr>
        <dsp:cNvPr id="0" name=""/>
        <dsp:cNvSpPr/>
      </dsp:nvSpPr>
      <dsp:spPr>
        <a:xfrm>
          <a:off x="0" y="0"/>
          <a:ext cx="3943350" cy="688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La circulaire relative à la formation professionnelle spécialisée, le référentiel de compétences</a:t>
          </a:r>
          <a:endParaRPr lang="en-US" sz="1400" kern="1200"/>
        </a:p>
      </dsp:txBody>
      <dsp:txXfrm>
        <a:off x="0" y="0"/>
        <a:ext cx="3943350" cy="688085"/>
      </dsp:txXfrm>
    </dsp:sp>
    <dsp:sp modelId="{87CCA8FB-7C66-8549-B768-2B8D7E7B7388}">
      <dsp:nvSpPr>
        <dsp:cNvPr id="0" name=""/>
        <dsp:cNvSpPr/>
      </dsp:nvSpPr>
      <dsp:spPr>
        <a:xfrm>
          <a:off x="0" y="688085"/>
          <a:ext cx="394335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B5D55D-5FCE-994F-B638-9D46E85BEBA6}">
      <dsp:nvSpPr>
        <dsp:cNvPr id="0" name=""/>
        <dsp:cNvSpPr/>
      </dsp:nvSpPr>
      <dsp:spPr>
        <a:xfrm>
          <a:off x="0" y="688085"/>
          <a:ext cx="3943350" cy="688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Présentation de la formation </a:t>
          </a:r>
          <a:endParaRPr lang="en-US" sz="1400" kern="1200"/>
        </a:p>
      </dsp:txBody>
      <dsp:txXfrm>
        <a:off x="0" y="688085"/>
        <a:ext cx="3943350" cy="688085"/>
      </dsp:txXfrm>
    </dsp:sp>
    <dsp:sp modelId="{2F35F712-2537-8F4A-A691-19B1D2531F9C}">
      <dsp:nvSpPr>
        <dsp:cNvPr id="0" name=""/>
        <dsp:cNvSpPr/>
      </dsp:nvSpPr>
      <dsp:spPr>
        <a:xfrm>
          <a:off x="0" y="1376171"/>
          <a:ext cx="394335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62B8A6-925E-A545-BDF2-F6537E739CB0}">
      <dsp:nvSpPr>
        <dsp:cNvPr id="0" name=""/>
        <dsp:cNvSpPr/>
      </dsp:nvSpPr>
      <dsp:spPr>
        <a:xfrm>
          <a:off x="0" y="1376171"/>
          <a:ext cx="3943350" cy="688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L’accompagnement du stagiaire</a:t>
          </a:r>
          <a:endParaRPr lang="en-US" sz="1400" kern="1200"/>
        </a:p>
      </dsp:txBody>
      <dsp:txXfrm>
        <a:off x="0" y="1376171"/>
        <a:ext cx="3943350" cy="688085"/>
      </dsp:txXfrm>
    </dsp:sp>
    <dsp:sp modelId="{88973780-0866-134A-9355-218647FBAA23}">
      <dsp:nvSpPr>
        <dsp:cNvPr id="0" name=""/>
        <dsp:cNvSpPr/>
      </dsp:nvSpPr>
      <dsp:spPr>
        <a:xfrm>
          <a:off x="0" y="2064257"/>
          <a:ext cx="394335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FC8A19-573E-734C-97CE-9EAE18D0D348}">
      <dsp:nvSpPr>
        <dsp:cNvPr id="0" name=""/>
        <dsp:cNvSpPr/>
      </dsp:nvSpPr>
      <dsp:spPr>
        <a:xfrm>
          <a:off x="0" y="2064257"/>
          <a:ext cx="3943350" cy="688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Les attendus des formateurs</a:t>
          </a:r>
          <a:endParaRPr lang="en-US" sz="1400" kern="1200"/>
        </a:p>
      </dsp:txBody>
      <dsp:txXfrm>
        <a:off x="0" y="2064257"/>
        <a:ext cx="3943350" cy="688085"/>
      </dsp:txXfrm>
    </dsp:sp>
    <dsp:sp modelId="{93AFF010-6F5E-584A-9C31-96810CB29EEE}">
      <dsp:nvSpPr>
        <dsp:cNvPr id="0" name=""/>
        <dsp:cNvSpPr/>
      </dsp:nvSpPr>
      <dsp:spPr>
        <a:xfrm>
          <a:off x="0" y="2752343"/>
          <a:ext cx="394335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5B785A-3BE0-A74A-B3C6-D83C21BC1106}">
      <dsp:nvSpPr>
        <dsp:cNvPr id="0" name=""/>
        <dsp:cNvSpPr/>
      </dsp:nvSpPr>
      <dsp:spPr>
        <a:xfrm>
          <a:off x="0" y="2752343"/>
          <a:ext cx="3943350" cy="688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Présentation des modalités de certification</a:t>
          </a:r>
          <a:endParaRPr lang="en-US" sz="1400" kern="1200"/>
        </a:p>
      </dsp:txBody>
      <dsp:txXfrm>
        <a:off x="0" y="2752343"/>
        <a:ext cx="3943350" cy="688085"/>
      </dsp:txXfrm>
    </dsp:sp>
    <dsp:sp modelId="{4651980C-BB94-C547-8317-4F3AB2739730}">
      <dsp:nvSpPr>
        <dsp:cNvPr id="0" name=""/>
        <dsp:cNvSpPr/>
      </dsp:nvSpPr>
      <dsp:spPr>
        <a:xfrm>
          <a:off x="0" y="3440430"/>
          <a:ext cx="394335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3936F3-9F17-054B-9402-446E87236371}">
      <dsp:nvSpPr>
        <dsp:cNvPr id="0" name=""/>
        <dsp:cNvSpPr/>
      </dsp:nvSpPr>
      <dsp:spPr>
        <a:xfrm>
          <a:off x="0" y="3440429"/>
          <a:ext cx="3943350" cy="688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Se porter candidat  à la formation CAPPEI</a:t>
          </a:r>
        </a:p>
      </dsp:txBody>
      <dsp:txXfrm>
        <a:off x="0" y="3440429"/>
        <a:ext cx="3943350" cy="688085"/>
      </dsp:txXfrm>
    </dsp:sp>
    <dsp:sp modelId="{4575F570-AC8F-D245-AF9B-094570DDA64E}">
      <dsp:nvSpPr>
        <dsp:cNvPr id="0" name=""/>
        <dsp:cNvSpPr/>
      </dsp:nvSpPr>
      <dsp:spPr>
        <a:xfrm>
          <a:off x="0" y="4128515"/>
          <a:ext cx="394335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5E05F4-D390-334B-AE25-ECBE95EBD2F4}">
      <dsp:nvSpPr>
        <dsp:cNvPr id="0" name=""/>
        <dsp:cNvSpPr/>
      </dsp:nvSpPr>
      <dsp:spPr>
        <a:xfrm>
          <a:off x="0" y="4128515"/>
          <a:ext cx="3943350" cy="688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Questions/réponses</a:t>
          </a:r>
          <a:endParaRPr lang="en-US" sz="1400" kern="1200"/>
        </a:p>
      </dsp:txBody>
      <dsp:txXfrm>
        <a:off x="0" y="4128515"/>
        <a:ext cx="3943350" cy="688085"/>
      </dsp:txXfrm>
    </dsp:sp>
    <dsp:sp modelId="{E280493E-C092-FE48-9D57-8F54EE982311}">
      <dsp:nvSpPr>
        <dsp:cNvPr id="0" name=""/>
        <dsp:cNvSpPr/>
      </dsp:nvSpPr>
      <dsp:spPr>
        <a:xfrm>
          <a:off x="0" y="4816601"/>
          <a:ext cx="394335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FE832A-04F8-ED4B-8460-51CBE1F5BED2}">
      <dsp:nvSpPr>
        <dsp:cNvPr id="0" name=""/>
        <dsp:cNvSpPr/>
      </dsp:nvSpPr>
      <dsp:spPr>
        <a:xfrm>
          <a:off x="0" y="4816601"/>
          <a:ext cx="3943350" cy="688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Clôture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0" y="4816601"/>
        <a:ext cx="3943350" cy="6880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199DBD-83D7-0646-BD55-A27C32224AFC}">
      <dsp:nvSpPr>
        <dsp:cNvPr id="0" name=""/>
        <dsp:cNvSpPr/>
      </dsp:nvSpPr>
      <dsp:spPr>
        <a:xfrm>
          <a:off x="38" y="173108"/>
          <a:ext cx="3685337" cy="11064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/>
            <a:t>Cette circulaire  sera détaillée tout au long de cette présentation. Elle cadre : </a:t>
          </a:r>
          <a:endParaRPr lang="en-US" sz="2200" kern="1200"/>
        </a:p>
      </dsp:txBody>
      <dsp:txXfrm>
        <a:off x="38" y="173108"/>
        <a:ext cx="3685337" cy="1106401"/>
      </dsp:txXfrm>
    </dsp:sp>
    <dsp:sp modelId="{1EC478C8-D34A-0C41-8EC5-B1B5EE253B28}">
      <dsp:nvSpPr>
        <dsp:cNvPr id="0" name=""/>
        <dsp:cNvSpPr/>
      </dsp:nvSpPr>
      <dsp:spPr>
        <a:xfrm>
          <a:off x="38" y="1279509"/>
          <a:ext cx="3685337" cy="289872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/>
            <a:t>La formation professionnelle spécialisée (CAPPEI, MFIN)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/>
            <a:t>L’examen du CAPPEI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/>
            <a:t>La validation des acquis de l'expérience professionnelle d'un enseignement inclusif (VAEP) dans le Cappei</a:t>
          </a:r>
          <a:endParaRPr lang="en-US" sz="2200" kern="1200"/>
        </a:p>
      </dsp:txBody>
      <dsp:txXfrm>
        <a:off x="38" y="1279509"/>
        <a:ext cx="3685337" cy="2898720"/>
      </dsp:txXfrm>
    </dsp:sp>
    <dsp:sp modelId="{AD00553A-FD6C-BF4D-B370-49A3AB9173CB}">
      <dsp:nvSpPr>
        <dsp:cNvPr id="0" name=""/>
        <dsp:cNvSpPr/>
      </dsp:nvSpPr>
      <dsp:spPr>
        <a:xfrm>
          <a:off x="4201323" y="173108"/>
          <a:ext cx="3685337" cy="11064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/>
            <a:t>Quelques changements depuis février 2021, avec notamment : </a:t>
          </a:r>
          <a:endParaRPr lang="en-US" sz="2200" kern="1200" dirty="0"/>
        </a:p>
      </dsp:txBody>
      <dsp:txXfrm>
        <a:off x="4201323" y="173108"/>
        <a:ext cx="3685337" cy="1106401"/>
      </dsp:txXfrm>
    </dsp:sp>
    <dsp:sp modelId="{067C195C-CC49-1443-9851-5A8A6C689665}">
      <dsp:nvSpPr>
        <dsp:cNvPr id="0" name=""/>
        <dsp:cNvSpPr/>
      </dsp:nvSpPr>
      <dsp:spPr>
        <a:xfrm>
          <a:off x="4201323" y="1279509"/>
          <a:ext cx="3685337" cy="289872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/>
            <a:t>La compensation des notes des trois épreuves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 dirty="0"/>
            <a:t>La VAEP</a:t>
          </a:r>
          <a:endParaRPr lang="en-US" sz="2200" kern="1200" dirty="0"/>
        </a:p>
      </dsp:txBody>
      <dsp:txXfrm>
        <a:off x="4201323" y="1279509"/>
        <a:ext cx="3685337" cy="28987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B59F6F-E416-E74D-849B-859F9D19F73E}">
      <dsp:nvSpPr>
        <dsp:cNvPr id="0" name=""/>
        <dsp:cNvSpPr/>
      </dsp:nvSpPr>
      <dsp:spPr>
        <a:xfrm>
          <a:off x="2759706" y="2566355"/>
          <a:ext cx="2041426" cy="204142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800" kern="1200" dirty="0"/>
            <a:t>CAPPEI</a:t>
          </a:r>
        </a:p>
      </dsp:txBody>
      <dsp:txXfrm>
        <a:off x="3058666" y="2865315"/>
        <a:ext cx="1443506" cy="1443506"/>
      </dsp:txXfrm>
    </dsp:sp>
    <dsp:sp modelId="{B881E0B2-6E56-5240-A9E1-8A7E969861C2}">
      <dsp:nvSpPr>
        <dsp:cNvPr id="0" name=""/>
        <dsp:cNvSpPr/>
      </dsp:nvSpPr>
      <dsp:spPr>
        <a:xfrm rot="12900000">
          <a:off x="1325166" y="2169158"/>
          <a:ext cx="1691440" cy="58180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87607CF-95E5-8E4C-8E5A-3BAEE65F4726}">
      <dsp:nvSpPr>
        <dsp:cNvPr id="0" name=""/>
        <dsp:cNvSpPr/>
      </dsp:nvSpPr>
      <dsp:spPr>
        <a:xfrm>
          <a:off x="508435" y="1199234"/>
          <a:ext cx="1939355" cy="15514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Tronc commun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144h </a:t>
          </a:r>
        </a:p>
      </dsp:txBody>
      <dsp:txXfrm>
        <a:off x="553876" y="1244675"/>
        <a:ext cx="1848473" cy="1460602"/>
      </dsp:txXfrm>
    </dsp:sp>
    <dsp:sp modelId="{0DF76F81-5794-DC48-9C88-46356049832F}">
      <dsp:nvSpPr>
        <dsp:cNvPr id="0" name=""/>
        <dsp:cNvSpPr/>
      </dsp:nvSpPr>
      <dsp:spPr>
        <a:xfrm rot="16200000">
          <a:off x="2934699" y="1331288"/>
          <a:ext cx="1691440" cy="58180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8C7C9AF-9133-294A-AF70-79B8564BE085}">
      <dsp:nvSpPr>
        <dsp:cNvPr id="0" name=""/>
        <dsp:cNvSpPr/>
      </dsp:nvSpPr>
      <dsp:spPr>
        <a:xfrm>
          <a:off x="2810742" y="729"/>
          <a:ext cx="1939355" cy="15514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Approfondissement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104h</a:t>
          </a:r>
        </a:p>
      </dsp:txBody>
      <dsp:txXfrm>
        <a:off x="2856183" y="46170"/>
        <a:ext cx="1848473" cy="1460602"/>
      </dsp:txXfrm>
    </dsp:sp>
    <dsp:sp modelId="{376AC8ED-A795-1645-860C-C45ED0086C22}">
      <dsp:nvSpPr>
        <dsp:cNvPr id="0" name=""/>
        <dsp:cNvSpPr/>
      </dsp:nvSpPr>
      <dsp:spPr>
        <a:xfrm rot="19500000">
          <a:off x="4544232" y="2169158"/>
          <a:ext cx="1691440" cy="58180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6911D62-538A-C147-AB68-4A37BC840FAA}">
      <dsp:nvSpPr>
        <dsp:cNvPr id="0" name=""/>
        <dsp:cNvSpPr/>
      </dsp:nvSpPr>
      <dsp:spPr>
        <a:xfrm>
          <a:off x="5113048" y="1199234"/>
          <a:ext cx="1939355" cy="15514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Professionnalisation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52h</a:t>
          </a:r>
        </a:p>
      </dsp:txBody>
      <dsp:txXfrm>
        <a:off x="5158489" y="1244675"/>
        <a:ext cx="1848473" cy="14606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F77637-A549-3544-9FA3-8731A47A1EE5}">
      <dsp:nvSpPr>
        <dsp:cNvPr id="0" name=""/>
        <dsp:cNvSpPr/>
      </dsp:nvSpPr>
      <dsp:spPr>
        <a:xfrm>
          <a:off x="0" y="573683"/>
          <a:ext cx="2464593" cy="14787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Enjeux éthiques et sociétaux </a:t>
          </a:r>
        </a:p>
      </dsp:txBody>
      <dsp:txXfrm>
        <a:off x="0" y="573683"/>
        <a:ext cx="2464593" cy="1478756"/>
      </dsp:txXfrm>
    </dsp:sp>
    <dsp:sp modelId="{4B221272-60B0-B94D-85EF-3E99449FA5F9}">
      <dsp:nvSpPr>
        <dsp:cNvPr id="0" name=""/>
        <dsp:cNvSpPr/>
      </dsp:nvSpPr>
      <dsp:spPr>
        <a:xfrm>
          <a:off x="2711053" y="573683"/>
          <a:ext cx="2464593" cy="14787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Cadre législatif et réglementaire</a:t>
          </a:r>
        </a:p>
      </dsp:txBody>
      <dsp:txXfrm>
        <a:off x="2711053" y="573683"/>
        <a:ext cx="2464593" cy="1478756"/>
      </dsp:txXfrm>
    </dsp:sp>
    <dsp:sp modelId="{671CD81D-99F1-364C-BA6E-74B781DFE23B}">
      <dsp:nvSpPr>
        <dsp:cNvPr id="0" name=""/>
        <dsp:cNvSpPr/>
      </dsp:nvSpPr>
      <dsp:spPr>
        <a:xfrm>
          <a:off x="5422106" y="573683"/>
          <a:ext cx="2464593" cy="14787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Connaissance des partenaires</a:t>
          </a:r>
        </a:p>
      </dsp:txBody>
      <dsp:txXfrm>
        <a:off x="5422106" y="573683"/>
        <a:ext cx="2464593" cy="1478756"/>
      </dsp:txXfrm>
    </dsp:sp>
    <dsp:sp modelId="{C52C82F7-E897-A64B-8E68-BBD30E23B2EB}">
      <dsp:nvSpPr>
        <dsp:cNvPr id="0" name=""/>
        <dsp:cNvSpPr/>
      </dsp:nvSpPr>
      <dsp:spPr>
        <a:xfrm>
          <a:off x="0" y="2298898"/>
          <a:ext cx="2464593" cy="14787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Relation avec les familles</a:t>
          </a:r>
        </a:p>
      </dsp:txBody>
      <dsp:txXfrm>
        <a:off x="0" y="2298898"/>
        <a:ext cx="2464593" cy="1478756"/>
      </dsp:txXfrm>
    </dsp:sp>
    <dsp:sp modelId="{AF0DE32E-8108-5A40-9987-0A59C17A781B}">
      <dsp:nvSpPr>
        <dsp:cNvPr id="0" name=""/>
        <dsp:cNvSpPr/>
      </dsp:nvSpPr>
      <dsp:spPr>
        <a:xfrm>
          <a:off x="2711053" y="2298898"/>
          <a:ext cx="2464593" cy="14787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Besoins éducatifs et réponses pédagogiques</a:t>
          </a:r>
        </a:p>
      </dsp:txBody>
      <dsp:txXfrm>
        <a:off x="2711053" y="2298898"/>
        <a:ext cx="2464593" cy="1478756"/>
      </dsp:txXfrm>
    </dsp:sp>
    <dsp:sp modelId="{5E08CE84-3D68-404A-BF6A-3DAB194260C5}">
      <dsp:nvSpPr>
        <dsp:cNvPr id="0" name=""/>
        <dsp:cNvSpPr/>
      </dsp:nvSpPr>
      <dsp:spPr>
        <a:xfrm>
          <a:off x="5422106" y="2298898"/>
          <a:ext cx="2464593" cy="14787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Personne-Ressource</a:t>
          </a:r>
        </a:p>
      </dsp:txBody>
      <dsp:txXfrm>
        <a:off x="5422106" y="2298898"/>
        <a:ext cx="2464593" cy="14787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35DDFA-A91C-8C4B-BB7F-A77D40BE5E0F}">
      <dsp:nvSpPr>
        <dsp:cNvPr id="0" name=""/>
        <dsp:cNvSpPr/>
      </dsp:nvSpPr>
      <dsp:spPr>
        <a:xfrm>
          <a:off x="429570" y="472"/>
          <a:ext cx="3346456" cy="20078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Grande difficulté de compréhension des attentes de l’école</a:t>
          </a:r>
        </a:p>
      </dsp:txBody>
      <dsp:txXfrm>
        <a:off x="429570" y="472"/>
        <a:ext cx="3346456" cy="2007873"/>
      </dsp:txXfrm>
    </dsp:sp>
    <dsp:sp modelId="{92DA6A6C-BC17-1243-A69B-822359D26621}">
      <dsp:nvSpPr>
        <dsp:cNvPr id="0" name=""/>
        <dsp:cNvSpPr/>
      </dsp:nvSpPr>
      <dsp:spPr>
        <a:xfrm>
          <a:off x="4110672" y="472"/>
          <a:ext cx="3346456" cy="20078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Grande difficulté scolaire</a:t>
          </a:r>
        </a:p>
      </dsp:txBody>
      <dsp:txXfrm>
        <a:off x="4110672" y="472"/>
        <a:ext cx="3346456" cy="2007873"/>
      </dsp:txXfrm>
    </dsp:sp>
    <dsp:sp modelId="{7A129B3E-AB40-8E41-9F76-46B8E3D36774}">
      <dsp:nvSpPr>
        <dsp:cNvPr id="0" name=""/>
        <dsp:cNvSpPr/>
      </dsp:nvSpPr>
      <dsp:spPr>
        <a:xfrm>
          <a:off x="429570" y="2342991"/>
          <a:ext cx="3346456" cy="20078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Troubles des fonctions cognitives</a:t>
          </a:r>
        </a:p>
      </dsp:txBody>
      <dsp:txXfrm>
        <a:off x="429570" y="2342991"/>
        <a:ext cx="3346456" cy="2007873"/>
      </dsp:txXfrm>
    </dsp:sp>
    <dsp:sp modelId="{388D7D5A-28D1-544E-9B22-5203C530CADA}">
      <dsp:nvSpPr>
        <dsp:cNvPr id="0" name=""/>
        <dsp:cNvSpPr/>
      </dsp:nvSpPr>
      <dsp:spPr>
        <a:xfrm>
          <a:off x="4110672" y="2342991"/>
          <a:ext cx="3346456" cy="20078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Troubles du spectre autistique</a:t>
          </a:r>
        </a:p>
      </dsp:txBody>
      <dsp:txXfrm>
        <a:off x="4110672" y="2342991"/>
        <a:ext cx="3346456" cy="200787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01238E-985E-4F91-9279-DB160ABD058A}">
      <dsp:nvSpPr>
        <dsp:cNvPr id="0" name=""/>
        <dsp:cNvSpPr/>
      </dsp:nvSpPr>
      <dsp:spPr>
        <a:xfrm rot="5400000">
          <a:off x="4802041" y="-1820475"/>
          <a:ext cx="1121829" cy="5047488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Organisation et mise en route des apprentissages différenciés en ULIS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Relation entre l’ULIS et les partenaires extérieurs</a:t>
          </a:r>
        </a:p>
      </dsp:txBody>
      <dsp:txXfrm rot="-5400000">
        <a:off x="2839212" y="197117"/>
        <a:ext cx="4992725" cy="1012303"/>
      </dsp:txXfrm>
    </dsp:sp>
    <dsp:sp modelId="{B66C2310-2A56-4F0C-9F99-A1FA65CCFE6D}">
      <dsp:nvSpPr>
        <dsp:cNvPr id="0" name=""/>
        <dsp:cNvSpPr/>
      </dsp:nvSpPr>
      <dsp:spPr>
        <a:xfrm>
          <a:off x="0" y="2124"/>
          <a:ext cx="2839212" cy="140228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kern="1200" dirty="0"/>
            <a:t>Coordonner une ULIS</a:t>
          </a:r>
        </a:p>
      </dsp:txBody>
      <dsp:txXfrm>
        <a:off x="68454" y="70578"/>
        <a:ext cx="2702304" cy="1265378"/>
      </dsp:txXfrm>
    </dsp:sp>
    <dsp:sp modelId="{483664D1-36BC-4491-9D40-E8535AE768B9}">
      <dsp:nvSpPr>
        <dsp:cNvPr id="0" name=""/>
        <dsp:cNvSpPr/>
      </dsp:nvSpPr>
      <dsp:spPr>
        <a:xfrm rot="5400000">
          <a:off x="4802041" y="-348074"/>
          <a:ext cx="1121829" cy="5047488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Mise en œuvre des actions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Aide à dominante </a:t>
          </a:r>
          <a:r>
            <a:rPr lang="fr-FR" sz="1800" b="1" kern="1200" dirty="0"/>
            <a:t>pédagogique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Aide à dominante </a:t>
          </a:r>
          <a:r>
            <a:rPr lang="fr-FR" sz="1800" b="1" kern="1200" dirty="0"/>
            <a:t>relationnelle</a:t>
          </a:r>
        </a:p>
      </dsp:txBody>
      <dsp:txXfrm rot="-5400000">
        <a:off x="2839212" y="1669518"/>
        <a:ext cx="4992725" cy="1012303"/>
      </dsp:txXfrm>
    </dsp:sp>
    <dsp:sp modelId="{54BC511A-D169-4DD3-93F8-33CA3E00EB6A}">
      <dsp:nvSpPr>
        <dsp:cNvPr id="0" name=""/>
        <dsp:cNvSpPr/>
      </dsp:nvSpPr>
      <dsp:spPr>
        <a:xfrm>
          <a:off x="0" y="1474525"/>
          <a:ext cx="2839212" cy="140228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1" kern="1200"/>
            <a:t>Travailler en RASED : 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1" kern="1200"/>
            <a:t>1 parcours, deux dominantes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600" kern="1200" dirty="0"/>
        </a:p>
      </dsp:txBody>
      <dsp:txXfrm>
        <a:off x="68454" y="1542979"/>
        <a:ext cx="2702304" cy="1265378"/>
      </dsp:txXfrm>
    </dsp:sp>
    <dsp:sp modelId="{6367B5A0-A068-164B-A87A-873C932C3EA3}">
      <dsp:nvSpPr>
        <dsp:cNvPr id="0" name=""/>
        <dsp:cNvSpPr/>
      </dsp:nvSpPr>
      <dsp:spPr>
        <a:xfrm rot="5400000">
          <a:off x="4802041" y="1124325"/>
          <a:ext cx="1121829" cy="5047488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Connaissance du cadre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Enseignement adapté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Parcours avenir</a:t>
          </a:r>
        </a:p>
      </dsp:txBody>
      <dsp:txXfrm rot="-5400000">
        <a:off x="2839212" y="3141918"/>
        <a:ext cx="4992725" cy="1012303"/>
      </dsp:txXfrm>
    </dsp:sp>
    <dsp:sp modelId="{78BAD1F1-B59A-7144-85F8-0A769C0AF3F4}">
      <dsp:nvSpPr>
        <dsp:cNvPr id="0" name=""/>
        <dsp:cNvSpPr/>
      </dsp:nvSpPr>
      <dsp:spPr>
        <a:xfrm>
          <a:off x="0" y="2946926"/>
          <a:ext cx="2839212" cy="140228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/>
            <a:t>Enseigner en SEGPA ou EREA</a:t>
          </a:r>
        </a:p>
      </dsp:txBody>
      <dsp:txXfrm>
        <a:off x="68454" y="3015380"/>
        <a:ext cx="2702304" cy="12653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6D127-2D0F-1A4A-9C3D-2280A2C60BF1}">
      <dsp:nvSpPr>
        <dsp:cNvPr id="0" name=""/>
        <dsp:cNvSpPr/>
      </dsp:nvSpPr>
      <dsp:spPr>
        <a:xfrm rot="5400000">
          <a:off x="-355917" y="1539141"/>
          <a:ext cx="2399836" cy="289743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4D8785-EC9A-7D4F-9514-380AE44D4A13}">
      <dsp:nvSpPr>
        <dsp:cNvPr id="0" name=""/>
        <dsp:cNvSpPr/>
      </dsp:nvSpPr>
      <dsp:spPr>
        <a:xfrm>
          <a:off x="192777" y="2590"/>
          <a:ext cx="3219375" cy="193162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Possibilité pour un enseignant spécialisé de suivre un nouveau module de professionnalisation (52 heures)</a:t>
          </a:r>
          <a:endParaRPr lang="en-US" sz="2100" kern="1200" dirty="0"/>
        </a:p>
      </dsp:txBody>
      <dsp:txXfrm>
        <a:off x="249352" y="59165"/>
        <a:ext cx="3106225" cy="1818475"/>
      </dsp:txXfrm>
    </dsp:sp>
    <dsp:sp modelId="{6D1A00A0-E92C-854E-B4A5-7C31BF62423A}">
      <dsp:nvSpPr>
        <dsp:cNvPr id="0" name=""/>
        <dsp:cNvSpPr/>
      </dsp:nvSpPr>
      <dsp:spPr>
        <a:xfrm>
          <a:off x="851347" y="2746407"/>
          <a:ext cx="4267074" cy="289743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4AFAAD-C53E-0442-A890-52DBD2BB6644}">
      <dsp:nvSpPr>
        <dsp:cNvPr id="0" name=""/>
        <dsp:cNvSpPr/>
      </dsp:nvSpPr>
      <dsp:spPr>
        <a:xfrm>
          <a:off x="192777" y="2417122"/>
          <a:ext cx="3219375" cy="193162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Pas d’examen</a:t>
          </a:r>
          <a:endParaRPr lang="en-US" sz="2100" kern="1200"/>
        </a:p>
      </dsp:txBody>
      <dsp:txXfrm>
        <a:off x="249352" y="2473697"/>
        <a:ext cx="3106225" cy="1818475"/>
      </dsp:txXfrm>
    </dsp:sp>
    <dsp:sp modelId="{ACC6478A-20AE-E743-9759-7442C627B35E}">
      <dsp:nvSpPr>
        <dsp:cNvPr id="0" name=""/>
        <dsp:cNvSpPr/>
      </dsp:nvSpPr>
      <dsp:spPr>
        <a:xfrm>
          <a:off x="4474546" y="2417122"/>
          <a:ext cx="3219375" cy="193162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Nécessite d’occuper un poste support : sur candidature</a:t>
          </a:r>
          <a:endParaRPr lang="en-US" sz="2100" kern="1200"/>
        </a:p>
      </dsp:txBody>
      <dsp:txXfrm>
        <a:off x="4531121" y="2473697"/>
        <a:ext cx="3106225" cy="181847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504A0B-684A-C440-8620-7E5E555AA097}">
      <dsp:nvSpPr>
        <dsp:cNvPr id="0" name=""/>
        <dsp:cNvSpPr/>
      </dsp:nvSpPr>
      <dsp:spPr>
        <a:xfrm>
          <a:off x="481" y="875016"/>
          <a:ext cx="1877327" cy="112639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Octobre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3 semaines</a:t>
          </a:r>
          <a:endParaRPr lang="en-US" sz="2700" kern="1200" dirty="0"/>
        </a:p>
      </dsp:txBody>
      <dsp:txXfrm>
        <a:off x="481" y="875016"/>
        <a:ext cx="1877327" cy="1126396"/>
      </dsp:txXfrm>
    </dsp:sp>
    <dsp:sp modelId="{8D26C592-9DFD-6543-BE89-D62DFA11E428}">
      <dsp:nvSpPr>
        <dsp:cNvPr id="0" name=""/>
        <dsp:cNvSpPr/>
      </dsp:nvSpPr>
      <dsp:spPr>
        <a:xfrm>
          <a:off x="2065541" y="875016"/>
          <a:ext cx="1877327" cy="112639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Décembre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3 semaines</a:t>
          </a:r>
          <a:endParaRPr lang="en-US" sz="2700" kern="1200" dirty="0"/>
        </a:p>
      </dsp:txBody>
      <dsp:txXfrm>
        <a:off x="2065541" y="875016"/>
        <a:ext cx="1877327" cy="1126396"/>
      </dsp:txXfrm>
    </dsp:sp>
    <dsp:sp modelId="{76B4F9F0-F5B1-B744-96DF-A15716D2053F}">
      <dsp:nvSpPr>
        <dsp:cNvPr id="0" name=""/>
        <dsp:cNvSpPr/>
      </dsp:nvSpPr>
      <dsp:spPr>
        <a:xfrm>
          <a:off x="481" y="2189145"/>
          <a:ext cx="1877327" cy="112639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Février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2 semaines</a:t>
          </a:r>
          <a:endParaRPr lang="en-US" sz="2700" kern="1200" dirty="0"/>
        </a:p>
      </dsp:txBody>
      <dsp:txXfrm>
        <a:off x="481" y="2189145"/>
        <a:ext cx="1877327" cy="1126396"/>
      </dsp:txXfrm>
    </dsp:sp>
    <dsp:sp modelId="{78962120-7BCA-584C-B8F8-61B7E925DC50}">
      <dsp:nvSpPr>
        <dsp:cNvPr id="0" name=""/>
        <dsp:cNvSpPr/>
      </dsp:nvSpPr>
      <dsp:spPr>
        <a:xfrm>
          <a:off x="2065541" y="2189145"/>
          <a:ext cx="1877327" cy="112639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Mars/Avril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2 semaines</a:t>
          </a:r>
          <a:endParaRPr lang="en-US" sz="2700" kern="1200" dirty="0"/>
        </a:p>
      </dsp:txBody>
      <dsp:txXfrm>
        <a:off x="2065541" y="2189145"/>
        <a:ext cx="1877327" cy="1126396"/>
      </dsp:txXfrm>
    </dsp:sp>
    <dsp:sp modelId="{D1487FAF-F81B-1D4B-AA00-FE73F6CFF8B9}">
      <dsp:nvSpPr>
        <dsp:cNvPr id="0" name=""/>
        <dsp:cNvSpPr/>
      </dsp:nvSpPr>
      <dsp:spPr>
        <a:xfrm>
          <a:off x="1033011" y="3503274"/>
          <a:ext cx="1877327" cy="112639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Mai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2 semaines</a:t>
          </a:r>
          <a:endParaRPr lang="en-US" sz="2700" kern="1200" dirty="0"/>
        </a:p>
      </dsp:txBody>
      <dsp:txXfrm>
        <a:off x="1033011" y="3503274"/>
        <a:ext cx="1877327" cy="112639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609994-2F73-1540-824B-BEC119037A1B}">
      <dsp:nvSpPr>
        <dsp:cNvPr id="0" name=""/>
        <dsp:cNvSpPr/>
      </dsp:nvSpPr>
      <dsp:spPr>
        <a:xfrm>
          <a:off x="3538869" y="2998"/>
          <a:ext cx="1563220" cy="156322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AUTONOMIE</a:t>
          </a:r>
          <a:endParaRPr lang="en-US" sz="1400" kern="1200" dirty="0"/>
        </a:p>
      </dsp:txBody>
      <dsp:txXfrm>
        <a:off x="3767797" y="231926"/>
        <a:ext cx="1105364" cy="1105364"/>
      </dsp:txXfrm>
    </dsp:sp>
    <dsp:sp modelId="{39FE66DE-153E-BC49-ACDF-2798ECAB412C}">
      <dsp:nvSpPr>
        <dsp:cNvPr id="0" name=""/>
        <dsp:cNvSpPr/>
      </dsp:nvSpPr>
      <dsp:spPr>
        <a:xfrm rot="1800000">
          <a:off x="5118992" y="1101865"/>
          <a:ext cx="415795" cy="5275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5127348" y="1176198"/>
        <a:ext cx="291057" cy="316552"/>
      </dsp:txXfrm>
    </dsp:sp>
    <dsp:sp modelId="{A21F1DB0-8EE0-E844-B25A-260108E8C703}">
      <dsp:nvSpPr>
        <dsp:cNvPr id="0" name=""/>
        <dsp:cNvSpPr/>
      </dsp:nvSpPr>
      <dsp:spPr>
        <a:xfrm>
          <a:off x="5572071" y="1176867"/>
          <a:ext cx="1563220" cy="156322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LECTURES et TRAVAIL PERSONNEL</a:t>
          </a:r>
          <a:endParaRPr lang="en-US" sz="1400" kern="1200" dirty="0"/>
        </a:p>
      </dsp:txBody>
      <dsp:txXfrm>
        <a:off x="5800999" y="1405795"/>
        <a:ext cx="1105364" cy="1105364"/>
      </dsp:txXfrm>
    </dsp:sp>
    <dsp:sp modelId="{126AC543-7F69-C64E-8C9B-6CF9233F2E0C}">
      <dsp:nvSpPr>
        <dsp:cNvPr id="0" name=""/>
        <dsp:cNvSpPr/>
      </dsp:nvSpPr>
      <dsp:spPr>
        <a:xfrm rot="5400000">
          <a:off x="6145784" y="2856786"/>
          <a:ext cx="415795" cy="5275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6208153" y="2899934"/>
        <a:ext cx="291057" cy="316552"/>
      </dsp:txXfrm>
    </dsp:sp>
    <dsp:sp modelId="{97C1261F-A741-934F-8FB8-0B4256D987A6}">
      <dsp:nvSpPr>
        <dsp:cNvPr id="0" name=""/>
        <dsp:cNvSpPr/>
      </dsp:nvSpPr>
      <dsp:spPr>
        <a:xfrm>
          <a:off x="5572071" y="3524607"/>
          <a:ext cx="1563220" cy="156322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REMISE EN QUESTION, RÉFLEXION SUR LES PRATIQUES</a:t>
          </a:r>
          <a:endParaRPr lang="en-US" sz="1400" kern="1200" dirty="0"/>
        </a:p>
      </dsp:txBody>
      <dsp:txXfrm>
        <a:off x="5800999" y="3753535"/>
        <a:ext cx="1105364" cy="1105364"/>
      </dsp:txXfrm>
    </dsp:sp>
    <dsp:sp modelId="{573E94F6-713E-EC44-964A-51FDE3459F10}">
      <dsp:nvSpPr>
        <dsp:cNvPr id="0" name=""/>
        <dsp:cNvSpPr/>
      </dsp:nvSpPr>
      <dsp:spPr>
        <a:xfrm rot="9000000">
          <a:off x="5139374" y="4623475"/>
          <a:ext cx="415795" cy="5275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 rot="10800000">
        <a:off x="5255756" y="4697808"/>
        <a:ext cx="291057" cy="316552"/>
      </dsp:txXfrm>
    </dsp:sp>
    <dsp:sp modelId="{5E149A0D-5A13-8B43-B2D7-05B0DCC6DE11}">
      <dsp:nvSpPr>
        <dsp:cNvPr id="0" name=""/>
        <dsp:cNvSpPr/>
      </dsp:nvSpPr>
      <dsp:spPr>
        <a:xfrm>
          <a:off x="3538869" y="4698477"/>
          <a:ext cx="1563220" cy="156322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PONCTUALITÉ, ASSIDUITÉ</a:t>
          </a:r>
          <a:endParaRPr lang="en-US" sz="1400" kern="1200"/>
        </a:p>
      </dsp:txBody>
      <dsp:txXfrm>
        <a:off x="3767797" y="4927405"/>
        <a:ext cx="1105364" cy="1105364"/>
      </dsp:txXfrm>
    </dsp:sp>
    <dsp:sp modelId="{1F56A64F-5772-144A-A450-3C8DB5A7BD96}">
      <dsp:nvSpPr>
        <dsp:cNvPr id="0" name=""/>
        <dsp:cNvSpPr/>
      </dsp:nvSpPr>
      <dsp:spPr>
        <a:xfrm rot="12600000">
          <a:off x="3106172" y="4635243"/>
          <a:ext cx="415795" cy="5275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 rot="10800000">
        <a:off x="3222554" y="4771945"/>
        <a:ext cx="291057" cy="316552"/>
      </dsp:txXfrm>
    </dsp:sp>
    <dsp:sp modelId="{A105B7CD-CFED-B846-AC35-939B6F4768B0}">
      <dsp:nvSpPr>
        <dsp:cNvPr id="0" name=""/>
        <dsp:cNvSpPr/>
      </dsp:nvSpPr>
      <dsp:spPr>
        <a:xfrm>
          <a:off x="1505667" y="3524607"/>
          <a:ext cx="1563220" cy="156322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COLLABORATION, ENTRAIDE, BONNE HUMEUR </a:t>
          </a:r>
          <a:endParaRPr lang="en-US" sz="1400" kern="1200" dirty="0"/>
        </a:p>
      </dsp:txBody>
      <dsp:txXfrm>
        <a:off x="1734595" y="3753535"/>
        <a:ext cx="1105364" cy="1105364"/>
      </dsp:txXfrm>
    </dsp:sp>
    <dsp:sp modelId="{98CC00B1-CA12-594B-A07B-476C07EE5C39}">
      <dsp:nvSpPr>
        <dsp:cNvPr id="0" name=""/>
        <dsp:cNvSpPr/>
      </dsp:nvSpPr>
      <dsp:spPr>
        <a:xfrm rot="16200000">
          <a:off x="2079380" y="2880322"/>
          <a:ext cx="415795" cy="5275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2141749" y="3048208"/>
        <a:ext cx="291057" cy="316552"/>
      </dsp:txXfrm>
    </dsp:sp>
    <dsp:sp modelId="{A5647D2E-D5D8-1844-A8DD-26190BB69636}">
      <dsp:nvSpPr>
        <dsp:cNvPr id="0" name=""/>
        <dsp:cNvSpPr/>
      </dsp:nvSpPr>
      <dsp:spPr>
        <a:xfrm>
          <a:off x="1505667" y="1176867"/>
          <a:ext cx="1563220" cy="156322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DIDACTIQUE/PEDAGOGIE: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TRAVAIL PERSONNEL IMPORTANT</a:t>
          </a:r>
        </a:p>
      </dsp:txBody>
      <dsp:txXfrm>
        <a:off x="1734595" y="1405795"/>
        <a:ext cx="1105364" cy="1105364"/>
      </dsp:txXfrm>
    </dsp:sp>
    <dsp:sp modelId="{479B2D12-8911-1B47-920F-2EACE33AEDCA}">
      <dsp:nvSpPr>
        <dsp:cNvPr id="0" name=""/>
        <dsp:cNvSpPr/>
      </dsp:nvSpPr>
      <dsp:spPr>
        <a:xfrm rot="19800000">
          <a:off x="3085790" y="1113633"/>
          <a:ext cx="415795" cy="5275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200" kern="1200"/>
        </a:p>
      </dsp:txBody>
      <dsp:txXfrm>
        <a:off x="3094146" y="1250335"/>
        <a:ext cx="291057" cy="31655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CC7A74-726A-D74D-9AA9-7EB26FEA6112}">
      <dsp:nvSpPr>
        <dsp:cNvPr id="0" name=""/>
        <dsp:cNvSpPr/>
      </dsp:nvSpPr>
      <dsp:spPr>
        <a:xfrm>
          <a:off x="4261" y="463670"/>
          <a:ext cx="1937804" cy="10020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kern="1200" dirty="0"/>
            <a:t>EPREUVE 1 : </a:t>
          </a:r>
          <a:r>
            <a:rPr lang="fr-FR" sz="1700" b="0" kern="1200" dirty="0"/>
            <a:t>1h30</a:t>
          </a:r>
        </a:p>
      </dsp:txBody>
      <dsp:txXfrm>
        <a:off x="4261" y="463670"/>
        <a:ext cx="1937804" cy="668051"/>
      </dsp:txXfrm>
    </dsp:sp>
    <dsp:sp modelId="{87E6DAFE-A38F-794C-ACB8-7B852432E6C8}">
      <dsp:nvSpPr>
        <dsp:cNvPr id="0" name=""/>
        <dsp:cNvSpPr/>
      </dsp:nvSpPr>
      <dsp:spPr>
        <a:xfrm>
          <a:off x="401161" y="1131721"/>
          <a:ext cx="1937804" cy="373320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700" kern="1200" dirty="0"/>
            <a:t>Une </a:t>
          </a:r>
          <a:r>
            <a:rPr lang="fr-FR" sz="1700" b="1" kern="1200" dirty="0"/>
            <a:t>séance pédagogique (45 minutes)  </a:t>
          </a:r>
          <a:r>
            <a:rPr lang="fr-FR" sz="1700" kern="1200" dirty="0"/>
            <a:t>avec un groupe d’élèves suivie </a:t>
          </a:r>
          <a:r>
            <a:rPr lang="fr-FR" sz="1700" b="1" kern="1200" dirty="0"/>
            <a:t>d’un entretien </a:t>
          </a:r>
          <a:r>
            <a:rPr lang="fr-FR" sz="1700" kern="1200" dirty="0"/>
            <a:t>(45 minutes) : évaluation, en situation professionnelle, des compétences spécifiques des enseignants.</a:t>
          </a:r>
        </a:p>
      </dsp:txBody>
      <dsp:txXfrm>
        <a:off x="457917" y="1188477"/>
        <a:ext cx="1824292" cy="3619688"/>
      </dsp:txXfrm>
    </dsp:sp>
    <dsp:sp modelId="{EAB23B60-12AA-1449-A4F3-067DF557D133}">
      <dsp:nvSpPr>
        <dsp:cNvPr id="0" name=""/>
        <dsp:cNvSpPr/>
      </dsp:nvSpPr>
      <dsp:spPr>
        <a:xfrm>
          <a:off x="2235830" y="556467"/>
          <a:ext cx="622780" cy="48245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kern="1200"/>
        </a:p>
      </dsp:txBody>
      <dsp:txXfrm>
        <a:off x="2235830" y="652958"/>
        <a:ext cx="478043" cy="289475"/>
      </dsp:txXfrm>
    </dsp:sp>
    <dsp:sp modelId="{57F56908-4910-0245-BDC2-87DB2DF70721}">
      <dsp:nvSpPr>
        <dsp:cNvPr id="0" name=""/>
        <dsp:cNvSpPr/>
      </dsp:nvSpPr>
      <dsp:spPr>
        <a:xfrm>
          <a:off x="3117123" y="463670"/>
          <a:ext cx="1937804" cy="10020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kern="1200" dirty="0"/>
            <a:t>EPREUVE 2 : </a:t>
          </a:r>
          <a:r>
            <a:rPr lang="fr-FR" sz="1700" b="0" kern="1200" dirty="0"/>
            <a:t>1h</a:t>
          </a:r>
        </a:p>
      </dsp:txBody>
      <dsp:txXfrm>
        <a:off x="3117123" y="463670"/>
        <a:ext cx="1937804" cy="668051"/>
      </dsp:txXfrm>
    </dsp:sp>
    <dsp:sp modelId="{3B63741E-E604-4C46-AAEC-FD1B77930033}">
      <dsp:nvSpPr>
        <dsp:cNvPr id="0" name=""/>
        <dsp:cNvSpPr/>
      </dsp:nvSpPr>
      <dsp:spPr>
        <a:xfrm>
          <a:off x="3514023" y="1131721"/>
          <a:ext cx="1937804" cy="373320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700" kern="1200" dirty="0"/>
            <a:t>La </a:t>
          </a:r>
          <a:r>
            <a:rPr lang="fr-FR" sz="1700" b="1" kern="1200" dirty="0"/>
            <a:t>présentation d’un dossier(15 minutes)</a:t>
          </a:r>
          <a:r>
            <a:rPr lang="fr-FR" sz="1700" kern="1200" dirty="0"/>
            <a:t> élaboré par le candidat sur sa pratique professionnelle  de 25 pages maximum suivie d’</a:t>
          </a:r>
          <a:r>
            <a:rPr lang="fr-FR" sz="1700" b="1" kern="1200" dirty="0"/>
            <a:t>un entretien (45 minutes)</a:t>
          </a:r>
          <a:r>
            <a:rPr lang="fr-FR" sz="1700" kern="1200" dirty="0"/>
            <a:t>.</a:t>
          </a:r>
        </a:p>
      </dsp:txBody>
      <dsp:txXfrm>
        <a:off x="3570779" y="1188477"/>
        <a:ext cx="1824292" cy="3619688"/>
      </dsp:txXfrm>
    </dsp:sp>
    <dsp:sp modelId="{42C85119-6FA8-C44F-B676-30289FB0C059}">
      <dsp:nvSpPr>
        <dsp:cNvPr id="0" name=""/>
        <dsp:cNvSpPr/>
      </dsp:nvSpPr>
      <dsp:spPr>
        <a:xfrm>
          <a:off x="5348692" y="556467"/>
          <a:ext cx="622780" cy="48245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kern="1200"/>
        </a:p>
      </dsp:txBody>
      <dsp:txXfrm>
        <a:off x="5348692" y="652958"/>
        <a:ext cx="478043" cy="289475"/>
      </dsp:txXfrm>
    </dsp:sp>
    <dsp:sp modelId="{100BE9D0-49AC-9146-864F-0B562569AD6B}">
      <dsp:nvSpPr>
        <dsp:cNvPr id="0" name=""/>
        <dsp:cNvSpPr/>
      </dsp:nvSpPr>
      <dsp:spPr>
        <a:xfrm>
          <a:off x="6229985" y="463670"/>
          <a:ext cx="1937804" cy="10020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kern="1200" dirty="0"/>
            <a:t>EPREUVE 3 : </a:t>
          </a:r>
          <a:r>
            <a:rPr lang="fr-FR" sz="1700" b="0" kern="1200" dirty="0"/>
            <a:t>30 min</a:t>
          </a:r>
        </a:p>
      </dsp:txBody>
      <dsp:txXfrm>
        <a:off x="6229985" y="463670"/>
        <a:ext cx="1937804" cy="668051"/>
      </dsp:txXfrm>
    </dsp:sp>
    <dsp:sp modelId="{E11AFB1E-733E-8D4D-8899-FDD4C36551E5}">
      <dsp:nvSpPr>
        <dsp:cNvPr id="0" name=""/>
        <dsp:cNvSpPr/>
      </dsp:nvSpPr>
      <dsp:spPr>
        <a:xfrm>
          <a:off x="6626885" y="1131721"/>
          <a:ext cx="1937804" cy="373320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700" kern="1200" dirty="0"/>
            <a:t>La </a:t>
          </a:r>
          <a:r>
            <a:rPr lang="fr-FR" sz="1700" b="1" kern="1200" dirty="0"/>
            <a:t>présentation d’une action (10 minutes) </a:t>
          </a:r>
          <a:r>
            <a:rPr lang="fr-FR" sz="1700" kern="1200" dirty="0"/>
            <a:t>conduite par le candidat témoignant de son rôle d’acteur de l’école inclusive et de </a:t>
          </a:r>
          <a:r>
            <a:rPr lang="fr-FR" sz="1700" b="0" kern="1200" dirty="0"/>
            <a:t>personne ressource suivie </a:t>
          </a:r>
          <a:r>
            <a:rPr lang="fr-FR" sz="1700" b="1" kern="1200" dirty="0"/>
            <a:t>d’un échange (20 minutes).</a:t>
          </a:r>
        </a:p>
      </dsp:txBody>
      <dsp:txXfrm>
        <a:off x="6683641" y="1188477"/>
        <a:ext cx="1824292" cy="361968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227784-DAE6-43C1-B8A3-C0BB929AC176}">
      <dsp:nvSpPr>
        <dsp:cNvPr id="0" name=""/>
        <dsp:cNvSpPr/>
      </dsp:nvSpPr>
      <dsp:spPr>
        <a:xfrm>
          <a:off x="429570" y="472"/>
          <a:ext cx="3346456" cy="20078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IEN ASH</a:t>
          </a:r>
        </a:p>
      </dsp:txBody>
      <dsp:txXfrm>
        <a:off x="429570" y="472"/>
        <a:ext cx="3346456" cy="2007873"/>
      </dsp:txXfrm>
    </dsp:sp>
    <dsp:sp modelId="{83531D57-AA93-47DF-81F2-C52BACADA8FE}">
      <dsp:nvSpPr>
        <dsp:cNvPr id="0" name=""/>
        <dsp:cNvSpPr/>
      </dsp:nvSpPr>
      <dsp:spPr>
        <a:xfrm>
          <a:off x="4110672" y="472"/>
          <a:ext cx="3346456" cy="20078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IEN de circonscription,   IA-IPR ou IEN-ET/EG</a:t>
          </a:r>
        </a:p>
      </dsp:txBody>
      <dsp:txXfrm>
        <a:off x="4110672" y="472"/>
        <a:ext cx="3346456" cy="2007873"/>
      </dsp:txXfrm>
    </dsp:sp>
    <dsp:sp modelId="{3BF4CEFF-B644-4DEA-94BB-1B97C206B40F}">
      <dsp:nvSpPr>
        <dsp:cNvPr id="0" name=""/>
        <dsp:cNvSpPr/>
      </dsp:nvSpPr>
      <dsp:spPr>
        <a:xfrm>
          <a:off x="429570" y="2342991"/>
          <a:ext cx="3346456" cy="20078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Formateur impliqué dans la formation</a:t>
          </a:r>
        </a:p>
      </dsp:txBody>
      <dsp:txXfrm>
        <a:off x="429570" y="2342991"/>
        <a:ext cx="3346456" cy="2007873"/>
      </dsp:txXfrm>
    </dsp:sp>
    <dsp:sp modelId="{2B731BD7-C638-443A-A9EF-0C98B3D2196C}">
      <dsp:nvSpPr>
        <dsp:cNvPr id="0" name=""/>
        <dsp:cNvSpPr/>
      </dsp:nvSpPr>
      <dsp:spPr>
        <a:xfrm>
          <a:off x="4110672" y="2342991"/>
          <a:ext cx="3346456" cy="20078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Enseignant spécialisé du parcours de formation</a:t>
          </a:r>
        </a:p>
      </dsp:txBody>
      <dsp:txXfrm>
        <a:off x="4110672" y="2342991"/>
        <a:ext cx="3346456" cy="200787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EA5D82-699C-564A-88DC-816DF13FD590}">
      <dsp:nvSpPr>
        <dsp:cNvPr id="0" name=""/>
        <dsp:cNvSpPr/>
      </dsp:nvSpPr>
      <dsp:spPr>
        <a:xfrm>
          <a:off x="2305923" y="930093"/>
          <a:ext cx="4987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8770" y="45720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42074" y="973166"/>
        <a:ext cx="26468" cy="5293"/>
      </dsp:txXfrm>
    </dsp:sp>
    <dsp:sp modelId="{70C999FE-9BDE-1449-AC70-D037E2953849}">
      <dsp:nvSpPr>
        <dsp:cNvPr id="0" name=""/>
        <dsp:cNvSpPr/>
      </dsp:nvSpPr>
      <dsp:spPr>
        <a:xfrm>
          <a:off x="6114" y="285330"/>
          <a:ext cx="2301609" cy="13809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781" tIns="118383" rIns="112781" bIns="118383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Réception de la circulaire académique (i-prof)</a:t>
          </a:r>
          <a:endParaRPr lang="en-US" sz="1600" kern="1200" dirty="0"/>
        </a:p>
      </dsp:txBody>
      <dsp:txXfrm>
        <a:off x="6114" y="285330"/>
        <a:ext cx="2301609" cy="1380965"/>
      </dsp:txXfrm>
    </dsp:sp>
    <dsp:sp modelId="{653DB933-0F8A-1C44-9B60-7374AA38B0E6}">
      <dsp:nvSpPr>
        <dsp:cNvPr id="0" name=""/>
        <dsp:cNvSpPr/>
      </dsp:nvSpPr>
      <dsp:spPr>
        <a:xfrm>
          <a:off x="5136903" y="930093"/>
          <a:ext cx="4987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8770" y="45720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73054" y="973166"/>
        <a:ext cx="26468" cy="5293"/>
      </dsp:txXfrm>
    </dsp:sp>
    <dsp:sp modelId="{EE36D797-8453-C645-A6BE-381699B4A147}">
      <dsp:nvSpPr>
        <dsp:cNvPr id="0" name=""/>
        <dsp:cNvSpPr/>
      </dsp:nvSpPr>
      <dsp:spPr>
        <a:xfrm>
          <a:off x="2837094" y="285330"/>
          <a:ext cx="2301609" cy="13809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781" tIns="118383" rIns="112781" bIns="118383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Remise du dossier de candidature au rectorat</a:t>
          </a:r>
          <a:endParaRPr lang="en-US" sz="1600" kern="1200"/>
        </a:p>
      </dsp:txBody>
      <dsp:txXfrm>
        <a:off x="2837094" y="285330"/>
        <a:ext cx="2301609" cy="1380965"/>
      </dsp:txXfrm>
    </dsp:sp>
    <dsp:sp modelId="{E7454D47-F44F-6945-9F11-ED2E229FFD17}">
      <dsp:nvSpPr>
        <dsp:cNvPr id="0" name=""/>
        <dsp:cNvSpPr/>
      </dsp:nvSpPr>
      <dsp:spPr>
        <a:xfrm>
          <a:off x="1156919" y="1664496"/>
          <a:ext cx="5661959" cy="498770"/>
        </a:xfrm>
        <a:custGeom>
          <a:avLst/>
          <a:gdLst/>
          <a:ahLst/>
          <a:cxnLst/>
          <a:rect l="0" t="0" r="0" b="0"/>
          <a:pathLst>
            <a:path>
              <a:moveTo>
                <a:pt x="5661959" y="0"/>
              </a:moveTo>
              <a:lnTo>
                <a:pt x="5661959" y="266485"/>
              </a:lnTo>
              <a:lnTo>
                <a:pt x="0" y="266485"/>
              </a:lnTo>
              <a:lnTo>
                <a:pt x="0" y="498770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45732" y="1911234"/>
        <a:ext cx="284332" cy="5293"/>
      </dsp:txXfrm>
    </dsp:sp>
    <dsp:sp modelId="{0F510279-5F16-BF42-8553-A2EF40B58E30}">
      <dsp:nvSpPr>
        <dsp:cNvPr id="0" name=""/>
        <dsp:cNvSpPr/>
      </dsp:nvSpPr>
      <dsp:spPr>
        <a:xfrm>
          <a:off x="5668074" y="285330"/>
          <a:ext cx="2301609" cy="13809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781" tIns="118383" rIns="112781" bIns="118383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Entretien avec une commission</a:t>
          </a:r>
          <a:endParaRPr lang="en-US" sz="1600" kern="1200"/>
        </a:p>
      </dsp:txBody>
      <dsp:txXfrm>
        <a:off x="5668074" y="285330"/>
        <a:ext cx="2301609" cy="1380965"/>
      </dsp:txXfrm>
    </dsp:sp>
    <dsp:sp modelId="{252503DE-6E50-CE4D-9210-90C38C55AFBD}">
      <dsp:nvSpPr>
        <dsp:cNvPr id="0" name=""/>
        <dsp:cNvSpPr/>
      </dsp:nvSpPr>
      <dsp:spPr>
        <a:xfrm>
          <a:off x="2305923" y="2840429"/>
          <a:ext cx="4987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8770" y="45720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42074" y="2883502"/>
        <a:ext cx="26468" cy="5293"/>
      </dsp:txXfrm>
    </dsp:sp>
    <dsp:sp modelId="{B2EEE799-530B-5340-9BD2-3F3FC004CAB0}">
      <dsp:nvSpPr>
        <dsp:cNvPr id="0" name=""/>
        <dsp:cNvSpPr/>
      </dsp:nvSpPr>
      <dsp:spPr>
        <a:xfrm>
          <a:off x="6114" y="2195666"/>
          <a:ext cx="2301609" cy="13809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781" tIns="118383" rIns="112781" bIns="118383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Mouvement intra-départemental</a:t>
          </a:r>
          <a:endParaRPr lang="en-US" sz="1600" kern="1200" dirty="0"/>
        </a:p>
      </dsp:txBody>
      <dsp:txXfrm>
        <a:off x="6114" y="2195666"/>
        <a:ext cx="2301609" cy="1380965"/>
      </dsp:txXfrm>
    </dsp:sp>
    <dsp:sp modelId="{9F721E5B-0998-384E-8CBE-6A16F4FE9878}">
      <dsp:nvSpPr>
        <dsp:cNvPr id="0" name=""/>
        <dsp:cNvSpPr/>
      </dsp:nvSpPr>
      <dsp:spPr>
        <a:xfrm>
          <a:off x="5136903" y="2840429"/>
          <a:ext cx="4987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8770" y="45720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73054" y="2883502"/>
        <a:ext cx="26468" cy="5293"/>
      </dsp:txXfrm>
    </dsp:sp>
    <dsp:sp modelId="{7AD92F4E-3DE1-4841-86F1-770165778B15}">
      <dsp:nvSpPr>
        <dsp:cNvPr id="0" name=""/>
        <dsp:cNvSpPr/>
      </dsp:nvSpPr>
      <dsp:spPr>
        <a:xfrm>
          <a:off x="2837094" y="2195666"/>
          <a:ext cx="2301609" cy="13809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781" tIns="118383" rIns="112781" bIns="118383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Résultats </a:t>
          </a:r>
          <a:endParaRPr lang="en-US" sz="1600" kern="1200"/>
        </a:p>
      </dsp:txBody>
      <dsp:txXfrm>
        <a:off x="2837094" y="2195666"/>
        <a:ext cx="2301609" cy="1380965"/>
      </dsp:txXfrm>
    </dsp:sp>
    <dsp:sp modelId="{98DB4761-1E7E-964B-B2C2-2D3095D48ECC}">
      <dsp:nvSpPr>
        <dsp:cNvPr id="0" name=""/>
        <dsp:cNvSpPr/>
      </dsp:nvSpPr>
      <dsp:spPr>
        <a:xfrm>
          <a:off x="1156919" y="3574832"/>
          <a:ext cx="5661959" cy="498770"/>
        </a:xfrm>
        <a:custGeom>
          <a:avLst/>
          <a:gdLst/>
          <a:ahLst/>
          <a:cxnLst/>
          <a:rect l="0" t="0" r="0" b="0"/>
          <a:pathLst>
            <a:path>
              <a:moveTo>
                <a:pt x="5661959" y="0"/>
              </a:moveTo>
              <a:lnTo>
                <a:pt x="5661959" y="266485"/>
              </a:lnTo>
              <a:lnTo>
                <a:pt x="0" y="266485"/>
              </a:lnTo>
              <a:lnTo>
                <a:pt x="0" y="498770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45732" y="3821570"/>
        <a:ext cx="284332" cy="5293"/>
      </dsp:txXfrm>
    </dsp:sp>
    <dsp:sp modelId="{C3BA30FC-3B4D-A44A-B2D1-5B9AEEBA24FD}">
      <dsp:nvSpPr>
        <dsp:cNvPr id="0" name=""/>
        <dsp:cNvSpPr/>
      </dsp:nvSpPr>
      <dsp:spPr>
        <a:xfrm>
          <a:off x="5668074" y="2195666"/>
          <a:ext cx="2301609" cy="13809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781" tIns="118383" rIns="112781" bIns="118383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Attribution d’un poste support </a:t>
          </a:r>
          <a:endParaRPr lang="en-US" sz="1600" kern="1200"/>
        </a:p>
      </dsp:txBody>
      <dsp:txXfrm>
        <a:off x="5668074" y="2195666"/>
        <a:ext cx="2301609" cy="1380965"/>
      </dsp:txXfrm>
    </dsp:sp>
    <dsp:sp modelId="{47B9EE19-BBD4-7F47-A899-FE61DCB56E85}">
      <dsp:nvSpPr>
        <dsp:cNvPr id="0" name=""/>
        <dsp:cNvSpPr/>
      </dsp:nvSpPr>
      <dsp:spPr>
        <a:xfrm>
          <a:off x="2305923" y="4750765"/>
          <a:ext cx="4987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8770" y="45720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42074" y="4793838"/>
        <a:ext cx="26468" cy="5293"/>
      </dsp:txXfrm>
    </dsp:sp>
    <dsp:sp modelId="{6D6D1674-8C0A-0D43-B3EA-98850133AB74}">
      <dsp:nvSpPr>
        <dsp:cNvPr id="0" name=""/>
        <dsp:cNvSpPr/>
      </dsp:nvSpPr>
      <dsp:spPr>
        <a:xfrm>
          <a:off x="6114" y="4106002"/>
          <a:ext cx="2301609" cy="13809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781" tIns="118383" rIns="112781" bIns="118383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Septembre 2023 : formation en alternance (poste support / 12 semaines de formation)</a:t>
          </a:r>
          <a:endParaRPr lang="en-US" sz="1600" kern="1200"/>
        </a:p>
      </dsp:txBody>
      <dsp:txXfrm>
        <a:off x="6114" y="4106002"/>
        <a:ext cx="2301609" cy="1380965"/>
      </dsp:txXfrm>
    </dsp:sp>
    <dsp:sp modelId="{CFDF77C1-AD20-094E-8F26-B0D3EAC7DCAF}">
      <dsp:nvSpPr>
        <dsp:cNvPr id="0" name=""/>
        <dsp:cNvSpPr/>
      </dsp:nvSpPr>
      <dsp:spPr>
        <a:xfrm>
          <a:off x="2837094" y="4106002"/>
          <a:ext cx="2301609" cy="13809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781" tIns="118383" rIns="112781" bIns="118383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/>
            <a:t>Consulter régulièrement le site du rectorat</a:t>
          </a:r>
          <a:endParaRPr lang="en-US" sz="1600" kern="1200"/>
        </a:p>
      </dsp:txBody>
      <dsp:txXfrm>
        <a:off x="2837094" y="4106002"/>
        <a:ext cx="2301609" cy="1380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0EDD0F-7562-4245-9258-CB9930ADEF16}" type="datetimeFigureOut">
              <a:rPr lang="fr-FR" smtClean="0"/>
              <a:pPr/>
              <a:t>28/03/2022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19C9B6-417D-4DCD-87D5-F96A1622DF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2C0A9-0B45-5040-B27E-283D56A3F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95D0402-FE7A-4E45-9386-887356B736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425BB8-BA77-7F49-B637-C808BF5A7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28/03/2022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4F1B12-85CC-4D4E-B0E2-5772CDCEA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67BBE9-E3A6-C246-8344-D3BA0E649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4570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67F126-BA36-D24E-8E4B-5FF7902D8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F7334D-6437-8349-B810-7F2D1BCE4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C4AABA-B415-634E-8C01-B8FF9E4A4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28/03/2022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79DAC9-0847-8346-8BD3-0B9642777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5E6F22-0D44-EA4D-B920-950E9A26A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8749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00FE07-D7F8-0245-BC93-8F9083365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D1D925-F2D9-6849-96F0-0F1780BB99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03345D-BFD9-8A4B-9EAA-4F2EA1E0F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28/03/2022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382188-A89B-3A46-8181-3ADD7C313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80FD63-C623-4449-9DEA-740336E2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167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C18EA9-51B4-DB4B-82D2-9D4DB0778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D2B0172-B792-7246-B235-E07DAD256A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FCA3F98-33B8-B145-A487-88DF49B30E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24C0821-142D-E347-9F60-12EF374AD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28/03/2022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AEFBE9C-16C7-7B45-B937-2256BBF48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9A1DA3-DE70-FF4E-9CFE-2FCD3AF61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9141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84F541-9243-AF4F-A52A-13C10254D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890EACD-0DF5-824A-A54C-4F8EA7FB4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FA84111-9071-AE41-9700-E5AA9A55CC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D6FCAFF-E2B6-7E4F-A68B-DAD1A98D36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4135C6A-635D-4743-AFC3-CFC60AB04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FB7C8A5-7BD6-D148-9732-FC5B73AEF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28/03/2022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F8168E2-3BA3-5A47-B472-5E9D60059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55D46DC-3B59-7443-997C-7E7739C1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4531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9A298-266A-B84D-86D2-7C6915E55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6664FC3-623F-A14B-99F9-053B882B9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28/03/2022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DF2FD3E-0487-AF46-9E6A-C48259505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AE34B58-E412-4644-8C2C-0223F8FD1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4686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CA17133-F78D-B347-8815-4C3018AD6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28/03/2022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35E446C-28B8-F545-8AF2-C9C86398D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52C918-69A7-2C43-985F-8A724E1EA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650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2AFAAD-8B90-E840-A16B-92F27A7E8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BAC487-B094-FF4E-963B-33B068F59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6F4A35-9F49-124A-98F8-80710E0E09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D985BAA-98F4-CC49-8950-332139157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28/03/2022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AA3704-EBBD-2846-9D1D-AF3550E8A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BB0762-A557-2448-94BA-F7649F742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772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05A842-20AA-124C-8B95-252D08F94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05BAA5C-7DD3-0C45-8B82-C4BA3B3155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603C156-A765-9149-AD90-21B145507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174E2C6-618B-9A48-80DB-12A230D3E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28/03/2022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59D5768-7616-534E-B047-0C888E732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9814F1-87C3-2745-B087-9F9FBCA8F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9094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3DD827-B728-A845-AD5D-9F5C7D843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9E044A5-254C-7347-B1AA-806F87ADEC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401148-1134-EB46-A8C2-493BFCE2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28/03/2022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BCFDAA-6F1D-384C-82A1-7078BF562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E7B572-4722-8446-9AD5-6D686887D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895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719021E-E13C-AF47-A56E-4194B67B24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0FA279E-92E2-F74F-AD70-930BC8C5C1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6B2E12-749B-E04F-94CB-2B104B396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28/03/2022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D9160C-9106-A44E-A363-E35903A99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0B97B9-9C7F-7E42-B4C2-CE9B91AF0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7656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4093621-FC7D-6E46-A446-B9656B8A0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640A2D4-5586-8048-A15E-4581F52DB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75A34-F2D1-EA4D-A0FD-A5906E3671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67929-740C-45A4-939B-CA37B3998B93}" type="datetimeFigureOut">
              <a:rPr lang="fr-FR" smtClean="0"/>
              <a:pPr/>
              <a:t>28/03/2022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A69C0C-A732-0049-A052-991720032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0B00F9-BFEC-F749-AB1D-66B7A6F62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1736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8" r:id="rId1"/>
    <p:sldLayoutId id="2147484069" r:id="rId2"/>
    <p:sldLayoutId id="2147484070" r:id="rId3"/>
    <p:sldLayoutId id="2147484071" r:id="rId4"/>
    <p:sldLayoutId id="2147484072" r:id="rId5"/>
    <p:sldLayoutId id="2147484073" r:id="rId6"/>
    <p:sldLayoutId id="2147484074" r:id="rId7"/>
    <p:sldLayoutId id="2147484075" r:id="rId8"/>
    <p:sldLayoutId id="2147484076" r:id="rId9"/>
    <p:sldLayoutId id="2147484077" r:id="rId10"/>
    <p:sldLayoutId id="214748407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hyperlink" Target="http://www.espe-martinique.f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hyperlink" Target="http://site.ac-martinique.fr/ash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7.gif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hyperlink" Target="https://www.ac-martinique.fr/certifications-professionnelles-121465" TargetMode="Externa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" name="Picture 3">
            <a:extLst>
              <a:ext uri="{FF2B5EF4-FFF2-40B4-BE49-F238E27FC236}">
                <a16:creationId xmlns:a16="http://schemas.microsoft.com/office/drawing/2014/main" id="{78382364-59B1-4D43-9EBA-19FACF1AB5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50" t="9091" r="14804" b="-1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17450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399FBA9-1EDA-4442-8526-53ABB03305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485" y="1122363"/>
            <a:ext cx="3017520" cy="3204134"/>
          </a:xfrm>
        </p:spPr>
        <p:txBody>
          <a:bodyPr anchor="b">
            <a:normAutofit/>
          </a:bodyPr>
          <a:lstStyle/>
          <a:p>
            <a:pPr algn="l"/>
            <a:r>
              <a:rPr lang="fr-FR" sz="4200" dirty="0"/>
              <a:t>LA FORMATION AU CAPPEI</a:t>
            </a:r>
            <a:br>
              <a:rPr lang="fr-FR" sz="4200" dirty="0"/>
            </a:br>
            <a:r>
              <a:rPr lang="fr-FR" sz="4200" dirty="0"/>
              <a:t>2022-23</a:t>
            </a:r>
            <a:br>
              <a:rPr lang="fr-FR" sz="4200" dirty="0"/>
            </a:br>
            <a:r>
              <a:rPr lang="fr-FR" sz="2400" dirty="0"/>
              <a:t>Académie de Martinique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D0EA71-F3E9-6540-8D14-FD7458A9C9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3" y="4785631"/>
            <a:ext cx="4032448" cy="1811721"/>
          </a:xfrm>
        </p:spPr>
        <p:txBody>
          <a:bodyPr>
            <a:normAutofit fontScale="92500" lnSpcReduction="20000"/>
          </a:bodyPr>
          <a:lstStyle/>
          <a:p>
            <a:pPr defTabSz="914400"/>
            <a:r>
              <a:rPr lang="en-US" sz="1700" b="1" dirty="0"/>
              <a:t>Marie-</a:t>
            </a:r>
            <a:r>
              <a:rPr lang="en-US" sz="1700" b="1" dirty="0" err="1"/>
              <a:t>Félide</a:t>
            </a:r>
            <a:r>
              <a:rPr lang="en-US" sz="1700" b="1" dirty="0"/>
              <a:t> FAFARD</a:t>
            </a:r>
          </a:p>
          <a:p>
            <a:pPr defTabSz="914400"/>
            <a:r>
              <a:rPr lang="en-US" sz="1700" dirty="0"/>
              <a:t>IEN ASH CTR</a:t>
            </a:r>
          </a:p>
          <a:p>
            <a:pPr defTabSz="914400"/>
            <a:r>
              <a:rPr lang="en-US" sz="1700" b="1" dirty="0"/>
              <a:t>Genevieve LUPON</a:t>
            </a:r>
          </a:p>
          <a:p>
            <a:pPr defTabSz="914400"/>
            <a:r>
              <a:rPr lang="en-US" sz="1700" dirty="0"/>
              <a:t>IEN ASH Adaptation</a:t>
            </a:r>
          </a:p>
          <a:p>
            <a:pPr defTabSz="914400"/>
            <a:endParaRPr lang="en-US" sz="1700" dirty="0"/>
          </a:p>
          <a:p>
            <a:pPr defTabSz="914400"/>
            <a:r>
              <a:rPr lang="en-US" sz="1700" dirty="0"/>
              <a:t>Secretariat ASH : ce.9720887g@ac-martinique.fr</a:t>
            </a:r>
          </a:p>
          <a:p>
            <a:pPr algn="l"/>
            <a:endParaRPr lang="fr-FR" sz="1700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820F5B0-4DFD-E146-9351-9178389D8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" y="27926"/>
            <a:ext cx="1678686" cy="109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809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AFEFEC5-E430-BF40-8D9A-FFB9A9AD85E4}"/>
              </a:ext>
            </a:extLst>
          </p:cNvPr>
          <p:cNvSpPr/>
          <p:nvPr/>
        </p:nvSpPr>
        <p:spPr>
          <a:xfrm>
            <a:off x="323528" y="1196752"/>
            <a:ext cx="2376264" cy="122413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Directeur de l’INSPE</a:t>
            </a:r>
          </a:p>
          <a:p>
            <a:pPr algn="ctr"/>
            <a:r>
              <a:rPr lang="fr-FR" dirty="0"/>
              <a:t>Bertrand TROADEC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5BC801B-D33D-8247-A7DD-C4CA25D054E7}"/>
              </a:ext>
            </a:extLst>
          </p:cNvPr>
          <p:cNvSpPr/>
          <p:nvPr/>
        </p:nvSpPr>
        <p:spPr>
          <a:xfrm>
            <a:off x="3238186" y="1196752"/>
            <a:ext cx="2376264" cy="122413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IEN CTR ASH</a:t>
            </a:r>
          </a:p>
          <a:p>
            <a:pPr algn="ctr"/>
            <a:r>
              <a:rPr lang="fr-FR" dirty="0"/>
              <a:t>Marie-</a:t>
            </a:r>
            <a:r>
              <a:rPr lang="fr-FR" dirty="0" err="1"/>
              <a:t>Félide</a:t>
            </a:r>
            <a:r>
              <a:rPr lang="fr-FR" dirty="0"/>
              <a:t> FAFARD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AD1D633-7E17-4149-B40A-DCB876364E66}"/>
              </a:ext>
            </a:extLst>
          </p:cNvPr>
          <p:cNvSpPr/>
          <p:nvPr/>
        </p:nvSpPr>
        <p:spPr>
          <a:xfrm>
            <a:off x="6156176" y="1196752"/>
            <a:ext cx="2376264" cy="122413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IEN ASH Adaptation</a:t>
            </a:r>
          </a:p>
          <a:p>
            <a:pPr algn="ctr"/>
            <a:r>
              <a:rPr lang="fr-FR" dirty="0"/>
              <a:t>Geneviève LUPON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AEDCBF3-9ABE-4A41-ACCF-977D4AB4B0D2}"/>
              </a:ext>
            </a:extLst>
          </p:cNvPr>
          <p:cNvSpPr/>
          <p:nvPr/>
        </p:nvSpPr>
        <p:spPr>
          <a:xfrm>
            <a:off x="1569474" y="3794692"/>
            <a:ext cx="1944216" cy="143701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CP ASH Coordonnatrice CAPPEI</a:t>
            </a:r>
          </a:p>
          <a:p>
            <a:pPr algn="ctr"/>
            <a:r>
              <a:rPr lang="fr-FR" b="1" dirty="0"/>
              <a:t> </a:t>
            </a:r>
            <a:r>
              <a:rPr lang="fr-FR" dirty="0"/>
              <a:t>Elsa RAOUX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CE4D643-6260-7747-99BE-860B52D3CC98}"/>
              </a:ext>
            </a:extLst>
          </p:cNvPr>
          <p:cNvSpPr/>
          <p:nvPr/>
        </p:nvSpPr>
        <p:spPr>
          <a:xfrm>
            <a:off x="3600338" y="3855388"/>
            <a:ext cx="2029974" cy="143700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CP ASH</a:t>
            </a:r>
          </a:p>
          <a:p>
            <a:pPr algn="ctr"/>
            <a:r>
              <a:rPr lang="fr-FR" dirty="0"/>
              <a:t>Patrick IBRAHIM</a:t>
            </a:r>
          </a:p>
          <a:p>
            <a:pPr algn="ctr"/>
            <a:r>
              <a:rPr lang="fr-FR" dirty="0"/>
              <a:t>Isabelle DEBREUVE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0895DC-FE46-704E-AAF0-8605D42DD484}"/>
              </a:ext>
            </a:extLst>
          </p:cNvPr>
          <p:cNvSpPr/>
          <p:nvPr/>
        </p:nvSpPr>
        <p:spPr>
          <a:xfrm>
            <a:off x="7529309" y="3815704"/>
            <a:ext cx="1685245" cy="166994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CP ASH  Adaptation</a:t>
            </a:r>
          </a:p>
          <a:p>
            <a:pPr algn="ctr"/>
            <a:r>
              <a:rPr lang="fr-FR" dirty="0"/>
              <a:t>Chantal Elie-Dit-Cosaque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206B3F53-0681-304B-B3D8-1B05706045A7}"/>
              </a:ext>
            </a:extLst>
          </p:cNvPr>
          <p:cNvCxnSpPr>
            <a:cxnSpLocks/>
          </p:cNvCxnSpPr>
          <p:nvPr/>
        </p:nvCxnSpPr>
        <p:spPr>
          <a:xfrm>
            <a:off x="1648574" y="2459435"/>
            <a:ext cx="515120" cy="135626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90DD0409-6833-4F4B-929C-2341AD6D7FC3}"/>
              </a:ext>
            </a:extLst>
          </p:cNvPr>
          <p:cNvCxnSpPr>
            <a:cxnSpLocks/>
          </p:cNvCxnSpPr>
          <p:nvPr/>
        </p:nvCxnSpPr>
        <p:spPr>
          <a:xfrm>
            <a:off x="5352076" y="2448832"/>
            <a:ext cx="631308" cy="133621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6B3E976D-FC64-844D-950C-993158766DA4}"/>
              </a:ext>
            </a:extLst>
          </p:cNvPr>
          <p:cNvCxnSpPr>
            <a:cxnSpLocks/>
          </p:cNvCxnSpPr>
          <p:nvPr/>
        </p:nvCxnSpPr>
        <p:spPr>
          <a:xfrm flipH="1">
            <a:off x="2846088" y="2459435"/>
            <a:ext cx="754251" cy="13256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05D95D3C-56DA-5742-8B4A-9F95F6D6B981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787401" y="2533324"/>
            <a:ext cx="584531" cy="128238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Espace réservé du contenu 4">
            <a:extLst>
              <a:ext uri="{FF2B5EF4-FFF2-40B4-BE49-F238E27FC236}">
                <a16:creationId xmlns:a16="http://schemas.microsoft.com/office/drawing/2014/main" id="{EA6951DC-F191-5A4B-85AC-7FECC0657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0" y="5874087"/>
            <a:ext cx="2842356" cy="97531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42A64C-563A-D446-83BF-1D12C0A02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694" y="5661248"/>
            <a:ext cx="1761789" cy="1148618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A91F939F-A932-294C-B6B4-BA1F24B5B371}"/>
              </a:ext>
            </a:extLst>
          </p:cNvPr>
          <p:cNvSpPr txBox="1"/>
          <p:nvPr/>
        </p:nvSpPr>
        <p:spPr>
          <a:xfrm>
            <a:off x="2557839" y="192300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Présentation de l’équipe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7C72BD-17C1-A84C-996D-9326917580D3}"/>
              </a:ext>
            </a:extLst>
          </p:cNvPr>
          <p:cNvSpPr/>
          <p:nvPr/>
        </p:nvSpPr>
        <p:spPr>
          <a:xfrm>
            <a:off x="76749" y="3794692"/>
            <a:ext cx="1426160" cy="78592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Formateurs </a:t>
            </a:r>
            <a:r>
              <a:rPr lang="fr-FR" b="1" dirty="0" err="1"/>
              <a:t>Inspé</a:t>
            </a:r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733107DA-C8EE-5841-8164-0A18A6923809}"/>
              </a:ext>
            </a:extLst>
          </p:cNvPr>
          <p:cNvSpPr/>
          <p:nvPr/>
        </p:nvSpPr>
        <p:spPr>
          <a:xfrm>
            <a:off x="5716960" y="3855388"/>
            <a:ext cx="1761788" cy="151782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Formateurs </a:t>
            </a:r>
          </a:p>
          <a:p>
            <a:pPr algn="ctr"/>
            <a:r>
              <a:rPr lang="fr-FR" b="1" dirty="0"/>
              <a:t>de la circonscription ASH</a:t>
            </a:r>
            <a:endParaRPr lang="fr-FR" dirty="0"/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DB396497-8170-4B45-9AB2-A10EA609C095}"/>
              </a:ext>
            </a:extLst>
          </p:cNvPr>
          <p:cNvCxnSpPr>
            <a:cxnSpLocks/>
          </p:cNvCxnSpPr>
          <p:nvPr/>
        </p:nvCxnSpPr>
        <p:spPr>
          <a:xfrm flipH="1">
            <a:off x="637281" y="2443516"/>
            <a:ext cx="700433" cy="137218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FD50A509-4D13-5D4C-85D1-5ABA55123E20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4426318" y="2420888"/>
            <a:ext cx="327773" cy="139481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8EC0EDDF-514B-3147-9BE7-FB539BE7C870}"/>
              </a:ext>
            </a:extLst>
          </p:cNvPr>
          <p:cNvCxnSpPr>
            <a:cxnSpLocks/>
          </p:cNvCxnSpPr>
          <p:nvPr/>
        </p:nvCxnSpPr>
        <p:spPr>
          <a:xfrm flipH="1">
            <a:off x="6592737" y="2420888"/>
            <a:ext cx="359473" cy="136416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8CCECA2-F65B-EC46-B6C0-56AB02F406FB}"/>
              </a:ext>
            </a:extLst>
          </p:cNvPr>
          <p:cNvSpPr/>
          <p:nvPr/>
        </p:nvSpPr>
        <p:spPr>
          <a:xfrm>
            <a:off x="3603891" y="5369180"/>
            <a:ext cx="2029974" cy="143700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Coordonnatrice académique PIAL</a:t>
            </a:r>
          </a:p>
          <a:p>
            <a:pPr algn="ctr"/>
            <a:r>
              <a:rPr lang="fr-FR" dirty="0"/>
              <a:t>Odile HAUTERVILLE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97C21C0F-BA32-014A-B2C6-35FAB6D265C9}"/>
              </a:ext>
            </a:extLst>
          </p:cNvPr>
          <p:cNvSpPr/>
          <p:nvPr/>
        </p:nvSpPr>
        <p:spPr>
          <a:xfrm>
            <a:off x="4960156" y="2136320"/>
            <a:ext cx="1656479" cy="8228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Secrétariat</a:t>
            </a:r>
          </a:p>
          <a:p>
            <a:pPr algn="ctr"/>
            <a:r>
              <a:rPr lang="fr-FR" dirty="0"/>
              <a:t>Régine DESTOUR</a:t>
            </a:r>
          </a:p>
        </p:txBody>
      </p:sp>
    </p:spTree>
    <p:extLst>
      <p:ext uri="{BB962C8B-B14F-4D97-AF65-F5344CB8AC3E}">
        <p14:creationId xmlns:p14="http://schemas.microsoft.com/office/powerpoint/2010/main" val="1304426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4AF3B16-5476-0D48-A6CF-2CF70A595B43}"/>
              </a:ext>
            </a:extLst>
          </p:cNvPr>
          <p:cNvSpPr txBox="1"/>
          <p:nvPr/>
        </p:nvSpPr>
        <p:spPr>
          <a:xfrm>
            <a:off x="4031432" y="531196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2"/>
              </a:rPr>
              <a:t>http://www.espe-martinique.fr</a:t>
            </a:r>
            <a:endParaRPr lang="fr-FR" dirty="0"/>
          </a:p>
          <a:p>
            <a:endParaRPr lang="fr-FR" dirty="0"/>
          </a:p>
        </p:txBody>
      </p:sp>
      <p:pic>
        <p:nvPicPr>
          <p:cNvPr id="10" name="Espace réservé du contenu 4">
            <a:extLst>
              <a:ext uri="{FF2B5EF4-FFF2-40B4-BE49-F238E27FC236}">
                <a16:creationId xmlns:a16="http://schemas.microsoft.com/office/drawing/2014/main" id="{55524484-FF1B-9B49-8085-B547CEEAD7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" y="116632"/>
            <a:ext cx="3846780" cy="131997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A3A0197-FD24-724E-9F50-EDE1DFAD3B48}"/>
              </a:ext>
            </a:extLst>
          </p:cNvPr>
          <p:cNvSpPr txBox="1"/>
          <p:nvPr/>
        </p:nvSpPr>
        <p:spPr>
          <a:xfrm>
            <a:off x="3886202" y="3844915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4"/>
              </a:rPr>
              <a:t>http://site.ac-martinique.fr/ash/</a:t>
            </a:r>
            <a:endParaRPr lang="fr-FR" dirty="0"/>
          </a:p>
          <a:p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6DDEBD0-4B0F-804E-8285-1248DD7C69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284984"/>
            <a:ext cx="2304256" cy="15022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9EFBF1-2F82-C645-BF2A-0BB879AB71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2" y="1221208"/>
            <a:ext cx="3854920" cy="15022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2019F1-38E4-0741-B386-EE50AC60E1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328792"/>
            <a:ext cx="4968552" cy="212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59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D861F1-F386-4A7D-A4BF-3BEB82DEB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62DFC44-A40C-4573-9230-B3EDB3EC8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684398"/>
            <a:ext cx="8375586" cy="5206040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836676" y="1408153"/>
            <a:ext cx="7626096" cy="1315035"/>
          </a:xfrm>
        </p:spPr>
        <p:txBody>
          <a:bodyPr>
            <a:normAutofit/>
          </a:bodyPr>
          <a:lstStyle/>
          <a:p>
            <a:r>
              <a:rPr lang="fr-FR" sz="3500" b="1"/>
              <a:t>Objectifs de la réunion d’information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589D35-CF9F-4DE9-A792-8571A09E9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1713627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36676" y="2962656"/>
            <a:ext cx="7626096" cy="262432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sz="1700" dirty="0"/>
              <a:t>Connaître la circulaire relative à la formation professionnelle spécialisée</a:t>
            </a:r>
          </a:p>
          <a:p>
            <a:pPr>
              <a:buFont typeface="Wingdings" panose="05000000000000000000" pitchFamily="2" charset="2"/>
              <a:buChar char="q"/>
            </a:pPr>
            <a:endParaRPr lang="fr-FR" sz="1700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sz="1700" dirty="0"/>
              <a:t>Identifier les différents points clés de la formation CAPPEI dispensée à INSPE de Martinique</a:t>
            </a:r>
          </a:p>
          <a:p>
            <a:pPr>
              <a:buFont typeface="Wingdings" panose="05000000000000000000" pitchFamily="2" charset="2"/>
              <a:buChar char="q"/>
            </a:pPr>
            <a:endParaRPr lang="fr-FR" sz="1700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sz="1700" dirty="0"/>
              <a:t>Connaître les modalités de la certification</a:t>
            </a:r>
          </a:p>
          <a:p>
            <a:pPr>
              <a:buFont typeface="Wingdings" panose="05000000000000000000" pitchFamily="2" charset="2"/>
              <a:buChar char="q"/>
            </a:pPr>
            <a:endParaRPr lang="fr-FR" sz="1700" dirty="0"/>
          </a:p>
          <a:p>
            <a:pPr marL="0" indent="0">
              <a:buNone/>
            </a:pPr>
            <a:endParaRPr lang="fr-FR" sz="1700" dirty="0"/>
          </a:p>
          <a:p>
            <a:pPr marL="0" indent="0">
              <a:buNone/>
            </a:pPr>
            <a:endParaRPr lang="fr-FR" sz="1700" dirty="0"/>
          </a:p>
          <a:p>
            <a:endParaRPr lang="fr-FR" sz="1700" dirty="0"/>
          </a:p>
          <a:p>
            <a:endParaRPr lang="fr-FR" sz="1700" dirty="0"/>
          </a:p>
          <a:p>
            <a:endParaRPr lang="fr-FR" sz="1700" dirty="0"/>
          </a:p>
          <a:p>
            <a:endParaRPr lang="fr-FR" sz="1700" dirty="0"/>
          </a:p>
          <a:p>
            <a:endParaRPr lang="fr-FR" sz="1700" dirty="0"/>
          </a:p>
          <a:p>
            <a:endParaRPr lang="fr-FR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628E5CB-913B-4378-97CE-18C9F6410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253FC87-3F33-A643-92FE-C06CA01A6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188"/>
            <a:ext cx="3647136" cy="5569291"/>
          </a:xfrm>
        </p:spPr>
        <p:txBody>
          <a:bodyPr>
            <a:normAutofit/>
          </a:bodyPr>
          <a:lstStyle/>
          <a:p>
            <a:r>
              <a:rPr lang="fr-FR" sz="4500" b="1"/>
              <a:t>Déroulement de la réunion d’information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B3363B71-CD36-468B-9D77-E821E72997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8305226"/>
              </p:ext>
            </p:extLst>
          </p:nvPr>
        </p:nvGraphicFramePr>
        <p:xfrm>
          <a:off x="4574286" y="621792"/>
          <a:ext cx="394335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5721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6530BB0-0367-8F49-B692-DEC5D036D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118" y="735106"/>
            <a:ext cx="7540322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39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La circulaire relative à la formation professionnelle spécialisée</a:t>
            </a:r>
            <a:br>
              <a:rPr lang="en-US" sz="39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9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</a:t>
            </a:r>
            <a:br>
              <a:rPr lang="en-US" sz="39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9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 référentiel de compétence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8D4A18-ACC2-BD40-9373-99797AC45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3011" y="4870824"/>
            <a:ext cx="7504463" cy="14582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Bef>
                <a:spcPts val="1000"/>
              </a:spcBef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Circulaire n°2017-026 du 14/02/17</a:t>
            </a:r>
          </a:p>
        </p:txBody>
      </p:sp>
    </p:spTree>
    <p:extLst>
      <p:ext uri="{BB962C8B-B14F-4D97-AF65-F5344CB8AC3E}">
        <p14:creationId xmlns:p14="http://schemas.microsoft.com/office/powerpoint/2010/main" val="2292488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D93CEC-8096-DE4E-8539-4FC37E610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365126"/>
            <a:ext cx="8712968" cy="1325563"/>
          </a:xfrm>
        </p:spPr>
        <p:txBody>
          <a:bodyPr>
            <a:normAutofit fontScale="90000"/>
          </a:bodyPr>
          <a:lstStyle/>
          <a:p>
            <a:r>
              <a:rPr lang="fr-FR" dirty="0"/>
              <a:t>Formation professionnelle spécialisée et certificat d'aptitude professionnelle aux pratiques de l'éducation inclusive. Circulaire du 12-2-21</a:t>
            </a:r>
            <a:br>
              <a:rPr lang="fr-FR" dirty="0"/>
            </a:br>
            <a:endParaRPr lang="fr-FR" dirty="0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85BE3471-4865-4B02-B419-D1DC4C19FD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467934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0966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1DC35B-F024-AA47-98CB-CF0B41C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514181"/>
            <a:ext cx="8892480" cy="1325563"/>
          </a:xfrm>
        </p:spPr>
        <p:txBody>
          <a:bodyPr/>
          <a:lstStyle/>
          <a:p>
            <a:pPr algn="ctr"/>
            <a:r>
              <a:rPr lang="fr-FR" b="1" dirty="0"/>
              <a:t>Le référentiel de compétences de l’enseignant spécialisé annexé à cette circulaire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410C80D2-0AA4-8444-A3D3-9B42ADF352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47" y="301999"/>
            <a:ext cx="7413026" cy="521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380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9967308-D720-A143-8E76-442FD3CAB2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6118" y="735106"/>
            <a:ext cx="7540322" cy="2928470"/>
          </a:xfrm>
        </p:spPr>
        <p:txBody>
          <a:bodyPr anchor="b">
            <a:normAutofit/>
          </a:bodyPr>
          <a:lstStyle/>
          <a:p>
            <a:pPr algn="l"/>
            <a:r>
              <a:rPr lang="fr-FR" sz="4200">
                <a:solidFill>
                  <a:srgbClr val="FFFFFF"/>
                </a:solidFill>
              </a:rPr>
              <a:t>Présentation du contenu de la formation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0A9155-229A-6947-A8E9-58A0C74A4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3011" y="4870824"/>
            <a:ext cx="7504463" cy="1458258"/>
          </a:xfrm>
        </p:spPr>
        <p:txBody>
          <a:bodyPr anchor="ctr">
            <a:normAutofit/>
          </a:bodyPr>
          <a:lstStyle/>
          <a:p>
            <a:pPr algn="l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35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725A99A-2807-4142-BD86-3AE86EC4A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585541"/>
            <a:ext cx="3715210" cy="1272459"/>
          </a:xfrm>
          <a:prstGeom prst="rect">
            <a:avLst/>
          </a:prstGeom>
        </p:spPr>
      </p:pic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2920814520"/>
              </p:ext>
            </p:extLst>
          </p:nvPr>
        </p:nvGraphicFramePr>
        <p:xfrm>
          <a:off x="683568" y="692697"/>
          <a:ext cx="756084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30C6149F-6A77-1B41-9D99-BDAFA0AF39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777" y="5323705"/>
            <a:ext cx="2304256" cy="150228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fr-FR" b="1"/>
              <a:t>6 modules de tronc commun</a:t>
            </a:r>
            <a:endParaRPr lang="fr-FR" b="1" dirty="0"/>
          </a:p>
        </p:txBody>
      </p:sp>
      <p:graphicFrame>
        <p:nvGraphicFramePr>
          <p:cNvPr id="5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8789895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3661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8407846" cy="1325563"/>
          </a:xfrm>
        </p:spPr>
        <p:txBody>
          <a:bodyPr/>
          <a:lstStyle/>
          <a:p>
            <a:r>
              <a:rPr lang="fr-FR" b="1" dirty="0"/>
              <a:t>En Martinique : 4 modules d’approfondissement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5429298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80A1926-D218-A64A-8D71-C24852E4A4B4}"/>
              </a:ext>
            </a:extLst>
          </p:cNvPr>
          <p:cNvSpPr txBox="1"/>
          <p:nvPr/>
        </p:nvSpPr>
        <p:spPr>
          <a:xfrm>
            <a:off x="107503" y="1846263"/>
            <a:ext cx="553998" cy="201478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sz="2400" dirty="0">
                <a:solidFill>
                  <a:srgbClr val="0070C0"/>
                </a:solidFill>
              </a:rPr>
              <a:t>RASED/SEGPA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F55C323-72AA-404B-AB94-F025B6DDBA3D}"/>
              </a:ext>
            </a:extLst>
          </p:cNvPr>
          <p:cNvSpPr txBox="1"/>
          <p:nvPr/>
        </p:nvSpPr>
        <p:spPr>
          <a:xfrm>
            <a:off x="93380" y="4700328"/>
            <a:ext cx="553998" cy="63735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fr-FR" sz="2400" dirty="0">
                <a:solidFill>
                  <a:srgbClr val="00B050"/>
                </a:solidFill>
              </a:rPr>
              <a:t>ULIS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0E6BE9B-DF31-0E42-80C7-819EC1FCA419}"/>
              </a:ext>
            </a:extLst>
          </p:cNvPr>
          <p:cNvCxnSpPr>
            <a:cxnSpLocks/>
          </p:cNvCxnSpPr>
          <p:nvPr/>
        </p:nvCxnSpPr>
        <p:spPr>
          <a:xfrm>
            <a:off x="0" y="4005064"/>
            <a:ext cx="9144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4346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251520" y="365126"/>
            <a:ext cx="8784976" cy="1325563"/>
          </a:xfrm>
        </p:spPr>
        <p:txBody>
          <a:bodyPr>
            <a:normAutofit/>
          </a:bodyPr>
          <a:lstStyle/>
          <a:p>
            <a:r>
              <a:rPr lang="fr-FR" b="1" dirty="0"/>
              <a:t> En Martinique : 3 Modules de professionnalisation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155946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139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5377D-3CEB-8545-A262-AAAE630A1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6995"/>
            <a:ext cx="7886700" cy="1133693"/>
          </a:xfrm>
        </p:spPr>
        <p:txBody>
          <a:bodyPr>
            <a:normAutofit/>
          </a:bodyPr>
          <a:lstStyle/>
          <a:p>
            <a:r>
              <a:rPr lang="fr-FR" sz="3500" b="1"/>
              <a:t>Un enseignant spécialisé peut-il suivre plusieurs modules de professionnalisation?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A0825058-14AC-D573-D0D3-27D52214BD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8221068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5956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7CCC60B-4D42-4FE4-BCB2-A713F52D0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5239235" y="557188"/>
            <a:ext cx="3581237" cy="5569291"/>
          </a:xfrm>
        </p:spPr>
        <p:txBody>
          <a:bodyPr>
            <a:normAutofit/>
          </a:bodyPr>
          <a:lstStyle/>
          <a:p>
            <a:r>
              <a:rPr lang="fr-FR" sz="3800" b="1" dirty="0"/>
              <a:t>12 semaines de formation</a:t>
            </a:r>
            <a:br>
              <a:rPr lang="fr-FR" sz="3800" b="1" dirty="0"/>
            </a:br>
            <a:br>
              <a:rPr lang="fr-FR" sz="3800" b="1" dirty="0"/>
            </a:br>
            <a:r>
              <a:rPr lang="fr-FR" sz="3800" b="1" dirty="0"/>
              <a:t>5 regroupements</a:t>
            </a:r>
          </a:p>
        </p:txBody>
      </p:sp>
      <p:graphicFrame>
        <p:nvGraphicFramePr>
          <p:cNvPr id="5" name="Espace réservé du contenu 1">
            <a:extLst>
              <a:ext uri="{FF2B5EF4-FFF2-40B4-BE49-F238E27FC236}">
                <a16:creationId xmlns:a16="http://schemas.microsoft.com/office/drawing/2014/main" id="{873FC637-D848-4831-BD49-4F2FBA08BB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6065877"/>
              </p:ext>
            </p:extLst>
          </p:nvPr>
        </p:nvGraphicFramePr>
        <p:xfrm>
          <a:off x="628650" y="621792"/>
          <a:ext cx="394335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6378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20B616F-41AD-AF44-9136-367E3E1A0C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6118" y="735106"/>
            <a:ext cx="7540322" cy="2928470"/>
          </a:xfrm>
        </p:spPr>
        <p:txBody>
          <a:bodyPr anchor="b">
            <a:normAutofit/>
          </a:bodyPr>
          <a:lstStyle/>
          <a:p>
            <a:pPr algn="l"/>
            <a:r>
              <a:rPr lang="fr-FR" sz="4200">
                <a:solidFill>
                  <a:srgbClr val="FFFFFF"/>
                </a:solidFill>
              </a:rPr>
              <a:t>L’accompagnement du stagiaire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DE44F2F-1EF3-0F40-9C1F-32A361DFD6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3011" y="4870824"/>
            <a:ext cx="7504463" cy="1458258"/>
          </a:xfrm>
        </p:spPr>
        <p:txBody>
          <a:bodyPr anchor="ctr">
            <a:normAutofit/>
          </a:bodyPr>
          <a:lstStyle/>
          <a:p>
            <a:pPr algn="l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999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260648"/>
            <a:ext cx="8784976" cy="6480720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r>
              <a:rPr lang="fr-FR" sz="1900" dirty="0"/>
              <a:t>Formation en alternance avec une pratique sur poste support de formation</a:t>
            </a:r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endParaRPr lang="fr-FR" sz="1900" dirty="0"/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r>
              <a:rPr lang="fr-FR" sz="1900" dirty="0"/>
              <a:t> Préparation aux épreuves de la certification </a:t>
            </a:r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endParaRPr lang="fr-FR" sz="1900" dirty="0"/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r>
              <a:rPr lang="fr-FR" sz="1900" dirty="0"/>
              <a:t> Groupes d’analyse de pratiques professionnelles (GAPP)</a:t>
            </a:r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endParaRPr lang="fr-FR" sz="1900" dirty="0"/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r>
              <a:rPr lang="fr-FR" sz="1900" dirty="0"/>
              <a:t>Interventions dans les DUFAE SDG et PDG (préparation épreuve 3)</a:t>
            </a:r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endParaRPr lang="fr-FR" sz="1900" dirty="0"/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r>
              <a:rPr lang="fr-FR" sz="1900" dirty="0"/>
              <a:t>Accompagnement sur le terrain du stagiaire ( </a:t>
            </a:r>
            <a:r>
              <a:rPr lang="fr-FR" sz="1900" dirty="0">
                <a:solidFill>
                  <a:schemeClr val="accent2"/>
                </a:solidFill>
              </a:rPr>
              <a:t>CPC ASH</a:t>
            </a:r>
            <a:r>
              <a:rPr lang="fr-FR" sz="1900" dirty="0"/>
              <a:t>, </a:t>
            </a:r>
            <a:r>
              <a:rPr lang="fr-FR" sz="1900" dirty="0">
                <a:solidFill>
                  <a:srgbClr val="7030A0"/>
                </a:solidFill>
              </a:rPr>
              <a:t>CPC circonscription</a:t>
            </a:r>
            <a:r>
              <a:rPr lang="fr-FR" sz="1900" dirty="0"/>
              <a:t>, </a:t>
            </a:r>
            <a:r>
              <a:rPr lang="fr-FR" sz="1900" dirty="0">
                <a:solidFill>
                  <a:srgbClr val="00B050"/>
                </a:solidFill>
              </a:rPr>
              <a:t>formateurs INSPE</a:t>
            </a:r>
            <a:r>
              <a:rPr lang="fr-FR" sz="1900" dirty="0"/>
              <a:t>, </a:t>
            </a:r>
            <a:r>
              <a:rPr lang="fr-FR" sz="1900" dirty="0">
                <a:solidFill>
                  <a:srgbClr val="FFC000"/>
                </a:solidFill>
              </a:rPr>
              <a:t>tuteurs terrain</a:t>
            </a:r>
            <a:r>
              <a:rPr lang="fr-FR" sz="1900" dirty="0"/>
              <a:t>)</a:t>
            </a:r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endParaRPr lang="fr-FR" sz="1900" dirty="0"/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r>
              <a:rPr lang="fr-FR" sz="1900" dirty="0"/>
              <a:t>Des modules d’initiatives nationales à l’issue de la certification</a:t>
            </a:r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endParaRPr lang="fr-FR" sz="1900" dirty="0"/>
          </a:p>
          <a:p>
            <a:pPr>
              <a:lnSpc>
                <a:spcPct val="120000"/>
              </a:lnSpc>
              <a:buFont typeface="Wingdings" pitchFamily="2" charset="2"/>
              <a:buChar char="q"/>
            </a:pPr>
            <a:r>
              <a:rPr lang="fr-FR" sz="1900" dirty="0"/>
              <a:t>Accès au SUD (service universitaire documentaire)</a:t>
            </a:r>
          </a:p>
          <a:p>
            <a:pPr>
              <a:lnSpc>
                <a:spcPct val="120000"/>
              </a:lnSpc>
              <a:buFont typeface="Wingdings" pitchFamily="2" charset="2"/>
              <a:buChar char="q"/>
            </a:pPr>
            <a:endParaRPr lang="fr-FR" sz="1900" dirty="0"/>
          </a:p>
          <a:p>
            <a:pPr>
              <a:lnSpc>
                <a:spcPct val="120000"/>
              </a:lnSpc>
              <a:buFont typeface="Wingdings" pitchFamily="2" charset="2"/>
              <a:buChar char="q"/>
            </a:pPr>
            <a:r>
              <a:rPr lang="fr-FR" sz="1900" dirty="0"/>
              <a:t>Création d’une plateforme de mutualisation (Padlet)</a:t>
            </a:r>
          </a:p>
          <a:p>
            <a:pPr lvl="0">
              <a:buFont typeface="Wingdings" panose="05000000000000000000" pitchFamily="2" charset="2"/>
              <a:buChar char="ü"/>
            </a:pPr>
            <a:endParaRPr lang="fr-FR" sz="2800" dirty="0"/>
          </a:p>
          <a:p>
            <a:pPr marL="0" indent="0">
              <a:buNone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374194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299E8AF-D7D7-BE4C-BCAD-F8FD2CD9C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6118" y="735106"/>
            <a:ext cx="7540322" cy="2928470"/>
          </a:xfrm>
        </p:spPr>
        <p:txBody>
          <a:bodyPr anchor="b">
            <a:normAutofit/>
          </a:bodyPr>
          <a:lstStyle/>
          <a:p>
            <a:pPr algn="l"/>
            <a:r>
              <a:rPr lang="fr-FR" sz="4200">
                <a:solidFill>
                  <a:srgbClr val="FFFFFF"/>
                </a:solidFill>
              </a:rPr>
              <a:t>Les attendus des formateurs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A9D2220-58E0-8041-B11B-91EB75FD81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3011" y="4870824"/>
            <a:ext cx="7504463" cy="1458258"/>
          </a:xfrm>
        </p:spPr>
        <p:txBody>
          <a:bodyPr anchor="ctr">
            <a:normAutofit/>
          </a:bodyPr>
          <a:lstStyle/>
          <a:p>
            <a:pPr algn="l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3169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Espace réservé du contenu 2">
            <a:extLst>
              <a:ext uri="{FF2B5EF4-FFF2-40B4-BE49-F238E27FC236}">
                <a16:creationId xmlns:a16="http://schemas.microsoft.com/office/drawing/2014/main" id="{B1CF30AB-7493-43F0-BEFD-1C80440E28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392893"/>
              </p:ext>
            </p:extLst>
          </p:nvPr>
        </p:nvGraphicFramePr>
        <p:xfrm>
          <a:off x="179512" y="188640"/>
          <a:ext cx="8640960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67406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77859E-7751-7C4A-AB21-0DF80FCC2A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6118" y="735106"/>
            <a:ext cx="7540322" cy="2928470"/>
          </a:xfrm>
        </p:spPr>
        <p:txBody>
          <a:bodyPr anchor="b">
            <a:normAutofit/>
          </a:bodyPr>
          <a:lstStyle/>
          <a:p>
            <a:pPr algn="l"/>
            <a:r>
              <a:rPr lang="fr-FR" sz="4200">
                <a:solidFill>
                  <a:srgbClr val="FFFFFF"/>
                </a:solidFill>
              </a:rPr>
              <a:t>Présentation des modalités de certification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1608CAA-6A56-6240-9008-9FB11229C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3011" y="4870824"/>
            <a:ext cx="7504463" cy="1458258"/>
          </a:xfrm>
        </p:spPr>
        <p:txBody>
          <a:bodyPr anchor="ctr">
            <a:normAutofit/>
          </a:bodyPr>
          <a:lstStyle/>
          <a:p>
            <a:pPr algn="l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118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>
            <a:normAutofit/>
          </a:bodyPr>
          <a:lstStyle/>
          <a:p>
            <a:r>
              <a:rPr lang="fr-FR" b="1" dirty="0"/>
              <a:t>3 épreuves menant à la certification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259386"/>
              </p:ext>
            </p:extLst>
          </p:nvPr>
        </p:nvGraphicFramePr>
        <p:xfrm>
          <a:off x="323528" y="404664"/>
          <a:ext cx="8568952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6" name="Picture 6" descr="Résultat de recherche d'images pour &quot;10/20 note&quot;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5331328"/>
            <a:ext cx="936104" cy="690120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251520" y="6021288"/>
            <a:ext cx="8604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Le candidat peut conserver les notes supérieures ou égales à 10 sur 20 à la session qui suit le premier échec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La composition du jury</a:t>
            </a:r>
            <a:br>
              <a:rPr lang="fr-FR" b="1" dirty="0"/>
            </a:br>
            <a:endParaRPr lang="fr-FR" b="1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3052445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E5DDE58-7529-9341-BCF8-82F0162E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118" y="735106"/>
            <a:ext cx="7540322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4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 porter candidat à la formation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9E25A59-1D7A-4845-A4C2-296C5C4C8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3011" y="4870824"/>
            <a:ext cx="7504463" cy="14582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Bef>
                <a:spcPts val="1000"/>
              </a:spcBef>
            </a:pPr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4399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2">
            <a:extLst>
              <a:ext uri="{FF2B5EF4-FFF2-40B4-BE49-F238E27FC236}">
                <a16:creationId xmlns:a16="http://schemas.microsoft.com/office/drawing/2014/main" id="{0EBDB95B-FB77-1CA7-F74B-25AFBBDB95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4549722"/>
              </p:ext>
            </p:extLst>
          </p:nvPr>
        </p:nvGraphicFramePr>
        <p:xfrm>
          <a:off x="539552" y="404664"/>
          <a:ext cx="7975798" cy="5772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FCDD0AE1-8684-8A4C-ACA2-BCB8C84B205C}"/>
              </a:ext>
            </a:extLst>
          </p:cNvPr>
          <p:cNvSpPr txBox="1"/>
          <p:nvPr/>
        </p:nvSpPr>
        <p:spPr>
          <a:xfrm>
            <a:off x="6156176" y="4941168"/>
            <a:ext cx="24482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fr-FR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https://www.ac-martinique.fr/certifications-professionnelles-121465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8974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26">
            <a:extLst>
              <a:ext uri="{FF2B5EF4-FFF2-40B4-BE49-F238E27FC236}">
                <a16:creationId xmlns:a16="http://schemas.microsoft.com/office/drawing/2014/main" id="{5463EB0A-3D7C-4AA5-BFA5-8EE5B4BA56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5A3744C-9300-BE45-AB04-5CF18F0BD7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988" y="1122363"/>
            <a:ext cx="8276021" cy="3174690"/>
          </a:xfrm>
        </p:spPr>
        <p:txBody>
          <a:bodyPr>
            <a:normAutofit/>
          </a:bodyPr>
          <a:lstStyle/>
          <a:p>
            <a:pPr algn="l"/>
            <a:r>
              <a:rPr lang="fr-FR" sz="7000" dirty="0"/>
              <a:t>Questions/Réponses</a:t>
            </a:r>
          </a:p>
        </p:txBody>
      </p:sp>
      <p:sp>
        <p:nvSpPr>
          <p:cNvPr id="36" name="Rectangle 28">
            <a:extLst>
              <a:ext uri="{FF2B5EF4-FFF2-40B4-BE49-F238E27FC236}">
                <a16:creationId xmlns:a16="http://schemas.microsoft.com/office/drawing/2014/main" id="{7945AD00-F967-454D-A4B2-39ABA5C88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24870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0">
            <a:extLst>
              <a:ext uri="{FF2B5EF4-FFF2-40B4-BE49-F238E27FC236}">
                <a16:creationId xmlns:a16="http://schemas.microsoft.com/office/drawing/2014/main" id="{E9BC5B79-B912-427C-8219-E3E50943F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433989" y="4501201"/>
            <a:ext cx="827602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 descr="Chat">
            <a:extLst>
              <a:ext uri="{FF2B5EF4-FFF2-40B4-BE49-F238E27FC236}">
                <a16:creationId xmlns:a16="http://schemas.microsoft.com/office/drawing/2014/main" id="{8323B323-0DDA-4849-85A0-F748F1F44DB9}"/>
              </a:ext>
            </a:extLst>
          </p:cNvPr>
          <p:cNvSpPr/>
          <p:nvPr/>
        </p:nvSpPr>
        <p:spPr>
          <a:xfrm>
            <a:off x="3275856" y="4590913"/>
            <a:ext cx="2952328" cy="197322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34225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823</Words>
  <Application>Microsoft Macintosh PowerPoint</Application>
  <PresentationFormat>Affichage à l'écran (4:3)</PresentationFormat>
  <Paragraphs>163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Wingdings</vt:lpstr>
      <vt:lpstr>Thème Office</vt:lpstr>
      <vt:lpstr>LA FORMATION AU CAPPEI 2022-23 Académie de Martinique</vt:lpstr>
      <vt:lpstr>Présentation PowerPoint</vt:lpstr>
      <vt:lpstr>Présentation PowerPoint</vt:lpstr>
      <vt:lpstr>Objectifs de la réunion d’information</vt:lpstr>
      <vt:lpstr>Déroulement de la réunion d’information</vt:lpstr>
      <vt:lpstr>La circulaire relative à la formation professionnelle spécialisée - Le référentiel de compétence</vt:lpstr>
      <vt:lpstr>Formation professionnelle spécialisée et certificat d'aptitude professionnelle aux pratiques de l'éducation inclusive. Circulaire du 12-2-21 </vt:lpstr>
      <vt:lpstr>Le référentiel de compétences de l’enseignant spécialisé annexé à cette circulaire</vt:lpstr>
      <vt:lpstr>Présentation du contenu de la formation</vt:lpstr>
      <vt:lpstr>Présentation PowerPoint</vt:lpstr>
      <vt:lpstr>6 modules de tronc commun</vt:lpstr>
      <vt:lpstr>En Martinique : 4 modules d’approfondissement</vt:lpstr>
      <vt:lpstr> En Martinique : 3 Modules de professionnalisation</vt:lpstr>
      <vt:lpstr>Un enseignant spécialisé peut-il suivre plusieurs modules de professionnalisation?</vt:lpstr>
      <vt:lpstr>12 semaines de formation  5 regroupements</vt:lpstr>
      <vt:lpstr>L’accompagnement du stagiaire</vt:lpstr>
      <vt:lpstr>Présentation PowerPoint</vt:lpstr>
      <vt:lpstr>Les attendus des formateurs</vt:lpstr>
      <vt:lpstr>Présentation PowerPoint</vt:lpstr>
      <vt:lpstr>Présentation des modalités de certification</vt:lpstr>
      <vt:lpstr>3 épreuves menant à la certification</vt:lpstr>
      <vt:lpstr>La composition du jury </vt:lpstr>
      <vt:lpstr>Se porter candidat à la formation</vt:lpstr>
      <vt:lpstr>Présentation PowerPoint</vt:lpstr>
      <vt:lpstr>Questions/Réponses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FORMATION AU CAPPEI 2022-23 Académie de Martinique</dc:title>
  <dc:creator>elsa raoux</dc:creator>
  <cp:lastModifiedBy>isabelle debreuve</cp:lastModifiedBy>
  <cp:revision>1</cp:revision>
  <dcterms:created xsi:type="dcterms:W3CDTF">2022-03-22T13:58:18Z</dcterms:created>
  <dcterms:modified xsi:type="dcterms:W3CDTF">2022-03-28T19:51:22Z</dcterms:modified>
</cp:coreProperties>
</file>