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9.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0.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1.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2.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3.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0" r:id="rId1"/>
    <p:sldMasterId id="2147483753" r:id="rId2"/>
    <p:sldMasterId id="2147483765" r:id="rId3"/>
    <p:sldMasterId id="2147483777" r:id="rId4"/>
  </p:sldMasterIdLst>
  <p:notesMasterIdLst>
    <p:notesMasterId r:id="rId72"/>
  </p:notesMasterIdLst>
  <p:sldIdLst>
    <p:sldId id="256" r:id="rId5"/>
    <p:sldId id="448" r:id="rId6"/>
    <p:sldId id="447" r:id="rId7"/>
    <p:sldId id="446" r:id="rId8"/>
    <p:sldId id="406" r:id="rId9"/>
    <p:sldId id="407" r:id="rId10"/>
    <p:sldId id="379" r:id="rId11"/>
    <p:sldId id="380" r:id="rId12"/>
    <p:sldId id="381" r:id="rId13"/>
    <p:sldId id="382" r:id="rId14"/>
    <p:sldId id="402" r:id="rId15"/>
    <p:sldId id="408" r:id="rId16"/>
    <p:sldId id="390" r:id="rId17"/>
    <p:sldId id="319" r:id="rId18"/>
    <p:sldId id="412" r:id="rId19"/>
    <p:sldId id="323" r:id="rId20"/>
    <p:sldId id="324" r:id="rId21"/>
    <p:sldId id="325" r:id="rId22"/>
    <p:sldId id="316" r:id="rId23"/>
    <p:sldId id="451" r:id="rId24"/>
    <p:sldId id="410" r:id="rId25"/>
    <p:sldId id="411" r:id="rId26"/>
    <p:sldId id="321" r:id="rId27"/>
    <p:sldId id="322" r:id="rId28"/>
    <p:sldId id="567" r:id="rId29"/>
    <p:sldId id="568" r:id="rId30"/>
    <p:sldId id="259" r:id="rId31"/>
    <p:sldId id="320" r:id="rId32"/>
    <p:sldId id="310" r:id="rId33"/>
    <p:sldId id="404" r:id="rId34"/>
    <p:sldId id="312" r:id="rId35"/>
    <p:sldId id="405" r:id="rId36"/>
    <p:sldId id="258" r:id="rId37"/>
    <p:sldId id="273" r:id="rId38"/>
    <p:sldId id="276" r:id="rId39"/>
    <p:sldId id="275" r:id="rId40"/>
    <p:sldId id="277" r:id="rId41"/>
    <p:sldId id="278" r:id="rId42"/>
    <p:sldId id="569" r:id="rId43"/>
    <p:sldId id="400" r:id="rId44"/>
    <p:sldId id="427" r:id="rId45"/>
    <p:sldId id="428" r:id="rId46"/>
    <p:sldId id="432" r:id="rId47"/>
    <p:sldId id="431" r:id="rId48"/>
    <p:sldId id="435" r:id="rId49"/>
    <p:sldId id="436" r:id="rId50"/>
    <p:sldId id="398" r:id="rId51"/>
    <p:sldId id="403" r:id="rId52"/>
    <p:sldId id="437" r:id="rId53"/>
    <p:sldId id="409" r:id="rId54"/>
    <p:sldId id="438" r:id="rId55"/>
    <p:sldId id="439" r:id="rId56"/>
    <p:sldId id="440" r:id="rId57"/>
    <p:sldId id="441" r:id="rId58"/>
    <p:sldId id="442" r:id="rId59"/>
    <p:sldId id="443" r:id="rId60"/>
    <p:sldId id="413" r:id="rId61"/>
    <p:sldId id="414" r:id="rId62"/>
    <p:sldId id="415" r:id="rId63"/>
    <p:sldId id="416" r:id="rId64"/>
    <p:sldId id="417" r:id="rId65"/>
    <p:sldId id="444" r:id="rId66"/>
    <p:sldId id="369" r:id="rId67"/>
    <p:sldId id="370" r:id="rId68"/>
    <p:sldId id="271" r:id="rId69"/>
    <p:sldId id="445" r:id="rId70"/>
    <p:sldId id="270" r:id="rId7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715"/>
    <p:restoredTop sz="96296"/>
  </p:normalViewPr>
  <p:slideViewPr>
    <p:cSldViewPr snapToGrid="0" snapToObjects="1">
      <p:cViewPr varScale="1">
        <p:scale>
          <a:sx n="127" d="100"/>
          <a:sy n="127" d="100"/>
        </p:scale>
        <p:origin x="21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s>
</file>

<file path=ppt/diagrams/_rels/data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4" Type="http://schemas.openxmlformats.org/officeDocument/2006/relationships/image" Target="../media/image20.svg"/></Relationships>
</file>

<file path=ppt/diagrams/_rels/data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 Id="rId4" Type="http://schemas.openxmlformats.org/officeDocument/2006/relationships/image" Target="../media/image28.svg"/></Relationships>
</file>

<file path=ppt/diagrams/_rels/data8.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s>
</file>

<file path=ppt/diagrams/_rels/data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svg"/><Relationship Id="rId1" Type="http://schemas.openxmlformats.org/officeDocument/2006/relationships/image" Target="../media/image39.png"/><Relationship Id="rId4" Type="http://schemas.openxmlformats.org/officeDocument/2006/relationships/image" Target="../media/image42.png"/></Relationships>
</file>

<file path=ppt/diagrams/_rels/data11.xml.rels><?xml version="1.0" encoding="UTF-8" standalone="yes"?>
<Relationships xmlns="http://schemas.openxmlformats.org/package/2006/relationships"><Relationship Id="rId8" Type="http://schemas.openxmlformats.org/officeDocument/2006/relationships/image" Target="../media/image69.svg"/><Relationship Id="rId13" Type="http://schemas.openxmlformats.org/officeDocument/2006/relationships/image" Target="../media/image74.png"/><Relationship Id="rId3" Type="http://schemas.openxmlformats.org/officeDocument/2006/relationships/image" Target="../media/image64.png"/><Relationship Id="rId7" Type="http://schemas.openxmlformats.org/officeDocument/2006/relationships/image" Target="../media/image68.png"/><Relationship Id="rId12" Type="http://schemas.openxmlformats.org/officeDocument/2006/relationships/image" Target="../media/image73.svg"/><Relationship Id="rId2" Type="http://schemas.openxmlformats.org/officeDocument/2006/relationships/image" Target="../media/image63.svg"/><Relationship Id="rId1" Type="http://schemas.openxmlformats.org/officeDocument/2006/relationships/image" Target="../media/image62.png"/><Relationship Id="rId6" Type="http://schemas.openxmlformats.org/officeDocument/2006/relationships/image" Target="../media/image67.svg"/><Relationship Id="rId11" Type="http://schemas.openxmlformats.org/officeDocument/2006/relationships/image" Target="../media/image72.png"/><Relationship Id="rId5" Type="http://schemas.openxmlformats.org/officeDocument/2006/relationships/image" Target="../media/image66.png"/><Relationship Id="rId10" Type="http://schemas.openxmlformats.org/officeDocument/2006/relationships/image" Target="../media/image71.svg"/><Relationship Id="rId4" Type="http://schemas.openxmlformats.org/officeDocument/2006/relationships/image" Target="../media/image65.svg"/><Relationship Id="rId9" Type="http://schemas.openxmlformats.org/officeDocument/2006/relationships/image" Target="../media/image70.png"/><Relationship Id="rId14" Type="http://schemas.openxmlformats.org/officeDocument/2006/relationships/image" Target="../media/image75.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4" Type="http://schemas.openxmlformats.org/officeDocument/2006/relationships/image" Target="../media/image20.svg"/></Relationships>
</file>

<file path=ppt/diagrams/_rels/drawing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 Id="rId4" Type="http://schemas.openxmlformats.org/officeDocument/2006/relationships/image" Target="../media/image28.svg"/></Relationships>
</file>

<file path=ppt/diagrams/_rels/drawing8.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s>
</file>

<file path=ppt/diagrams/_rels/drawing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svg"/><Relationship Id="rId1" Type="http://schemas.openxmlformats.org/officeDocument/2006/relationships/image" Target="../media/image39.png"/><Relationship Id="rId4" Type="http://schemas.openxmlformats.org/officeDocument/2006/relationships/image" Target="../media/image42.png"/></Relationships>
</file>

<file path=ppt/diagrams/_rels/drawing11.xml.rels><?xml version="1.0" encoding="UTF-8" standalone="yes"?>
<Relationships xmlns="http://schemas.openxmlformats.org/package/2006/relationships"><Relationship Id="rId8" Type="http://schemas.openxmlformats.org/officeDocument/2006/relationships/image" Target="../media/image69.svg"/><Relationship Id="rId13" Type="http://schemas.openxmlformats.org/officeDocument/2006/relationships/image" Target="../media/image74.png"/><Relationship Id="rId3" Type="http://schemas.openxmlformats.org/officeDocument/2006/relationships/image" Target="../media/image64.png"/><Relationship Id="rId7" Type="http://schemas.openxmlformats.org/officeDocument/2006/relationships/image" Target="../media/image68.png"/><Relationship Id="rId12" Type="http://schemas.openxmlformats.org/officeDocument/2006/relationships/image" Target="../media/image73.svg"/><Relationship Id="rId2" Type="http://schemas.openxmlformats.org/officeDocument/2006/relationships/image" Target="../media/image63.svg"/><Relationship Id="rId1" Type="http://schemas.openxmlformats.org/officeDocument/2006/relationships/image" Target="../media/image62.png"/><Relationship Id="rId6" Type="http://schemas.openxmlformats.org/officeDocument/2006/relationships/image" Target="../media/image67.svg"/><Relationship Id="rId11" Type="http://schemas.openxmlformats.org/officeDocument/2006/relationships/image" Target="../media/image72.png"/><Relationship Id="rId5" Type="http://schemas.openxmlformats.org/officeDocument/2006/relationships/image" Target="../media/image66.png"/><Relationship Id="rId10" Type="http://schemas.openxmlformats.org/officeDocument/2006/relationships/image" Target="../media/image71.svg"/><Relationship Id="rId4" Type="http://schemas.openxmlformats.org/officeDocument/2006/relationships/image" Target="../media/image65.svg"/><Relationship Id="rId9" Type="http://schemas.openxmlformats.org/officeDocument/2006/relationships/image" Target="../media/image70.png"/><Relationship Id="rId14" Type="http://schemas.openxmlformats.org/officeDocument/2006/relationships/image" Target="../media/image75.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a:alpha val="0"/>
      </a:schemeClr>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F4B563-262B-4097-AF47-AC5529048E4D}"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22B4DF4C-4C94-4BBE-911C-66AC4B4CAEA2}">
      <dgm:prSet custT="1"/>
      <dgm:spPr/>
      <dgm:t>
        <a:bodyPr/>
        <a:lstStyle/>
        <a:p>
          <a:r>
            <a:rPr lang="en-US" sz="1600" dirty="0"/>
            <a:t>La </a:t>
          </a:r>
          <a:r>
            <a:rPr lang="en-US" sz="1600" dirty="0" err="1"/>
            <a:t>difformité</a:t>
          </a:r>
          <a:r>
            <a:rPr lang="en-US" sz="1600" dirty="0"/>
            <a:t> </a:t>
          </a:r>
          <a:r>
            <a:rPr lang="en-US" sz="1600" dirty="0" err="1"/>
            <a:t>est</a:t>
          </a:r>
          <a:r>
            <a:rPr lang="en-US" sz="1600" dirty="0"/>
            <a:t> le </a:t>
          </a:r>
          <a:r>
            <a:rPr lang="en-US" sz="1600" dirty="0" err="1"/>
            <a:t>signe</a:t>
          </a:r>
          <a:r>
            <a:rPr lang="en-US" sz="1600" dirty="0"/>
            <a:t> de la </a:t>
          </a:r>
          <a:r>
            <a:rPr lang="en-US" sz="1600" dirty="0" err="1"/>
            <a:t>colère</a:t>
          </a:r>
          <a:r>
            <a:rPr lang="en-US" sz="1600" dirty="0"/>
            <a:t> des </a:t>
          </a:r>
          <a:r>
            <a:rPr lang="en-US" sz="1600" dirty="0" err="1"/>
            <a:t>Dieux</a:t>
          </a:r>
          <a:r>
            <a:rPr lang="en-US" sz="1600" dirty="0"/>
            <a:t> </a:t>
          </a:r>
          <a:r>
            <a:rPr lang="en-US" sz="1600" dirty="0" err="1"/>
            <a:t>à</a:t>
          </a:r>
          <a:r>
            <a:rPr lang="en-US" sz="1600" dirty="0"/>
            <a:t> </a:t>
          </a:r>
          <a:r>
            <a:rPr lang="en-US" sz="1600" dirty="0" err="1"/>
            <a:t>l’égard</a:t>
          </a:r>
          <a:r>
            <a:rPr lang="en-US" sz="1600" dirty="0"/>
            <a:t> des hommes. </a:t>
          </a:r>
        </a:p>
      </dgm:t>
    </dgm:pt>
    <dgm:pt modelId="{C440733F-8E8F-45AA-8293-1957C3BAB1D7}" type="parTrans" cxnId="{D5C8860D-C7BE-4889-B791-1A831FA81E44}">
      <dgm:prSet/>
      <dgm:spPr/>
      <dgm:t>
        <a:bodyPr/>
        <a:lstStyle/>
        <a:p>
          <a:endParaRPr lang="en-US"/>
        </a:p>
      </dgm:t>
    </dgm:pt>
    <dgm:pt modelId="{5B0E14F8-5279-47E0-939B-284B78E73FFC}" type="sibTrans" cxnId="{D5C8860D-C7BE-4889-B791-1A831FA81E44}">
      <dgm:prSet/>
      <dgm:spPr/>
      <dgm:t>
        <a:bodyPr/>
        <a:lstStyle/>
        <a:p>
          <a:endParaRPr lang="en-US"/>
        </a:p>
      </dgm:t>
    </dgm:pt>
    <dgm:pt modelId="{9EB70722-10B2-4205-BA46-528BA5FCDE5D}">
      <dgm:prSet custT="1"/>
      <dgm:spPr/>
      <dgm:t>
        <a:bodyPr/>
        <a:lstStyle/>
        <a:p>
          <a:r>
            <a:rPr lang="en-US" sz="1600" dirty="0"/>
            <a:t>Pour se </a:t>
          </a:r>
          <a:r>
            <a:rPr lang="en-US" sz="1600" dirty="0" err="1"/>
            <a:t>protéger</a:t>
          </a:r>
          <a:r>
            <a:rPr lang="en-US" sz="1600" dirty="0"/>
            <a:t>: le </a:t>
          </a:r>
          <a:r>
            <a:rPr lang="en-US" sz="1600" dirty="0" err="1"/>
            <a:t>rejet</a:t>
          </a:r>
          <a:r>
            <a:rPr lang="en-US" sz="1600" dirty="0"/>
            <a:t>, </a:t>
          </a:r>
          <a:r>
            <a:rPr lang="en-US" sz="1600" dirty="0" err="1"/>
            <a:t>l’abandon,afin</a:t>
          </a:r>
          <a:r>
            <a:rPr lang="en-US" sz="1600" dirty="0"/>
            <a:t> que les </a:t>
          </a:r>
          <a:r>
            <a:rPr lang="en-US" sz="1600" dirty="0" err="1"/>
            <a:t>dieux</a:t>
          </a:r>
          <a:r>
            <a:rPr lang="en-US" sz="1600" dirty="0"/>
            <a:t> </a:t>
          </a:r>
          <a:r>
            <a:rPr lang="en-US" sz="1600" dirty="0" err="1"/>
            <a:t>reprennent</a:t>
          </a:r>
          <a:r>
            <a:rPr lang="en-US" sz="1600" dirty="0"/>
            <a:t> la vie de </a:t>
          </a:r>
          <a:r>
            <a:rPr lang="en-US" sz="1600" dirty="0" err="1"/>
            <a:t>ceux</a:t>
          </a:r>
          <a:r>
            <a:rPr lang="en-US" sz="1600" dirty="0"/>
            <a:t> qui </a:t>
          </a:r>
          <a:r>
            <a:rPr lang="en-US" sz="1600" dirty="0" err="1"/>
            <a:t>ont</a:t>
          </a:r>
          <a:r>
            <a:rPr lang="en-US" sz="1600" dirty="0"/>
            <a:t> </a:t>
          </a:r>
          <a:r>
            <a:rPr lang="en-US" sz="1600" dirty="0" err="1"/>
            <a:t>subi</a:t>
          </a:r>
          <a:r>
            <a:rPr lang="en-US" sz="1600" dirty="0"/>
            <a:t> </a:t>
          </a:r>
          <a:r>
            <a:rPr lang="en-US" sz="1600" dirty="0" err="1"/>
            <a:t>leur</a:t>
          </a:r>
          <a:r>
            <a:rPr lang="en-US" sz="1600" dirty="0"/>
            <a:t> </a:t>
          </a:r>
          <a:r>
            <a:rPr lang="en-US" sz="1600" dirty="0" err="1"/>
            <a:t>courroux</a:t>
          </a:r>
          <a:r>
            <a:rPr lang="en-US" sz="1600" dirty="0"/>
            <a:t> et qui </a:t>
          </a:r>
          <a:r>
            <a:rPr lang="en-US" sz="1600" dirty="0" err="1"/>
            <a:t>annoncent</a:t>
          </a:r>
          <a:r>
            <a:rPr lang="en-US" sz="1600" dirty="0"/>
            <a:t> des catastrophes.</a:t>
          </a:r>
        </a:p>
      </dgm:t>
    </dgm:pt>
    <dgm:pt modelId="{8B49C331-C0E3-428B-B871-6ED7EC3451C0}" type="parTrans" cxnId="{060A8C1B-0245-44DE-B1CB-3EF95B99B9C1}">
      <dgm:prSet/>
      <dgm:spPr/>
      <dgm:t>
        <a:bodyPr/>
        <a:lstStyle/>
        <a:p>
          <a:endParaRPr lang="en-US"/>
        </a:p>
      </dgm:t>
    </dgm:pt>
    <dgm:pt modelId="{CA8D834F-F544-4CD6-9A4E-D73E4B33E36B}" type="sibTrans" cxnId="{060A8C1B-0245-44DE-B1CB-3EF95B99B9C1}">
      <dgm:prSet/>
      <dgm:spPr/>
      <dgm:t>
        <a:bodyPr/>
        <a:lstStyle/>
        <a:p>
          <a:endParaRPr lang="en-US"/>
        </a:p>
      </dgm:t>
    </dgm:pt>
    <dgm:pt modelId="{B9F2EB5D-957A-41DD-9C15-77F87849B94E}">
      <dgm:prSet custT="1"/>
      <dgm:spPr/>
      <dgm:t>
        <a:bodyPr/>
        <a:lstStyle/>
        <a:p>
          <a:r>
            <a:rPr lang="en-US" sz="1400" dirty="0"/>
            <a:t>“Exposer” un enfant, </a:t>
          </a:r>
          <a:r>
            <a:rPr lang="en-US" sz="1400" dirty="0" err="1"/>
            <a:t>c’était</a:t>
          </a:r>
          <a:r>
            <a:rPr lang="en-US" sz="1400" dirty="0"/>
            <a:t> le </a:t>
          </a:r>
          <a:r>
            <a:rPr lang="en-US" sz="1400" dirty="0" err="1"/>
            <a:t>laisser</a:t>
          </a:r>
          <a:r>
            <a:rPr lang="en-US" sz="1400" dirty="0"/>
            <a:t> </a:t>
          </a:r>
          <a:r>
            <a:rPr lang="en-US" sz="1400" dirty="0" err="1"/>
            <a:t>à</a:t>
          </a:r>
          <a:r>
            <a:rPr lang="en-US" sz="1400" dirty="0"/>
            <a:t> </a:t>
          </a:r>
          <a:r>
            <a:rPr lang="en-US" sz="1400" dirty="0" err="1"/>
            <a:t>l’abandon</a:t>
          </a:r>
          <a:r>
            <a:rPr lang="en-US" sz="1400" dirty="0"/>
            <a:t>, </a:t>
          </a:r>
          <a:r>
            <a:rPr lang="en-US" sz="1400" dirty="0" err="1"/>
            <a:t>en</a:t>
          </a:r>
          <a:r>
            <a:rPr lang="en-US" sz="1400" dirty="0"/>
            <a:t> </a:t>
          </a:r>
          <a:r>
            <a:rPr lang="en-US" sz="1400" dirty="0" err="1"/>
            <a:t>pleine</a:t>
          </a:r>
          <a:r>
            <a:rPr lang="en-US" sz="1400" dirty="0"/>
            <a:t> nature. </a:t>
          </a:r>
        </a:p>
        <a:p>
          <a:r>
            <a:rPr lang="en-US" sz="1400" dirty="0"/>
            <a:t>Les </a:t>
          </a:r>
          <a:r>
            <a:rPr lang="en-US" sz="1400" dirty="0" err="1"/>
            <a:t>infirmités</a:t>
          </a:r>
          <a:r>
            <a:rPr lang="en-US" sz="1400" dirty="0"/>
            <a:t> </a:t>
          </a:r>
          <a:r>
            <a:rPr lang="en-US" sz="1400" dirty="0" err="1"/>
            <a:t>sont</a:t>
          </a:r>
          <a:r>
            <a:rPr lang="en-US" sz="1400" dirty="0"/>
            <a:t> </a:t>
          </a:r>
          <a:r>
            <a:rPr lang="en-US" sz="1400" dirty="0" err="1"/>
            <a:t>également</a:t>
          </a:r>
          <a:r>
            <a:rPr lang="en-US" sz="1400" dirty="0"/>
            <a:t> le </a:t>
          </a:r>
          <a:r>
            <a:rPr lang="en-US" sz="1400" dirty="0" err="1"/>
            <a:t>signe</a:t>
          </a:r>
          <a:r>
            <a:rPr lang="en-US" sz="1400" dirty="0"/>
            <a:t> </a:t>
          </a:r>
          <a:r>
            <a:rPr lang="en-US" sz="1400" dirty="0" err="1"/>
            <a:t>d’une</a:t>
          </a:r>
          <a:r>
            <a:rPr lang="en-US" sz="1400" dirty="0"/>
            <a:t> </a:t>
          </a:r>
          <a:r>
            <a:rPr lang="en-US" sz="1400" dirty="0" err="1"/>
            <a:t>faute</a:t>
          </a:r>
          <a:r>
            <a:rPr lang="en-US" sz="1400" dirty="0"/>
            <a:t>.</a:t>
          </a:r>
        </a:p>
      </dgm:t>
    </dgm:pt>
    <dgm:pt modelId="{2111FA7A-1DF0-45A3-BE90-1851B2B62C67}" type="parTrans" cxnId="{FFBCD658-7A0E-4B7B-9404-B7A4962BDA94}">
      <dgm:prSet/>
      <dgm:spPr/>
      <dgm:t>
        <a:bodyPr/>
        <a:lstStyle/>
        <a:p>
          <a:endParaRPr lang="en-US"/>
        </a:p>
      </dgm:t>
    </dgm:pt>
    <dgm:pt modelId="{24F6E151-DDE5-4C63-982D-4FB0FD1853A8}" type="sibTrans" cxnId="{FFBCD658-7A0E-4B7B-9404-B7A4962BDA94}">
      <dgm:prSet/>
      <dgm:spPr/>
      <dgm:t>
        <a:bodyPr/>
        <a:lstStyle/>
        <a:p>
          <a:endParaRPr lang="en-US"/>
        </a:p>
      </dgm:t>
    </dgm:pt>
    <dgm:pt modelId="{8493D3B7-A1B5-481F-8ECA-21C307F6BE41}">
      <dgm:prSet custT="1"/>
      <dgm:spPr/>
      <dgm:t>
        <a:bodyPr/>
        <a:lstStyle/>
        <a:p>
          <a:r>
            <a:rPr lang="en-US" sz="1400" dirty="0" err="1"/>
            <a:t>Dès</a:t>
          </a:r>
          <a:r>
            <a:rPr lang="en-US" sz="1400" dirty="0"/>
            <a:t> </a:t>
          </a:r>
          <a:r>
            <a:rPr lang="en-US" sz="1400" dirty="0" err="1"/>
            <a:t>cette</a:t>
          </a:r>
          <a:r>
            <a:rPr lang="en-US" sz="1400" dirty="0"/>
            <a:t> époque, la </a:t>
          </a:r>
          <a:r>
            <a:rPr lang="en-US" sz="1400" dirty="0" err="1"/>
            <a:t>maladie</a:t>
          </a:r>
          <a:r>
            <a:rPr lang="en-US" sz="1400" dirty="0"/>
            <a:t> </a:t>
          </a:r>
          <a:r>
            <a:rPr lang="en-US" sz="1400" dirty="0" err="1"/>
            <a:t>mentale</a:t>
          </a:r>
          <a:r>
            <a:rPr lang="en-US" sz="1400" dirty="0"/>
            <a:t> </a:t>
          </a:r>
          <a:r>
            <a:rPr lang="en-US" sz="1400" dirty="0" err="1"/>
            <a:t>est</a:t>
          </a:r>
          <a:r>
            <a:rPr lang="en-US" sz="1400" dirty="0"/>
            <a:t> </a:t>
          </a:r>
          <a:r>
            <a:rPr lang="en-US" sz="1400" dirty="0" err="1"/>
            <a:t>cachée</a:t>
          </a:r>
          <a:r>
            <a:rPr lang="en-US" sz="1400" dirty="0"/>
            <a:t>. On </a:t>
          </a:r>
          <a:r>
            <a:rPr lang="en-US" sz="1400" dirty="0" err="1"/>
            <a:t>lui</a:t>
          </a:r>
          <a:r>
            <a:rPr lang="en-US" sz="1400" dirty="0"/>
            <a:t> </a:t>
          </a:r>
          <a:r>
            <a:rPr lang="en-US" sz="1400" dirty="0" err="1"/>
            <a:t>attribue</a:t>
          </a:r>
          <a:r>
            <a:rPr lang="en-US" sz="1400" dirty="0"/>
            <a:t> </a:t>
          </a:r>
          <a:r>
            <a:rPr lang="en-US" sz="1400" dirty="0" err="1"/>
            <a:t>parfois</a:t>
          </a:r>
          <a:r>
            <a:rPr lang="en-US" sz="1400" dirty="0"/>
            <a:t> un </a:t>
          </a:r>
          <a:r>
            <a:rPr lang="en-US" sz="1400" dirty="0" err="1"/>
            <a:t>sens</a:t>
          </a:r>
          <a:r>
            <a:rPr lang="en-US" sz="1400" dirty="0"/>
            <a:t> </a:t>
          </a:r>
          <a:r>
            <a:rPr lang="en-US" sz="1400" dirty="0" err="1"/>
            <a:t>divin</a:t>
          </a:r>
          <a:r>
            <a:rPr lang="en-US" sz="1400" dirty="0"/>
            <a:t>.</a:t>
          </a:r>
        </a:p>
      </dgm:t>
    </dgm:pt>
    <dgm:pt modelId="{48BEE8AA-4AC7-496A-BD96-79DC2A89BCB3}" type="parTrans" cxnId="{75E9E9FB-D924-4748-8C3A-C438FAE0C249}">
      <dgm:prSet/>
      <dgm:spPr/>
      <dgm:t>
        <a:bodyPr/>
        <a:lstStyle/>
        <a:p>
          <a:endParaRPr lang="en-US"/>
        </a:p>
      </dgm:t>
    </dgm:pt>
    <dgm:pt modelId="{889DF3B0-6B31-46E4-8606-9C9A5CB70727}" type="sibTrans" cxnId="{75E9E9FB-D924-4748-8C3A-C438FAE0C249}">
      <dgm:prSet/>
      <dgm:spPr/>
      <dgm:t>
        <a:bodyPr/>
        <a:lstStyle/>
        <a:p>
          <a:endParaRPr lang="en-US"/>
        </a:p>
      </dgm:t>
    </dgm:pt>
    <dgm:pt modelId="{E7423E4C-6CD6-184F-8C8A-BEE9C37EBEA0}" type="pres">
      <dgm:prSet presAssocID="{5EF4B563-262B-4097-AF47-AC5529048E4D}" presName="outerComposite" presStyleCnt="0">
        <dgm:presLayoutVars>
          <dgm:chMax val="5"/>
          <dgm:dir/>
          <dgm:resizeHandles val="exact"/>
        </dgm:presLayoutVars>
      </dgm:prSet>
      <dgm:spPr/>
    </dgm:pt>
    <dgm:pt modelId="{2B64D65E-C8B3-8F44-8A1F-F23DC37DA182}" type="pres">
      <dgm:prSet presAssocID="{5EF4B563-262B-4097-AF47-AC5529048E4D}" presName="dummyMaxCanvas" presStyleCnt="0">
        <dgm:presLayoutVars/>
      </dgm:prSet>
      <dgm:spPr/>
    </dgm:pt>
    <dgm:pt modelId="{5F54FEAC-853F-2444-B17E-2174EF9D20D3}" type="pres">
      <dgm:prSet presAssocID="{5EF4B563-262B-4097-AF47-AC5529048E4D}" presName="FourNodes_1" presStyleLbl="node1" presStyleIdx="0" presStyleCnt="4">
        <dgm:presLayoutVars>
          <dgm:bulletEnabled val="1"/>
        </dgm:presLayoutVars>
      </dgm:prSet>
      <dgm:spPr/>
    </dgm:pt>
    <dgm:pt modelId="{B3BEC8C1-A9CA-4448-8330-CFC475A16306}" type="pres">
      <dgm:prSet presAssocID="{5EF4B563-262B-4097-AF47-AC5529048E4D}" presName="FourNodes_2" presStyleLbl="node1" presStyleIdx="1" presStyleCnt="4">
        <dgm:presLayoutVars>
          <dgm:bulletEnabled val="1"/>
        </dgm:presLayoutVars>
      </dgm:prSet>
      <dgm:spPr/>
    </dgm:pt>
    <dgm:pt modelId="{F1CDF1EE-331D-DF41-86D2-E660AFB8761B}" type="pres">
      <dgm:prSet presAssocID="{5EF4B563-262B-4097-AF47-AC5529048E4D}" presName="FourNodes_3" presStyleLbl="node1" presStyleIdx="2" presStyleCnt="4">
        <dgm:presLayoutVars>
          <dgm:bulletEnabled val="1"/>
        </dgm:presLayoutVars>
      </dgm:prSet>
      <dgm:spPr/>
    </dgm:pt>
    <dgm:pt modelId="{6A089E8D-F5E7-6741-9091-07FD910125B9}" type="pres">
      <dgm:prSet presAssocID="{5EF4B563-262B-4097-AF47-AC5529048E4D}" presName="FourNodes_4" presStyleLbl="node1" presStyleIdx="3" presStyleCnt="4">
        <dgm:presLayoutVars>
          <dgm:bulletEnabled val="1"/>
        </dgm:presLayoutVars>
      </dgm:prSet>
      <dgm:spPr/>
    </dgm:pt>
    <dgm:pt modelId="{38DAD5EE-36D4-4641-9263-D14C7CAE5277}" type="pres">
      <dgm:prSet presAssocID="{5EF4B563-262B-4097-AF47-AC5529048E4D}" presName="FourConn_1-2" presStyleLbl="fgAccFollowNode1" presStyleIdx="0" presStyleCnt="3">
        <dgm:presLayoutVars>
          <dgm:bulletEnabled val="1"/>
        </dgm:presLayoutVars>
      </dgm:prSet>
      <dgm:spPr/>
    </dgm:pt>
    <dgm:pt modelId="{A42F41CB-C04E-8E47-842A-28E651C733BB}" type="pres">
      <dgm:prSet presAssocID="{5EF4B563-262B-4097-AF47-AC5529048E4D}" presName="FourConn_2-3" presStyleLbl="fgAccFollowNode1" presStyleIdx="1" presStyleCnt="3">
        <dgm:presLayoutVars>
          <dgm:bulletEnabled val="1"/>
        </dgm:presLayoutVars>
      </dgm:prSet>
      <dgm:spPr/>
    </dgm:pt>
    <dgm:pt modelId="{8FC15EFC-1214-E540-8038-8D5A25D97606}" type="pres">
      <dgm:prSet presAssocID="{5EF4B563-262B-4097-AF47-AC5529048E4D}" presName="FourConn_3-4" presStyleLbl="fgAccFollowNode1" presStyleIdx="2" presStyleCnt="3">
        <dgm:presLayoutVars>
          <dgm:bulletEnabled val="1"/>
        </dgm:presLayoutVars>
      </dgm:prSet>
      <dgm:spPr/>
    </dgm:pt>
    <dgm:pt modelId="{16FDD16B-187B-BA44-A5B8-F575AEC3A6F7}" type="pres">
      <dgm:prSet presAssocID="{5EF4B563-262B-4097-AF47-AC5529048E4D}" presName="FourNodes_1_text" presStyleLbl="node1" presStyleIdx="3" presStyleCnt="4">
        <dgm:presLayoutVars>
          <dgm:bulletEnabled val="1"/>
        </dgm:presLayoutVars>
      </dgm:prSet>
      <dgm:spPr/>
    </dgm:pt>
    <dgm:pt modelId="{9FB1C80D-C278-114E-91F2-7F4D10A795F1}" type="pres">
      <dgm:prSet presAssocID="{5EF4B563-262B-4097-AF47-AC5529048E4D}" presName="FourNodes_2_text" presStyleLbl="node1" presStyleIdx="3" presStyleCnt="4">
        <dgm:presLayoutVars>
          <dgm:bulletEnabled val="1"/>
        </dgm:presLayoutVars>
      </dgm:prSet>
      <dgm:spPr/>
    </dgm:pt>
    <dgm:pt modelId="{31A11E8E-0BAA-CE46-BD58-21A4BBDCA530}" type="pres">
      <dgm:prSet presAssocID="{5EF4B563-262B-4097-AF47-AC5529048E4D}" presName="FourNodes_3_text" presStyleLbl="node1" presStyleIdx="3" presStyleCnt="4">
        <dgm:presLayoutVars>
          <dgm:bulletEnabled val="1"/>
        </dgm:presLayoutVars>
      </dgm:prSet>
      <dgm:spPr/>
    </dgm:pt>
    <dgm:pt modelId="{80C5C6CE-4388-D343-998A-52779C4BA8D9}" type="pres">
      <dgm:prSet presAssocID="{5EF4B563-262B-4097-AF47-AC5529048E4D}" presName="FourNodes_4_text" presStyleLbl="node1" presStyleIdx="3" presStyleCnt="4">
        <dgm:presLayoutVars>
          <dgm:bulletEnabled val="1"/>
        </dgm:presLayoutVars>
      </dgm:prSet>
      <dgm:spPr/>
    </dgm:pt>
  </dgm:ptLst>
  <dgm:cxnLst>
    <dgm:cxn modelId="{0921000C-5B15-874C-8D04-024F0D9CF23A}" type="presOf" srcId="{8493D3B7-A1B5-481F-8ECA-21C307F6BE41}" destId="{80C5C6CE-4388-D343-998A-52779C4BA8D9}" srcOrd="1" destOrd="0" presId="urn:microsoft.com/office/officeart/2005/8/layout/vProcess5"/>
    <dgm:cxn modelId="{D5C8860D-C7BE-4889-B791-1A831FA81E44}" srcId="{5EF4B563-262B-4097-AF47-AC5529048E4D}" destId="{22B4DF4C-4C94-4BBE-911C-66AC4B4CAEA2}" srcOrd="0" destOrd="0" parTransId="{C440733F-8E8F-45AA-8293-1957C3BAB1D7}" sibTransId="{5B0E14F8-5279-47E0-939B-284B78E73FFC}"/>
    <dgm:cxn modelId="{060A8C1B-0245-44DE-B1CB-3EF95B99B9C1}" srcId="{5EF4B563-262B-4097-AF47-AC5529048E4D}" destId="{9EB70722-10B2-4205-BA46-528BA5FCDE5D}" srcOrd="1" destOrd="0" parTransId="{8B49C331-C0E3-428B-B871-6ED7EC3451C0}" sibTransId="{CA8D834F-F544-4CD6-9A4E-D73E4B33E36B}"/>
    <dgm:cxn modelId="{3AED431D-0D63-8E43-B69C-D71EBAEC84CE}" type="presOf" srcId="{5B0E14F8-5279-47E0-939B-284B78E73FFC}" destId="{38DAD5EE-36D4-4641-9263-D14C7CAE5277}" srcOrd="0" destOrd="0" presId="urn:microsoft.com/office/officeart/2005/8/layout/vProcess5"/>
    <dgm:cxn modelId="{5C7AA921-ABA9-CB40-9D12-B66E49911F24}" type="presOf" srcId="{22B4DF4C-4C94-4BBE-911C-66AC4B4CAEA2}" destId="{16FDD16B-187B-BA44-A5B8-F575AEC3A6F7}" srcOrd="1" destOrd="0" presId="urn:microsoft.com/office/officeart/2005/8/layout/vProcess5"/>
    <dgm:cxn modelId="{431D2846-8723-5640-814B-C5B13DC8EF22}" type="presOf" srcId="{24F6E151-DDE5-4C63-982D-4FB0FD1853A8}" destId="{8FC15EFC-1214-E540-8038-8D5A25D97606}" srcOrd="0" destOrd="0" presId="urn:microsoft.com/office/officeart/2005/8/layout/vProcess5"/>
    <dgm:cxn modelId="{FFBCD658-7A0E-4B7B-9404-B7A4962BDA94}" srcId="{5EF4B563-262B-4097-AF47-AC5529048E4D}" destId="{B9F2EB5D-957A-41DD-9C15-77F87849B94E}" srcOrd="2" destOrd="0" parTransId="{2111FA7A-1DF0-45A3-BE90-1851B2B62C67}" sibTransId="{24F6E151-DDE5-4C63-982D-4FB0FD1853A8}"/>
    <dgm:cxn modelId="{ACDA086B-4963-4E4C-AB7C-BFECBF3629BE}" type="presOf" srcId="{22B4DF4C-4C94-4BBE-911C-66AC4B4CAEA2}" destId="{5F54FEAC-853F-2444-B17E-2174EF9D20D3}" srcOrd="0" destOrd="0" presId="urn:microsoft.com/office/officeart/2005/8/layout/vProcess5"/>
    <dgm:cxn modelId="{270995B6-67C1-5645-A03F-E533BCF116F9}" type="presOf" srcId="{8493D3B7-A1B5-481F-8ECA-21C307F6BE41}" destId="{6A089E8D-F5E7-6741-9091-07FD910125B9}" srcOrd="0" destOrd="0" presId="urn:microsoft.com/office/officeart/2005/8/layout/vProcess5"/>
    <dgm:cxn modelId="{55677FC0-8802-1447-9872-BC4ADE28C43C}" type="presOf" srcId="{9EB70722-10B2-4205-BA46-528BA5FCDE5D}" destId="{9FB1C80D-C278-114E-91F2-7F4D10A795F1}" srcOrd="1" destOrd="0" presId="urn:microsoft.com/office/officeart/2005/8/layout/vProcess5"/>
    <dgm:cxn modelId="{74D417C7-8AED-BE4A-B78F-5F899657C709}" type="presOf" srcId="{B9F2EB5D-957A-41DD-9C15-77F87849B94E}" destId="{F1CDF1EE-331D-DF41-86D2-E660AFB8761B}" srcOrd="0" destOrd="0" presId="urn:microsoft.com/office/officeart/2005/8/layout/vProcess5"/>
    <dgm:cxn modelId="{CAAA5DD6-265E-9746-A10B-80BE7133D7C4}" type="presOf" srcId="{CA8D834F-F544-4CD6-9A4E-D73E4B33E36B}" destId="{A42F41CB-C04E-8E47-842A-28E651C733BB}" srcOrd="0" destOrd="0" presId="urn:microsoft.com/office/officeart/2005/8/layout/vProcess5"/>
    <dgm:cxn modelId="{09FC5ADA-414C-F44F-B73B-FE084C373406}" type="presOf" srcId="{B9F2EB5D-957A-41DD-9C15-77F87849B94E}" destId="{31A11E8E-0BAA-CE46-BD58-21A4BBDCA530}" srcOrd="1" destOrd="0" presId="urn:microsoft.com/office/officeart/2005/8/layout/vProcess5"/>
    <dgm:cxn modelId="{A78722F7-B0C3-9E40-AC9F-438FD64ED7E9}" type="presOf" srcId="{5EF4B563-262B-4097-AF47-AC5529048E4D}" destId="{E7423E4C-6CD6-184F-8C8A-BEE9C37EBEA0}" srcOrd="0" destOrd="0" presId="urn:microsoft.com/office/officeart/2005/8/layout/vProcess5"/>
    <dgm:cxn modelId="{75E9E9FB-D924-4748-8C3A-C438FAE0C249}" srcId="{5EF4B563-262B-4097-AF47-AC5529048E4D}" destId="{8493D3B7-A1B5-481F-8ECA-21C307F6BE41}" srcOrd="3" destOrd="0" parTransId="{48BEE8AA-4AC7-496A-BD96-79DC2A89BCB3}" sibTransId="{889DF3B0-6B31-46E4-8606-9C9A5CB70727}"/>
    <dgm:cxn modelId="{590C59FE-4635-8549-B45E-1A5D8BE1CE8A}" type="presOf" srcId="{9EB70722-10B2-4205-BA46-528BA5FCDE5D}" destId="{B3BEC8C1-A9CA-4448-8330-CFC475A16306}" srcOrd="0" destOrd="0" presId="urn:microsoft.com/office/officeart/2005/8/layout/vProcess5"/>
    <dgm:cxn modelId="{F0A5FF8C-3520-6D4C-9C07-1DED59E65829}" type="presParOf" srcId="{E7423E4C-6CD6-184F-8C8A-BEE9C37EBEA0}" destId="{2B64D65E-C8B3-8F44-8A1F-F23DC37DA182}" srcOrd="0" destOrd="0" presId="urn:microsoft.com/office/officeart/2005/8/layout/vProcess5"/>
    <dgm:cxn modelId="{1264A10C-E915-C14C-984B-7F894FE07025}" type="presParOf" srcId="{E7423E4C-6CD6-184F-8C8A-BEE9C37EBEA0}" destId="{5F54FEAC-853F-2444-B17E-2174EF9D20D3}" srcOrd="1" destOrd="0" presId="urn:microsoft.com/office/officeart/2005/8/layout/vProcess5"/>
    <dgm:cxn modelId="{10AE8F6B-D3E6-A247-A169-FCDE5F79719E}" type="presParOf" srcId="{E7423E4C-6CD6-184F-8C8A-BEE9C37EBEA0}" destId="{B3BEC8C1-A9CA-4448-8330-CFC475A16306}" srcOrd="2" destOrd="0" presId="urn:microsoft.com/office/officeart/2005/8/layout/vProcess5"/>
    <dgm:cxn modelId="{7141400C-A921-BE49-81EF-E83206815F2F}" type="presParOf" srcId="{E7423E4C-6CD6-184F-8C8A-BEE9C37EBEA0}" destId="{F1CDF1EE-331D-DF41-86D2-E660AFB8761B}" srcOrd="3" destOrd="0" presId="urn:microsoft.com/office/officeart/2005/8/layout/vProcess5"/>
    <dgm:cxn modelId="{D1181C6B-4FF7-D949-BA62-3580A2E68FFE}" type="presParOf" srcId="{E7423E4C-6CD6-184F-8C8A-BEE9C37EBEA0}" destId="{6A089E8D-F5E7-6741-9091-07FD910125B9}" srcOrd="4" destOrd="0" presId="urn:microsoft.com/office/officeart/2005/8/layout/vProcess5"/>
    <dgm:cxn modelId="{7A9E5A57-B44C-1440-940F-4ED1120B73CF}" type="presParOf" srcId="{E7423E4C-6CD6-184F-8C8A-BEE9C37EBEA0}" destId="{38DAD5EE-36D4-4641-9263-D14C7CAE5277}" srcOrd="5" destOrd="0" presId="urn:microsoft.com/office/officeart/2005/8/layout/vProcess5"/>
    <dgm:cxn modelId="{C23B43B2-741F-6C43-BACA-D5D7DBE04EC3}" type="presParOf" srcId="{E7423E4C-6CD6-184F-8C8A-BEE9C37EBEA0}" destId="{A42F41CB-C04E-8E47-842A-28E651C733BB}" srcOrd="6" destOrd="0" presId="urn:microsoft.com/office/officeart/2005/8/layout/vProcess5"/>
    <dgm:cxn modelId="{B9AA0A6B-1B55-4F46-868B-E0E2AB5A282F}" type="presParOf" srcId="{E7423E4C-6CD6-184F-8C8A-BEE9C37EBEA0}" destId="{8FC15EFC-1214-E540-8038-8D5A25D97606}" srcOrd="7" destOrd="0" presId="urn:microsoft.com/office/officeart/2005/8/layout/vProcess5"/>
    <dgm:cxn modelId="{F41867C9-D28C-E84D-AC36-311A490972B0}" type="presParOf" srcId="{E7423E4C-6CD6-184F-8C8A-BEE9C37EBEA0}" destId="{16FDD16B-187B-BA44-A5B8-F575AEC3A6F7}" srcOrd="8" destOrd="0" presId="urn:microsoft.com/office/officeart/2005/8/layout/vProcess5"/>
    <dgm:cxn modelId="{85F88DFD-6B44-E644-B544-B206643904D1}" type="presParOf" srcId="{E7423E4C-6CD6-184F-8C8A-BEE9C37EBEA0}" destId="{9FB1C80D-C278-114E-91F2-7F4D10A795F1}" srcOrd="9" destOrd="0" presId="urn:microsoft.com/office/officeart/2005/8/layout/vProcess5"/>
    <dgm:cxn modelId="{A69F0637-4B63-3A47-9F8F-BB0B311F5CD8}" type="presParOf" srcId="{E7423E4C-6CD6-184F-8C8A-BEE9C37EBEA0}" destId="{31A11E8E-0BAA-CE46-BD58-21A4BBDCA530}" srcOrd="10" destOrd="0" presId="urn:microsoft.com/office/officeart/2005/8/layout/vProcess5"/>
    <dgm:cxn modelId="{91FA81BD-14C4-2243-A8F2-CFE3FE9CF878}" type="presParOf" srcId="{E7423E4C-6CD6-184F-8C8A-BEE9C37EBEA0}" destId="{80C5C6CE-4388-D343-998A-52779C4BA8D9}"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75788AB-CEB1-4079-87B6-AF051A36C981}" type="doc">
      <dgm:prSet loTypeId="urn:microsoft.com/office/officeart/2005/8/layout/process5" loCatId="process" qsTypeId="urn:microsoft.com/office/officeart/2005/8/quickstyle/simple1" qsCatId="simple" csTypeId="urn:microsoft.com/office/officeart/2005/8/colors/accent1_2" csCatId="accent1"/>
      <dgm:spPr/>
      <dgm:t>
        <a:bodyPr/>
        <a:lstStyle/>
        <a:p>
          <a:endParaRPr lang="en-US"/>
        </a:p>
      </dgm:t>
    </dgm:pt>
    <dgm:pt modelId="{1E9C05DB-175C-4639-B614-E6AE826C174E}">
      <dgm:prSet/>
      <dgm:spPr/>
      <dgm:t>
        <a:bodyPr/>
        <a:lstStyle/>
        <a:p>
          <a:r>
            <a:rPr lang="en-US"/>
            <a:t>Les pauvres, les voleurs et les handicapés sont assimilés dans la catégorie des indigents, ceux qui n’ont rien, qui manquent des choses les plus nécessaires à la vie. </a:t>
          </a:r>
        </a:p>
      </dgm:t>
    </dgm:pt>
    <dgm:pt modelId="{03212D3D-6383-421A-ABF6-59FBD9F45906}" type="parTrans" cxnId="{9DD3B1CA-7C7A-4426-91E5-13ABCC005784}">
      <dgm:prSet/>
      <dgm:spPr/>
      <dgm:t>
        <a:bodyPr/>
        <a:lstStyle/>
        <a:p>
          <a:endParaRPr lang="en-US"/>
        </a:p>
      </dgm:t>
    </dgm:pt>
    <dgm:pt modelId="{0D5134E7-A529-4E7C-AA1B-44EC94C60B00}" type="sibTrans" cxnId="{9DD3B1CA-7C7A-4426-91E5-13ABCC005784}">
      <dgm:prSet/>
      <dgm:spPr/>
      <dgm:t>
        <a:bodyPr/>
        <a:lstStyle/>
        <a:p>
          <a:endParaRPr lang="en-US"/>
        </a:p>
      </dgm:t>
    </dgm:pt>
    <dgm:pt modelId="{EBDF94FB-76F3-4D2C-9B3E-5E8DE353FE64}">
      <dgm:prSet/>
      <dgm:spPr/>
      <dgm:t>
        <a:bodyPr/>
        <a:lstStyle/>
        <a:p>
          <a:r>
            <a:rPr lang="en-US"/>
            <a:t>Ce sont aussi ceux dont on a peur et que l’on méprise, parce qu’ils représentent un risque pour notre sûreté, parce qu’ils peuvent attaquer à tout moment les citoyens qui ont ce qu’il faut pour vivre, parce qu’ils sont peut-être contagieux...</a:t>
          </a:r>
        </a:p>
      </dgm:t>
    </dgm:pt>
    <dgm:pt modelId="{FD983132-56A8-4214-885E-C26D362A900C}" type="parTrans" cxnId="{5891CF9A-5B38-4385-A6DF-40FADD319001}">
      <dgm:prSet/>
      <dgm:spPr/>
      <dgm:t>
        <a:bodyPr/>
        <a:lstStyle/>
        <a:p>
          <a:endParaRPr lang="en-US"/>
        </a:p>
      </dgm:t>
    </dgm:pt>
    <dgm:pt modelId="{555C7FC8-4B2A-438D-B374-571756DF42D7}" type="sibTrans" cxnId="{5891CF9A-5B38-4385-A6DF-40FADD319001}">
      <dgm:prSet/>
      <dgm:spPr/>
      <dgm:t>
        <a:bodyPr/>
        <a:lstStyle/>
        <a:p>
          <a:endParaRPr lang="en-US"/>
        </a:p>
      </dgm:t>
    </dgm:pt>
    <dgm:pt modelId="{10950FDB-031C-6C46-9A97-E3245D43C84E}" type="pres">
      <dgm:prSet presAssocID="{575788AB-CEB1-4079-87B6-AF051A36C981}" presName="diagram" presStyleCnt="0">
        <dgm:presLayoutVars>
          <dgm:dir/>
          <dgm:resizeHandles val="exact"/>
        </dgm:presLayoutVars>
      </dgm:prSet>
      <dgm:spPr/>
    </dgm:pt>
    <dgm:pt modelId="{1D5E708B-5D48-1543-94E2-309ABFB22EF9}" type="pres">
      <dgm:prSet presAssocID="{1E9C05DB-175C-4639-B614-E6AE826C174E}" presName="node" presStyleLbl="node1" presStyleIdx="0" presStyleCnt="2">
        <dgm:presLayoutVars>
          <dgm:bulletEnabled val="1"/>
        </dgm:presLayoutVars>
      </dgm:prSet>
      <dgm:spPr/>
    </dgm:pt>
    <dgm:pt modelId="{CC3FB986-DD7D-4847-8F97-A4719FFADAE5}" type="pres">
      <dgm:prSet presAssocID="{0D5134E7-A529-4E7C-AA1B-44EC94C60B00}" presName="sibTrans" presStyleLbl="sibTrans2D1" presStyleIdx="0" presStyleCnt="1"/>
      <dgm:spPr/>
    </dgm:pt>
    <dgm:pt modelId="{6310E4DD-1E74-CB49-8290-F4518A9C4031}" type="pres">
      <dgm:prSet presAssocID="{0D5134E7-A529-4E7C-AA1B-44EC94C60B00}" presName="connectorText" presStyleLbl="sibTrans2D1" presStyleIdx="0" presStyleCnt="1"/>
      <dgm:spPr/>
    </dgm:pt>
    <dgm:pt modelId="{E917644A-630C-F148-A2D6-282CB9EF8C45}" type="pres">
      <dgm:prSet presAssocID="{EBDF94FB-76F3-4D2C-9B3E-5E8DE353FE64}" presName="node" presStyleLbl="node1" presStyleIdx="1" presStyleCnt="2">
        <dgm:presLayoutVars>
          <dgm:bulletEnabled val="1"/>
        </dgm:presLayoutVars>
      </dgm:prSet>
      <dgm:spPr/>
    </dgm:pt>
  </dgm:ptLst>
  <dgm:cxnLst>
    <dgm:cxn modelId="{11108329-642B-6541-87DA-5B61F3ED9019}" type="presOf" srcId="{1E9C05DB-175C-4639-B614-E6AE826C174E}" destId="{1D5E708B-5D48-1543-94E2-309ABFB22EF9}" srcOrd="0" destOrd="0" presId="urn:microsoft.com/office/officeart/2005/8/layout/process5"/>
    <dgm:cxn modelId="{0B151D34-5B0D-9547-9DBE-F201AAE5C4E8}" type="presOf" srcId="{0D5134E7-A529-4E7C-AA1B-44EC94C60B00}" destId="{6310E4DD-1E74-CB49-8290-F4518A9C4031}" srcOrd="1" destOrd="0" presId="urn:microsoft.com/office/officeart/2005/8/layout/process5"/>
    <dgm:cxn modelId="{24CABD43-01B1-7F40-BF3C-25150BACA1D6}" type="presOf" srcId="{EBDF94FB-76F3-4D2C-9B3E-5E8DE353FE64}" destId="{E917644A-630C-F148-A2D6-282CB9EF8C45}" srcOrd="0" destOrd="0" presId="urn:microsoft.com/office/officeart/2005/8/layout/process5"/>
    <dgm:cxn modelId="{C50E814E-1490-FB44-8821-5BE5C314E230}" type="presOf" srcId="{575788AB-CEB1-4079-87B6-AF051A36C981}" destId="{10950FDB-031C-6C46-9A97-E3245D43C84E}" srcOrd="0" destOrd="0" presId="urn:microsoft.com/office/officeart/2005/8/layout/process5"/>
    <dgm:cxn modelId="{8A1CF493-E4AE-EB4A-A3B5-511161B398D9}" type="presOf" srcId="{0D5134E7-A529-4E7C-AA1B-44EC94C60B00}" destId="{CC3FB986-DD7D-4847-8F97-A4719FFADAE5}" srcOrd="0" destOrd="0" presId="urn:microsoft.com/office/officeart/2005/8/layout/process5"/>
    <dgm:cxn modelId="{5891CF9A-5B38-4385-A6DF-40FADD319001}" srcId="{575788AB-CEB1-4079-87B6-AF051A36C981}" destId="{EBDF94FB-76F3-4D2C-9B3E-5E8DE353FE64}" srcOrd="1" destOrd="0" parTransId="{FD983132-56A8-4214-885E-C26D362A900C}" sibTransId="{555C7FC8-4B2A-438D-B374-571756DF42D7}"/>
    <dgm:cxn modelId="{9DD3B1CA-7C7A-4426-91E5-13ABCC005784}" srcId="{575788AB-CEB1-4079-87B6-AF051A36C981}" destId="{1E9C05DB-175C-4639-B614-E6AE826C174E}" srcOrd="0" destOrd="0" parTransId="{03212D3D-6383-421A-ABF6-59FBD9F45906}" sibTransId="{0D5134E7-A529-4E7C-AA1B-44EC94C60B00}"/>
    <dgm:cxn modelId="{C9BE62D3-92B2-534C-B77C-C301F7CAAD8F}" type="presParOf" srcId="{10950FDB-031C-6C46-9A97-E3245D43C84E}" destId="{1D5E708B-5D48-1543-94E2-309ABFB22EF9}" srcOrd="0" destOrd="0" presId="urn:microsoft.com/office/officeart/2005/8/layout/process5"/>
    <dgm:cxn modelId="{B3431B12-D714-4344-B2E5-E13073FC2C31}" type="presParOf" srcId="{10950FDB-031C-6C46-9A97-E3245D43C84E}" destId="{CC3FB986-DD7D-4847-8F97-A4719FFADAE5}" srcOrd="1" destOrd="0" presId="urn:microsoft.com/office/officeart/2005/8/layout/process5"/>
    <dgm:cxn modelId="{93DA0252-FAB3-5D41-B2AD-56963144929B}" type="presParOf" srcId="{CC3FB986-DD7D-4847-8F97-A4719FFADAE5}" destId="{6310E4DD-1E74-CB49-8290-F4518A9C4031}" srcOrd="0" destOrd="0" presId="urn:microsoft.com/office/officeart/2005/8/layout/process5"/>
    <dgm:cxn modelId="{7BB08140-F082-AF48-A8CD-4EE55AAA7CE2}" type="presParOf" srcId="{10950FDB-031C-6C46-9A97-E3245D43C84E}" destId="{E917644A-630C-F148-A2D6-282CB9EF8C45}" srcOrd="2"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DA6C34E-198F-48E5-9BB6-48EB285A56A8}" type="doc">
      <dgm:prSet loTypeId="urn:microsoft.com/office/officeart/2005/8/layout/process5" loCatId="process" qsTypeId="urn:microsoft.com/office/officeart/2005/8/quickstyle/simple1" qsCatId="simple" csTypeId="urn:microsoft.com/office/officeart/2005/8/colors/accent1_2" csCatId="accent1"/>
      <dgm:spPr/>
      <dgm:t>
        <a:bodyPr/>
        <a:lstStyle/>
        <a:p>
          <a:endParaRPr lang="en-US"/>
        </a:p>
      </dgm:t>
    </dgm:pt>
    <dgm:pt modelId="{46E5268D-19D1-4B1D-BF4E-08344ED85CDF}">
      <dgm:prSet/>
      <dgm:spPr/>
      <dgm:t>
        <a:bodyPr/>
        <a:lstStyle/>
        <a:p>
          <a:r>
            <a:rPr lang="en-US"/>
            <a:t>Le développement de la médecine correspond également à un nouvel ordre social garanti par les médecins, et selon lequel toutes les personnes anormales doivent être regroupées, enfermées, mises à l’écart. </a:t>
          </a:r>
        </a:p>
      </dgm:t>
    </dgm:pt>
    <dgm:pt modelId="{1CCE7FF3-F2AC-43D6-BB3A-F61CF2E06566}" type="parTrans" cxnId="{FAE160A5-F374-434C-A73D-53F85BF30556}">
      <dgm:prSet/>
      <dgm:spPr/>
      <dgm:t>
        <a:bodyPr/>
        <a:lstStyle/>
        <a:p>
          <a:endParaRPr lang="en-US"/>
        </a:p>
      </dgm:t>
    </dgm:pt>
    <dgm:pt modelId="{D69A5DEE-77E1-4298-8040-E7B7EF1C9A93}" type="sibTrans" cxnId="{FAE160A5-F374-434C-A73D-53F85BF30556}">
      <dgm:prSet/>
      <dgm:spPr/>
      <dgm:t>
        <a:bodyPr/>
        <a:lstStyle/>
        <a:p>
          <a:endParaRPr lang="en-US"/>
        </a:p>
      </dgm:t>
    </dgm:pt>
    <dgm:pt modelId="{66F11544-3EB5-4007-847F-64431F210065}">
      <dgm:prSet/>
      <dgm:spPr/>
      <dgm:t>
        <a:bodyPr/>
        <a:lstStyle/>
        <a:p>
          <a:r>
            <a:rPr lang="en-US"/>
            <a:t>Certaines deviennent de véritables curiosités de foire,</a:t>
          </a:r>
          <a:r>
            <a:rPr lang="fr-FR"/>
            <a:t>: la </a:t>
          </a:r>
          <a:r>
            <a:rPr lang="en-US"/>
            <a:t>pratique d’exhibition perdure jusqu’au XXème siècle.</a:t>
          </a:r>
        </a:p>
      </dgm:t>
    </dgm:pt>
    <dgm:pt modelId="{C44ACBB5-17D1-4AD6-8F16-50F6E51E5DB7}" type="parTrans" cxnId="{6E74D1FB-C649-4ED0-AB72-2F3B394815C7}">
      <dgm:prSet/>
      <dgm:spPr/>
      <dgm:t>
        <a:bodyPr/>
        <a:lstStyle/>
        <a:p>
          <a:endParaRPr lang="en-US"/>
        </a:p>
      </dgm:t>
    </dgm:pt>
    <dgm:pt modelId="{F9D243BD-01EF-4ACE-8B61-5351A0E52D62}" type="sibTrans" cxnId="{6E74D1FB-C649-4ED0-AB72-2F3B394815C7}">
      <dgm:prSet/>
      <dgm:spPr/>
      <dgm:t>
        <a:bodyPr/>
        <a:lstStyle/>
        <a:p>
          <a:endParaRPr lang="en-US"/>
        </a:p>
      </dgm:t>
    </dgm:pt>
    <dgm:pt modelId="{3C7237FC-1C54-A945-83C8-DF1D5FCA6481}" type="pres">
      <dgm:prSet presAssocID="{BDA6C34E-198F-48E5-9BB6-48EB285A56A8}" presName="diagram" presStyleCnt="0">
        <dgm:presLayoutVars>
          <dgm:dir/>
          <dgm:resizeHandles val="exact"/>
        </dgm:presLayoutVars>
      </dgm:prSet>
      <dgm:spPr/>
    </dgm:pt>
    <dgm:pt modelId="{5B0C38FD-F06C-D441-AAC2-D782CF5DF0C9}" type="pres">
      <dgm:prSet presAssocID="{46E5268D-19D1-4B1D-BF4E-08344ED85CDF}" presName="node" presStyleLbl="node1" presStyleIdx="0" presStyleCnt="2">
        <dgm:presLayoutVars>
          <dgm:bulletEnabled val="1"/>
        </dgm:presLayoutVars>
      </dgm:prSet>
      <dgm:spPr/>
    </dgm:pt>
    <dgm:pt modelId="{BD20C6C3-ACD9-3F43-B49D-D795ACE1C65E}" type="pres">
      <dgm:prSet presAssocID="{D69A5DEE-77E1-4298-8040-E7B7EF1C9A93}" presName="sibTrans" presStyleLbl="sibTrans2D1" presStyleIdx="0" presStyleCnt="1"/>
      <dgm:spPr/>
    </dgm:pt>
    <dgm:pt modelId="{ADB26CDD-3368-7D4F-AF5E-295659B559D1}" type="pres">
      <dgm:prSet presAssocID="{D69A5DEE-77E1-4298-8040-E7B7EF1C9A93}" presName="connectorText" presStyleLbl="sibTrans2D1" presStyleIdx="0" presStyleCnt="1"/>
      <dgm:spPr/>
    </dgm:pt>
    <dgm:pt modelId="{591502FF-0F62-CD40-8958-E6F1FE635577}" type="pres">
      <dgm:prSet presAssocID="{66F11544-3EB5-4007-847F-64431F210065}" presName="node" presStyleLbl="node1" presStyleIdx="1" presStyleCnt="2">
        <dgm:presLayoutVars>
          <dgm:bulletEnabled val="1"/>
        </dgm:presLayoutVars>
      </dgm:prSet>
      <dgm:spPr/>
    </dgm:pt>
  </dgm:ptLst>
  <dgm:cxnLst>
    <dgm:cxn modelId="{435F2919-403A-D646-A7C0-B67AD9536D76}" type="presOf" srcId="{BDA6C34E-198F-48E5-9BB6-48EB285A56A8}" destId="{3C7237FC-1C54-A945-83C8-DF1D5FCA6481}" srcOrd="0" destOrd="0" presId="urn:microsoft.com/office/officeart/2005/8/layout/process5"/>
    <dgm:cxn modelId="{FAE160A5-F374-434C-A73D-53F85BF30556}" srcId="{BDA6C34E-198F-48E5-9BB6-48EB285A56A8}" destId="{46E5268D-19D1-4B1D-BF4E-08344ED85CDF}" srcOrd="0" destOrd="0" parTransId="{1CCE7FF3-F2AC-43D6-BB3A-F61CF2E06566}" sibTransId="{D69A5DEE-77E1-4298-8040-E7B7EF1C9A93}"/>
    <dgm:cxn modelId="{29AD53D2-BAA3-D84A-A6B9-B6EFC3D4977C}" type="presOf" srcId="{46E5268D-19D1-4B1D-BF4E-08344ED85CDF}" destId="{5B0C38FD-F06C-D441-AAC2-D782CF5DF0C9}" srcOrd="0" destOrd="0" presId="urn:microsoft.com/office/officeart/2005/8/layout/process5"/>
    <dgm:cxn modelId="{FEB805D9-5102-DA40-AA44-45B08C4263B8}" type="presOf" srcId="{D69A5DEE-77E1-4298-8040-E7B7EF1C9A93}" destId="{BD20C6C3-ACD9-3F43-B49D-D795ACE1C65E}" srcOrd="0" destOrd="0" presId="urn:microsoft.com/office/officeart/2005/8/layout/process5"/>
    <dgm:cxn modelId="{F20181D9-BB3A-4A4D-B36B-C7F9046DEB7E}" type="presOf" srcId="{D69A5DEE-77E1-4298-8040-E7B7EF1C9A93}" destId="{ADB26CDD-3368-7D4F-AF5E-295659B559D1}" srcOrd="1" destOrd="0" presId="urn:microsoft.com/office/officeart/2005/8/layout/process5"/>
    <dgm:cxn modelId="{227111E6-20B3-6648-BF0B-7379B6C04E0C}" type="presOf" srcId="{66F11544-3EB5-4007-847F-64431F210065}" destId="{591502FF-0F62-CD40-8958-E6F1FE635577}" srcOrd="0" destOrd="0" presId="urn:microsoft.com/office/officeart/2005/8/layout/process5"/>
    <dgm:cxn modelId="{6E74D1FB-C649-4ED0-AB72-2F3B394815C7}" srcId="{BDA6C34E-198F-48E5-9BB6-48EB285A56A8}" destId="{66F11544-3EB5-4007-847F-64431F210065}" srcOrd="1" destOrd="0" parTransId="{C44ACBB5-17D1-4AD6-8F16-50F6E51E5DB7}" sibTransId="{F9D243BD-01EF-4ACE-8B61-5351A0E52D62}"/>
    <dgm:cxn modelId="{B71FF1C2-3C6B-9F4F-AB1F-BAABED669793}" type="presParOf" srcId="{3C7237FC-1C54-A945-83C8-DF1D5FCA6481}" destId="{5B0C38FD-F06C-D441-AAC2-D782CF5DF0C9}" srcOrd="0" destOrd="0" presId="urn:microsoft.com/office/officeart/2005/8/layout/process5"/>
    <dgm:cxn modelId="{AF297C27-78F3-C74E-9E0C-A290E2BA1A91}" type="presParOf" srcId="{3C7237FC-1C54-A945-83C8-DF1D5FCA6481}" destId="{BD20C6C3-ACD9-3F43-B49D-D795ACE1C65E}" srcOrd="1" destOrd="0" presId="urn:microsoft.com/office/officeart/2005/8/layout/process5"/>
    <dgm:cxn modelId="{1AA54C83-7891-AB45-85D5-5B086E5D571E}" type="presParOf" srcId="{BD20C6C3-ACD9-3F43-B49D-D795ACE1C65E}" destId="{ADB26CDD-3368-7D4F-AF5E-295659B559D1}" srcOrd="0" destOrd="0" presId="urn:microsoft.com/office/officeart/2005/8/layout/process5"/>
    <dgm:cxn modelId="{97CF6D51-B45F-D242-AA72-3BDF61377625}" type="presParOf" srcId="{3C7237FC-1C54-A945-83C8-DF1D5FCA6481}" destId="{591502FF-0F62-CD40-8958-E6F1FE635577}" srcOrd="2"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9F83384-896B-9A4E-A2D4-3584E1851E6D}" type="doc">
      <dgm:prSet loTypeId="urn:microsoft.com/office/officeart/2005/8/layout/chevron1" loCatId="process" qsTypeId="urn:microsoft.com/office/officeart/2005/8/quickstyle/simple1" qsCatId="simple" csTypeId="urn:microsoft.com/office/officeart/2005/8/colors/accent1_2" csCatId="accent1"/>
      <dgm:spPr/>
      <dgm:t>
        <a:bodyPr/>
        <a:lstStyle/>
        <a:p>
          <a:endParaRPr lang="fr-FR"/>
        </a:p>
      </dgm:t>
    </dgm:pt>
    <dgm:pt modelId="{C8894DAB-855D-CB4E-96D4-329EB1988019}">
      <dgm:prSet/>
      <dgm:spPr/>
      <dgm:t>
        <a:bodyPr/>
        <a:lstStyle/>
        <a:p>
          <a:r>
            <a:rPr lang="fr-FR" dirty="0"/>
            <a:t>Les premières personnes atteintes d’une déficience permanente vers lesquelles les premières préoccupations médicales et de rééducation se sont tournées sont les victimes de la guerre de 14-18. </a:t>
          </a:r>
        </a:p>
      </dgm:t>
    </dgm:pt>
    <dgm:pt modelId="{904B0E88-0BBF-A543-8281-B68B61FA9743}" type="parTrans" cxnId="{81FBA4A3-900B-204F-92CD-9481BB76D24E}">
      <dgm:prSet/>
      <dgm:spPr/>
      <dgm:t>
        <a:bodyPr/>
        <a:lstStyle/>
        <a:p>
          <a:endParaRPr lang="fr-FR"/>
        </a:p>
      </dgm:t>
    </dgm:pt>
    <dgm:pt modelId="{AA5E2F28-1A66-F340-A1D6-6F8851DBE598}" type="sibTrans" cxnId="{81FBA4A3-900B-204F-92CD-9481BB76D24E}">
      <dgm:prSet/>
      <dgm:spPr/>
      <dgm:t>
        <a:bodyPr/>
        <a:lstStyle/>
        <a:p>
          <a:endParaRPr lang="fr-FR"/>
        </a:p>
      </dgm:t>
    </dgm:pt>
    <dgm:pt modelId="{AE2389A4-15C0-074F-B855-3A3FBD24DF62}">
      <dgm:prSet/>
      <dgm:spPr/>
      <dgm:t>
        <a:bodyPr/>
        <a:lstStyle/>
        <a:p>
          <a:r>
            <a:rPr lang="fr-FR"/>
            <a:t>Les deux guerres donnent naissance à des handicapés-héros que la nation prend en charge et protège.</a:t>
          </a:r>
        </a:p>
      </dgm:t>
    </dgm:pt>
    <dgm:pt modelId="{D7B80783-A562-A14E-8B3B-8B07442E1E26}" type="parTrans" cxnId="{03D71B8A-99E3-9545-930F-B47445EFDFE4}">
      <dgm:prSet/>
      <dgm:spPr/>
      <dgm:t>
        <a:bodyPr/>
        <a:lstStyle/>
        <a:p>
          <a:endParaRPr lang="fr-FR"/>
        </a:p>
      </dgm:t>
    </dgm:pt>
    <dgm:pt modelId="{C0F63FDF-6085-6A4A-B150-B0DE5D598E1A}" type="sibTrans" cxnId="{03D71B8A-99E3-9545-930F-B47445EFDFE4}">
      <dgm:prSet/>
      <dgm:spPr/>
      <dgm:t>
        <a:bodyPr/>
        <a:lstStyle/>
        <a:p>
          <a:endParaRPr lang="fr-FR"/>
        </a:p>
      </dgm:t>
    </dgm:pt>
    <dgm:pt modelId="{20F2A071-8FE0-8A4C-B697-632FD4BDCCA7}" type="pres">
      <dgm:prSet presAssocID="{39F83384-896B-9A4E-A2D4-3584E1851E6D}" presName="Name0" presStyleCnt="0">
        <dgm:presLayoutVars>
          <dgm:dir/>
          <dgm:animLvl val="lvl"/>
          <dgm:resizeHandles val="exact"/>
        </dgm:presLayoutVars>
      </dgm:prSet>
      <dgm:spPr/>
    </dgm:pt>
    <dgm:pt modelId="{A30559E8-E4BF-AD41-981F-473DB1AAC7A7}" type="pres">
      <dgm:prSet presAssocID="{C8894DAB-855D-CB4E-96D4-329EB1988019}" presName="parTxOnly" presStyleLbl="node1" presStyleIdx="0" presStyleCnt="2">
        <dgm:presLayoutVars>
          <dgm:chMax val="0"/>
          <dgm:chPref val="0"/>
          <dgm:bulletEnabled val="1"/>
        </dgm:presLayoutVars>
      </dgm:prSet>
      <dgm:spPr/>
    </dgm:pt>
    <dgm:pt modelId="{20DBB6CA-D6A2-C944-B41B-D351ABA6381E}" type="pres">
      <dgm:prSet presAssocID="{AA5E2F28-1A66-F340-A1D6-6F8851DBE598}" presName="parTxOnlySpace" presStyleCnt="0"/>
      <dgm:spPr/>
    </dgm:pt>
    <dgm:pt modelId="{46FCE256-075C-7340-AB56-7C5B41974DFE}" type="pres">
      <dgm:prSet presAssocID="{AE2389A4-15C0-074F-B855-3A3FBD24DF62}" presName="parTxOnly" presStyleLbl="node1" presStyleIdx="1" presStyleCnt="2">
        <dgm:presLayoutVars>
          <dgm:chMax val="0"/>
          <dgm:chPref val="0"/>
          <dgm:bulletEnabled val="1"/>
        </dgm:presLayoutVars>
      </dgm:prSet>
      <dgm:spPr/>
    </dgm:pt>
  </dgm:ptLst>
  <dgm:cxnLst>
    <dgm:cxn modelId="{752B7514-9293-6349-A693-8A06E24DBB30}" type="presOf" srcId="{39F83384-896B-9A4E-A2D4-3584E1851E6D}" destId="{20F2A071-8FE0-8A4C-B697-632FD4BDCCA7}" srcOrd="0" destOrd="0" presId="urn:microsoft.com/office/officeart/2005/8/layout/chevron1"/>
    <dgm:cxn modelId="{30FED559-A816-2343-8119-1822FFCC9AE1}" type="presOf" srcId="{AE2389A4-15C0-074F-B855-3A3FBD24DF62}" destId="{46FCE256-075C-7340-AB56-7C5B41974DFE}" srcOrd="0" destOrd="0" presId="urn:microsoft.com/office/officeart/2005/8/layout/chevron1"/>
    <dgm:cxn modelId="{03D71B8A-99E3-9545-930F-B47445EFDFE4}" srcId="{39F83384-896B-9A4E-A2D4-3584E1851E6D}" destId="{AE2389A4-15C0-074F-B855-3A3FBD24DF62}" srcOrd="1" destOrd="0" parTransId="{D7B80783-A562-A14E-8B3B-8B07442E1E26}" sibTransId="{C0F63FDF-6085-6A4A-B150-B0DE5D598E1A}"/>
    <dgm:cxn modelId="{46C75999-016A-4448-8402-54251F5278FE}" type="presOf" srcId="{C8894DAB-855D-CB4E-96D4-329EB1988019}" destId="{A30559E8-E4BF-AD41-981F-473DB1AAC7A7}" srcOrd="0" destOrd="0" presId="urn:microsoft.com/office/officeart/2005/8/layout/chevron1"/>
    <dgm:cxn modelId="{81FBA4A3-900B-204F-92CD-9481BB76D24E}" srcId="{39F83384-896B-9A4E-A2D4-3584E1851E6D}" destId="{C8894DAB-855D-CB4E-96D4-329EB1988019}" srcOrd="0" destOrd="0" parTransId="{904B0E88-0BBF-A543-8281-B68B61FA9743}" sibTransId="{AA5E2F28-1A66-F340-A1D6-6F8851DBE598}"/>
    <dgm:cxn modelId="{BFB7101E-389F-BA48-B77E-9EEB96C43902}" type="presParOf" srcId="{20F2A071-8FE0-8A4C-B697-632FD4BDCCA7}" destId="{A30559E8-E4BF-AD41-981F-473DB1AAC7A7}" srcOrd="0" destOrd="0" presId="urn:microsoft.com/office/officeart/2005/8/layout/chevron1"/>
    <dgm:cxn modelId="{9C98401A-B510-244E-B244-6B621C6E9DE3}" type="presParOf" srcId="{20F2A071-8FE0-8A4C-B697-632FD4BDCCA7}" destId="{20DBB6CA-D6A2-C944-B41B-D351ABA6381E}" srcOrd="1" destOrd="0" presId="urn:microsoft.com/office/officeart/2005/8/layout/chevron1"/>
    <dgm:cxn modelId="{F361B5B1-EDE3-E841-9F5B-C68DF4ABAE51}" type="presParOf" srcId="{20F2A071-8FE0-8A4C-B697-632FD4BDCCA7}" destId="{46FCE256-075C-7340-AB56-7C5B41974DFE}" srcOrd="2"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D229ABC-FAF6-4088-817B-EC106DB7D7D7}"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1C4EF850-AC27-4BB7-9EE5-5AF771A2264A}">
      <dgm:prSet/>
      <dgm:spPr/>
      <dgm:t>
        <a:bodyPr/>
        <a:lstStyle/>
        <a:p>
          <a:r>
            <a:rPr lang="fr-FR" b="1" u="sng" dirty="0">
              <a:solidFill>
                <a:srgbClr val="C00000"/>
              </a:solidFill>
            </a:rPr>
            <a:t>Loi du 26 mars 1882 </a:t>
          </a:r>
          <a:r>
            <a:rPr lang="fr-FR" b="1" u="sng" dirty="0"/>
            <a:t>:</a:t>
          </a:r>
          <a:r>
            <a:rPr lang="fr-FR" dirty="0"/>
            <a:t> elle établit l’enseignement gratuit, laïque et obligatoire pour tous. </a:t>
          </a:r>
        </a:p>
        <a:p>
          <a:r>
            <a:rPr lang="fr-FR" dirty="0"/>
            <a:t>Suite à cette loi, les écoles se retrouvent confrontées à </a:t>
          </a:r>
          <a:r>
            <a:rPr lang="fr-FR" b="1" dirty="0">
              <a:solidFill>
                <a:srgbClr val="FF0000"/>
              </a:solidFill>
            </a:rPr>
            <a:t>la </a:t>
          </a:r>
          <a:r>
            <a:rPr lang="fr-FR" b="1" dirty="0" err="1">
              <a:solidFill>
                <a:srgbClr val="FF0000"/>
              </a:solidFill>
            </a:rPr>
            <a:t>diversificité</a:t>
          </a:r>
          <a:r>
            <a:rPr lang="fr-FR" b="1" dirty="0">
              <a:solidFill>
                <a:srgbClr val="FF0000"/>
              </a:solidFill>
            </a:rPr>
            <a:t> des enfants</a:t>
          </a:r>
          <a:r>
            <a:rPr lang="fr-FR" dirty="0"/>
            <a:t>. </a:t>
          </a:r>
        </a:p>
        <a:p>
          <a:r>
            <a:rPr lang="fr-FR" dirty="0"/>
            <a:t>Le terme « arriéré » devient « éducable ».</a:t>
          </a:r>
          <a:endParaRPr lang="en-US" dirty="0"/>
        </a:p>
      </dgm:t>
    </dgm:pt>
    <dgm:pt modelId="{2292377C-B090-4794-B973-FE343E0A454E}" type="parTrans" cxnId="{B661413C-D0D7-4A23-87D2-F2338C7D59CC}">
      <dgm:prSet/>
      <dgm:spPr/>
      <dgm:t>
        <a:bodyPr/>
        <a:lstStyle/>
        <a:p>
          <a:endParaRPr lang="en-US"/>
        </a:p>
      </dgm:t>
    </dgm:pt>
    <dgm:pt modelId="{8B4D2999-94E2-484A-8A52-E750CF7E849E}" type="sibTrans" cxnId="{B661413C-D0D7-4A23-87D2-F2338C7D59CC}">
      <dgm:prSet/>
      <dgm:spPr/>
      <dgm:t>
        <a:bodyPr/>
        <a:lstStyle/>
        <a:p>
          <a:endParaRPr lang="en-US"/>
        </a:p>
      </dgm:t>
    </dgm:pt>
    <dgm:pt modelId="{526F19CE-B1C3-47F6-8218-92827834949E}">
      <dgm:prSet/>
      <dgm:spPr/>
      <dgm:t>
        <a:bodyPr/>
        <a:lstStyle/>
        <a:p>
          <a:r>
            <a:rPr lang="fr-FR" b="1" u="sng" dirty="0">
              <a:solidFill>
                <a:schemeClr val="accent1"/>
              </a:solidFill>
            </a:rPr>
            <a:t>Loi du 15 avril 1909 </a:t>
          </a:r>
          <a:r>
            <a:rPr lang="fr-FR" b="1" u="sng" dirty="0"/>
            <a:t>:</a:t>
          </a:r>
          <a:r>
            <a:rPr lang="fr-FR" dirty="0"/>
            <a:t> elle crée les classes et écoles autonomes de perfectionnement. </a:t>
          </a:r>
        </a:p>
        <a:p>
          <a:r>
            <a:rPr lang="fr-FR" b="1" dirty="0"/>
            <a:t>Mr Binet et Mr Simon</a:t>
          </a:r>
          <a:r>
            <a:rPr lang="fr-FR" dirty="0"/>
            <a:t> créent le 1</a:t>
          </a:r>
          <a:r>
            <a:rPr lang="fr-FR" baseline="30000" dirty="0"/>
            <a:t>er</a:t>
          </a:r>
          <a:r>
            <a:rPr lang="fr-FR" dirty="0"/>
            <a:t> test d’intelligence permettant de remplir les classes de perfectionnement.</a:t>
          </a:r>
          <a:endParaRPr lang="en-US" dirty="0"/>
        </a:p>
      </dgm:t>
    </dgm:pt>
    <dgm:pt modelId="{152F8A1C-05FC-4856-B545-BE58CAAB7B47}" type="parTrans" cxnId="{F292A975-85D5-417C-A9D2-C9CBF249911F}">
      <dgm:prSet/>
      <dgm:spPr/>
      <dgm:t>
        <a:bodyPr/>
        <a:lstStyle/>
        <a:p>
          <a:endParaRPr lang="en-US"/>
        </a:p>
      </dgm:t>
    </dgm:pt>
    <dgm:pt modelId="{CF891797-5190-4041-81C3-4F2109B8F4C3}" type="sibTrans" cxnId="{F292A975-85D5-417C-A9D2-C9CBF249911F}">
      <dgm:prSet/>
      <dgm:spPr/>
      <dgm:t>
        <a:bodyPr/>
        <a:lstStyle/>
        <a:p>
          <a:endParaRPr lang="en-US"/>
        </a:p>
      </dgm:t>
    </dgm:pt>
    <dgm:pt modelId="{45F534A3-4AF5-46C8-80F0-0BE65AD5B3CA}">
      <dgm:prSet/>
      <dgm:spPr/>
      <dgm:t>
        <a:bodyPr/>
        <a:lstStyle/>
        <a:p>
          <a:r>
            <a:rPr lang="fr-FR" b="0" u="sng" dirty="0"/>
            <a:t>1919 </a:t>
          </a:r>
          <a:r>
            <a:rPr lang="fr-FR" b="1" u="sng" dirty="0"/>
            <a:t>:</a:t>
          </a:r>
          <a:r>
            <a:rPr lang="fr-FR" dirty="0"/>
            <a:t> les termes d’exclusion et d’orientation sont institutionnalisés. </a:t>
          </a:r>
        </a:p>
        <a:p>
          <a:r>
            <a:rPr lang="fr-FR" dirty="0"/>
            <a:t>A cette époque, les enseignants étaient titulaires du CAEA (Certificat d’aptitude à l’enseignement des élèves arriérés). </a:t>
          </a:r>
          <a:endParaRPr lang="en-US" dirty="0"/>
        </a:p>
      </dgm:t>
    </dgm:pt>
    <dgm:pt modelId="{97C9AE98-45A8-4EF7-A6C6-D3B9E2A47F0C}" type="parTrans" cxnId="{E9C45CC5-D3BE-4C03-9084-7180197E3960}">
      <dgm:prSet/>
      <dgm:spPr/>
      <dgm:t>
        <a:bodyPr/>
        <a:lstStyle/>
        <a:p>
          <a:endParaRPr lang="en-US"/>
        </a:p>
      </dgm:t>
    </dgm:pt>
    <dgm:pt modelId="{5BD3ACC3-8C84-43F2-A537-077D6B4401AA}" type="sibTrans" cxnId="{E9C45CC5-D3BE-4C03-9084-7180197E3960}">
      <dgm:prSet/>
      <dgm:spPr/>
      <dgm:t>
        <a:bodyPr/>
        <a:lstStyle/>
        <a:p>
          <a:endParaRPr lang="en-US"/>
        </a:p>
      </dgm:t>
    </dgm:pt>
    <dgm:pt modelId="{922525C6-A732-4E98-9288-6A9CDB73638C}">
      <dgm:prSet/>
      <dgm:spPr/>
      <dgm:t>
        <a:bodyPr/>
        <a:lstStyle/>
        <a:p>
          <a:r>
            <a:rPr lang="fr-FR" b="1" dirty="0"/>
            <a:t>1955 </a:t>
          </a:r>
          <a:r>
            <a:rPr lang="fr-FR" dirty="0"/>
            <a:t>arrive le concept d’</a:t>
          </a:r>
          <a:r>
            <a:rPr lang="fr-FR" b="1" dirty="0"/>
            <a:t>enfance inadaptée </a:t>
          </a:r>
          <a:r>
            <a:rPr lang="fr-FR" dirty="0"/>
            <a:t>→ </a:t>
          </a:r>
          <a:r>
            <a:rPr lang="fr-FR" b="1" dirty="0"/>
            <a:t>Création des GAP</a:t>
          </a:r>
          <a:r>
            <a:rPr lang="fr-FR" dirty="0"/>
            <a:t> </a:t>
          </a:r>
          <a:r>
            <a:rPr lang="fr-FR" b="1" dirty="0">
              <a:solidFill>
                <a:srgbClr val="FF0000"/>
              </a:solidFill>
            </a:rPr>
            <a:t>(groupes d’aides </a:t>
          </a:r>
          <a:r>
            <a:rPr lang="fr-FR" b="1" dirty="0" err="1">
              <a:solidFill>
                <a:srgbClr val="FF0000"/>
              </a:solidFill>
            </a:rPr>
            <a:t>psycho-pédagogique</a:t>
          </a:r>
          <a:r>
            <a:rPr lang="fr-FR" b="1" dirty="0">
              <a:solidFill>
                <a:srgbClr val="FF0000"/>
              </a:solidFill>
            </a:rPr>
            <a:t>), </a:t>
          </a:r>
          <a:r>
            <a:rPr lang="fr-FR" dirty="0"/>
            <a:t>avec 1 psychologue scolaire, 1 rééducateur psychopédagogique, 1 rééducateur psychomotricien. </a:t>
          </a:r>
        </a:p>
        <a:p>
          <a:r>
            <a:rPr lang="fr-FR" dirty="0"/>
            <a:t>En même temps se créent les </a:t>
          </a:r>
          <a:r>
            <a:rPr lang="fr-FR" b="1" dirty="0"/>
            <a:t>SES</a:t>
          </a:r>
          <a:r>
            <a:rPr lang="fr-FR" dirty="0"/>
            <a:t> (Sections d’Education Spécialisée), en annexe des collèges.</a:t>
          </a:r>
          <a:endParaRPr lang="en-US" dirty="0"/>
        </a:p>
      </dgm:t>
    </dgm:pt>
    <dgm:pt modelId="{013A0289-DBA6-4F99-920C-174F34D62AFD}" type="parTrans" cxnId="{79AB68AD-C4D9-44E4-9176-0A9B5774D8AC}">
      <dgm:prSet/>
      <dgm:spPr/>
      <dgm:t>
        <a:bodyPr/>
        <a:lstStyle/>
        <a:p>
          <a:endParaRPr lang="en-US"/>
        </a:p>
      </dgm:t>
    </dgm:pt>
    <dgm:pt modelId="{123C23CD-C6BF-433A-A336-A25FF4266C30}" type="sibTrans" cxnId="{79AB68AD-C4D9-44E4-9176-0A9B5774D8AC}">
      <dgm:prSet/>
      <dgm:spPr/>
      <dgm:t>
        <a:bodyPr/>
        <a:lstStyle/>
        <a:p>
          <a:endParaRPr lang="en-US"/>
        </a:p>
      </dgm:t>
    </dgm:pt>
    <dgm:pt modelId="{D82100C8-F999-4FFC-BC28-31CDB24A1FAB}">
      <dgm:prSet/>
      <dgm:spPr/>
      <dgm:t>
        <a:bodyPr/>
        <a:lstStyle/>
        <a:p>
          <a:r>
            <a:rPr lang="fr-FR" b="1" u="sng" dirty="0">
              <a:solidFill>
                <a:srgbClr val="FF0000"/>
              </a:solidFill>
            </a:rPr>
            <a:t>Loi du 30 juin 1975 </a:t>
          </a:r>
          <a:r>
            <a:rPr lang="fr-FR" b="1" u="sng" dirty="0"/>
            <a:t>:</a:t>
          </a:r>
          <a:r>
            <a:rPr lang="fr-FR" dirty="0"/>
            <a:t> Elle reconnait aux personnes handicapées plusieurs droits :Droit à l’éducation / Droit à la formation professionnelle / Droit au travail / Droit à l’intégration sociale - La notion d’assistance disparait au profil de celle de solidarité </a:t>
          </a:r>
          <a:endParaRPr lang="en-US" dirty="0"/>
        </a:p>
      </dgm:t>
    </dgm:pt>
    <dgm:pt modelId="{7E367C09-29D9-419C-8C39-B47895856596}" type="parTrans" cxnId="{38A37A62-CCA5-49EE-95BA-E9C3CFB8A07A}">
      <dgm:prSet/>
      <dgm:spPr/>
      <dgm:t>
        <a:bodyPr/>
        <a:lstStyle/>
        <a:p>
          <a:endParaRPr lang="en-US"/>
        </a:p>
      </dgm:t>
    </dgm:pt>
    <dgm:pt modelId="{B14F677A-2849-4FE5-A8B2-CF8A225308CA}" type="sibTrans" cxnId="{38A37A62-CCA5-49EE-95BA-E9C3CFB8A07A}">
      <dgm:prSet/>
      <dgm:spPr/>
      <dgm:t>
        <a:bodyPr/>
        <a:lstStyle/>
        <a:p>
          <a:endParaRPr lang="en-US"/>
        </a:p>
      </dgm:t>
    </dgm:pt>
    <dgm:pt modelId="{9B1387B9-4331-4BC1-95C9-97371DAA694A}">
      <dgm:prSet/>
      <dgm:spPr/>
      <dgm:t>
        <a:bodyPr/>
        <a:lstStyle/>
        <a:p>
          <a:r>
            <a:rPr lang="fr-FR" b="1" u="sng" dirty="0">
              <a:solidFill>
                <a:srgbClr val="C00000"/>
              </a:solidFill>
            </a:rPr>
            <a:t>Loi du 10 juillet 1989 (Loi d’orientation et d’éducation) :</a:t>
          </a:r>
        </a:p>
        <a:p>
          <a:r>
            <a:rPr lang="fr-FR" dirty="0"/>
            <a:t> elle réaffirme le principe du droit pour tous à l’éducation et développe 2 concepts : </a:t>
          </a:r>
          <a:r>
            <a:rPr lang="fr-FR" b="1" dirty="0"/>
            <a:t>L’adaptation et l’intégration</a:t>
          </a:r>
          <a:r>
            <a:rPr lang="fr-FR" dirty="0"/>
            <a:t>. → Le réseau émerge / → Les CLIS voient le jour.	→ La SES se transforme en SEGPA.	→ Naissance des UPI dans les collèges et lycées</a:t>
          </a:r>
          <a:endParaRPr lang="en-US" dirty="0"/>
        </a:p>
      </dgm:t>
    </dgm:pt>
    <dgm:pt modelId="{A90BCC90-7DB1-4CE7-8280-D61803E4E28C}" type="parTrans" cxnId="{0A5A5A56-BDA5-4795-AE89-1367FF18F18D}">
      <dgm:prSet/>
      <dgm:spPr/>
      <dgm:t>
        <a:bodyPr/>
        <a:lstStyle/>
        <a:p>
          <a:endParaRPr lang="en-US"/>
        </a:p>
      </dgm:t>
    </dgm:pt>
    <dgm:pt modelId="{D96134C6-8F08-4FE9-BDF0-7CB391B0F821}" type="sibTrans" cxnId="{0A5A5A56-BDA5-4795-AE89-1367FF18F18D}">
      <dgm:prSet/>
      <dgm:spPr/>
      <dgm:t>
        <a:bodyPr/>
        <a:lstStyle/>
        <a:p>
          <a:endParaRPr lang="en-US"/>
        </a:p>
      </dgm:t>
    </dgm:pt>
    <dgm:pt modelId="{06C0AF43-3F2B-FE41-8218-F68AD00B4057}" type="pres">
      <dgm:prSet presAssocID="{ED229ABC-FAF6-4088-817B-EC106DB7D7D7}" presName="diagram" presStyleCnt="0">
        <dgm:presLayoutVars>
          <dgm:dir/>
          <dgm:resizeHandles val="exact"/>
        </dgm:presLayoutVars>
      </dgm:prSet>
      <dgm:spPr/>
    </dgm:pt>
    <dgm:pt modelId="{16321C1E-4E1C-824F-AC13-C3DA0C73432D}" type="pres">
      <dgm:prSet presAssocID="{1C4EF850-AC27-4BB7-9EE5-5AF771A2264A}" presName="node" presStyleLbl="node1" presStyleIdx="0" presStyleCnt="6">
        <dgm:presLayoutVars>
          <dgm:bulletEnabled val="1"/>
        </dgm:presLayoutVars>
      </dgm:prSet>
      <dgm:spPr/>
    </dgm:pt>
    <dgm:pt modelId="{89C19E83-E5DF-F94B-9B88-95275B02480F}" type="pres">
      <dgm:prSet presAssocID="{8B4D2999-94E2-484A-8A52-E750CF7E849E}" presName="sibTrans" presStyleCnt="0"/>
      <dgm:spPr/>
    </dgm:pt>
    <dgm:pt modelId="{F47B2647-8281-7741-AE13-20DF138F87B9}" type="pres">
      <dgm:prSet presAssocID="{526F19CE-B1C3-47F6-8218-92827834949E}" presName="node" presStyleLbl="node1" presStyleIdx="1" presStyleCnt="6">
        <dgm:presLayoutVars>
          <dgm:bulletEnabled val="1"/>
        </dgm:presLayoutVars>
      </dgm:prSet>
      <dgm:spPr/>
    </dgm:pt>
    <dgm:pt modelId="{429A4C72-583F-B143-B824-8657346888C5}" type="pres">
      <dgm:prSet presAssocID="{CF891797-5190-4041-81C3-4F2109B8F4C3}" presName="sibTrans" presStyleCnt="0"/>
      <dgm:spPr/>
    </dgm:pt>
    <dgm:pt modelId="{AF8A887F-E4AB-914C-B40D-B733C052D66A}" type="pres">
      <dgm:prSet presAssocID="{45F534A3-4AF5-46C8-80F0-0BE65AD5B3CA}" presName="node" presStyleLbl="node1" presStyleIdx="2" presStyleCnt="6">
        <dgm:presLayoutVars>
          <dgm:bulletEnabled val="1"/>
        </dgm:presLayoutVars>
      </dgm:prSet>
      <dgm:spPr/>
    </dgm:pt>
    <dgm:pt modelId="{7D2F20F6-1371-2749-9BAF-E4DA977F62A3}" type="pres">
      <dgm:prSet presAssocID="{5BD3ACC3-8C84-43F2-A537-077D6B4401AA}" presName="sibTrans" presStyleCnt="0"/>
      <dgm:spPr/>
    </dgm:pt>
    <dgm:pt modelId="{634BCE13-55BD-C34F-A143-A26B90DACD5A}" type="pres">
      <dgm:prSet presAssocID="{922525C6-A732-4E98-9288-6A9CDB73638C}" presName="node" presStyleLbl="node1" presStyleIdx="3" presStyleCnt="6">
        <dgm:presLayoutVars>
          <dgm:bulletEnabled val="1"/>
        </dgm:presLayoutVars>
      </dgm:prSet>
      <dgm:spPr/>
    </dgm:pt>
    <dgm:pt modelId="{B683E2E6-6719-924E-AEAA-B07518803883}" type="pres">
      <dgm:prSet presAssocID="{123C23CD-C6BF-433A-A336-A25FF4266C30}" presName="sibTrans" presStyleCnt="0"/>
      <dgm:spPr/>
    </dgm:pt>
    <dgm:pt modelId="{A68A7AA6-93C3-4E4E-9C33-C653288FD530}" type="pres">
      <dgm:prSet presAssocID="{D82100C8-F999-4FFC-BC28-31CDB24A1FAB}" presName="node" presStyleLbl="node1" presStyleIdx="4" presStyleCnt="6">
        <dgm:presLayoutVars>
          <dgm:bulletEnabled val="1"/>
        </dgm:presLayoutVars>
      </dgm:prSet>
      <dgm:spPr/>
    </dgm:pt>
    <dgm:pt modelId="{5D1F84B3-B585-6C41-B097-C1FEB4DD373D}" type="pres">
      <dgm:prSet presAssocID="{B14F677A-2849-4FE5-A8B2-CF8A225308CA}" presName="sibTrans" presStyleCnt="0"/>
      <dgm:spPr/>
    </dgm:pt>
    <dgm:pt modelId="{68CAD84E-F719-F044-A5DB-6DB8C76BEB9A}" type="pres">
      <dgm:prSet presAssocID="{9B1387B9-4331-4BC1-95C9-97371DAA694A}" presName="node" presStyleLbl="node1" presStyleIdx="5" presStyleCnt="6">
        <dgm:presLayoutVars>
          <dgm:bulletEnabled val="1"/>
        </dgm:presLayoutVars>
      </dgm:prSet>
      <dgm:spPr/>
    </dgm:pt>
  </dgm:ptLst>
  <dgm:cxnLst>
    <dgm:cxn modelId="{AE6D5F1A-74D5-C04D-8D8C-8DC576C68CDE}" type="presOf" srcId="{45F534A3-4AF5-46C8-80F0-0BE65AD5B3CA}" destId="{AF8A887F-E4AB-914C-B40D-B733C052D66A}" srcOrd="0" destOrd="0" presId="urn:microsoft.com/office/officeart/2005/8/layout/default"/>
    <dgm:cxn modelId="{B661413C-D0D7-4A23-87D2-F2338C7D59CC}" srcId="{ED229ABC-FAF6-4088-817B-EC106DB7D7D7}" destId="{1C4EF850-AC27-4BB7-9EE5-5AF771A2264A}" srcOrd="0" destOrd="0" parTransId="{2292377C-B090-4794-B973-FE343E0A454E}" sibTransId="{8B4D2999-94E2-484A-8A52-E750CF7E849E}"/>
    <dgm:cxn modelId="{B733C03E-2794-5D4D-9593-8C40BB09A06E}" type="presOf" srcId="{D82100C8-F999-4FFC-BC28-31CDB24A1FAB}" destId="{A68A7AA6-93C3-4E4E-9C33-C653288FD530}" srcOrd="0" destOrd="0" presId="urn:microsoft.com/office/officeart/2005/8/layout/default"/>
    <dgm:cxn modelId="{0A5A5A56-BDA5-4795-AE89-1367FF18F18D}" srcId="{ED229ABC-FAF6-4088-817B-EC106DB7D7D7}" destId="{9B1387B9-4331-4BC1-95C9-97371DAA694A}" srcOrd="5" destOrd="0" parTransId="{A90BCC90-7DB1-4CE7-8280-D61803E4E28C}" sibTransId="{D96134C6-8F08-4FE9-BDF0-7CB391B0F821}"/>
    <dgm:cxn modelId="{38A37A62-CCA5-49EE-95BA-E9C3CFB8A07A}" srcId="{ED229ABC-FAF6-4088-817B-EC106DB7D7D7}" destId="{D82100C8-F999-4FFC-BC28-31CDB24A1FAB}" srcOrd="4" destOrd="0" parTransId="{7E367C09-29D9-419C-8C39-B47895856596}" sibTransId="{B14F677A-2849-4FE5-A8B2-CF8A225308CA}"/>
    <dgm:cxn modelId="{F292A975-85D5-417C-A9D2-C9CBF249911F}" srcId="{ED229ABC-FAF6-4088-817B-EC106DB7D7D7}" destId="{526F19CE-B1C3-47F6-8218-92827834949E}" srcOrd="1" destOrd="0" parTransId="{152F8A1C-05FC-4856-B545-BE58CAAB7B47}" sibTransId="{CF891797-5190-4041-81C3-4F2109B8F4C3}"/>
    <dgm:cxn modelId="{A9B5B194-E8C3-C84E-88E7-90B0A3F6ABD7}" type="presOf" srcId="{ED229ABC-FAF6-4088-817B-EC106DB7D7D7}" destId="{06C0AF43-3F2B-FE41-8218-F68AD00B4057}" srcOrd="0" destOrd="0" presId="urn:microsoft.com/office/officeart/2005/8/layout/default"/>
    <dgm:cxn modelId="{79AB68AD-C4D9-44E4-9176-0A9B5774D8AC}" srcId="{ED229ABC-FAF6-4088-817B-EC106DB7D7D7}" destId="{922525C6-A732-4E98-9288-6A9CDB73638C}" srcOrd="3" destOrd="0" parTransId="{013A0289-DBA6-4F99-920C-174F34D62AFD}" sibTransId="{123C23CD-C6BF-433A-A336-A25FF4266C30}"/>
    <dgm:cxn modelId="{31F1D6AE-71D0-1648-ABD1-CDD02FCCC8E6}" type="presOf" srcId="{526F19CE-B1C3-47F6-8218-92827834949E}" destId="{F47B2647-8281-7741-AE13-20DF138F87B9}" srcOrd="0" destOrd="0" presId="urn:microsoft.com/office/officeart/2005/8/layout/default"/>
    <dgm:cxn modelId="{E633ECC0-C65F-8844-AB01-248858C8DED9}" type="presOf" srcId="{922525C6-A732-4E98-9288-6A9CDB73638C}" destId="{634BCE13-55BD-C34F-A143-A26B90DACD5A}" srcOrd="0" destOrd="0" presId="urn:microsoft.com/office/officeart/2005/8/layout/default"/>
    <dgm:cxn modelId="{DF8ECEC3-BBAB-EE47-879B-967CA5D02F33}" type="presOf" srcId="{9B1387B9-4331-4BC1-95C9-97371DAA694A}" destId="{68CAD84E-F719-F044-A5DB-6DB8C76BEB9A}" srcOrd="0" destOrd="0" presId="urn:microsoft.com/office/officeart/2005/8/layout/default"/>
    <dgm:cxn modelId="{E9C45CC5-D3BE-4C03-9084-7180197E3960}" srcId="{ED229ABC-FAF6-4088-817B-EC106DB7D7D7}" destId="{45F534A3-4AF5-46C8-80F0-0BE65AD5B3CA}" srcOrd="2" destOrd="0" parTransId="{97C9AE98-45A8-4EF7-A6C6-D3B9E2A47F0C}" sibTransId="{5BD3ACC3-8C84-43F2-A537-077D6B4401AA}"/>
    <dgm:cxn modelId="{391A9CDE-A294-8945-9589-521A428ED6C1}" type="presOf" srcId="{1C4EF850-AC27-4BB7-9EE5-5AF771A2264A}" destId="{16321C1E-4E1C-824F-AC13-C3DA0C73432D}" srcOrd="0" destOrd="0" presId="urn:microsoft.com/office/officeart/2005/8/layout/default"/>
    <dgm:cxn modelId="{F5E7A4EC-D7B7-9E48-B09D-F00079B445B5}" type="presParOf" srcId="{06C0AF43-3F2B-FE41-8218-F68AD00B4057}" destId="{16321C1E-4E1C-824F-AC13-C3DA0C73432D}" srcOrd="0" destOrd="0" presId="urn:microsoft.com/office/officeart/2005/8/layout/default"/>
    <dgm:cxn modelId="{8D18BF3E-BD86-B84C-8F07-2E833A8258E4}" type="presParOf" srcId="{06C0AF43-3F2B-FE41-8218-F68AD00B4057}" destId="{89C19E83-E5DF-F94B-9B88-95275B02480F}" srcOrd="1" destOrd="0" presId="urn:microsoft.com/office/officeart/2005/8/layout/default"/>
    <dgm:cxn modelId="{E5545844-73FC-B04F-A1F2-0821E9097BE4}" type="presParOf" srcId="{06C0AF43-3F2B-FE41-8218-F68AD00B4057}" destId="{F47B2647-8281-7741-AE13-20DF138F87B9}" srcOrd="2" destOrd="0" presId="urn:microsoft.com/office/officeart/2005/8/layout/default"/>
    <dgm:cxn modelId="{10CF2754-DA00-A843-BB17-D5D960160AA1}" type="presParOf" srcId="{06C0AF43-3F2B-FE41-8218-F68AD00B4057}" destId="{429A4C72-583F-B143-B824-8657346888C5}" srcOrd="3" destOrd="0" presId="urn:microsoft.com/office/officeart/2005/8/layout/default"/>
    <dgm:cxn modelId="{5757D8C6-E6F6-6848-A74B-1D4A05F2EC37}" type="presParOf" srcId="{06C0AF43-3F2B-FE41-8218-F68AD00B4057}" destId="{AF8A887F-E4AB-914C-B40D-B733C052D66A}" srcOrd="4" destOrd="0" presId="urn:microsoft.com/office/officeart/2005/8/layout/default"/>
    <dgm:cxn modelId="{CA0947F8-1EFF-DE42-BA22-BE1A636D098E}" type="presParOf" srcId="{06C0AF43-3F2B-FE41-8218-F68AD00B4057}" destId="{7D2F20F6-1371-2749-9BAF-E4DA977F62A3}" srcOrd="5" destOrd="0" presId="urn:microsoft.com/office/officeart/2005/8/layout/default"/>
    <dgm:cxn modelId="{E0940126-94F1-4347-94AF-DE5F8C8F4E09}" type="presParOf" srcId="{06C0AF43-3F2B-FE41-8218-F68AD00B4057}" destId="{634BCE13-55BD-C34F-A143-A26B90DACD5A}" srcOrd="6" destOrd="0" presId="urn:microsoft.com/office/officeart/2005/8/layout/default"/>
    <dgm:cxn modelId="{906917E2-94D3-E549-ADAA-87F3068E7BFB}" type="presParOf" srcId="{06C0AF43-3F2B-FE41-8218-F68AD00B4057}" destId="{B683E2E6-6719-924E-AEAA-B07518803883}" srcOrd="7" destOrd="0" presId="urn:microsoft.com/office/officeart/2005/8/layout/default"/>
    <dgm:cxn modelId="{777EF74F-1BE8-194D-B8FB-03FBE51C5898}" type="presParOf" srcId="{06C0AF43-3F2B-FE41-8218-F68AD00B4057}" destId="{A68A7AA6-93C3-4E4E-9C33-C653288FD530}" srcOrd="8" destOrd="0" presId="urn:microsoft.com/office/officeart/2005/8/layout/default"/>
    <dgm:cxn modelId="{1A4A6B18-32FD-FF42-9F79-820E42550E2B}" type="presParOf" srcId="{06C0AF43-3F2B-FE41-8218-F68AD00B4057}" destId="{5D1F84B3-B585-6C41-B097-C1FEB4DD373D}" srcOrd="9" destOrd="0" presId="urn:microsoft.com/office/officeart/2005/8/layout/default"/>
    <dgm:cxn modelId="{DD7B7DE2-5D67-A445-A724-AC68A3A7E3CF}" type="presParOf" srcId="{06C0AF43-3F2B-FE41-8218-F68AD00B4057}" destId="{68CAD84E-F719-F044-A5DB-6DB8C76BEB9A}"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26B188B-4A16-4892-8448-9FC8821CDE96}" type="doc">
      <dgm:prSet loTypeId="urn:microsoft.com/office/officeart/2018/2/layout/IconVerticalSolidList" loCatId="icon" qsTypeId="urn:microsoft.com/office/officeart/2005/8/quickstyle/simple1" qsCatId="simple" csTypeId="urn:microsoft.com/office/officeart/2018/5/colors/Iconchunking_neutralbg_accent2_2" csCatId="accent2" phldr="1"/>
      <dgm:spPr/>
      <dgm:t>
        <a:bodyPr/>
        <a:lstStyle/>
        <a:p>
          <a:endParaRPr lang="en-US"/>
        </a:p>
      </dgm:t>
    </dgm:pt>
    <dgm:pt modelId="{982E987A-949C-4432-B528-91251FD800B8}">
      <dgm:prSet/>
      <dgm:spPr/>
      <dgm:t>
        <a:bodyPr/>
        <a:lstStyle/>
        <a:p>
          <a:pPr>
            <a:lnSpc>
              <a:spcPct val="100000"/>
            </a:lnSpc>
          </a:pPr>
          <a:r>
            <a:rPr lang="fr-FR" i="1" dirty="0"/>
            <a:t>Le « handicap » est une catégorie  qui convoque  des  représentations  </a:t>
          </a:r>
          <a:endParaRPr lang="en-US" dirty="0"/>
        </a:p>
      </dgm:t>
    </dgm:pt>
    <dgm:pt modelId="{019AE453-9DB1-4352-9003-54D9FE32BDE1}" type="parTrans" cxnId="{5F1ED81C-A96A-43C5-A052-C0CC43229C5D}">
      <dgm:prSet/>
      <dgm:spPr/>
      <dgm:t>
        <a:bodyPr/>
        <a:lstStyle/>
        <a:p>
          <a:endParaRPr lang="en-US"/>
        </a:p>
      </dgm:t>
    </dgm:pt>
    <dgm:pt modelId="{DBC8E638-9AE2-46B0-8CE8-CF460280A22B}" type="sibTrans" cxnId="{5F1ED81C-A96A-43C5-A052-C0CC43229C5D}">
      <dgm:prSet/>
      <dgm:spPr/>
      <dgm:t>
        <a:bodyPr/>
        <a:lstStyle/>
        <a:p>
          <a:endParaRPr lang="en-US"/>
        </a:p>
      </dgm:t>
    </dgm:pt>
    <dgm:pt modelId="{872DE7DD-4FA2-45E3-8C5E-7EC4928DD9F2}">
      <dgm:prSet custT="1"/>
      <dgm:spPr/>
      <dgm:t>
        <a:bodyPr/>
        <a:lstStyle/>
        <a:p>
          <a:pPr>
            <a:lnSpc>
              <a:spcPct val="100000"/>
            </a:lnSpc>
          </a:pPr>
          <a:r>
            <a:rPr lang="fr-FR" sz="3200" b="1" dirty="0"/>
            <a:t>Question:</a:t>
          </a:r>
        </a:p>
        <a:p>
          <a:pPr>
            <a:lnSpc>
              <a:spcPct val="100000"/>
            </a:lnSpc>
          </a:pPr>
          <a:r>
            <a:rPr lang="fr-FR" sz="3200" dirty="0"/>
            <a:t>Quels sont  les mots, adjectifs et  noms associez-vous  au handicap ? </a:t>
          </a:r>
          <a:endParaRPr lang="en-US" sz="3200" dirty="0"/>
        </a:p>
      </dgm:t>
    </dgm:pt>
    <dgm:pt modelId="{115F7E4F-62FE-46FF-8DD6-BC151E90CB56}" type="parTrans" cxnId="{37AEB391-81FD-4EC5-9DBA-67034EE228A8}">
      <dgm:prSet/>
      <dgm:spPr/>
      <dgm:t>
        <a:bodyPr/>
        <a:lstStyle/>
        <a:p>
          <a:endParaRPr lang="en-US"/>
        </a:p>
      </dgm:t>
    </dgm:pt>
    <dgm:pt modelId="{D77803F5-F764-4B46-9AD2-778428CFD6EF}" type="sibTrans" cxnId="{37AEB391-81FD-4EC5-9DBA-67034EE228A8}">
      <dgm:prSet/>
      <dgm:spPr/>
      <dgm:t>
        <a:bodyPr/>
        <a:lstStyle/>
        <a:p>
          <a:endParaRPr lang="en-US"/>
        </a:p>
      </dgm:t>
    </dgm:pt>
    <dgm:pt modelId="{FC5DF03B-F16A-4765-A70B-9A7A2C739E85}" type="pres">
      <dgm:prSet presAssocID="{626B188B-4A16-4892-8448-9FC8821CDE96}" presName="root" presStyleCnt="0">
        <dgm:presLayoutVars>
          <dgm:dir/>
          <dgm:resizeHandles val="exact"/>
        </dgm:presLayoutVars>
      </dgm:prSet>
      <dgm:spPr/>
    </dgm:pt>
    <dgm:pt modelId="{D05B59A7-5B2D-401D-91B0-2AD2FCD06CF2}" type="pres">
      <dgm:prSet presAssocID="{982E987A-949C-4432-B528-91251FD800B8}" presName="compNode" presStyleCnt="0"/>
      <dgm:spPr/>
    </dgm:pt>
    <dgm:pt modelId="{8F33AC1D-9C54-4268-8116-91243CD6FB41}" type="pres">
      <dgm:prSet presAssocID="{982E987A-949C-4432-B528-91251FD800B8}" presName="bgRect" presStyleLbl="bgShp" presStyleIdx="0" presStyleCnt="2"/>
      <dgm:spPr/>
    </dgm:pt>
    <dgm:pt modelId="{B80FC9D1-1C8E-4B1A-8888-961D8D7615A7}" type="pres">
      <dgm:prSet presAssocID="{982E987A-949C-4432-B528-91251FD800B8}"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raille"/>
        </a:ext>
      </dgm:extLst>
    </dgm:pt>
    <dgm:pt modelId="{42D2C7D2-EAA8-4DE0-B23B-6D0E87A5D773}" type="pres">
      <dgm:prSet presAssocID="{982E987A-949C-4432-B528-91251FD800B8}" presName="spaceRect" presStyleCnt="0"/>
      <dgm:spPr/>
    </dgm:pt>
    <dgm:pt modelId="{F4229E04-2D0C-4444-97E2-E5AC93E8A800}" type="pres">
      <dgm:prSet presAssocID="{982E987A-949C-4432-B528-91251FD800B8}" presName="parTx" presStyleLbl="revTx" presStyleIdx="0" presStyleCnt="2">
        <dgm:presLayoutVars>
          <dgm:chMax val="0"/>
          <dgm:chPref val="0"/>
        </dgm:presLayoutVars>
      </dgm:prSet>
      <dgm:spPr/>
    </dgm:pt>
    <dgm:pt modelId="{2AFB6B06-AEA4-4F73-ABE6-41FC000C9615}" type="pres">
      <dgm:prSet presAssocID="{DBC8E638-9AE2-46B0-8CE8-CF460280A22B}" presName="sibTrans" presStyleCnt="0"/>
      <dgm:spPr/>
    </dgm:pt>
    <dgm:pt modelId="{07E132C6-B485-461C-9F57-C19251D9E55B}" type="pres">
      <dgm:prSet presAssocID="{872DE7DD-4FA2-45E3-8C5E-7EC4928DD9F2}" presName="compNode" presStyleCnt="0"/>
      <dgm:spPr/>
    </dgm:pt>
    <dgm:pt modelId="{2FCA8B44-99BF-4D02-AD97-E65A6D5C3550}" type="pres">
      <dgm:prSet presAssocID="{872DE7DD-4FA2-45E3-8C5E-7EC4928DD9F2}" presName="bgRect" presStyleLbl="bgShp" presStyleIdx="1" presStyleCnt="2" custLinFactNeighborX="9875" custLinFactNeighborY="283"/>
      <dgm:spPr/>
    </dgm:pt>
    <dgm:pt modelId="{15351300-E91B-4A09-9E2B-9A757AB97854}" type="pres">
      <dgm:prSet presAssocID="{872DE7DD-4FA2-45E3-8C5E-7EC4928DD9F2}"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oustache Face with Solid Fill"/>
        </a:ext>
      </dgm:extLst>
    </dgm:pt>
    <dgm:pt modelId="{87AC49DE-7611-48F4-86F7-6B901582DAA5}" type="pres">
      <dgm:prSet presAssocID="{872DE7DD-4FA2-45E3-8C5E-7EC4928DD9F2}" presName="spaceRect" presStyleCnt="0"/>
      <dgm:spPr/>
    </dgm:pt>
    <dgm:pt modelId="{F1370761-E137-4426-BE8F-2ECE4D8A9E60}" type="pres">
      <dgm:prSet presAssocID="{872DE7DD-4FA2-45E3-8C5E-7EC4928DD9F2}" presName="parTx" presStyleLbl="revTx" presStyleIdx="1" presStyleCnt="2">
        <dgm:presLayoutVars>
          <dgm:chMax val="0"/>
          <dgm:chPref val="0"/>
        </dgm:presLayoutVars>
      </dgm:prSet>
      <dgm:spPr/>
    </dgm:pt>
  </dgm:ptLst>
  <dgm:cxnLst>
    <dgm:cxn modelId="{5F1ED81C-A96A-43C5-A052-C0CC43229C5D}" srcId="{626B188B-4A16-4892-8448-9FC8821CDE96}" destId="{982E987A-949C-4432-B528-91251FD800B8}" srcOrd="0" destOrd="0" parTransId="{019AE453-9DB1-4352-9003-54D9FE32BDE1}" sibTransId="{DBC8E638-9AE2-46B0-8CE8-CF460280A22B}"/>
    <dgm:cxn modelId="{F1E51822-B5AE-1B44-800F-A30B8763ECD7}" type="presOf" srcId="{982E987A-949C-4432-B528-91251FD800B8}" destId="{F4229E04-2D0C-4444-97E2-E5AC93E8A800}" srcOrd="0" destOrd="0" presId="urn:microsoft.com/office/officeart/2018/2/layout/IconVerticalSolidList"/>
    <dgm:cxn modelId="{109B972F-E6F1-FD43-83F9-F4DD8A421E2E}" type="presOf" srcId="{872DE7DD-4FA2-45E3-8C5E-7EC4928DD9F2}" destId="{F1370761-E137-4426-BE8F-2ECE4D8A9E60}" srcOrd="0" destOrd="0" presId="urn:microsoft.com/office/officeart/2018/2/layout/IconVerticalSolidList"/>
    <dgm:cxn modelId="{8AFEF083-A24E-564B-A38E-8D6146FD0067}" type="presOf" srcId="{626B188B-4A16-4892-8448-9FC8821CDE96}" destId="{FC5DF03B-F16A-4765-A70B-9A7A2C739E85}" srcOrd="0" destOrd="0" presId="urn:microsoft.com/office/officeart/2018/2/layout/IconVerticalSolidList"/>
    <dgm:cxn modelId="{37AEB391-81FD-4EC5-9DBA-67034EE228A8}" srcId="{626B188B-4A16-4892-8448-9FC8821CDE96}" destId="{872DE7DD-4FA2-45E3-8C5E-7EC4928DD9F2}" srcOrd="1" destOrd="0" parTransId="{115F7E4F-62FE-46FF-8DD6-BC151E90CB56}" sibTransId="{D77803F5-F764-4B46-9AD2-778428CFD6EF}"/>
    <dgm:cxn modelId="{E5ED190E-3895-754E-B5C5-0D0A13AC6B6D}" type="presParOf" srcId="{FC5DF03B-F16A-4765-A70B-9A7A2C739E85}" destId="{D05B59A7-5B2D-401D-91B0-2AD2FCD06CF2}" srcOrd="0" destOrd="0" presId="urn:microsoft.com/office/officeart/2018/2/layout/IconVerticalSolidList"/>
    <dgm:cxn modelId="{47302A13-B306-DB4C-B73A-A3281527F086}" type="presParOf" srcId="{D05B59A7-5B2D-401D-91B0-2AD2FCD06CF2}" destId="{8F33AC1D-9C54-4268-8116-91243CD6FB41}" srcOrd="0" destOrd="0" presId="urn:microsoft.com/office/officeart/2018/2/layout/IconVerticalSolidList"/>
    <dgm:cxn modelId="{8774D1EF-14ED-0B4D-AB46-821563C68493}" type="presParOf" srcId="{D05B59A7-5B2D-401D-91B0-2AD2FCD06CF2}" destId="{B80FC9D1-1C8E-4B1A-8888-961D8D7615A7}" srcOrd="1" destOrd="0" presId="urn:microsoft.com/office/officeart/2018/2/layout/IconVerticalSolidList"/>
    <dgm:cxn modelId="{4F84B716-2D3B-B746-91AE-D3F8C617C068}" type="presParOf" srcId="{D05B59A7-5B2D-401D-91B0-2AD2FCD06CF2}" destId="{42D2C7D2-EAA8-4DE0-B23B-6D0E87A5D773}" srcOrd="2" destOrd="0" presId="urn:microsoft.com/office/officeart/2018/2/layout/IconVerticalSolidList"/>
    <dgm:cxn modelId="{5E840B0B-4753-9843-83B9-E626C9A48364}" type="presParOf" srcId="{D05B59A7-5B2D-401D-91B0-2AD2FCD06CF2}" destId="{F4229E04-2D0C-4444-97E2-E5AC93E8A800}" srcOrd="3" destOrd="0" presId="urn:microsoft.com/office/officeart/2018/2/layout/IconVerticalSolidList"/>
    <dgm:cxn modelId="{4D82C555-990B-3E4E-82F4-ABADDCA1B131}" type="presParOf" srcId="{FC5DF03B-F16A-4765-A70B-9A7A2C739E85}" destId="{2AFB6B06-AEA4-4F73-ABE6-41FC000C9615}" srcOrd="1" destOrd="0" presId="urn:microsoft.com/office/officeart/2018/2/layout/IconVerticalSolidList"/>
    <dgm:cxn modelId="{A80F5935-A3F6-8A49-BC08-E2C9FA0E169C}" type="presParOf" srcId="{FC5DF03B-F16A-4765-A70B-9A7A2C739E85}" destId="{07E132C6-B485-461C-9F57-C19251D9E55B}" srcOrd="2" destOrd="0" presId="urn:microsoft.com/office/officeart/2018/2/layout/IconVerticalSolidList"/>
    <dgm:cxn modelId="{1918DB45-FDA4-0243-B5F5-521769405C03}" type="presParOf" srcId="{07E132C6-B485-461C-9F57-C19251D9E55B}" destId="{2FCA8B44-99BF-4D02-AD97-E65A6D5C3550}" srcOrd="0" destOrd="0" presId="urn:microsoft.com/office/officeart/2018/2/layout/IconVerticalSolidList"/>
    <dgm:cxn modelId="{60A953C8-98D8-E947-B7EA-7C7CC9D93638}" type="presParOf" srcId="{07E132C6-B485-461C-9F57-C19251D9E55B}" destId="{15351300-E91B-4A09-9E2B-9A757AB97854}" srcOrd="1" destOrd="0" presId="urn:microsoft.com/office/officeart/2018/2/layout/IconVerticalSolidList"/>
    <dgm:cxn modelId="{210BA284-E4C2-7246-B62F-10B7A004992B}" type="presParOf" srcId="{07E132C6-B485-461C-9F57-C19251D9E55B}" destId="{87AC49DE-7611-48F4-86F7-6B901582DAA5}" srcOrd="2" destOrd="0" presId="urn:microsoft.com/office/officeart/2018/2/layout/IconVerticalSolidList"/>
    <dgm:cxn modelId="{5D539C0A-17FE-9149-B960-380388959EE2}" type="presParOf" srcId="{07E132C6-B485-461C-9F57-C19251D9E55B}" destId="{F1370761-E137-4426-BE8F-2ECE4D8A9E6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2D5CF71-F95F-48BC-9716-B6CF4BCB2D08}"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2D3CB2A6-3EEA-4360-B907-A8E3DC0DE7DA}">
      <dgm:prSet/>
      <dgm:spPr/>
      <dgm:t>
        <a:bodyPr/>
        <a:lstStyle/>
        <a:p>
          <a:pPr>
            <a:lnSpc>
              <a:spcPct val="100000"/>
            </a:lnSpc>
          </a:pPr>
          <a:r>
            <a:rPr lang="fr-FR"/>
            <a:t>Jeux de hasard et  de pari : « la main dans  le  chapeau »  (Hand  in cap) </a:t>
          </a:r>
          <a:endParaRPr lang="en-US"/>
        </a:p>
      </dgm:t>
    </dgm:pt>
    <dgm:pt modelId="{C2181114-0BE8-4B33-81A5-980B63D8A437}" type="parTrans" cxnId="{37EB9F60-EEAC-4731-AEFD-337D9F8D5402}">
      <dgm:prSet/>
      <dgm:spPr/>
      <dgm:t>
        <a:bodyPr/>
        <a:lstStyle/>
        <a:p>
          <a:endParaRPr lang="en-US"/>
        </a:p>
      </dgm:t>
    </dgm:pt>
    <dgm:pt modelId="{8CE48C9E-7BD8-45C6-A79B-BDD08574690C}" type="sibTrans" cxnId="{37EB9F60-EEAC-4731-AEFD-337D9F8D5402}">
      <dgm:prSet/>
      <dgm:spPr/>
      <dgm:t>
        <a:bodyPr/>
        <a:lstStyle/>
        <a:p>
          <a:endParaRPr lang="en-US"/>
        </a:p>
      </dgm:t>
    </dgm:pt>
    <dgm:pt modelId="{4C5AA253-D554-45E2-B6DB-64FA83326E2F}">
      <dgm:prSet/>
      <dgm:spPr/>
      <dgm:t>
        <a:bodyPr/>
        <a:lstStyle/>
        <a:p>
          <a:pPr>
            <a:lnSpc>
              <a:spcPct val="100000"/>
            </a:lnSpc>
          </a:pPr>
          <a:r>
            <a:rPr lang="fr-FR"/>
            <a:t>Course hippique ; égalisation des  chances de  victoire en avantageant ou désavantageant  certains participants </a:t>
          </a:r>
          <a:endParaRPr lang="en-US"/>
        </a:p>
      </dgm:t>
    </dgm:pt>
    <dgm:pt modelId="{35E9CB4D-34BD-4B6E-AE41-EF367E200CB6}" type="parTrans" cxnId="{CC5AC2B0-3EAF-41EC-8465-86FC3389A0FB}">
      <dgm:prSet/>
      <dgm:spPr/>
      <dgm:t>
        <a:bodyPr/>
        <a:lstStyle/>
        <a:p>
          <a:endParaRPr lang="en-US"/>
        </a:p>
      </dgm:t>
    </dgm:pt>
    <dgm:pt modelId="{72545EE0-9BF8-40AC-AEF3-BCEA38E0374B}" type="sibTrans" cxnId="{CC5AC2B0-3EAF-41EC-8465-86FC3389A0FB}">
      <dgm:prSet/>
      <dgm:spPr/>
      <dgm:t>
        <a:bodyPr/>
        <a:lstStyle/>
        <a:p>
          <a:endParaRPr lang="en-US"/>
        </a:p>
      </dgm:t>
    </dgm:pt>
    <dgm:pt modelId="{8F48FF41-1355-4D10-825A-0F85316031B1}" type="pres">
      <dgm:prSet presAssocID="{72D5CF71-F95F-48BC-9716-B6CF4BCB2D08}" presName="root" presStyleCnt="0">
        <dgm:presLayoutVars>
          <dgm:dir/>
          <dgm:resizeHandles val="exact"/>
        </dgm:presLayoutVars>
      </dgm:prSet>
      <dgm:spPr/>
    </dgm:pt>
    <dgm:pt modelId="{91F41E27-A2C6-43A6-AEAD-19D2D73ACF3A}" type="pres">
      <dgm:prSet presAssocID="{2D3CB2A6-3EEA-4360-B907-A8E3DC0DE7DA}" presName="compNode" presStyleCnt="0"/>
      <dgm:spPr/>
    </dgm:pt>
    <dgm:pt modelId="{D9577071-1770-41F7-ABE4-F4F30B99A4E3}" type="pres">
      <dgm:prSet presAssocID="{2D3CB2A6-3EEA-4360-B907-A8E3DC0DE7DA}" presName="bgRect" presStyleLbl="bgShp" presStyleIdx="0" presStyleCnt="2"/>
      <dgm:spPr/>
    </dgm:pt>
    <dgm:pt modelId="{32A756BA-4F2A-4387-B8E9-6ACB5B16B528}" type="pres">
      <dgm:prSet presAssocID="{2D3CB2A6-3EEA-4360-B907-A8E3DC0DE7DA}"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eprechaun Hat"/>
        </a:ext>
      </dgm:extLst>
    </dgm:pt>
    <dgm:pt modelId="{59FC1694-0BA2-468F-A18A-CAB7EEEA3520}" type="pres">
      <dgm:prSet presAssocID="{2D3CB2A6-3EEA-4360-B907-A8E3DC0DE7DA}" presName="spaceRect" presStyleCnt="0"/>
      <dgm:spPr/>
    </dgm:pt>
    <dgm:pt modelId="{E3DD893F-0FF6-4229-BC9B-C78940867E72}" type="pres">
      <dgm:prSet presAssocID="{2D3CB2A6-3EEA-4360-B907-A8E3DC0DE7DA}" presName="parTx" presStyleLbl="revTx" presStyleIdx="0" presStyleCnt="2">
        <dgm:presLayoutVars>
          <dgm:chMax val="0"/>
          <dgm:chPref val="0"/>
        </dgm:presLayoutVars>
      </dgm:prSet>
      <dgm:spPr/>
    </dgm:pt>
    <dgm:pt modelId="{DF90DF6B-CC8D-4AF4-BCE6-6E9D0CC6C479}" type="pres">
      <dgm:prSet presAssocID="{8CE48C9E-7BD8-45C6-A79B-BDD08574690C}" presName="sibTrans" presStyleCnt="0"/>
      <dgm:spPr/>
    </dgm:pt>
    <dgm:pt modelId="{30DFE5C9-AB8C-4256-B5F0-6E768C644F23}" type="pres">
      <dgm:prSet presAssocID="{4C5AA253-D554-45E2-B6DB-64FA83326E2F}" presName="compNode" presStyleCnt="0"/>
      <dgm:spPr/>
    </dgm:pt>
    <dgm:pt modelId="{0FCB0F0D-2661-4E7F-87EA-3A4634AA5A67}" type="pres">
      <dgm:prSet presAssocID="{4C5AA253-D554-45E2-B6DB-64FA83326E2F}" presName="bgRect" presStyleLbl="bgShp" presStyleIdx="1" presStyleCnt="2"/>
      <dgm:spPr/>
    </dgm:pt>
    <dgm:pt modelId="{EE985F2E-C3F8-42BA-819C-5CF57C1A073A}" type="pres">
      <dgm:prSet presAssocID="{4C5AA253-D554-45E2-B6DB-64FA83326E2F}"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odium"/>
        </a:ext>
      </dgm:extLst>
    </dgm:pt>
    <dgm:pt modelId="{33D3E73B-1BFE-4BA8-A88F-AD5978DFF3EA}" type="pres">
      <dgm:prSet presAssocID="{4C5AA253-D554-45E2-B6DB-64FA83326E2F}" presName="spaceRect" presStyleCnt="0"/>
      <dgm:spPr/>
    </dgm:pt>
    <dgm:pt modelId="{72E2337D-6DDD-4155-8DAD-BE0F1547142B}" type="pres">
      <dgm:prSet presAssocID="{4C5AA253-D554-45E2-B6DB-64FA83326E2F}" presName="parTx" presStyleLbl="revTx" presStyleIdx="1" presStyleCnt="2">
        <dgm:presLayoutVars>
          <dgm:chMax val="0"/>
          <dgm:chPref val="0"/>
        </dgm:presLayoutVars>
      </dgm:prSet>
      <dgm:spPr/>
    </dgm:pt>
  </dgm:ptLst>
  <dgm:cxnLst>
    <dgm:cxn modelId="{37EB9F60-EEAC-4731-AEFD-337D9F8D5402}" srcId="{72D5CF71-F95F-48BC-9716-B6CF4BCB2D08}" destId="{2D3CB2A6-3EEA-4360-B907-A8E3DC0DE7DA}" srcOrd="0" destOrd="0" parTransId="{C2181114-0BE8-4B33-81A5-980B63D8A437}" sibTransId="{8CE48C9E-7BD8-45C6-A79B-BDD08574690C}"/>
    <dgm:cxn modelId="{27A6EC92-6CB6-40EF-926A-B1D7E4F0B728}" type="presOf" srcId="{4C5AA253-D554-45E2-B6DB-64FA83326E2F}" destId="{72E2337D-6DDD-4155-8DAD-BE0F1547142B}" srcOrd="0" destOrd="0" presId="urn:microsoft.com/office/officeart/2018/2/layout/IconVerticalSolidList"/>
    <dgm:cxn modelId="{3A9B5FA4-9913-41C2-BD9B-1EE019DF4358}" type="presOf" srcId="{72D5CF71-F95F-48BC-9716-B6CF4BCB2D08}" destId="{8F48FF41-1355-4D10-825A-0F85316031B1}" srcOrd="0" destOrd="0" presId="urn:microsoft.com/office/officeart/2018/2/layout/IconVerticalSolidList"/>
    <dgm:cxn modelId="{CC5AC2B0-3EAF-41EC-8465-86FC3389A0FB}" srcId="{72D5CF71-F95F-48BC-9716-B6CF4BCB2D08}" destId="{4C5AA253-D554-45E2-B6DB-64FA83326E2F}" srcOrd="1" destOrd="0" parTransId="{35E9CB4D-34BD-4B6E-AE41-EF367E200CB6}" sibTransId="{72545EE0-9BF8-40AC-AEF3-BCEA38E0374B}"/>
    <dgm:cxn modelId="{75B499B4-0435-4862-B45A-A371D9360CB1}" type="presOf" srcId="{2D3CB2A6-3EEA-4360-B907-A8E3DC0DE7DA}" destId="{E3DD893F-0FF6-4229-BC9B-C78940867E72}" srcOrd="0" destOrd="0" presId="urn:microsoft.com/office/officeart/2018/2/layout/IconVerticalSolidList"/>
    <dgm:cxn modelId="{BA951AC9-6647-444D-AD3F-82745E6D48B2}" type="presParOf" srcId="{8F48FF41-1355-4D10-825A-0F85316031B1}" destId="{91F41E27-A2C6-43A6-AEAD-19D2D73ACF3A}" srcOrd="0" destOrd="0" presId="urn:microsoft.com/office/officeart/2018/2/layout/IconVerticalSolidList"/>
    <dgm:cxn modelId="{CEA0F2B5-0D63-44D1-B4B3-6F4ADC0A1A74}" type="presParOf" srcId="{91F41E27-A2C6-43A6-AEAD-19D2D73ACF3A}" destId="{D9577071-1770-41F7-ABE4-F4F30B99A4E3}" srcOrd="0" destOrd="0" presId="urn:microsoft.com/office/officeart/2018/2/layout/IconVerticalSolidList"/>
    <dgm:cxn modelId="{03B8C738-692A-4317-A7DF-5D6F2F914BB9}" type="presParOf" srcId="{91F41E27-A2C6-43A6-AEAD-19D2D73ACF3A}" destId="{32A756BA-4F2A-4387-B8E9-6ACB5B16B528}" srcOrd="1" destOrd="0" presId="urn:microsoft.com/office/officeart/2018/2/layout/IconVerticalSolidList"/>
    <dgm:cxn modelId="{768CE334-AB1F-473D-BA94-3A108F44F701}" type="presParOf" srcId="{91F41E27-A2C6-43A6-AEAD-19D2D73ACF3A}" destId="{59FC1694-0BA2-468F-A18A-CAB7EEEA3520}" srcOrd="2" destOrd="0" presId="urn:microsoft.com/office/officeart/2018/2/layout/IconVerticalSolidList"/>
    <dgm:cxn modelId="{37EFD774-F135-445A-958D-B8DEC74570AB}" type="presParOf" srcId="{91F41E27-A2C6-43A6-AEAD-19D2D73ACF3A}" destId="{E3DD893F-0FF6-4229-BC9B-C78940867E72}" srcOrd="3" destOrd="0" presId="urn:microsoft.com/office/officeart/2018/2/layout/IconVerticalSolidList"/>
    <dgm:cxn modelId="{6365E2A4-49A7-4FF3-9E85-A081C2B891A4}" type="presParOf" srcId="{8F48FF41-1355-4D10-825A-0F85316031B1}" destId="{DF90DF6B-CC8D-4AF4-BCE6-6E9D0CC6C479}" srcOrd="1" destOrd="0" presId="urn:microsoft.com/office/officeart/2018/2/layout/IconVerticalSolidList"/>
    <dgm:cxn modelId="{A90AC5D2-2373-4024-9964-D0821BEC73F1}" type="presParOf" srcId="{8F48FF41-1355-4D10-825A-0F85316031B1}" destId="{30DFE5C9-AB8C-4256-B5F0-6E768C644F23}" srcOrd="2" destOrd="0" presId="urn:microsoft.com/office/officeart/2018/2/layout/IconVerticalSolidList"/>
    <dgm:cxn modelId="{14AAF4CB-DE18-405E-B66E-E93B7FE09752}" type="presParOf" srcId="{30DFE5C9-AB8C-4256-B5F0-6E768C644F23}" destId="{0FCB0F0D-2661-4E7F-87EA-3A4634AA5A67}" srcOrd="0" destOrd="0" presId="urn:microsoft.com/office/officeart/2018/2/layout/IconVerticalSolidList"/>
    <dgm:cxn modelId="{05481A2F-A791-44B0-9A68-E90C1D06FD68}" type="presParOf" srcId="{30DFE5C9-AB8C-4256-B5F0-6E768C644F23}" destId="{EE985F2E-C3F8-42BA-819C-5CF57C1A073A}" srcOrd="1" destOrd="0" presId="urn:microsoft.com/office/officeart/2018/2/layout/IconVerticalSolidList"/>
    <dgm:cxn modelId="{3543414E-E196-4673-9833-8E8071775CB5}" type="presParOf" srcId="{30DFE5C9-AB8C-4256-B5F0-6E768C644F23}" destId="{33D3E73B-1BFE-4BA8-A88F-AD5978DFF3EA}" srcOrd="2" destOrd="0" presId="urn:microsoft.com/office/officeart/2018/2/layout/IconVerticalSolidList"/>
    <dgm:cxn modelId="{AC9CD6B8-AB4F-47F8-9BFF-AEB8F439462D}" type="presParOf" srcId="{30DFE5C9-AB8C-4256-B5F0-6E768C644F23}" destId="{72E2337D-6DDD-4155-8DAD-BE0F1547142B}"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4686FF3-4CBB-428A-B77E-BF7379FC02B5}"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35871CF4-50EF-4D43-8ABC-B448940ED383}">
      <dgm:prSet/>
      <dgm:spPr/>
      <dgm:t>
        <a:bodyPr/>
        <a:lstStyle/>
        <a:p>
          <a:pPr>
            <a:lnSpc>
              <a:spcPct val="100000"/>
            </a:lnSpc>
          </a:pPr>
          <a:r>
            <a:rPr lang="fr-FR" dirty="0"/>
            <a:t>géographiques : origine, lieu  ou région d’habitation  </a:t>
          </a:r>
        </a:p>
        <a:p>
          <a:pPr>
            <a:lnSpc>
              <a:spcPct val="100000"/>
            </a:lnSpc>
          </a:pPr>
          <a:r>
            <a:rPr lang="fr-FR" dirty="0"/>
            <a:t>( rural, urbain,  breton.. )      </a:t>
          </a:r>
          <a:endParaRPr lang="en-US" dirty="0"/>
        </a:p>
      </dgm:t>
    </dgm:pt>
    <dgm:pt modelId="{41E546E3-569C-4DE2-B6A2-A35FA50CA405}" type="parTrans" cxnId="{DACBF347-17DF-4EF9-A452-E9A01A87D460}">
      <dgm:prSet/>
      <dgm:spPr/>
      <dgm:t>
        <a:bodyPr/>
        <a:lstStyle/>
        <a:p>
          <a:endParaRPr lang="en-US"/>
        </a:p>
      </dgm:t>
    </dgm:pt>
    <dgm:pt modelId="{47BF662B-9218-4A0C-BF50-BA1AC870ACA7}" type="sibTrans" cxnId="{DACBF347-17DF-4EF9-A452-E9A01A87D460}">
      <dgm:prSet/>
      <dgm:spPr/>
      <dgm:t>
        <a:bodyPr/>
        <a:lstStyle/>
        <a:p>
          <a:endParaRPr lang="en-US"/>
        </a:p>
      </dgm:t>
    </dgm:pt>
    <dgm:pt modelId="{81BEB08F-FE86-4420-BA72-AB99F5FB7CFE}">
      <dgm:prSet/>
      <dgm:spPr/>
      <dgm:t>
        <a:bodyPr/>
        <a:lstStyle/>
        <a:p>
          <a:pPr>
            <a:lnSpc>
              <a:spcPct val="100000"/>
            </a:lnSpc>
          </a:pPr>
          <a:r>
            <a:rPr lang="fr-FR" dirty="0"/>
            <a:t>physiques :couleur de peau, de cheveux, taille, poids  (petit, grand,  blond.. )à </a:t>
          </a:r>
          <a:endParaRPr lang="en-US" dirty="0"/>
        </a:p>
      </dgm:t>
    </dgm:pt>
    <dgm:pt modelId="{B962AC0E-A743-4ABC-82CE-FE2F81049890}" type="parTrans" cxnId="{F32C3D3D-63B6-4345-A3E4-9CA2E53E7352}">
      <dgm:prSet/>
      <dgm:spPr/>
      <dgm:t>
        <a:bodyPr/>
        <a:lstStyle/>
        <a:p>
          <a:endParaRPr lang="en-US"/>
        </a:p>
      </dgm:t>
    </dgm:pt>
    <dgm:pt modelId="{5106866B-65A7-4A8F-8717-452EEE2F8D5A}" type="sibTrans" cxnId="{F32C3D3D-63B6-4345-A3E4-9CA2E53E7352}">
      <dgm:prSet/>
      <dgm:spPr/>
      <dgm:t>
        <a:bodyPr/>
        <a:lstStyle/>
        <a:p>
          <a:endParaRPr lang="en-US"/>
        </a:p>
      </dgm:t>
    </dgm:pt>
    <dgm:pt modelId="{6B69FC2F-367E-45DF-969C-5C57401C6A4A}">
      <dgm:prSet/>
      <dgm:spPr/>
      <dgm:t>
        <a:bodyPr/>
        <a:lstStyle/>
        <a:p>
          <a:pPr>
            <a:lnSpc>
              <a:spcPct val="100000"/>
            </a:lnSpc>
          </a:pPr>
          <a:r>
            <a:rPr lang="fr-FR" dirty="0"/>
            <a:t>sociaux et culturels : métier, pratiques de loisirs, moyen de déplacement ( ouvrier, sportif, syndicaliste, … ) </a:t>
          </a:r>
          <a:endParaRPr lang="en-US" dirty="0"/>
        </a:p>
      </dgm:t>
    </dgm:pt>
    <dgm:pt modelId="{81A6509B-5D37-4AE5-AD89-9072C3810539}" type="parTrans" cxnId="{EF5300D3-149F-4BAF-8A0F-44A1112FF00A}">
      <dgm:prSet/>
      <dgm:spPr/>
      <dgm:t>
        <a:bodyPr/>
        <a:lstStyle/>
        <a:p>
          <a:endParaRPr lang="en-US"/>
        </a:p>
      </dgm:t>
    </dgm:pt>
    <dgm:pt modelId="{86CEEF92-ADF7-485B-8C53-8A4B90590299}" type="sibTrans" cxnId="{EF5300D3-149F-4BAF-8A0F-44A1112FF00A}">
      <dgm:prSet/>
      <dgm:spPr/>
      <dgm:t>
        <a:bodyPr/>
        <a:lstStyle/>
        <a:p>
          <a:endParaRPr lang="en-US"/>
        </a:p>
      </dgm:t>
    </dgm:pt>
    <dgm:pt modelId="{90D24D53-9F7D-4F9A-B6E9-EE3F21D5A8B5}">
      <dgm:prSet/>
      <dgm:spPr/>
      <dgm:t>
        <a:bodyPr/>
        <a:lstStyle/>
        <a:p>
          <a:pPr>
            <a:lnSpc>
              <a:spcPct val="100000"/>
            </a:lnSpc>
          </a:pPr>
          <a:r>
            <a:rPr lang="fr-FR" dirty="0"/>
            <a:t>fonctionnels : capacité, incapacité… (bricoleur, intelligent, .. ) </a:t>
          </a:r>
          <a:endParaRPr lang="en-US" dirty="0"/>
        </a:p>
      </dgm:t>
    </dgm:pt>
    <dgm:pt modelId="{A4EDACAC-E8C2-43B6-8A3B-756775776954}" type="parTrans" cxnId="{0FBA8E7C-1BE1-408C-A0BD-F4A41ED617BF}">
      <dgm:prSet/>
      <dgm:spPr/>
      <dgm:t>
        <a:bodyPr/>
        <a:lstStyle/>
        <a:p>
          <a:endParaRPr lang="en-US"/>
        </a:p>
      </dgm:t>
    </dgm:pt>
    <dgm:pt modelId="{31571AA4-1B32-4CD8-97EB-7B92817850D3}" type="sibTrans" cxnId="{0FBA8E7C-1BE1-408C-A0BD-F4A41ED617BF}">
      <dgm:prSet/>
      <dgm:spPr/>
      <dgm:t>
        <a:bodyPr/>
        <a:lstStyle/>
        <a:p>
          <a:endParaRPr lang="en-US"/>
        </a:p>
      </dgm:t>
    </dgm:pt>
    <dgm:pt modelId="{313A6970-65D4-49C5-B5D0-513135F46F84}" type="pres">
      <dgm:prSet presAssocID="{84686FF3-4CBB-428A-B77E-BF7379FC02B5}" presName="root" presStyleCnt="0">
        <dgm:presLayoutVars>
          <dgm:dir/>
          <dgm:resizeHandles val="exact"/>
        </dgm:presLayoutVars>
      </dgm:prSet>
      <dgm:spPr/>
    </dgm:pt>
    <dgm:pt modelId="{3D7A5842-9333-4209-A404-DCA05DC34255}" type="pres">
      <dgm:prSet presAssocID="{35871CF4-50EF-4D43-8ABC-B448940ED383}" presName="compNode" presStyleCnt="0"/>
      <dgm:spPr/>
    </dgm:pt>
    <dgm:pt modelId="{D2B5C144-4410-47B8-A593-4C1C36FE09DD}" type="pres">
      <dgm:prSet presAssocID="{35871CF4-50EF-4D43-8ABC-B448940ED383}" presName="bgRect" presStyleLbl="bgShp" presStyleIdx="0" presStyleCnt="4"/>
      <dgm:spPr/>
    </dgm:pt>
    <dgm:pt modelId="{899C2426-8192-4452-9DCF-BD01EDB9A996}" type="pres">
      <dgm:prSet presAssocID="{35871CF4-50EF-4D43-8ABC-B448940ED38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rker"/>
        </a:ext>
      </dgm:extLst>
    </dgm:pt>
    <dgm:pt modelId="{A9580161-BF71-4694-89E1-588F019223B4}" type="pres">
      <dgm:prSet presAssocID="{35871CF4-50EF-4D43-8ABC-B448940ED383}" presName="spaceRect" presStyleCnt="0"/>
      <dgm:spPr/>
    </dgm:pt>
    <dgm:pt modelId="{C5AB4F4E-9023-473F-A57E-7E99E932E531}" type="pres">
      <dgm:prSet presAssocID="{35871CF4-50EF-4D43-8ABC-B448940ED383}" presName="parTx" presStyleLbl="revTx" presStyleIdx="0" presStyleCnt="4">
        <dgm:presLayoutVars>
          <dgm:chMax val="0"/>
          <dgm:chPref val="0"/>
        </dgm:presLayoutVars>
      </dgm:prSet>
      <dgm:spPr/>
    </dgm:pt>
    <dgm:pt modelId="{D6DDA4DB-DA02-4360-8049-B408CD9C9BD7}" type="pres">
      <dgm:prSet presAssocID="{47BF662B-9218-4A0C-BF50-BA1AC870ACA7}" presName="sibTrans" presStyleCnt="0"/>
      <dgm:spPr/>
    </dgm:pt>
    <dgm:pt modelId="{FD6ED59D-A1E7-4149-9B75-F244C55BD351}" type="pres">
      <dgm:prSet presAssocID="{81BEB08F-FE86-4420-BA72-AB99F5FB7CFE}" presName="compNode" presStyleCnt="0"/>
      <dgm:spPr/>
    </dgm:pt>
    <dgm:pt modelId="{1B47D036-2BD3-47AB-814C-793F2368DF99}" type="pres">
      <dgm:prSet presAssocID="{81BEB08F-FE86-4420-BA72-AB99F5FB7CFE}" presName="bgRect" presStyleLbl="bgShp" presStyleIdx="1" presStyleCnt="4"/>
      <dgm:spPr/>
    </dgm:pt>
    <dgm:pt modelId="{3DD6DA86-F946-40D3-B1CD-3D41AE1C5174}" type="pres">
      <dgm:prSet presAssocID="{81BEB08F-FE86-4420-BA72-AB99F5FB7CFE}"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mb"/>
        </a:ext>
      </dgm:extLst>
    </dgm:pt>
    <dgm:pt modelId="{C9C937E2-1FEF-44AE-AF37-F5453AC73596}" type="pres">
      <dgm:prSet presAssocID="{81BEB08F-FE86-4420-BA72-AB99F5FB7CFE}" presName="spaceRect" presStyleCnt="0"/>
      <dgm:spPr/>
    </dgm:pt>
    <dgm:pt modelId="{A2229694-4B39-420A-9488-21A8DB8B1A85}" type="pres">
      <dgm:prSet presAssocID="{81BEB08F-FE86-4420-BA72-AB99F5FB7CFE}" presName="parTx" presStyleLbl="revTx" presStyleIdx="1" presStyleCnt="4">
        <dgm:presLayoutVars>
          <dgm:chMax val="0"/>
          <dgm:chPref val="0"/>
        </dgm:presLayoutVars>
      </dgm:prSet>
      <dgm:spPr/>
    </dgm:pt>
    <dgm:pt modelId="{13D3B342-3260-473C-97F2-A6978C29FC44}" type="pres">
      <dgm:prSet presAssocID="{5106866B-65A7-4A8F-8717-452EEE2F8D5A}" presName="sibTrans" presStyleCnt="0"/>
      <dgm:spPr/>
    </dgm:pt>
    <dgm:pt modelId="{E7850E4C-F27F-4A72-B10D-6911A49BDE9D}" type="pres">
      <dgm:prSet presAssocID="{6B69FC2F-367E-45DF-969C-5C57401C6A4A}" presName="compNode" presStyleCnt="0"/>
      <dgm:spPr/>
    </dgm:pt>
    <dgm:pt modelId="{BA77FBC1-A1E8-4754-8C62-E7C8C04977F7}" type="pres">
      <dgm:prSet presAssocID="{6B69FC2F-367E-45DF-969C-5C57401C6A4A}" presName="bgRect" presStyleLbl="bgShp" presStyleIdx="2" presStyleCnt="4"/>
      <dgm:spPr/>
    </dgm:pt>
    <dgm:pt modelId="{80FC00F1-6D07-49D6-899B-4CC274ED211C}" type="pres">
      <dgm:prSet presAssocID="{6B69FC2F-367E-45DF-969C-5C57401C6A4A}"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Office Worker"/>
        </a:ext>
      </dgm:extLst>
    </dgm:pt>
    <dgm:pt modelId="{93FC7A13-CBA5-4B5A-B78C-02CA470739A4}" type="pres">
      <dgm:prSet presAssocID="{6B69FC2F-367E-45DF-969C-5C57401C6A4A}" presName="spaceRect" presStyleCnt="0"/>
      <dgm:spPr/>
    </dgm:pt>
    <dgm:pt modelId="{DE58E2BA-B844-47A6-8FD7-EE099C6A867F}" type="pres">
      <dgm:prSet presAssocID="{6B69FC2F-367E-45DF-969C-5C57401C6A4A}" presName="parTx" presStyleLbl="revTx" presStyleIdx="2" presStyleCnt="4">
        <dgm:presLayoutVars>
          <dgm:chMax val="0"/>
          <dgm:chPref val="0"/>
        </dgm:presLayoutVars>
      </dgm:prSet>
      <dgm:spPr/>
    </dgm:pt>
    <dgm:pt modelId="{3FE13D70-06D3-4B3A-878D-0061B8FD1038}" type="pres">
      <dgm:prSet presAssocID="{86CEEF92-ADF7-485B-8C53-8A4B90590299}" presName="sibTrans" presStyleCnt="0"/>
      <dgm:spPr/>
    </dgm:pt>
    <dgm:pt modelId="{CEE4E8AD-D240-4250-8186-DC0A1043290A}" type="pres">
      <dgm:prSet presAssocID="{90D24D53-9F7D-4F9A-B6E9-EE3F21D5A8B5}" presName="compNode" presStyleCnt="0"/>
      <dgm:spPr/>
    </dgm:pt>
    <dgm:pt modelId="{ED2031BE-9EEC-4951-B37C-D61FB674C51C}" type="pres">
      <dgm:prSet presAssocID="{90D24D53-9F7D-4F9A-B6E9-EE3F21D5A8B5}" presName="bgRect" presStyleLbl="bgShp" presStyleIdx="3" presStyleCnt="4"/>
      <dgm:spPr/>
    </dgm:pt>
    <dgm:pt modelId="{5D9326BD-AEBD-4F20-8693-84218E5305FB}" type="pres">
      <dgm:prSet presAssocID="{90D24D53-9F7D-4F9A-B6E9-EE3F21D5A8B5}" presName="iconRect" presStyleLbl="node1" presStyleIdx="3" presStyleCnt="4"/>
      <dgm:spPr>
        <a:blipFill rotWithShape="1">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Person in wheelchair"/>
        </a:ext>
      </dgm:extLst>
    </dgm:pt>
    <dgm:pt modelId="{24DCF31D-C73A-49CF-9A35-350D9BD3923C}" type="pres">
      <dgm:prSet presAssocID="{90D24D53-9F7D-4F9A-B6E9-EE3F21D5A8B5}" presName="spaceRect" presStyleCnt="0"/>
      <dgm:spPr/>
    </dgm:pt>
    <dgm:pt modelId="{AEE0B029-003C-4284-8023-2177DE622B19}" type="pres">
      <dgm:prSet presAssocID="{90D24D53-9F7D-4F9A-B6E9-EE3F21D5A8B5}" presName="parTx" presStyleLbl="revTx" presStyleIdx="3" presStyleCnt="4">
        <dgm:presLayoutVars>
          <dgm:chMax val="0"/>
          <dgm:chPref val="0"/>
        </dgm:presLayoutVars>
      </dgm:prSet>
      <dgm:spPr/>
    </dgm:pt>
  </dgm:ptLst>
  <dgm:cxnLst>
    <dgm:cxn modelId="{F32C3D3D-63B6-4345-A3E4-9CA2E53E7352}" srcId="{84686FF3-4CBB-428A-B77E-BF7379FC02B5}" destId="{81BEB08F-FE86-4420-BA72-AB99F5FB7CFE}" srcOrd="1" destOrd="0" parTransId="{B962AC0E-A743-4ABC-82CE-FE2F81049890}" sibTransId="{5106866B-65A7-4A8F-8717-452EEE2F8D5A}"/>
    <dgm:cxn modelId="{15214843-4D34-4364-9200-2631F640BFBB}" type="presOf" srcId="{90D24D53-9F7D-4F9A-B6E9-EE3F21D5A8B5}" destId="{AEE0B029-003C-4284-8023-2177DE622B19}" srcOrd="0" destOrd="0" presId="urn:microsoft.com/office/officeart/2018/2/layout/IconVerticalSolidList"/>
    <dgm:cxn modelId="{DACBF347-17DF-4EF9-A452-E9A01A87D460}" srcId="{84686FF3-4CBB-428A-B77E-BF7379FC02B5}" destId="{35871CF4-50EF-4D43-8ABC-B448940ED383}" srcOrd="0" destOrd="0" parTransId="{41E546E3-569C-4DE2-B6A2-A35FA50CA405}" sibTransId="{47BF662B-9218-4A0C-BF50-BA1AC870ACA7}"/>
    <dgm:cxn modelId="{59C01676-87FE-4E82-B707-A0862D932754}" type="presOf" srcId="{81BEB08F-FE86-4420-BA72-AB99F5FB7CFE}" destId="{A2229694-4B39-420A-9488-21A8DB8B1A85}" srcOrd="0" destOrd="0" presId="urn:microsoft.com/office/officeart/2018/2/layout/IconVerticalSolidList"/>
    <dgm:cxn modelId="{0FBA8E7C-1BE1-408C-A0BD-F4A41ED617BF}" srcId="{84686FF3-4CBB-428A-B77E-BF7379FC02B5}" destId="{90D24D53-9F7D-4F9A-B6E9-EE3F21D5A8B5}" srcOrd="3" destOrd="0" parTransId="{A4EDACAC-E8C2-43B6-8A3B-756775776954}" sibTransId="{31571AA4-1B32-4CD8-97EB-7B92817850D3}"/>
    <dgm:cxn modelId="{64F92F9A-DD4E-43CC-89F0-B8313A7101A7}" type="presOf" srcId="{84686FF3-4CBB-428A-B77E-BF7379FC02B5}" destId="{313A6970-65D4-49C5-B5D0-513135F46F84}" srcOrd="0" destOrd="0" presId="urn:microsoft.com/office/officeart/2018/2/layout/IconVerticalSolidList"/>
    <dgm:cxn modelId="{EF5300D3-149F-4BAF-8A0F-44A1112FF00A}" srcId="{84686FF3-4CBB-428A-B77E-BF7379FC02B5}" destId="{6B69FC2F-367E-45DF-969C-5C57401C6A4A}" srcOrd="2" destOrd="0" parTransId="{81A6509B-5D37-4AE5-AD89-9072C3810539}" sibTransId="{86CEEF92-ADF7-485B-8C53-8A4B90590299}"/>
    <dgm:cxn modelId="{69D4D3E6-3EA7-4736-BF90-D11683335AB7}" type="presOf" srcId="{35871CF4-50EF-4D43-8ABC-B448940ED383}" destId="{C5AB4F4E-9023-473F-A57E-7E99E932E531}" srcOrd="0" destOrd="0" presId="urn:microsoft.com/office/officeart/2018/2/layout/IconVerticalSolidList"/>
    <dgm:cxn modelId="{4A2650FE-2A2F-4298-BBB9-5933E6121043}" type="presOf" srcId="{6B69FC2F-367E-45DF-969C-5C57401C6A4A}" destId="{DE58E2BA-B844-47A6-8FD7-EE099C6A867F}" srcOrd="0" destOrd="0" presId="urn:microsoft.com/office/officeart/2018/2/layout/IconVerticalSolidList"/>
    <dgm:cxn modelId="{E4EA9BAB-862F-4D2D-94E5-2536B52FBD33}" type="presParOf" srcId="{313A6970-65D4-49C5-B5D0-513135F46F84}" destId="{3D7A5842-9333-4209-A404-DCA05DC34255}" srcOrd="0" destOrd="0" presId="urn:microsoft.com/office/officeart/2018/2/layout/IconVerticalSolidList"/>
    <dgm:cxn modelId="{C20421AD-6915-48E1-96A4-C8AD5889E632}" type="presParOf" srcId="{3D7A5842-9333-4209-A404-DCA05DC34255}" destId="{D2B5C144-4410-47B8-A593-4C1C36FE09DD}" srcOrd="0" destOrd="0" presId="urn:microsoft.com/office/officeart/2018/2/layout/IconVerticalSolidList"/>
    <dgm:cxn modelId="{85074C2E-1DEB-4ED3-B50E-640F8B3F478A}" type="presParOf" srcId="{3D7A5842-9333-4209-A404-DCA05DC34255}" destId="{899C2426-8192-4452-9DCF-BD01EDB9A996}" srcOrd="1" destOrd="0" presId="urn:microsoft.com/office/officeart/2018/2/layout/IconVerticalSolidList"/>
    <dgm:cxn modelId="{87A08425-F28D-4650-B2DE-F24E0D2CFCE9}" type="presParOf" srcId="{3D7A5842-9333-4209-A404-DCA05DC34255}" destId="{A9580161-BF71-4694-89E1-588F019223B4}" srcOrd="2" destOrd="0" presId="urn:microsoft.com/office/officeart/2018/2/layout/IconVerticalSolidList"/>
    <dgm:cxn modelId="{ED2B1CA1-9BCC-428C-BF5C-4C46ADBD5F5D}" type="presParOf" srcId="{3D7A5842-9333-4209-A404-DCA05DC34255}" destId="{C5AB4F4E-9023-473F-A57E-7E99E932E531}" srcOrd="3" destOrd="0" presId="urn:microsoft.com/office/officeart/2018/2/layout/IconVerticalSolidList"/>
    <dgm:cxn modelId="{24496CB1-6742-4F06-A661-3E11DCB4B022}" type="presParOf" srcId="{313A6970-65D4-49C5-B5D0-513135F46F84}" destId="{D6DDA4DB-DA02-4360-8049-B408CD9C9BD7}" srcOrd="1" destOrd="0" presId="urn:microsoft.com/office/officeart/2018/2/layout/IconVerticalSolidList"/>
    <dgm:cxn modelId="{B5D0C2F8-93D4-442B-BFA1-25CC9AC191F6}" type="presParOf" srcId="{313A6970-65D4-49C5-B5D0-513135F46F84}" destId="{FD6ED59D-A1E7-4149-9B75-F244C55BD351}" srcOrd="2" destOrd="0" presId="urn:microsoft.com/office/officeart/2018/2/layout/IconVerticalSolidList"/>
    <dgm:cxn modelId="{6008D66E-5A79-42C0-A74C-AFDAE195E103}" type="presParOf" srcId="{FD6ED59D-A1E7-4149-9B75-F244C55BD351}" destId="{1B47D036-2BD3-47AB-814C-793F2368DF99}" srcOrd="0" destOrd="0" presId="urn:microsoft.com/office/officeart/2018/2/layout/IconVerticalSolidList"/>
    <dgm:cxn modelId="{4F0C5573-4C9F-4708-BCD9-C397F4F8AF7E}" type="presParOf" srcId="{FD6ED59D-A1E7-4149-9B75-F244C55BD351}" destId="{3DD6DA86-F946-40D3-B1CD-3D41AE1C5174}" srcOrd="1" destOrd="0" presId="urn:microsoft.com/office/officeart/2018/2/layout/IconVerticalSolidList"/>
    <dgm:cxn modelId="{0AA45AD9-6041-4746-BCA3-6E0B1199AD6C}" type="presParOf" srcId="{FD6ED59D-A1E7-4149-9B75-F244C55BD351}" destId="{C9C937E2-1FEF-44AE-AF37-F5453AC73596}" srcOrd="2" destOrd="0" presId="urn:microsoft.com/office/officeart/2018/2/layout/IconVerticalSolidList"/>
    <dgm:cxn modelId="{D19180F3-7C10-4D60-849A-E8D3AC38D25C}" type="presParOf" srcId="{FD6ED59D-A1E7-4149-9B75-F244C55BD351}" destId="{A2229694-4B39-420A-9488-21A8DB8B1A85}" srcOrd="3" destOrd="0" presId="urn:microsoft.com/office/officeart/2018/2/layout/IconVerticalSolidList"/>
    <dgm:cxn modelId="{4CF19336-EAFA-46F8-94B6-764E32B92A0F}" type="presParOf" srcId="{313A6970-65D4-49C5-B5D0-513135F46F84}" destId="{13D3B342-3260-473C-97F2-A6978C29FC44}" srcOrd="3" destOrd="0" presId="urn:microsoft.com/office/officeart/2018/2/layout/IconVerticalSolidList"/>
    <dgm:cxn modelId="{2BC45AA2-8113-4AB6-9C7F-CC35D20B05FD}" type="presParOf" srcId="{313A6970-65D4-49C5-B5D0-513135F46F84}" destId="{E7850E4C-F27F-4A72-B10D-6911A49BDE9D}" srcOrd="4" destOrd="0" presId="urn:microsoft.com/office/officeart/2018/2/layout/IconVerticalSolidList"/>
    <dgm:cxn modelId="{9548BDA5-033A-4859-9984-8B93BDA2D6A7}" type="presParOf" srcId="{E7850E4C-F27F-4A72-B10D-6911A49BDE9D}" destId="{BA77FBC1-A1E8-4754-8C62-E7C8C04977F7}" srcOrd="0" destOrd="0" presId="urn:microsoft.com/office/officeart/2018/2/layout/IconVerticalSolidList"/>
    <dgm:cxn modelId="{5CB6D264-B182-45C5-B2F5-D77C15DBD736}" type="presParOf" srcId="{E7850E4C-F27F-4A72-B10D-6911A49BDE9D}" destId="{80FC00F1-6D07-49D6-899B-4CC274ED211C}" srcOrd="1" destOrd="0" presId="urn:microsoft.com/office/officeart/2018/2/layout/IconVerticalSolidList"/>
    <dgm:cxn modelId="{134E216C-CABB-432D-A34E-DD6D8C8D0AEC}" type="presParOf" srcId="{E7850E4C-F27F-4A72-B10D-6911A49BDE9D}" destId="{93FC7A13-CBA5-4B5A-B78C-02CA470739A4}" srcOrd="2" destOrd="0" presId="urn:microsoft.com/office/officeart/2018/2/layout/IconVerticalSolidList"/>
    <dgm:cxn modelId="{8AAB9CE7-F31D-4AD5-8CA0-09C560D0CC0F}" type="presParOf" srcId="{E7850E4C-F27F-4A72-B10D-6911A49BDE9D}" destId="{DE58E2BA-B844-47A6-8FD7-EE099C6A867F}" srcOrd="3" destOrd="0" presId="urn:microsoft.com/office/officeart/2018/2/layout/IconVerticalSolidList"/>
    <dgm:cxn modelId="{E11243FE-22AE-4334-ACA0-462E0B16294D}" type="presParOf" srcId="{313A6970-65D4-49C5-B5D0-513135F46F84}" destId="{3FE13D70-06D3-4B3A-878D-0061B8FD1038}" srcOrd="5" destOrd="0" presId="urn:microsoft.com/office/officeart/2018/2/layout/IconVerticalSolidList"/>
    <dgm:cxn modelId="{EC85AEE4-4F7A-417B-A14A-0D7D9A986B8A}" type="presParOf" srcId="{313A6970-65D4-49C5-B5D0-513135F46F84}" destId="{CEE4E8AD-D240-4250-8186-DC0A1043290A}" srcOrd="6" destOrd="0" presId="urn:microsoft.com/office/officeart/2018/2/layout/IconVerticalSolidList"/>
    <dgm:cxn modelId="{EBAF079A-828C-47AA-9CF5-FFABCD73EF0F}" type="presParOf" srcId="{CEE4E8AD-D240-4250-8186-DC0A1043290A}" destId="{ED2031BE-9EEC-4951-B37C-D61FB674C51C}" srcOrd="0" destOrd="0" presId="urn:microsoft.com/office/officeart/2018/2/layout/IconVerticalSolidList"/>
    <dgm:cxn modelId="{CF51C79E-8963-4619-B243-C5B0A611BBBF}" type="presParOf" srcId="{CEE4E8AD-D240-4250-8186-DC0A1043290A}" destId="{5D9326BD-AEBD-4F20-8693-84218E5305FB}" srcOrd="1" destOrd="0" presId="urn:microsoft.com/office/officeart/2018/2/layout/IconVerticalSolidList"/>
    <dgm:cxn modelId="{86AE8719-F88E-4D5D-B22E-B1DA5890AAB0}" type="presParOf" srcId="{CEE4E8AD-D240-4250-8186-DC0A1043290A}" destId="{24DCF31D-C73A-49CF-9A35-350D9BD3923C}" srcOrd="2" destOrd="0" presId="urn:microsoft.com/office/officeart/2018/2/layout/IconVerticalSolidList"/>
    <dgm:cxn modelId="{6B3A6051-2DE9-4B4D-9485-D5C33B182BF0}" type="presParOf" srcId="{CEE4E8AD-D240-4250-8186-DC0A1043290A}" destId="{AEE0B029-003C-4284-8023-2177DE622B1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E52DB33-1D44-46BE-83AE-96615F0451C3}"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33B9FC5-D91A-43CF-B6A7-3179A19B3BEC}">
      <dgm:prSet custT="1"/>
      <dgm:spPr/>
      <dgm:t>
        <a:bodyPr/>
        <a:lstStyle/>
        <a:p>
          <a:r>
            <a:rPr lang="fr-FR" sz="2000" dirty="0"/>
            <a:t>Chaque</a:t>
          </a:r>
          <a:r>
            <a:rPr lang="fr-FR" sz="1900" dirty="0"/>
            <a:t> catégorie concentre des préjugés, des  jugements qui traduisent   le « regard  que l’on porte sur l’autre » et qui  constituent des représentations :</a:t>
          </a:r>
          <a:endParaRPr lang="en-US" sz="1900" dirty="0"/>
        </a:p>
      </dgm:t>
    </dgm:pt>
    <dgm:pt modelId="{4C43456B-F6A3-4E40-8F1D-8A633AE026F3}" type="parTrans" cxnId="{DEBAD630-B837-4E1A-A76F-5900E12282A4}">
      <dgm:prSet/>
      <dgm:spPr/>
      <dgm:t>
        <a:bodyPr/>
        <a:lstStyle/>
        <a:p>
          <a:endParaRPr lang="en-US"/>
        </a:p>
      </dgm:t>
    </dgm:pt>
    <dgm:pt modelId="{1C64185C-79EA-4010-9E02-B4A6B9A4E90E}" type="sibTrans" cxnId="{DEBAD630-B837-4E1A-A76F-5900E12282A4}">
      <dgm:prSet/>
      <dgm:spPr/>
      <dgm:t>
        <a:bodyPr/>
        <a:lstStyle/>
        <a:p>
          <a:endParaRPr lang="en-US"/>
        </a:p>
      </dgm:t>
    </dgm:pt>
    <dgm:pt modelId="{742FAB97-E950-4072-B8CD-7D309685B1EE}">
      <dgm:prSet/>
      <dgm:spPr/>
      <dgm:t>
        <a:bodyPr/>
        <a:lstStyle/>
        <a:p>
          <a:r>
            <a:rPr lang="fr-FR" dirty="0"/>
            <a:t>Par exemple, la « blonde », …les  « handicapées », les belges….  </a:t>
          </a:r>
          <a:endParaRPr lang="en-US" dirty="0"/>
        </a:p>
      </dgm:t>
    </dgm:pt>
    <dgm:pt modelId="{4F2F8A20-47A4-4FA1-A3B1-03C84F1FC130}" type="parTrans" cxnId="{9AEAD341-4657-4253-A08F-11BD2C84D877}">
      <dgm:prSet/>
      <dgm:spPr/>
      <dgm:t>
        <a:bodyPr/>
        <a:lstStyle/>
        <a:p>
          <a:endParaRPr lang="en-US"/>
        </a:p>
      </dgm:t>
    </dgm:pt>
    <dgm:pt modelId="{320DDAFC-19A7-4EC6-B1AE-5A34BE7F64D8}" type="sibTrans" cxnId="{9AEAD341-4657-4253-A08F-11BD2C84D877}">
      <dgm:prSet/>
      <dgm:spPr/>
      <dgm:t>
        <a:bodyPr/>
        <a:lstStyle/>
        <a:p>
          <a:endParaRPr lang="en-US"/>
        </a:p>
      </dgm:t>
    </dgm:pt>
    <dgm:pt modelId="{D508709E-974F-4DE8-9199-F32F7BF67C4F}">
      <dgm:prSet/>
      <dgm:spPr/>
      <dgm:t>
        <a:bodyPr/>
        <a:lstStyle/>
        <a:p>
          <a:r>
            <a:rPr lang="fr-FR" dirty="0"/>
            <a:t>La catégorie n’a pas de valeur intrinsèque mais extrinsèque; c’est à dire qu’elle possède la valeur attribuée par les individus</a:t>
          </a:r>
          <a:endParaRPr lang="en-US" dirty="0"/>
        </a:p>
      </dgm:t>
    </dgm:pt>
    <dgm:pt modelId="{B2F3B5E4-8AC1-4555-9CCF-B36C9BD893F7}" type="parTrans" cxnId="{7E61788E-6768-45BE-B70B-A57F0307A972}">
      <dgm:prSet/>
      <dgm:spPr/>
      <dgm:t>
        <a:bodyPr/>
        <a:lstStyle/>
        <a:p>
          <a:endParaRPr lang="en-US"/>
        </a:p>
      </dgm:t>
    </dgm:pt>
    <dgm:pt modelId="{2B09E47C-A9DF-466D-A10D-ECED74F3637D}" type="sibTrans" cxnId="{7E61788E-6768-45BE-B70B-A57F0307A972}">
      <dgm:prSet/>
      <dgm:spPr/>
      <dgm:t>
        <a:bodyPr/>
        <a:lstStyle/>
        <a:p>
          <a:endParaRPr lang="en-US"/>
        </a:p>
      </dgm:t>
    </dgm:pt>
    <dgm:pt modelId="{DDAFE8E1-803B-4FA3-9219-8AD3966A517F}" type="pres">
      <dgm:prSet presAssocID="{BE52DB33-1D44-46BE-83AE-96615F0451C3}" presName="root" presStyleCnt="0">
        <dgm:presLayoutVars>
          <dgm:dir/>
          <dgm:resizeHandles val="exact"/>
        </dgm:presLayoutVars>
      </dgm:prSet>
      <dgm:spPr/>
    </dgm:pt>
    <dgm:pt modelId="{E6EC987C-A334-498D-BDC8-C7A235FD3808}" type="pres">
      <dgm:prSet presAssocID="{133B9FC5-D91A-43CF-B6A7-3179A19B3BEC}" presName="compNode" presStyleCnt="0"/>
      <dgm:spPr/>
    </dgm:pt>
    <dgm:pt modelId="{0C948491-6104-41F2-9970-52D193DAC374}" type="pres">
      <dgm:prSet presAssocID="{133B9FC5-D91A-43CF-B6A7-3179A19B3BEC}" presName="bgRect" presStyleLbl="bgShp" presStyleIdx="0" presStyleCnt="3"/>
      <dgm:spPr/>
    </dgm:pt>
    <dgm:pt modelId="{4663630D-8DF3-4D5D-B04B-0A3BDC6D55A9}" type="pres">
      <dgm:prSet presAssocID="{133B9FC5-D91A-43CF-B6A7-3179A19B3BEC}"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Quotes"/>
        </a:ext>
      </dgm:extLst>
    </dgm:pt>
    <dgm:pt modelId="{38C427CB-B657-4D83-916C-796BDA52CBFE}" type="pres">
      <dgm:prSet presAssocID="{133B9FC5-D91A-43CF-B6A7-3179A19B3BEC}" presName="spaceRect" presStyleCnt="0"/>
      <dgm:spPr/>
    </dgm:pt>
    <dgm:pt modelId="{BDDCAC9B-223C-4F12-9809-CB3E537D7881}" type="pres">
      <dgm:prSet presAssocID="{133B9FC5-D91A-43CF-B6A7-3179A19B3BEC}" presName="parTx" presStyleLbl="revTx" presStyleIdx="0" presStyleCnt="3">
        <dgm:presLayoutVars>
          <dgm:chMax val="0"/>
          <dgm:chPref val="0"/>
        </dgm:presLayoutVars>
      </dgm:prSet>
      <dgm:spPr/>
    </dgm:pt>
    <dgm:pt modelId="{14DE4CA4-D44B-453F-ADC1-5FB4DD59C938}" type="pres">
      <dgm:prSet presAssocID="{1C64185C-79EA-4010-9E02-B4A6B9A4E90E}" presName="sibTrans" presStyleCnt="0"/>
      <dgm:spPr/>
    </dgm:pt>
    <dgm:pt modelId="{13877A32-2C2D-4005-9005-4DDF57144287}" type="pres">
      <dgm:prSet presAssocID="{742FAB97-E950-4072-B8CD-7D309685B1EE}" presName="compNode" presStyleCnt="0"/>
      <dgm:spPr/>
    </dgm:pt>
    <dgm:pt modelId="{9BAAA694-15A4-4112-A222-CE334741BFE1}" type="pres">
      <dgm:prSet presAssocID="{742FAB97-E950-4072-B8CD-7D309685B1EE}" presName="bgRect" presStyleLbl="bgShp" presStyleIdx="1" presStyleCnt="3"/>
      <dgm:spPr/>
    </dgm:pt>
    <dgm:pt modelId="{B2B266E9-3CBA-450E-AAAA-FB0927A138D9}" type="pres">
      <dgm:prSet presAssocID="{742FAB97-E950-4072-B8CD-7D309685B1EE}"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t="-4000" b="-4000"/>
          </a:stretch>
        </a:blipFill>
        <a:ln>
          <a:noFill/>
        </a:ln>
      </dgm:spPr>
    </dgm:pt>
    <dgm:pt modelId="{E9E1392F-118A-4796-A6F8-97B7F7FCCEE4}" type="pres">
      <dgm:prSet presAssocID="{742FAB97-E950-4072-B8CD-7D309685B1EE}" presName="spaceRect" presStyleCnt="0"/>
      <dgm:spPr/>
    </dgm:pt>
    <dgm:pt modelId="{03FDADAF-DEFA-45D1-AB22-3B7EDA7C4DF2}" type="pres">
      <dgm:prSet presAssocID="{742FAB97-E950-4072-B8CD-7D309685B1EE}" presName="parTx" presStyleLbl="revTx" presStyleIdx="1" presStyleCnt="3">
        <dgm:presLayoutVars>
          <dgm:chMax val="0"/>
          <dgm:chPref val="0"/>
        </dgm:presLayoutVars>
      </dgm:prSet>
      <dgm:spPr/>
    </dgm:pt>
    <dgm:pt modelId="{FF2CC7B3-0F5E-4797-AC0D-86EEB9D0CCFC}" type="pres">
      <dgm:prSet presAssocID="{320DDAFC-19A7-4EC6-B1AE-5A34BE7F64D8}" presName="sibTrans" presStyleCnt="0"/>
      <dgm:spPr/>
    </dgm:pt>
    <dgm:pt modelId="{6B385A96-F4EC-4967-B27A-8DAB5D87D755}" type="pres">
      <dgm:prSet presAssocID="{D508709E-974F-4DE8-9199-F32F7BF67C4F}" presName="compNode" presStyleCnt="0"/>
      <dgm:spPr/>
    </dgm:pt>
    <dgm:pt modelId="{CD5D4064-7359-4871-ACE4-1E8B6D2FF188}" type="pres">
      <dgm:prSet presAssocID="{D508709E-974F-4DE8-9199-F32F7BF67C4F}" presName="bgRect" presStyleLbl="bgShp" presStyleIdx="2" presStyleCnt="3"/>
      <dgm:spPr/>
    </dgm:pt>
    <dgm:pt modelId="{F2A48399-1B8B-4A93-A88C-7090B5B5D49B}" type="pres">
      <dgm:prSet presAssocID="{D508709E-974F-4DE8-9199-F32F7BF67C4F}" presName="iconRect" presStyleLbl="node1" presStyleIdx="2" presStyleCnt="3" custScaleX="110142" custLinFactNeighborX="-2018" custLinFactNeighborY="1901"/>
      <dgm:spPr>
        <a:blipFill>
          <a:blip xmlns:r="http://schemas.openxmlformats.org/officeDocument/2006/relationships" r:embed="rId4">
            <a:extLst>
              <a:ext uri="{28A0092B-C50C-407E-A947-70E740481C1C}">
                <a14:useLocalDpi xmlns:a14="http://schemas.microsoft.com/office/drawing/2010/main" val="0"/>
              </a:ext>
            </a:extLst>
          </a:blip>
          <a:srcRect/>
          <a:stretch>
            <a:fillRect l="-32000" r="-32000"/>
          </a:stretch>
        </a:blipFill>
        <a:ln>
          <a:noFill/>
        </a:ln>
      </dgm:spPr>
    </dgm:pt>
    <dgm:pt modelId="{F98FF06B-6F7B-4E72-896C-EC5C4A242B7A}" type="pres">
      <dgm:prSet presAssocID="{D508709E-974F-4DE8-9199-F32F7BF67C4F}" presName="spaceRect" presStyleCnt="0"/>
      <dgm:spPr/>
    </dgm:pt>
    <dgm:pt modelId="{2FC29629-11E7-4516-92F1-ACC4F89045D7}" type="pres">
      <dgm:prSet presAssocID="{D508709E-974F-4DE8-9199-F32F7BF67C4F}" presName="parTx" presStyleLbl="revTx" presStyleIdx="2" presStyleCnt="3">
        <dgm:presLayoutVars>
          <dgm:chMax val="0"/>
          <dgm:chPref val="0"/>
        </dgm:presLayoutVars>
      </dgm:prSet>
      <dgm:spPr/>
    </dgm:pt>
  </dgm:ptLst>
  <dgm:cxnLst>
    <dgm:cxn modelId="{08C45C10-9750-4AE7-AE46-C6B17C165DF9}" type="presOf" srcId="{D508709E-974F-4DE8-9199-F32F7BF67C4F}" destId="{2FC29629-11E7-4516-92F1-ACC4F89045D7}" srcOrd="0" destOrd="0" presId="urn:microsoft.com/office/officeart/2018/2/layout/IconVerticalSolidList"/>
    <dgm:cxn modelId="{DEBAD630-B837-4E1A-A76F-5900E12282A4}" srcId="{BE52DB33-1D44-46BE-83AE-96615F0451C3}" destId="{133B9FC5-D91A-43CF-B6A7-3179A19B3BEC}" srcOrd="0" destOrd="0" parTransId="{4C43456B-F6A3-4E40-8F1D-8A633AE026F3}" sibTransId="{1C64185C-79EA-4010-9E02-B4A6B9A4E90E}"/>
    <dgm:cxn modelId="{9AEAD341-4657-4253-A08F-11BD2C84D877}" srcId="{BE52DB33-1D44-46BE-83AE-96615F0451C3}" destId="{742FAB97-E950-4072-B8CD-7D309685B1EE}" srcOrd="1" destOrd="0" parTransId="{4F2F8A20-47A4-4FA1-A3B1-03C84F1FC130}" sibTransId="{320DDAFC-19A7-4EC6-B1AE-5A34BE7F64D8}"/>
    <dgm:cxn modelId="{7E61788E-6768-45BE-B70B-A57F0307A972}" srcId="{BE52DB33-1D44-46BE-83AE-96615F0451C3}" destId="{D508709E-974F-4DE8-9199-F32F7BF67C4F}" srcOrd="2" destOrd="0" parTransId="{B2F3B5E4-8AC1-4555-9CCF-B36C9BD893F7}" sibTransId="{2B09E47C-A9DF-466D-A10D-ECED74F3637D}"/>
    <dgm:cxn modelId="{973D4DA2-0157-45BE-8813-CF7417270FE7}" type="presOf" srcId="{742FAB97-E950-4072-B8CD-7D309685B1EE}" destId="{03FDADAF-DEFA-45D1-AB22-3B7EDA7C4DF2}" srcOrd="0" destOrd="0" presId="urn:microsoft.com/office/officeart/2018/2/layout/IconVerticalSolidList"/>
    <dgm:cxn modelId="{ED8130B7-27C3-4807-B98A-AD6AA9824B4C}" type="presOf" srcId="{BE52DB33-1D44-46BE-83AE-96615F0451C3}" destId="{DDAFE8E1-803B-4FA3-9219-8AD3966A517F}" srcOrd="0" destOrd="0" presId="urn:microsoft.com/office/officeart/2018/2/layout/IconVerticalSolidList"/>
    <dgm:cxn modelId="{F7F28AB7-9621-4C76-8130-AF65D10BA594}" type="presOf" srcId="{133B9FC5-D91A-43CF-B6A7-3179A19B3BEC}" destId="{BDDCAC9B-223C-4F12-9809-CB3E537D7881}" srcOrd="0" destOrd="0" presId="urn:microsoft.com/office/officeart/2018/2/layout/IconVerticalSolidList"/>
    <dgm:cxn modelId="{90A574D9-0C92-4AD3-B458-D8CBAD279F10}" type="presParOf" srcId="{DDAFE8E1-803B-4FA3-9219-8AD3966A517F}" destId="{E6EC987C-A334-498D-BDC8-C7A235FD3808}" srcOrd="0" destOrd="0" presId="urn:microsoft.com/office/officeart/2018/2/layout/IconVerticalSolidList"/>
    <dgm:cxn modelId="{99A32DC6-2E57-483D-881D-2E996FC7AD86}" type="presParOf" srcId="{E6EC987C-A334-498D-BDC8-C7A235FD3808}" destId="{0C948491-6104-41F2-9970-52D193DAC374}" srcOrd="0" destOrd="0" presId="urn:microsoft.com/office/officeart/2018/2/layout/IconVerticalSolidList"/>
    <dgm:cxn modelId="{64D917B8-CDBC-4E70-912B-C8656A5657C7}" type="presParOf" srcId="{E6EC987C-A334-498D-BDC8-C7A235FD3808}" destId="{4663630D-8DF3-4D5D-B04B-0A3BDC6D55A9}" srcOrd="1" destOrd="0" presId="urn:microsoft.com/office/officeart/2018/2/layout/IconVerticalSolidList"/>
    <dgm:cxn modelId="{66390739-678C-40F8-A221-B54D51106855}" type="presParOf" srcId="{E6EC987C-A334-498D-BDC8-C7A235FD3808}" destId="{38C427CB-B657-4D83-916C-796BDA52CBFE}" srcOrd="2" destOrd="0" presId="urn:microsoft.com/office/officeart/2018/2/layout/IconVerticalSolidList"/>
    <dgm:cxn modelId="{E36F9699-1A4D-4FA7-97B3-77D045D7E951}" type="presParOf" srcId="{E6EC987C-A334-498D-BDC8-C7A235FD3808}" destId="{BDDCAC9B-223C-4F12-9809-CB3E537D7881}" srcOrd="3" destOrd="0" presId="urn:microsoft.com/office/officeart/2018/2/layout/IconVerticalSolidList"/>
    <dgm:cxn modelId="{0DDFA20D-251A-4EF3-8EC1-8B6E1BDBD7BE}" type="presParOf" srcId="{DDAFE8E1-803B-4FA3-9219-8AD3966A517F}" destId="{14DE4CA4-D44B-453F-ADC1-5FB4DD59C938}" srcOrd="1" destOrd="0" presId="urn:microsoft.com/office/officeart/2018/2/layout/IconVerticalSolidList"/>
    <dgm:cxn modelId="{2979BE85-0554-4F5F-9B62-3C7AE1F4887D}" type="presParOf" srcId="{DDAFE8E1-803B-4FA3-9219-8AD3966A517F}" destId="{13877A32-2C2D-4005-9005-4DDF57144287}" srcOrd="2" destOrd="0" presId="urn:microsoft.com/office/officeart/2018/2/layout/IconVerticalSolidList"/>
    <dgm:cxn modelId="{E0D870E3-CE8B-4CD4-A1CC-5C5DB7832DF3}" type="presParOf" srcId="{13877A32-2C2D-4005-9005-4DDF57144287}" destId="{9BAAA694-15A4-4112-A222-CE334741BFE1}" srcOrd="0" destOrd="0" presId="urn:microsoft.com/office/officeart/2018/2/layout/IconVerticalSolidList"/>
    <dgm:cxn modelId="{4574EC64-6A76-4F5D-A544-94C144B94207}" type="presParOf" srcId="{13877A32-2C2D-4005-9005-4DDF57144287}" destId="{B2B266E9-3CBA-450E-AAAA-FB0927A138D9}" srcOrd="1" destOrd="0" presId="urn:microsoft.com/office/officeart/2018/2/layout/IconVerticalSolidList"/>
    <dgm:cxn modelId="{7C25E0AD-F731-48AF-8D30-0F3DBD2BE1A6}" type="presParOf" srcId="{13877A32-2C2D-4005-9005-4DDF57144287}" destId="{E9E1392F-118A-4796-A6F8-97B7F7FCCEE4}" srcOrd="2" destOrd="0" presId="urn:microsoft.com/office/officeart/2018/2/layout/IconVerticalSolidList"/>
    <dgm:cxn modelId="{B9E003B2-9126-431D-8D79-EE7427805803}" type="presParOf" srcId="{13877A32-2C2D-4005-9005-4DDF57144287}" destId="{03FDADAF-DEFA-45D1-AB22-3B7EDA7C4DF2}" srcOrd="3" destOrd="0" presId="urn:microsoft.com/office/officeart/2018/2/layout/IconVerticalSolidList"/>
    <dgm:cxn modelId="{2FD82FDD-C8DE-47A8-8881-D8E283E82F3A}" type="presParOf" srcId="{DDAFE8E1-803B-4FA3-9219-8AD3966A517F}" destId="{FF2CC7B3-0F5E-4797-AC0D-86EEB9D0CCFC}" srcOrd="3" destOrd="0" presId="urn:microsoft.com/office/officeart/2018/2/layout/IconVerticalSolidList"/>
    <dgm:cxn modelId="{48E7DC05-3238-4516-9642-95A397D7A141}" type="presParOf" srcId="{DDAFE8E1-803B-4FA3-9219-8AD3966A517F}" destId="{6B385A96-F4EC-4967-B27A-8DAB5D87D755}" srcOrd="4" destOrd="0" presId="urn:microsoft.com/office/officeart/2018/2/layout/IconVerticalSolidList"/>
    <dgm:cxn modelId="{E2739340-1B8A-4BA8-AC10-C31AF923607E}" type="presParOf" srcId="{6B385A96-F4EC-4967-B27A-8DAB5D87D755}" destId="{CD5D4064-7359-4871-ACE4-1E8B6D2FF188}" srcOrd="0" destOrd="0" presId="urn:microsoft.com/office/officeart/2018/2/layout/IconVerticalSolidList"/>
    <dgm:cxn modelId="{9738BE27-9DFA-41D7-BFC3-C393B3068973}" type="presParOf" srcId="{6B385A96-F4EC-4967-B27A-8DAB5D87D755}" destId="{F2A48399-1B8B-4A93-A88C-7090B5B5D49B}" srcOrd="1" destOrd="0" presId="urn:microsoft.com/office/officeart/2018/2/layout/IconVerticalSolidList"/>
    <dgm:cxn modelId="{296E718A-B44B-4836-B12A-284F76533BC9}" type="presParOf" srcId="{6B385A96-F4EC-4967-B27A-8DAB5D87D755}" destId="{F98FF06B-6F7B-4E72-896C-EC5C4A242B7A}" srcOrd="2" destOrd="0" presId="urn:microsoft.com/office/officeart/2018/2/layout/IconVerticalSolidList"/>
    <dgm:cxn modelId="{0CF66A71-DA8D-42EA-8E8C-3C84614CC4F8}" type="presParOf" srcId="{6B385A96-F4EC-4967-B27A-8DAB5D87D755}" destId="{2FC29629-11E7-4516-92F1-ACC4F89045D7}"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A18A555-5D74-4EC8-9F5D-CA8963743BB8}" type="doc">
      <dgm:prSet loTypeId="urn:microsoft.com/office/officeart/2017/3/layout/HorizontalPathTimeline" loCatId="process" qsTypeId="urn:microsoft.com/office/officeart/2005/8/quickstyle/simple1" qsCatId="simple" csTypeId="urn:microsoft.com/office/officeart/2005/8/colors/accent1_2" csCatId="accent1" phldr="1"/>
      <dgm:spPr/>
      <dgm:t>
        <a:bodyPr/>
        <a:lstStyle/>
        <a:p>
          <a:endParaRPr lang="en-US"/>
        </a:p>
      </dgm:t>
    </dgm:pt>
    <dgm:pt modelId="{5ED3C471-8726-4126-97C1-8CE3F40C5998}">
      <dgm:prSet/>
      <dgm:spPr/>
      <dgm:t>
        <a:bodyPr/>
        <a:lstStyle/>
        <a:p>
          <a:pPr>
            <a:defRPr b="1"/>
          </a:pPr>
          <a:r>
            <a:rPr lang="en-US"/>
            <a:t>1975</a:t>
          </a:r>
        </a:p>
      </dgm:t>
    </dgm:pt>
    <dgm:pt modelId="{4A0D9609-2219-4190-BF5E-3CEF44DCFF8C}" type="parTrans" cxnId="{3BB44100-7DBC-4071-88FD-8977E94056C9}">
      <dgm:prSet/>
      <dgm:spPr/>
      <dgm:t>
        <a:bodyPr/>
        <a:lstStyle/>
        <a:p>
          <a:endParaRPr lang="en-US"/>
        </a:p>
      </dgm:t>
    </dgm:pt>
    <dgm:pt modelId="{983C7C5F-2535-4517-9222-D3ED319D1AB8}" type="sibTrans" cxnId="{3BB44100-7DBC-4071-88FD-8977E94056C9}">
      <dgm:prSet/>
      <dgm:spPr/>
      <dgm:t>
        <a:bodyPr/>
        <a:lstStyle/>
        <a:p>
          <a:endParaRPr lang="en-US"/>
        </a:p>
      </dgm:t>
    </dgm:pt>
    <dgm:pt modelId="{8EEBAC21-35EB-443D-A555-30DC3FD9457B}">
      <dgm:prSet/>
      <dgm:spPr/>
      <dgm:t>
        <a:bodyPr/>
        <a:lstStyle/>
        <a:p>
          <a:r>
            <a:rPr lang="en-US"/>
            <a:t>L’intégration fait suite en France à la loi de 1975 qui pose l’obligation éducative que ce soit en école ou en établissement spécialisé.</a:t>
          </a:r>
        </a:p>
      </dgm:t>
    </dgm:pt>
    <dgm:pt modelId="{2F626731-BD5A-4DCE-9B5C-4C354761FF61}" type="parTrans" cxnId="{C9BA5055-60F3-4A66-B7CE-031AD6BCC845}">
      <dgm:prSet/>
      <dgm:spPr/>
      <dgm:t>
        <a:bodyPr/>
        <a:lstStyle/>
        <a:p>
          <a:endParaRPr lang="en-US"/>
        </a:p>
      </dgm:t>
    </dgm:pt>
    <dgm:pt modelId="{AFCB5956-26E4-4653-BF4D-9968321D6E68}" type="sibTrans" cxnId="{C9BA5055-60F3-4A66-B7CE-031AD6BCC845}">
      <dgm:prSet/>
      <dgm:spPr/>
      <dgm:t>
        <a:bodyPr/>
        <a:lstStyle/>
        <a:p>
          <a:endParaRPr lang="en-US"/>
        </a:p>
      </dgm:t>
    </dgm:pt>
    <dgm:pt modelId="{C477C28C-D55C-4D2D-AB69-AC214FC07D18}">
      <dgm:prSet/>
      <dgm:spPr/>
      <dgm:t>
        <a:bodyPr/>
        <a:lstStyle/>
        <a:p>
          <a:r>
            <a:rPr lang="en-US"/>
            <a:t>L’élève handicapé peut être scolarisé à l’école. C’est à lui de s’adapter. </a:t>
          </a:r>
        </a:p>
      </dgm:t>
    </dgm:pt>
    <dgm:pt modelId="{9BF269FC-46DA-4596-84E9-74951C73B2EE}" type="parTrans" cxnId="{E5D80647-3922-405D-BFCA-2A8A820E600C}">
      <dgm:prSet/>
      <dgm:spPr/>
      <dgm:t>
        <a:bodyPr/>
        <a:lstStyle/>
        <a:p>
          <a:endParaRPr lang="en-US"/>
        </a:p>
      </dgm:t>
    </dgm:pt>
    <dgm:pt modelId="{39654836-88FA-4FB2-8C58-C86092B9FD8B}" type="sibTrans" cxnId="{E5D80647-3922-405D-BFCA-2A8A820E600C}">
      <dgm:prSet/>
      <dgm:spPr/>
      <dgm:t>
        <a:bodyPr/>
        <a:lstStyle/>
        <a:p>
          <a:endParaRPr lang="en-US"/>
        </a:p>
      </dgm:t>
    </dgm:pt>
    <dgm:pt modelId="{1F7C78E1-7B86-494D-9B66-04A359C65DEF}">
      <dgm:prSet/>
      <dgm:spPr/>
      <dgm:t>
        <a:bodyPr/>
        <a:lstStyle/>
        <a:p>
          <a:pPr>
            <a:defRPr b="1"/>
          </a:pPr>
          <a:r>
            <a:rPr lang="en-US"/>
            <a:t>11 févr. 2005</a:t>
          </a:r>
        </a:p>
      </dgm:t>
    </dgm:pt>
    <dgm:pt modelId="{FC4BF7AD-0D19-44E7-9465-CB4A848215C2}" type="parTrans" cxnId="{C6A32465-9EA5-4D27-8423-58219D2A089F}">
      <dgm:prSet/>
      <dgm:spPr/>
      <dgm:t>
        <a:bodyPr/>
        <a:lstStyle/>
        <a:p>
          <a:endParaRPr lang="en-US"/>
        </a:p>
      </dgm:t>
    </dgm:pt>
    <dgm:pt modelId="{F0A3987F-1105-4C0F-8B7F-4E06E60D0D4F}" type="sibTrans" cxnId="{C6A32465-9EA5-4D27-8423-58219D2A089F}">
      <dgm:prSet/>
      <dgm:spPr/>
      <dgm:t>
        <a:bodyPr/>
        <a:lstStyle/>
        <a:p>
          <a:endParaRPr lang="en-US"/>
        </a:p>
      </dgm:t>
    </dgm:pt>
    <dgm:pt modelId="{6B8D77BC-E290-467C-BF15-59C648CD1176}">
      <dgm:prSet/>
      <dgm:spPr/>
      <dgm:t>
        <a:bodyPr/>
        <a:lstStyle/>
        <a:p>
          <a:r>
            <a:rPr lang="en-US"/>
            <a:t>Avec la loi du 11 Février 2005, c’est l’obligation de scolarisation qui est posée. Les textes internationaux et européens apportent les termes d’inclusion et de besoins éducatifs particuliers (BEP).</a:t>
          </a:r>
        </a:p>
      </dgm:t>
    </dgm:pt>
    <dgm:pt modelId="{F9BCEF3C-1A4D-4D17-9831-52AA41605DF4}" type="parTrans" cxnId="{7AFA29B6-79B7-4D38-A462-8EEAC5EE6298}">
      <dgm:prSet/>
      <dgm:spPr/>
      <dgm:t>
        <a:bodyPr/>
        <a:lstStyle/>
        <a:p>
          <a:endParaRPr lang="en-US"/>
        </a:p>
      </dgm:t>
    </dgm:pt>
    <dgm:pt modelId="{EAF5EE95-8B5A-4AE5-A9D5-106603FBDCD2}" type="sibTrans" cxnId="{7AFA29B6-79B7-4D38-A462-8EEAC5EE6298}">
      <dgm:prSet/>
      <dgm:spPr/>
      <dgm:t>
        <a:bodyPr/>
        <a:lstStyle/>
        <a:p>
          <a:endParaRPr lang="en-US"/>
        </a:p>
      </dgm:t>
    </dgm:pt>
    <dgm:pt modelId="{F505B84E-2047-425A-B04E-222B319D66D6}">
      <dgm:prSet/>
      <dgm:spPr/>
      <dgm:t>
        <a:bodyPr/>
        <a:lstStyle/>
        <a:p>
          <a:r>
            <a:rPr lang="en-US"/>
            <a:t>L’élève en situation de handicap est scolarisé à l’école. C’est à l’école de s’adapter.</a:t>
          </a:r>
        </a:p>
      </dgm:t>
    </dgm:pt>
    <dgm:pt modelId="{FB022BD8-082B-4747-ACC4-6091D770C7B1}" type="parTrans" cxnId="{BA4C2B42-9818-43F2-8AE8-65A97806827C}">
      <dgm:prSet/>
      <dgm:spPr/>
      <dgm:t>
        <a:bodyPr/>
        <a:lstStyle/>
        <a:p>
          <a:endParaRPr lang="en-US"/>
        </a:p>
      </dgm:t>
    </dgm:pt>
    <dgm:pt modelId="{A45A3FF4-4FD7-4062-B305-FA1FC15C1108}" type="sibTrans" cxnId="{BA4C2B42-9818-43F2-8AE8-65A97806827C}">
      <dgm:prSet/>
      <dgm:spPr/>
      <dgm:t>
        <a:bodyPr/>
        <a:lstStyle/>
        <a:p>
          <a:endParaRPr lang="en-US"/>
        </a:p>
      </dgm:t>
    </dgm:pt>
    <dgm:pt modelId="{486C5310-CEBD-6443-9E68-A1036E84B44A}" type="pres">
      <dgm:prSet presAssocID="{FA18A555-5D74-4EC8-9F5D-CA8963743BB8}" presName="root" presStyleCnt="0">
        <dgm:presLayoutVars>
          <dgm:chMax/>
          <dgm:chPref/>
          <dgm:animLvl val="lvl"/>
        </dgm:presLayoutVars>
      </dgm:prSet>
      <dgm:spPr/>
    </dgm:pt>
    <dgm:pt modelId="{D0C7B4EB-169E-9A4A-A8A5-35E9D6C86D18}" type="pres">
      <dgm:prSet presAssocID="{FA18A555-5D74-4EC8-9F5D-CA8963743BB8}" presName="divider" presStyleLbl="node1" presStyleIdx="0" presStyleCnt="1"/>
      <dgm:spPr/>
    </dgm:pt>
    <dgm:pt modelId="{367F9D1D-685D-F345-9DAB-A27C95330D68}" type="pres">
      <dgm:prSet presAssocID="{FA18A555-5D74-4EC8-9F5D-CA8963743BB8}" presName="nodes" presStyleCnt="0">
        <dgm:presLayoutVars>
          <dgm:chMax/>
          <dgm:chPref/>
          <dgm:animLvl val="lvl"/>
        </dgm:presLayoutVars>
      </dgm:prSet>
      <dgm:spPr/>
    </dgm:pt>
    <dgm:pt modelId="{EE8E5AAC-5628-DF4C-8968-10EB1AEE1791}" type="pres">
      <dgm:prSet presAssocID="{5ED3C471-8726-4126-97C1-8CE3F40C5998}" presName="composite" presStyleCnt="0"/>
      <dgm:spPr/>
    </dgm:pt>
    <dgm:pt modelId="{A838BAF2-BF63-1548-B452-1A8F5AE6E0E5}" type="pres">
      <dgm:prSet presAssocID="{5ED3C471-8726-4126-97C1-8CE3F40C5998}" presName="L1TextContainer" presStyleLbl="revTx" presStyleIdx="0" presStyleCnt="2">
        <dgm:presLayoutVars>
          <dgm:chMax val="1"/>
          <dgm:chPref val="1"/>
          <dgm:bulletEnabled val="1"/>
        </dgm:presLayoutVars>
      </dgm:prSet>
      <dgm:spPr/>
    </dgm:pt>
    <dgm:pt modelId="{179BFF1A-4A60-1647-858D-3DC8B29D3EB2}" type="pres">
      <dgm:prSet presAssocID="{5ED3C471-8726-4126-97C1-8CE3F40C5998}" presName="L2TextContainerWrapper" presStyleCnt="0">
        <dgm:presLayoutVars>
          <dgm:chMax val="0"/>
          <dgm:chPref val="0"/>
          <dgm:bulletEnabled val="1"/>
        </dgm:presLayoutVars>
      </dgm:prSet>
      <dgm:spPr/>
    </dgm:pt>
    <dgm:pt modelId="{77CDDC9E-06D1-0943-9866-8E17E06CEEB1}" type="pres">
      <dgm:prSet presAssocID="{5ED3C471-8726-4126-97C1-8CE3F40C5998}" presName="L2TextContainer" presStyleLbl="bgAccFollowNode1" presStyleIdx="0" presStyleCnt="2"/>
      <dgm:spPr/>
    </dgm:pt>
    <dgm:pt modelId="{3DD422C1-C7F8-E844-B24C-A929A131ECED}" type="pres">
      <dgm:prSet presAssocID="{5ED3C471-8726-4126-97C1-8CE3F40C5998}" presName="FlexibleEmptyPlaceHolder" presStyleCnt="0"/>
      <dgm:spPr/>
    </dgm:pt>
    <dgm:pt modelId="{C90F562C-6545-D843-9CB6-031DA7906C3C}" type="pres">
      <dgm:prSet presAssocID="{5ED3C471-8726-4126-97C1-8CE3F40C5998}" presName="ConnectLine" presStyleLbl="alignNode1" presStyleIdx="0" presStyleCnt="2"/>
      <dgm:spPr>
        <a:solidFill>
          <a:schemeClr val="accent1">
            <a:hueOff val="0"/>
            <a:satOff val="0"/>
            <a:lumOff val="0"/>
            <a:alphaOff val="0"/>
          </a:schemeClr>
        </a:solidFill>
        <a:ln w="6350" cap="rnd" cmpd="sng" algn="ctr">
          <a:solidFill>
            <a:schemeClr val="accent1">
              <a:hueOff val="0"/>
              <a:satOff val="0"/>
              <a:lumOff val="0"/>
              <a:alphaOff val="0"/>
            </a:schemeClr>
          </a:solidFill>
          <a:prstDash val="dash"/>
        </a:ln>
        <a:effectLst/>
      </dgm:spPr>
    </dgm:pt>
    <dgm:pt modelId="{AAE570BD-49C1-CB4E-AA37-695C502EC0BA}" type="pres">
      <dgm:prSet presAssocID="{5ED3C471-8726-4126-97C1-8CE3F40C5998}" presName="ConnectorPoint" presStyleLbl="fgAcc1" presStyleIdx="0" presStyleCnt="2"/>
      <dgm:spPr>
        <a:solidFill>
          <a:schemeClr val="lt1">
            <a:alpha val="90000"/>
            <a:hueOff val="0"/>
            <a:satOff val="0"/>
            <a:lumOff val="0"/>
            <a:alphaOff val="0"/>
          </a:schemeClr>
        </a:solidFill>
        <a:ln w="15875" cap="rnd" cmpd="sng" algn="ctr">
          <a:noFill/>
          <a:prstDash val="solid"/>
        </a:ln>
        <a:effectLst/>
      </dgm:spPr>
    </dgm:pt>
    <dgm:pt modelId="{8B9009A0-FCB5-604B-B6BE-422C92061AFE}" type="pres">
      <dgm:prSet presAssocID="{5ED3C471-8726-4126-97C1-8CE3F40C5998}" presName="EmptyPlaceHolder" presStyleCnt="0"/>
      <dgm:spPr/>
    </dgm:pt>
    <dgm:pt modelId="{B2BAD683-3DDD-0C49-86F3-9C3A5418505B}" type="pres">
      <dgm:prSet presAssocID="{983C7C5F-2535-4517-9222-D3ED319D1AB8}" presName="spaceBetweenRectangles" presStyleCnt="0"/>
      <dgm:spPr/>
    </dgm:pt>
    <dgm:pt modelId="{3DC8AD9A-BA1F-F841-855B-70F1A94DC6AE}" type="pres">
      <dgm:prSet presAssocID="{1F7C78E1-7B86-494D-9B66-04A359C65DEF}" presName="composite" presStyleCnt="0"/>
      <dgm:spPr/>
    </dgm:pt>
    <dgm:pt modelId="{E292E1C9-F8ED-E44D-9BEF-34D5E25F0F28}" type="pres">
      <dgm:prSet presAssocID="{1F7C78E1-7B86-494D-9B66-04A359C65DEF}" presName="L1TextContainer" presStyleLbl="revTx" presStyleIdx="1" presStyleCnt="2">
        <dgm:presLayoutVars>
          <dgm:chMax val="1"/>
          <dgm:chPref val="1"/>
          <dgm:bulletEnabled val="1"/>
        </dgm:presLayoutVars>
      </dgm:prSet>
      <dgm:spPr/>
    </dgm:pt>
    <dgm:pt modelId="{8E0DE3FD-E640-4645-928C-FE6F150B8A73}" type="pres">
      <dgm:prSet presAssocID="{1F7C78E1-7B86-494D-9B66-04A359C65DEF}" presName="L2TextContainerWrapper" presStyleCnt="0">
        <dgm:presLayoutVars>
          <dgm:chMax val="0"/>
          <dgm:chPref val="0"/>
          <dgm:bulletEnabled val="1"/>
        </dgm:presLayoutVars>
      </dgm:prSet>
      <dgm:spPr/>
    </dgm:pt>
    <dgm:pt modelId="{3329E1F2-C4A8-BD4C-B8AA-B437DB0B8121}" type="pres">
      <dgm:prSet presAssocID="{1F7C78E1-7B86-494D-9B66-04A359C65DEF}" presName="L2TextContainer" presStyleLbl="bgAccFollowNode1" presStyleIdx="1" presStyleCnt="2"/>
      <dgm:spPr/>
    </dgm:pt>
    <dgm:pt modelId="{20A58FD8-8BD0-2A46-9E5A-C852CCDA2842}" type="pres">
      <dgm:prSet presAssocID="{1F7C78E1-7B86-494D-9B66-04A359C65DEF}" presName="FlexibleEmptyPlaceHolder" presStyleCnt="0"/>
      <dgm:spPr/>
    </dgm:pt>
    <dgm:pt modelId="{7F99AA7E-0870-BE41-A562-4192D99AAF23}" type="pres">
      <dgm:prSet presAssocID="{1F7C78E1-7B86-494D-9B66-04A359C65DEF}" presName="ConnectLine" presStyleLbl="alignNode1" presStyleIdx="1" presStyleCnt="2"/>
      <dgm:spPr>
        <a:solidFill>
          <a:schemeClr val="accent1">
            <a:hueOff val="0"/>
            <a:satOff val="0"/>
            <a:lumOff val="0"/>
            <a:alphaOff val="0"/>
          </a:schemeClr>
        </a:solidFill>
        <a:ln w="6350" cap="rnd" cmpd="sng" algn="ctr">
          <a:solidFill>
            <a:schemeClr val="accent1">
              <a:hueOff val="0"/>
              <a:satOff val="0"/>
              <a:lumOff val="0"/>
              <a:alphaOff val="0"/>
            </a:schemeClr>
          </a:solidFill>
          <a:prstDash val="dash"/>
        </a:ln>
        <a:effectLst/>
      </dgm:spPr>
    </dgm:pt>
    <dgm:pt modelId="{44FD9B86-D4C8-444A-8A73-2682CE09D540}" type="pres">
      <dgm:prSet presAssocID="{1F7C78E1-7B86-494D-9B66-04A359C65DEF}" presName="ConnectorPoint" presStyleLbl="fgAcc1" presStyleIdx="1" presStyleCnt="2"/>
      <dgm:spPr>
        <a:solidFill>
          <a:schemeClr val="lt1">
            <a:alpha val="90000"/>
            <a:hueOff val="0"/>
            <a:satOff val="0"/>
            <a:lumOff val="0"/>
            <a:alphaOff val="0"/>
          </a:schemeClr>
        </a:solidFill>
        <a:ln w="15875" cap="rnd" cmpd="sng" algn="ctr">
          <a:noFill/>
          <a:prstDash val="solid"/>
        </a:ln>
        <a:effectLst/>
      </dgm:spPr>
    </dgm:pt>
    <dgm:pt modelId="{D7BDA4F1-10D6-8B45-AC0F-16DA9309BE35}" type="pres">
      <dgm:prSet presAssocID="{1F7C78E1-7B86-494D-9B66-04A359C65DEF}" presName="EmptyPlaceHolder" presStyleCnt="0"/>
      <dgm:spPr/>
    </dgm:pt>
  </dgm:ptLst>
  <dgm:cxnLst>
    <dgm:cxn modelId="{3BB44100-7DBC-4071-88FD-8977E94056C9}" srcId="{FA18A555-5D74-4EC8-9F5D-CA8963743BB8}" destId="{5ED3C471-8726-4126-97C1-8CE3F40C5998}" srcOrd="0" destOrd="0" parTransId="{4A0D9609-2219-4190-BF5E-3CEF44DCFF8C}" sibTransId="{983C7C5F-2535-4517-9222-D3ED319D1AB8}"/>
    <dgm:cxn modelId="{BA4C2B42-9818-43F2-8AE8-65A97806827C}" srcId="{6B8D77BC-E290-467C-BF15-59C648CD1176}" destId="{F505B84E-2047-425A-B04E-222B319D66D6}" srcOrd="0" destOrd="0" parTransId="{FB022BD8-082B-4747-ACC4-6091D770C7B1}" sibTransId="{A45A3FF4-4FD7-4062-B305-FA1FC15C1108}"/>
    <dgm:cxn modelId="{E5D80647-3922-405D-BFCA-2A8A820E600C}" srcId="{8EEBAC21-35EB-443D-A555-30DC3FD9457B}" destId="{C477C28C-D55C-4D2D-AB69-AC214FC07D18}" srcOrd="0" destOrd="0" parTransId="{9BF269FC-46DA-4596-84E9-74951C73B2EE}" sibTransId="{39654836-88FA-4FB2-8C58-C86092B9FD8B}"/>
    <dgm:cxn modelId="{C9BA5055-60F3-4A66-B7CE-031AD6BCC845}" srcId="{5ED3C471-8726-4126-97C1-8CE3F40C5998}" destId="{8EEBAC21-35EB-443D-A555-30DC3FD9457B}" srcOrd="0" destOrd="0" parTransId="{2F626731-BD5A-4DCE-9B5C-4C354761FF61}" sibTransId="{AFCB5956-26E4-4653-BF4D-9968321D6E68}"/>
    <dgm:cxn modelId="{365CC156-9F77-3A4D-90EE-6434E1C60D06}" type="presOf" srcId="{FA18A555-5D74-4EC8-9F5D-CA8963743BB8}" destId="{486C5310-CEBD-6443-9E68-A1036E84B44A}" srcOrd="0" destOrd="0" presId="urn:microsoft.com/office/officeart/2017/3/layout/HorizontalPathTimeline"/>
    <dgm:cxn modelId="{C6A32465-9EA5-4D27-8423-58219D2A089F}" srcId="{FA18A555-5D74-4EC8-9F5D-CA8963743BB8}" destId="{1F7C78E1-7B86-494D-9B66-04A359C65DEF}" srcOrd="1" destOrd="0" parTransId="{FC4BF7AD-0D19-44E7-9465-CB4A848215C2}" sibTransId="{F0A3987F-1105-4C0F-8B7F-4E06E60D0D4F}"/>
    <dgm:cxn modelId="{A4673D6F-4A5B-594B-BEFC-C8D1ADB6254E}" type="presOf" srcId="{8EEBAC21-35EB-443D-A555-30DC3FD9457B}" destId="{77CDDC9E-06D1-0943-9866-8E17E06CEEB1}" srcOrd="0" destOrd="0" presId="urn:microsoft.com/office/officeart/2017/3/layout/HorizontalPathTimeline"/>
    <dgm:cxn modelId="{4E042272-E683-A345-B5D7-2216EA46FF4E}" type="presOf" srcId="{F505B84E-2047-425A-B04E-222B319D66D6}" destId="{3329E1F2-C4A8-BD4C-B8AA-B437DB0B8121}" srcOrd="0" destOrd="1" presId="urn:microsoft.com/office/officeart/2017/3/layout/HorizontalPathTimeline"/>
    <dgm:cxn modelId="{6DA7337B-8053-D248-917A-E21E7B8CDDFB}" type="presOf" srcId="{1F7C78E1-7B86-494D-9B66-04A359C65DEF}" destId="{E292E1C9-F8ED-E44D-9BEF-34D5E25F0F28}" srcOrd="0" destOrd="0" presId="urn:microsoft.com/office/officeart/2017/3/layout/HorizontalPathTimeline"/>
    <dgm:cxn modelId="{382DEBB0-502E-4542-8A3A-C71283272DC7}" type="presOf" srcId="{5ED3C471-8726-4126-97C1-8CE3F40C5998}" destId="{A838BAF2-BF63-1548-B452-1A8F5AE6E0E5}" srcOrd="0" destOrd="0" presId="urn:microsoft.com/office/officeart/2017/3/layout/HorizontalPathTimeline"/>
    <dgm:cxn modelId="{E630E0B3-9920-6C4A-9D33-7B09AFA57135}" type="presOf" srcId="{6B8D77BC-E290-467C-BF15-59C648CD1176}" destId="{3329E1F2-C4A8-BD4C-B8AA-B437DB0B8121}" srcOrd="0" destOrd="0" presId="urn:microsoft.com/office/officeart/2017/3/layout/HorizontalPathTimeline"/>
    <dgm:cxn modelId="{7AFA29B6-79B7-4D38-A462-8EEAC5EE6298}" srcId="{1F7C78E1-7B86-494D-9B66-04A359C65DEF}" destId="{6B8D77BC-E290-467C-BF15-59C648CD1176}" srcOrd="0" destOrd="0" parTransId="{F9BCEF3C-1A4D-4D17-9831-52AA41605DF4}" sibTransId="{EAF5EE95-8B5A-4AE5-A9D5-106603FBDCD2}"/>
    <dgm:cxn modelId="{508395DE-7154-5247-8576-8D6B62DD139B}" type="presOf" srcId="{C477C28C-D55C-4D2D-AB69-AC214FC07D18}" destId="{77CDDC9E-06D1-0943-9866-8E17E06CEEB1}" srcOrd="0" destOrd="1" presId="urn:microsoft.com/office/officeart/2017/3/layout/HorizontalPathTimeline"/>
    <dgm:cxn modelId="{5B91BF37-E1AD-3140-85A7-D283CE53E20E}" type="presParOf" srcId="{486C5310-CEBD-6443-9E68-A1036E84B44A}" destId="{D0C7B4EB-169E-9A4A-A8A5-35E9D6C86D18}" srcOrd="0" destOrd="0" presId="urn:microsoft.com/office/officeart/2017/3/layout/HorizontalPathTimeline"/>
    <dgm:cxn modelId="{F3988DDA-9BCC-CB47-A7F0-7EFFB3515AD1}" type="presParOf" srcId="{486C5310-CEBD-6443-9E68-A1036E84B44A}" destId="{367F9D1D-685D-F345-9DAB-A27C95330D68}" srcOrd="1" destOrd="0" presId="urn:microsoft.com/office/officeart/2017/3/layout/HorizontalPathTimeline"/>
    <dgm:cxn modelId="{D30216E2-C075-984A-B1E8-51BAB009B123}" type="presParOf" srcId="{367F9D1D-685D-F345-9DAB-A27C95330D68}" destId="{EE8E5AAC-5628-DF4C-8968-10EB1AEE1791}" srcOrd="0" destOrd="0" presId="urn:microsoft.com/office/officeart/2017/3/layout/HorizontalPathTimeline"/>
    <dgm:cxn modelId="{B064197F-B635-5341-90C4-A43B57A13CD9}" type="presParOf" srcId="{EE8E5AAC-5628-DF4C-8968-10EB1AEE1791}" destId="{A838BAF2-BF63-1548-B452-1A8F5AE6E0E5}" srcOrd="0" destOrd="0" presId="urn:microsoft.com/office/officeart/2017/3/layout/HorizontalPathTimeline"/>
    <dgm:cxn modelId="{78AB2025-1E23-7541-81A4-030A03F294D2}" type="presParOf" srcId="{EE8E5AAC-5628-DF4C-8968-10EB1AEE1791}" destId="{179BFF1A-4A60-1647-858D-3DC8B29D3EB2}" srcOrd="1" destOrd="0" presId="urn:microsoft.com/office/officeart/2017/3/layout/HorizontalPathTimeline"/>
    <dgm:cxn modelId="{48FBDDD0-85ED-2542-8FF5-C0850CFC43FC}" type="presParOf" srcId="{179BFF1A-4A60-1647-858D-3DC8B29D3EB2}" destId="{77CDDC9E-06D1-0943-9866-8E17E06CEEB1}" srcOrd="0" destOrd="0" presId="urn:microsoft.com/office/officeart/2017/3/layout/HorizontalPathTimeline"/>
    <dgm:cxn modelId="{2BC107A9-F2DB-A64A-981F-25B091F564C2}" type="presParOf" srcId="{179BFF1A-4A60-1647-858D-3DC8B29D3EB2}" destId="{3DD422C1-C7F8-E844-B24C-A929A131ECED}" srcOrd="1" destOrd="0" presId="urn:microsoft.com/office/officeart/2017/3/layout/HorizontalPathTimeline"/>
    <dgm:cxn modelId="{5242D162-7D6A-B14F-AB19-619DE9F2F203}" type="presParOf" srcId="{EE8E5AAC-5628-DF4C-8968-10EB1AEE1791}" destId="{C90F562C-6545-D843-9CB6-031DA7906C3C}" srcOrd="2" destOrd="0" presId="urn:microsoft.com/office/officeart/2017/3/layout/HorizontalPathTimeline"/>
    <dgm:cxn modelId="{8D3B210C-CE5D-E24B-9986-829EEE9AD46C}" type="presParOf" srcId="{EE8E5AAC-5628-DF4C-8968-10EB1AEE1791}" destId="{AAE570BD-49C1-CB4E-AA37-695C502EC0BA}" srcOrd="3" destOrd="0" presId="urn:microsoft.com/office/officeart/2017/3/layout/HorizontalPathTimeline"/>
    <dgm:cxn modelId="{1B6F05CC-E421-8844-A50B-B2D7EFEFBE71}" type="presParOf" srcId="{EE8E5AAC-5628-DF4C-8968-10EB1AEE1791}" destId="{8B9009A0-FCB5-604B-B6BE-422C92061AFE}" srcOrd="4" destOrd="0" presId="urn:microsoft.com/office/officeart/2017/3/layout/HorizontalPathTimeline"/>
    <dgm:cxn modelId="{E9EAC71E-1D92-6849-9E0A-9FA0DE9E52BC}" type="presParOf" srcId="{367F9D1D-685D-F345-9DAB-A27C95330D68}" destId="{B2BAD683-3DDD-0C49-86F3-9C3A5418505B}" srcOrd="1" destOrd="0" presId="urn:microsoft.com/office/officeart/2017/3/layout/HorizontalPathTimeline"/>
    <dgm:cxn modelId="{07D45EBA-255D-A14E-9B46-17B4978B160D}" type="presParOf" srcId="{367F9D1D-685D-F345-9DAB-A27C95330D68}" destId="{3DC8AD9A-BA1F-F841-855B-70F1A94DC6AE}" srcOrd="2" destOrd="0" presId="urn:microsoft.com/office/officeart/2017/3/layout/HorizontalPathTimeline"/>
    <dgm:cxn modelId="{DF959443-75DB-2148-97D7-4A45C9B6D069}" type="presParOf" srcId="{3DC8AD9A-BA1F-F841-855B-70F1A94DC6AE}" destId="{E292E1C9-F8ED-E44D-9BEF-34D5E25F0F28}" srcOrd="0" destOrd="0" presId="urn:microsoft.com/office/officeart/2017/3/layout/HorizontalPathTimeline"/>
    <dgm:cxn modelId="{36AB7554-4BE0-804A-B453-0F9B23A9C100}" type="presParOf" srcId="{3DC8AD9A-BA1F-F841-855B-70F1A94DC6AE}" destId="{8E0DE3FD-E640-4645-928C-FE6F150B8A73}" srcOrd="1" destOrd="0" presId="urn:microsoft.com/office/officeart/2017/3/layout/HorizontalPathTimeline"/>
    <dgm:cxn modelId="{00F941A5-318D-D74B-B747-8947716AA8F8}" type="presParOf" srcId="{8E0DE3FD-E640-4645-928C-FE6F150B8A73}" destId="{3329E1F2-C4A8-BD4C-B8AA-B437DB0B8121}" srcOrd="0" destOrd="0" presId="urn:microsoft.com/office/officeart/2017/3/layout/HorizontalPathTimeline"/>
    <dgm:cxn modelId="{64D58B72-8993-4443-A89F-3095CD69782B}" type="presParOf" srcId="{8E0DE3FD-E640-4645-928C-FE6F150B8A73}" destId="{20A58FD8-8BD0-2A46-9E5A-C852CCDA2842}" srcOrd="1" destOrd="0" presId="urn:microsoft.com/office/officeart/2017/3/layout/HorizontalPathTimeline"/>
    <dgm:cxn modelId="{35B96294-2C09-AA41-A32B-97FBE34DAD9D}" type="presParOf" srcId="{3DC8AD9A-BA1F-F841-855B-70F1A94DC6AE}" destId="{7F99AA7E-0870-BE41-A562-4192D99AAF23}" srcOrd="2" destOrd="0" presId="urn:microsoft.com/office/officeart/2017/3/layout/HorizontalPathTimeline"/>
    <dgm:cxn modelId="{4E6BD1CB-F3EE-6641-B2B5-9C801C765FF2}" type="presParOf" srcId="{3DC8AD9A-BA1F-F841-855B-70F1A94DC6AE}" destId="{44FD9B86-D4C8-444A-8A73-2682CE09D540}" srcOrd="3" destOrd="0" presId="urn:microsoft.com/office/officeart/2017/3/layout/HorizontalPathTimeline"/>
    <dgm:cxn modelId="{98921253-314C-0240-9EAE-5CF74B2B6A8A}" type="presParOf" srcId="{3DC8AD9A-BA1F-F841-855B-70F1A94DC6AE}" destId="{D7BDA4F1-10D6-8B45-AC0F-16DA9309BE35}" srcOrd="4" destOrd="0" presId="urn:microsoft.com/office/officeart/2017/3/layout/HorizontalPathTimeline"/>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9489789-CDEB-4D6A-BA58-82BCD21844AF}" type="doc">
      <dgm:prSet loTypeId="urn:microsoft.com/office/officeart/2018/5/layout/IconCircleLabelList" loCatId="icon" qsTypeId="urn:microsoft.com/office/officeart/2005/8/quickstyle/simple1" qsCatId="simple" csTypeId="urn:microsoft.com/office/officeart/2018/5/colors/Iconchunking_neutralbg_colorful5" csCatId="colorful" phldr="1"/>
      <dgm:spPr/>
      <dgm:t>
        <a:bodyPr/>
        <a:lstStyle/>
        <a:p>
          <a:endParaRPr lang="en-US"/>
        </a:p>
      </dgm:t>
    </dgm:pt>
    <dgm:pt modelId="{C210825C-ED48-43CF-A606-7185D8CAC92B}">
      <dgm:prSet custT="1"/>
      <dgm:spPr/>
      <dgm:t>
        <a:bodyPr/>
        <a:lstStyle/>
        <a:p>
          <a:pPr>
            <a:lnSpc>
              <a:spcPct val="100000"/>
            </a:lnSpc>
            <a:defRPr cap="all"/>
          </a:pPr>
          <a:r>
            <a:rPr lang="fr-FR" sz="1400" dirty="0"/>
            <a:t>Création d’un service départemental Ecole inclusive</a:t>
          </a:r>
          <a:endParaRPr lang="en-US" sz="1400" dirty="0"/>
        </a:p>
      </dgm:t>
    </dgm:pt>
    <dgm:pt modelId="{327885E9-5BC3-4CB5-888D-4EAD800C3963}" type="parTrans" cxnId="{DBE1BDF2-38BF-46B0-9FFB-86343C1880EA}">
      <dgm:prSet/>
      <dgm:spPr/>
      <dgm:t>
        <a:bodyPr/>
        <a:lstStyle/>
        <a:p>
          <a:endParaRPr lang="en-US" sz="1400"/>
        </a:p>
      </dgm:t>
    </dgm:pt>
    <dgm:pt modelId="{1B816C69-B65D-4EC9-A1EA-2F36996988AF}" type="sibTrans" cxnId="{DBE1BDF2-38BF-46B0-9FFB-86343C1880EA}">
      <dgm:prSet/>
      <dgm:spPr/>
      <dgm:t>
        <a:bodyPr/>
        <a:lstStyle/>
        <a:p>
          <a:endParaRPr lang="en-US" sz="1400"/>
        </a:p>
      </dgm:t>
    </dgm:pt>
    <dgm:pt modelId="{4F0165FA-F349-4165-B961-0BF1980F19F9}">
      <dgm:prSet custT="1"/>
      <dgm:spPr/>
      <dgm:t>
        <a:bodyPr/>
        <a:lstStyle/>
        <a:p>
          <a:pPr>
            <a:lnSpc>
              <a:spcPct val="100000"/>
            </a:lnSpc>
            <a:defRPr cap="all"/>
          </a:pPr>
          <a:r>
            <a:rPr lang="fr-FR" sz="1400" dirty="0"/>
            <a:t>Organisation des PIAL</a:t>
          </a:r>
          <a:endParaRPr lang="en-US" sz="1400" dirty="0"/>
        </a:p>
      </dgm:t>
    </dgm:pt>
    <dgm:pt modelId="{DF63F5D3-1F03-421C-A7D4-D7E7BA08F6AE}" type="parTrans" cxnId="{CDA75078-64C8-4CC4-AD1C-BD4554E54040}">
      <dgm:prSet/>
      <dgm:spPr/>
      <dgm:t>
        <a:bodyPr/>
        <a:lstStyle/>
        <a:p>
          <a:endParaRPr lang="en-US" sz="1400"/>
        </a:p>
      </dgm:t>
    </dgm:pt>
    <dgm:pt modelId="{279F9D5D-67ED-4CE4-A519-4709B164EF45}" type="sibTrans" cxnId="{CDA75078-64C8-4CC4-AD1C-BD4554E54040}">
      <dgm:prSet/>
      <dgm:spPr/>
      <dgm:t>
        <a:bodyPr/>
        <a:lstStyle/>
        <a:p>
          <a:endParaRPr lang="en-US" sz="1400"/>
        </a:p>
      </dgm:t>
    </dgm:pt>
    <dgm:pt modelId="{180843BF-D709-4E5F-A40C-9A51DB9BF181}">
      <dgm:prSet custT="1"/>
      <dgm:spPr/>
      <dgm:t>
        <a:bodyPr/>
        <a:lstStyle/>
        <a:p>
          <a:pPr>
            <a:lnSpc>
              <a:spcPct val="100000"/>
            </a:lnSpc>
            <a:defRPr cap="all"/>
          </a:pPr>
          <a:r>
            <a:rPr lang="fr-FR" sz="1400" dirty="0"/>
            <a:t>Mieux accueillir les parents et mieux scolariser les élèves</a:t>
          </a:r>
          <a:endParaRPr lang="en-US" sz="1400" dirty="0"/>
        </a:p>
      </dgm:t>
    </dgm:pt>
    <dgm:pt modelId="{B614B9F3-F67F-49E0-B7B8-43C557E21250}" type="parTrans" cxnId="{CD559D89-51FA-42D9-931C-241B771020C5}">
      <dgm:prSet/>
      <dgm:spPr/>
      <dgm:t>
        <a:bodyPr/>
        <a:lstStyle/>
        <a:p>
          <a:endParaRPr lang="en-US" sz="1400"/>
        </a:p>
      </dgm:t>
    </dgm:pt>
    <dgm:pt modelId="{ED0E9BA5-9E93-4B6A-93BF-BB9A86F6C01D}" type="sibTrans" cxnId="{CD559D89-51FA-42D9-931C-241B771020C5}">
      <dgm:prSet/>
      <dgm:spPr/>
      <dgm:t>
        <a:bodyPr/>
        <a:lstStyle/>
        <a:p>
          <a:endParaRPr lang="en-US" sz="1400"/>
        </a:p>
      </dgm:t>
    </dgm:pt>
    <dgm:pt modelId="{D5A0FDB0-0968-42BC-BAEC-F1C665D8F735}">
      <dgm:prSet custT="1"/>
      <dgm:spPr/>
      <dgm:t>
        <a:bodyPr/>
        <a:lstStyle/>
        <a:p>
          <a:pPr>
            <a:lnSpc>
              <a:spcPct val="100000"/>
            </a:lnSpc>
            <a:defRPr cap="all"/>
          </a:pPr>
          <a:r>
            <a:rPr lang="fr-FR" sz="1400" dirty="0"/>
            <a:t>Reconnaitre le travail des enseignants, les soutenir et déployer une offre de formation accessible</a:t>
          </a:r>
          <a:endParaRPr lang="en-US" sz="1400" dirty="0"/>
        </a:p>
      </dgm:t>
    </dgm:pt>
    <dgm:pt modelId="{80B85692-B6BC-49FC-B19C-CC7E77DA1437}" type="parTrans" cxnId="{D6910F3B-C3EE-49A0-84C7-E1336C0F0771}">
      <dgm:prSet/>
      <dgm:spPr/>
      <dgm:t>
        <a:bodyPr/>
        <a:lstStyle/>
        <a:p>
          <a:endParaRPr lang="en-US" sz="1400"/>
        </a:p>
      </dgm:t>
    </dgm:pt>
    <dgm:pt modelId="{9D6F95F8-1EDD-46C1-8B97-A79E847A8DFF}" type="sibTrans" cxnId="{D6910F3B-C3EE-49A0-84C7-E1336C0F0771}">
      <dgm:prSet/>
      <dgm:spPr/>
      <dgm:t>
        <a:bodyPr/>
        <a:lstStyle/>
        <a:p>
          <a:endParaRPr lang="en-US" sz="1400"/>
        </a:p>
      </dgm:t>
    </dgm:pt>
    <dgm:pt modelId="{528ABF85-F472-48E8-9C55-C09FA9F36B8B}">
      <dgm:prSet custT="1"/>
      <dgm:spPr/>
      <dgm:t>
        <a:bodyPr/>
        <a:lstStyle/>
        <a:p>
          <a:pPr>
            <a:lnSpc>
              <a:spcPct val="100000"/>
            </a:lnSpc>
            <a:defRPr cap="all"/>
          </a:pPr>
          <a:r>
            <a:rPr lang="fr-FR" sz="1400" dirty="0"/>
            <a:t>Renforcer l’appartenance des AESH à la communauté éducative</a:t>
          </a:r>
          <a:endParaRPr lang="en-US" sz="1400" dirty="0"/>
        </a:p>
      </dgm:t>
    </dgm:pt>
    <dgm:pt modelId="{471C74D9-D383-4AA6-8849-429F83EDC9BD}" type="parTrans" cxnId="{9736735F-B62B-4DC1-93E4-9F81CF492062}">
      <dgm:prSet/>
      <dgm:spPr/>
      <dgm:t>
        <a:bodyPr/>
        <a:lstStyle/>
        <a:p>
          <a:endParaRPr lang="en-US" sz="1400"/>
        </a:p>
      </dgm:t>
    </dgm:pt>
    <dgm:pt modelId="{4C126049-FC8D-4CCF-A8A5-A36759572251}" type="sibTrans" cxnId="{9736735F-B62B-4DC1-93E4-9F81CF492062}">
      <dgm:prSet/>
      <dgm:spPr/>
      <dgm:t>
        <a:bodyPr/>
        <a:lstStyle/>
        <a:p>
          <a:endParaRPr lang="en-US" sz="1400"/>
        </a:p>
      </dgm:t>
    </dgm:pt>
    <dgm:pt modelId="{B7B7688A-FE40-4D1C-9560-50F2C8EF8D13}">
      <dgm:prSet custT="1"/>
      <dgm:spPr/>
      <dgm:t>
        <a:bodyPr/>
        <a:lstStyle/>
        <a:p>
          <a:pPr>
            <a:lnSpc>
              <a:spcPct val="100000"/>
            </a:lnSpc>
            <a:defRPr cap="all"/>
          </a:pPr>
          <a:r>
            <a:rPr lang="fr-FR" sz="1400" dirty="0"/>
            <a:t>Simplifier les démarches pour tous</a:t>
          </a:r>
          <a:endParaRPr lang="en-US" sz="1400" dirty="0"/>
        </a:p>
      </dgm:t>
    </dgm:pt>
    <dgm:pt modelId="{B72E02D4-6C8B-4198-8CA0-73EC2873C371}" type="parTrans" cxnId="{6531491A-2247-4FA7-B65C-E3F804E0FF1C}">
      <dgm:prSet/>
      <dgm:spPr/>
      <dgm:t>
        <a:bodyPr/>
        <a:lstStyle/>
        <a:p>
          <a:endParaRPr lang="en-US" sz="1400"/>
        </a:p>
      </dgm:t>
    </dgm:pt>
    <dgm:pt modelId="{9C362B60-1DC9-43FE-B8E2-E48EE001FDB3}" type="sibTrans" cxnId="{6531491A-2247-4FA7-B65C-E3F804E0FF1C}">
      <dgm:prSet/>
      <dgm:spPr/>
      <dgm:t>
        <a:bodyPr/>
        <a:lstStyle/>
        <a:p>
          <a:endParaRPr lang="en-US" sz="1400"/>
        </a:p>
      </dgm:t>
    </dgm:pt>
    <dgm:pt modelId="{5EED8360-FD9B-4EE4-A6E2-CE4569901A7F}">
      <dgm:prSet custT="1"/>
      <dgm:spPr/>
      <dgm:t>
        <a:bodyPr/>
        <a:lstStyle/>
        <a:p>
          <a:pPr>
            <a:lnSpc>
              <a:spcPct val="100000"/>
            </a:lnSpc>
            <a:defRPr cap="all"/>
          </a:pPr>
          <a:r>
            <a:rPr lang="fr-FR" sz="1400"/>
            <a:t>Mieux suivre les parcours inclusifs et évaluer la qualité des actions</a:t>
          </a:r>
          <a:endParaRPr lang="en-US" sz="1400"/>
        </a:p>
      </dgm:t>
    </dgm:pt>
    <dgm:pt modelId="{10453F64-18F2-43FC-B928-82EE15B37337}" type="parTrans" cxnId="{4302A497-A2C4-49FF-A06D-058876931B62}">
      <dgm:prSet/>
      <dgm:spPr/>
      <dgm:t>
        <a:bodyPr/>
        <a:lstStyle/>
        <a:p>
          <a:endParaRPr lang="en-US" sz="1400"/>
        </a:p>
      </dgm:t>
    </dgm:pt>
    <dgm:pt modelId="{BD5A29B5-EB2B-4188-8E25-797F2E65C53B}" type="sibTrans" cxnId="{4302A497-A2C4-49FF-A06D-058876931B62}">
      <dgm:prSet/>
      <dgm:spPr/>
      <dgm:t>
        <a:bodyPr/>
        <a:lstStyle/>
        <a:p>
          <a:endParaRPr lang="en-US" sz="1400"/>
        </a:p>
      </dgm:t>
    </dgm:pt>
    <dgm:pt modelId="{8437E3EF-1F8F-47A4-B26C-4BCE7B7AB3D5}" type="pres">
      <dgm:prSet presAssocID="{E9489789-CDEB-4D6A-BA58-82BCD21844AF}" presName="root" presStyleCnt="0">
        <dgm:presLayoutVars>
          <dgm:dir/>
          <dgm:resizeHandles val="exact"/>
        </dgm:presLayoutVars>
      </dgm:prSet>
      <dgm:spPr/>
    </dgm:pt>
    <dgm:pt modelId="{5C70755F-250E-4EEE-8140-1BE7A0C3B16B}" type="pres">
      <dgm:prSet presAssocID="{C210825C-ED48-43CF-A606-7185D8CAC92B}" presName="compNode" presStyleCnt="0"/>
      <dgm:spPr/>
    </dgm:pt>
    <dgm:pt modelId="{4BC31C34-5048-43F3-B9D7-51BE0823B58C}" type="pres">
      <dgm:prSet presAssocID="{C210825C-ED48-43CF-A606-7185D8CAC92B}" presName="iconBgRect" presStyleLbl="bgShp" presStyleIdx="0" presStyleCnt="7"/>
      <dgm:spPr/>
    </dgm:pt>
    <dgm:pt modelId="{D440D018-86F2-4D8C-95A9-84485DA3B470}" type="pres">
      <dgm:prSet presAssocID="{C210825C-ED48-43CF-A606-7185D8CAC92B}" presName="iconRect" presStyleLbl="node1" presStyleIdx="0" presStyleCnt="7"/>
      <dgm:spPr>
        <a:blipFill>
          <a:blip xmlns:r="http://schemas.openxmlformats.org/officeDocument/2006/relationships" r:embed="rId1"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a:ext>
      </dgm:extLst>
    </dgm:pt>
    <dgm:pt modelId="{47C633DC-5608-43D8-8C07-C108D6C31B43}" type="pres">
      <dgm:prSet presAssocID="{C210825C-ED48-43CF-A606-7185D8CAC92B}" presName="spaceRect" presStyleCnt="0"/>
      <dgm:spPr/>
    </dgm:pt>
    <dgm:pt modelId="{87AD3550-93FF-4623-8310-2F4C24ACF28E}" type="pres">
      <dgm:prSet presAssocID="{C210825C-ED48-43CF-A606-7185D8CAC92B}" presName="textRect" presStyleLbl="revTx" presStyleIdx="0" presStyleCnt="7">
        <dgm:presLayoutVars>
          <dgm:chMax val="1"/>
          <dgm:chPref val="1"/>
        </dgm:presLayoutVars>
      </dgm:prSet>
      <dgm:spPr/>
    </dgm:pt>
    <dgm:pt modelId="{08BA6652-6F36-469D-AA65-A5CBB339A9CB}" type="pres">
      <dgm:prSet presAssocID="{1B816C69-B65D-4EC9-A1EA-2F36996988AF}" presName="sibTrans" presStyleCnt="0"/>
      <dgm:spPr/>
    </dgm:pt>
    <dgm:pt modelId="{2DC2870E-65D8-4267-AB59-8ECA37C70938}" type="pres">
      <dgm:prSet presAssocID="{4F0165FA-F349-4165-B961-0BF1980F19F9}" presName="compNode" presStyleCnt="0"/>
      <dgm:spPr/>
    </dgm:pt>
    <dgm:pt modelId="{155AB595-2D1A-472D-B870-9FAE8CB8D576}" type="pres">
      <dgm:prSet presAssocID="{4F0165FA-F349-4165-B961-0BF1980F19F9}" presName="iconBgRect" presStyleLbl="bgShp" presStyleIdx="1" presStyleCnt="7"/>
      <dgm:spPr/>
    </dgm:pt>
    <dgm:pt modelId="{53C69CBD-3FED-48C3-9DEE-A99B6E4B6879}" type="pres">
      <dgm:prSet presAssocID="{4F0165FA-F349-4165-B961-0BF1980F19F9}" presName="iconRect" presStyleLbl="node1" presStyleIdx="1" presStyleCnt="7"/>
      <dgm:spPr>
        <a:blipFill>
          <a:blip xmlns:r="http://schemas.openxmlformats.org/officeDocument/2006/relationships"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ierarchy"/>
        </a:ext>
      </dgm:extLst>
    </dgm:pt>
    <dgm:pt modelId="{42AD78C2-87E5-4092-98F5-EE46A6ACC3F9}" type="pres">
      <dgm:prSet presAssocID="{4F0165FA-F349-4165-B961-0BF1980F19F9}" presName="spaceRect" presStyleCnt="0"/>
      <dgm:spPr/>
    </dgm:pt>
    <dgm:pt modelId="{664D21C9-1A7D-41AC-9DD2-6BAFE4ABD45A}" type="pres">
      <dgm:prSet presAssocID="{4F0165FA-F349-4165-B961-0BF1980F19F9}" presName="textRect" presStyleLbl="revTx" presStyleIdx="1" presStyleCnt="7">
        <dgm:presLayoutVars>
          <dgm:chMax val="1"/>
          <dgm:chPref val="1"/>
        </dgm:presLayoutVars>
      </dgm:prSet>
      <dgm:spPr/>
    </dgm:pt>
    <dgm:pt modelId="{248B4AAC-436F-47FE-9103-C38D853878BB}" type="pres">
      <dgm:prSet presAssocID="{279F9D5D-67ED-4CE4-A519-4709B164EF45}" presName="sibTrans" presStyleCnt="0"/>
      <dgm:spPr/>
    </dgm:pt>
    <dgm:pt modelId="{6DB7C15B-AA16-4CF3-93B3-1BB9CDD93C11}" type="pres">
      <dgm:prSet presAssocID="{180843BF-D709-4E5F-A40C-9A51DB9BF181}" presName="compNode" presStyleCnt="0"/>
      <dgm:spPr/>
    </dgm:pt>
    <dgm:pt modelId="{51FA4CC2-2920-471E-8536-C18B1815EC80}" type="pres">
      <dgm:prSet presAssocID="{180843BF-D709-4E5F-A40C-9A51DB9BF181}" presName="iconBgRect" presStyleLbl="bgShp" presStyleIdx="2" presStyleCnt="7"/>
      <dgm:spPr/>
    </dgm:pt>
    <dgm:pt modelId="{C9D8E3F6-E740-4767-95B2-9336DEC83012}" type="pres">
      <dgm:prSet presAssocID="{180843BF-D709-4E5F-A40C-9A51DB9BF181}" presName="iconRect" presStyleLbl="node1" presStyleIdx="2" presStyleCnt="7"/>
      <dgm:spPr>
        <a:blipFill>
          <a:blip xmlns:r="http://schemas.openxmlformats.org/officeDocument/2006/relationships"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athedral"/>
        </a:ext>
      </dgm:extLst>
    </dgm:pt>
    <dgm:pt modelId="{92500C3B-717F-4DE1-93F6-980A04E1D88E}" type="pres">
      <dgm:prSet presAssocID="{180843BF-D709-4E5F-A40C-9A51DB9BF181}" presName="spaceRect" presStyleCnt="0"/>
      <dgm:spPr/>
    </dgm:pt>
    <dgm:pt modelId="{2543D161-2B7E-4FD6-AA3C-28E86C907ED6}" type="pres">
      <dgm:prSet presAssocID="{180843BF-D709-4E5F-A40C-9A51DB9BF181}" presName="textRect" presStyleLbl="revTx" presStyleIdx="2" presStyleCnt="7">
        <dgm:presLayoutVars>
          <dgm:chMax val="1"/>
          <dgm:chPref val="1"/>
        </dgm:presLayoutVars>
      </dgm:prSet>
      <dgm:spPr/>
    </dgm:pt>
    <dgm:pt modelId="{B6ED8045-DD9B-45F5-9671-3A0D935DA211}" type="pres">
      <dgm:prSet presAssocID="{ED0E9BA5-9E93-4B6A-93BF-BB9A86F6C01D}" presName="sibTrans" presStyleCnt="0"/>
      <dgm:spPr/>
    </dgm:pt>
    <dgm:pt modelId="{6842B364-C32D-4D2B-AC59-51C0E034BFD1}" type="pres">
      <dgm:prSet presAssocID="{D5A0FDB0-0968-42BC-BAEC-F1C665D8F735}" presName="compNode" presStyleCnt="0"/>
      <dgm:spPr/>
    </dgm:pt>
    <dgm:pt modelId="{2CAFA34D-7994-4BE5-BF0A-2AF94318CF90}" type="pres">
      <dgm:prSet presAssocID="{D5A0FDB0-0968-42BC-BAEC-F1C665D8F735}" presName="iconBgRect" presStyleLbl="bgShp" presStyleIdx="3" presStyleCnt="7"/>
      <dgm:spPr/>
    </dgm:pt>
    <dgm:pt modelId="{3E041EB7-8A00-4CFF-B4EC-1C3A3C558617}" type="pres">
      <dgm:prSet presAssocID="{D5A0FDB0-0968-42BC-BAEC-F1C665D8F735}" presName="iconRect" presStyleLbl="node1" presStyleIdx="3" presStyleCnt="7"/>
      <dgm:spPr>
        <a:blipFill>
          <a:blip xmlns:r="http://schemas.openxmlformats.org/officeDocument/2006/relationships"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choolhouse"/>
        </a:ext>
      </dgm:extLst>
    </dgm:pt>
    <dgm:pt modelId="{F49F7AD4-B0C8-4E1A-AE5A-31450BE21DB1}" type="pres">
      <dgm:prSet presAssocID="{D5A0FDB0-0968-42BC-BAEC-F1C665D8F735}" presName="spaceRect" presStyleCnt="0"/>
      <dgm:spPr/>
    </dgm:pt>
    <dgm:pt modelId="{A53D4C00-21FD-4E34-873D-0E5CA2A289FE}" type="pres">
      <dgm:prSet presAssocID="{D5A0FDB0-0968-42BC-BAEC-F1C665D8F735}" presName="textRect" presStyleLbl="revTx" presStyleIdx="3" presStyleCnt="7">
        <dgm:presLayoutVars>
          <dgm:chMax val="1"/>
          <dgm:chPref val="1"/>
        </dgm:presLayoutVars>
      </dgm:prSet>
      <dgm:spPr/>
    </dgm:pt>
    <dgm:pt modelId="{4213D88E-CC00-4113-BB71-44D4A92C95EA}" type="pres">
      <dgm:prSet presAssocID="{9D6F95F8-1EDD-46C1-8B97-A79E847A8DFF}" presName="sibTrans" presStyleCnt="0"/>
      <dgm:spPr/>
    </dgm:pt>
    <dgm:pt modelId="{318A9DF3-414A-4E2F-843D-5869CA127779}" type="pres">
      <dgm:prSet presAssocID="{528ABF85-F472-48E8-9C55-C09FA9F36B8B}" presName="compNode" presStyleCnt="0"/>
      <dgm:spPr/>
    </dgm:pt>
    <dgm:pt modelId="{1754F9F6-C131-4D05-AAF2-6A73436F0F78}" type="pres">
      <dgm:prSet presAssocID="{528ABF85-F472-48E8-9C55-C09FA9F36B8B}" presName="iconBgRect" presStyleLbl="bgShp" presStyleIdx="4" presStyleCnt="7"/>
      <dgm:spPr/>
    </dgm:pt>
    <dgm:pt modelId="{F9D52A15-1809-4958-A697-69111F929637}" type="pres">
      <dgm:prSet presAssocID="{528ABF85-F472-48E8-9C55-C09FA9F36B8B}" presName="iconRect" presStyleLbl="node1" presStyleIdx="4" presStyleCnt="7"/>
      <dgm:spPr>
        <a:blipFill>
          <a:blip xmlns:r="http://schemas.openxmlformats.org/officeDocument/2006/relationships"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User Network"/>
        </a:ext>
      </dgm:extLst>
    </dgm:pt>
    <dgm:pt modelId="{A5559342-004A-4CB7-BC34-C982E656DED4}" type="pres">
      <dgm:prSet presAssocID="{528ABF85-F472-48E8-9C55-C09FA9F36B8B}" presName="spaceRect" presStyleCnt="0"/>
      <dgm:spPr/>
    </dgm:pt>
    <dgm:pt modelId="{A54B2175-B062-4BE7-B88B-FF139E1877B2}" type="pres">
      <dgm:prSet presAssocID="{528ABF85-F472-48E8-9C55-C09FA9F36B8B}" presName="textRect" presStyleLbl="revTx" presStyleIdx="4" presStyleCnt="7">
        <dgm:presLayoutVars>
          <dgm:chMax val="1"/>
          <dgm:chPref val="1"/>
        </dgm:presLayoutVars>
      </dgm:prSet>
      <dgm:spPr/>
    </dgm:pt>
    <dgm:pt modelId="{1C7C8638-D198-4F9F-8913-1480DDAF1185}" type="pres">
      <dgm:prSet presAssocID="{4C126049-FC8D-4CCF-A8A5-A36759572251}" presName="sibTrans" presStyleCnt="0"/>
      <dgm:spPr/>
    </dgm:pt>
    <dgm:pt modelId="{34DA36F3-3064-4540-8C49-5D9D9832AFB0}" type="pres">
      <dgm:prSet presAssocID="{B7B7688A-FE40-4D1C-9560-50F2C8EF8D13}" presName="compNode" presStyleCnt="0"/>
      <dgm:spPr/>
    </dgm:pt>
    <dgm:pt modelId="{2C045FE5-B98D-4728-9891-563AB6E5E3BE}" type="pres">
      <dgm:prSet presAssocID="{B7B7688A-FE40-4D1C-9560-50F2C8EF8D13}" presName="iconBgRect" presStyleLbl="bgShp" presStyleIdx="5" presStyleCnt="7"/>
      <dgm:spPr/>
    </dgm:pt>
    <dgm:pt modelId="{E13E4569-AF5D-442D-B52D-F54B33A3F4A9}" type="pres">
      <dgm:prSet presAssocID="{B7B7688A-FE40-4D1C-9560-50F2C8EF8D13}" presName="iconRect" presStyleLbl="node1" presStyleIdx="5" presStyleCnt="7"/>
      <dgm:spPr>
        <a:blipFill>
          <a:blip xmlns:r="http://schemas.openxmlformats.org/officeDocument/2006/relationships" r:embed="rId11"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Circles with Arrows"/>
        </a:ext>
      </dgm:extLst>
    </dgm:pt>
    <dgm:pt modelId="{1D5512B5-E290-4142-A4EC-1608281188F9}" type="pres">
      <dgm:prSet presAssocID="{B7B7688A-FE40-4D1C-9560-50F2C8EF8D13}" presName="spaceRect" presStyleCnt="0"/>
      <dgm:spPr/>
    </dgm:pt>
    <dgm:pt modelId="{5C00AB55-E90B-40EB-8BEF-6E4D6CBDC51D}" type="pres">
      <dgm:prSet presAssocID="{B7B7688A-FE40-4D1C-9560-50F2C8EF8D13}" presName="textRect" presStyleLbl="revTx" presStyleIdx="5" presStyleCnt="7">
        <dgm:presLayoutVars>
          <dgm:chMax val="1"/>
          <dgm:chPref val="1"/>
        </dgm:presLayoutVars>
      </dgm:prSet>
      <dgm:spPr/>
    </dgm:pt>
    <dgm:pt modelId="{EBA303D4-3E70-49D0-81DE-1334E7728C30}" type="pres">
      <dgm:prSet presAssocID="{9C362B60-1DC9-43FE-B8E2-E48EE001FDB3}" presName="sibTrans" presStyleCnt="0"/>
      <dgm:spPr/>
    </dgm:pt>
    <dgm:pt modelId="{7F2CD874-13C8-4576-8819-C42B32C74B54}" type="pres">
      <dgm:prSet presAssocID="{5EED8360-FD9B-4EE4-A6E2-CE4569901A7F}" presName="compNode" presStyleCnt="0"/>
      <dgm:spPr/>
    </dgm:pt>
    <dgm:pt modelId="{11ACB4DA-B9D3-424C-94CF-0493A58A823B}" type="pres">
      <dgm:prSet presAssocID="{5EED8360-FD9B-4EE4-A6E2-CE4569901A7F}" presName="iconBgRect" presStyleLbl="bgShp" presStyleIdx="6" presStyleCnt="7"/>
      <dgm:spPr/>
    </dgm:pt>
    <dgm:pt modelId="{D8897EB6-DBDE-4F94-9BB7-A1FDBBC0CF04}" type="pres">
      <dgm:prSet presAssocID="{5EED8360-FD9B-4EE4-A6E2-CE4569901A7F}" presName="iconRect" presStyleLbl="node1" presStyleIdx="6" presStyleCnt="7"/>
      <dgm:spPr>
        <a:blipFill>
          <a:blip xmlns:r="http://schemas.openxmlformats.org/officeDocument/2006/relationships" r:embed="rId13" cstate="email">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Playbook"/>
        </a:ext>
      </dgm:extLst>
    </dgm:pt>
    <dgm:pt modelId="{993FEC51-F709-4836-945D-47AC6CEE0570}" type="pres">
      <dgm:prSet presAssocID="{5EED8360-FD9B-4EE4-A6E2-CE4569901A7F}" presName="spaceRect" presStyleCnt="0"/>
      <dgm:spPr/>
    </dgm:pt>
    <dgm:pt modelId="{BE38AAF5-890D-4E44-ADB3-D5D0CD3FD434}" type="pres">
      <dgm:prSet presAssocID="{5EED8360-FD9B-4EE4-A6E2-CE4569901A7F}" presName="textRect" presStyleLbl="revTx" presStyleIdx="6" presStyleCnt="7">
        <dgm:presLayoutVars>
          <dgm:chMax val="1"/>
          <dgm:chPref val="1"/>
        </dgm:presLayoutVars>
      </dgm:prSet>
      <dgm:spPr/>
    </dgm:pt>
  </dgm:ptLst>
  <dgm:cxnLst>
    <dgm:cxn modelId="{6531491A-2247-4FA7-B65C-E3F804E0FF1C}" srcId="{E9489789-CDEB-4D6A-BA58-82BCD21844AF}" destId="{B7B7688A-FE40-4D1C-9560-50F2C8EF8D13}" srcOrd="5" destOrd="0" parTransId="{B72E02D4-6C8B-4198-8CA0-73EC2873C371}" sibTransId="{9C362B60-1DC9-43FE-B8E2-E48EE001FDB3}"/>
    <dgm:cxn modelId="{046F731B-0A63-424E-94F2-16B7A21A53BF}" type="presOf" srcId="{528ABF85-F472-48E8-9C55-C09FA9F36B8B}" destId="{A54B2175-B062-4BE7-B88B-FF139E1877B2}" srcOrd="0" destOrd="0" presId="urn:microsoft.com/office/officeart/2018/5/layout/IconCircleLabelList"/>
    <dgm:cxn modelId="{D6910F3B-C3EE-49A0-84C7-E1336C0F0771}" srcId="{E9489789-CDEB-4D6A-BA58-82BCD21844AF}" destId="{D5A0FDB0-0968-42BC-BAEC-F1C665D8F735}" srcOrd="3" destOrd="0" parTransId="{80B85692-B6BC-49FC-B19C-CC7E77DA1437}" sibTransId="{9D6F95F8-1EDD-46C1-8B97-A79E847A8DFF}"/>
    <dgm:cxn modelId="{8B2AAE3E-4A02-4E17-8113-2D302B35F3D3}" type="presOf" srcId="{180843BF-D709-4E5F-A40C-9A51DB9BF181}" destId="{2543D161-2B7E-4FD6-AA3C-28E86C907ED6}" srcOrd="0" destOrd="0" presId="urn:microsoft.com/office/officeart/2018/5/layout/IconCircleLabelList"/>
    <dgm:cxn modelId="{0047F94E-FE09-44BF-8A10-A55267D035B2}" type="presOf" srcId="{B7B7688A-FE40-4D1C-9560-50F2C8EF8D13}" destId="{5C00AB55-E90B-40EB-8BEF-6E4D6CBDC51D}" srcOrd="0" destOrd="0" presId="urn:microsoft.com/office/officeart/2018/5/layout/IconCircleLabelList"/>
    <dgm:cxn modelId="{63F6D350-0F56-4C13-B9C4-2D915FE20223}" type="presOf" srcId="{D5A0FDB0-0968-42BC-BAEC-F1C665D8F735}" destId="{A53D4C00-21FD-4E34-873D-0E5CA2A289FE}" srcOrd="0" destOrd="0" presId="urn:microsoft.com/office/officeart/2018/5/layout/IconCircleLabelList"/>
    <dgm:cxn modelId="{9736735F-B62B-4DC1-93E4-9F81CF492062}" srcId="{E9489789-CDEB-4D6A-BA58-82BCD21844AF}" destId="{528ABF85-F472-48E8-9C55-C09FA9F36B8B}" srcOrd="4" destOrd="0" parTransId="{471C74D9-D383-4AA6-8849-429F83EDC9BD}" sibTransId="{4C126049-FC8D-4CCF-A8A5-A36759572251}"/>
    <dgm:cxn modelId="{ACCD7263-6BC1-4ABE-9200-788C15ECE1C9}" type="presOf" srcId="{4F0165FA-F349-4165-B961-0BF1980F19F9}" destId="{664D21C9-1A7D-41AC-9DD2-6BAFE4ABD45A}" srcOrd="0" destOrd="0" presId="urn:microsoft.com/office/officeart/2018/5/layout/IconCircleLabelList"/>
    <dgm:cxn modelId="{CDA75078-64C8-4CC4-AD1C-BD4554E54040}" srcId="{E9489789-CDEB-4D6A-BA58-82BCD21844AF}" destId="{4F0165FA-F349-4165-B961-0BF1980F19F9}" srcOrd="1" destOrd="0" parTransId="{DF63F5D3-1F03-421C-A7D4-D7E7BA08F6AE}" sibTransId="{279F9D5D-67ED-4CE4-A519-4709B164EF45}"/>
    <dgm:cxn modelId="{CD559D89-51FA-42D9-931C-241B771020C5}" srcId="{E9489789-CDEB-4D6A-BA58-82BCD21844AF}" destId="{180843BF-D709-4E5F-A40C-9A51DB9BF181}" srcOrd="2" destOrd="0" parTransId="{B614B9F3-F67F-49E0-B7B8-43C557E21250}" sibTransId="{ED0E9BA5-9E93-4B6A-93BF-BB9A86F6C01D}"/>
    <dgm:cxn modelId="{4302A497-A2C4-49FF-A06D-058876931B62}" srcId="{E9489789-CDEB-4D6A-BA58-82BCD21844AF}" destId="{5EED8360-FD9B-4EE4-A6E2-CE4569901A7F}" srcOrd="6" destOrd="0" parTransId="{10453F64-18F2-43FC-B928-82EE15B37337}" sibTransId="{BD5A29B5-EB2B-4188-8E25-797F2E65C53B}"/>
    <dgm:cxn modelId="{A86E1CC5-5FD2-4E9A-A5AC-7B51D28641AF}" type="presOf" srcId="{5EED8360-FD9B-4EE4-A6E2-CE4569901A7F}" destId="{BE38AAF5-890D-4E44-ADB3-D5D0CD3FD434}" srcOrd="0" destOrd="0" presId="urn:microsoft.com/office/officeart/2018/5/layout/IconCircleLabelList"/>
    <dgm:cxn modelId="{871E5CC5-B6FE-4348-B40E-CFDF525AC9BE}" type="presOf" srcId="{E9489789-CDEB-4D6A-BA58-82BCD21844AF}" destId="{8437E3EF-1F8F-47A4-B26C-4BCE7B7AB3D5}" srcOrd="0" destOrd="0" presId="urn:microsoft.com/office/officeart/2018/5/layout/IconCircleLabelList"/>
    <dgm:cxn modelId="{064978E4-DC04-4E0E-9F84-43CB641FE9F7}" type="presOf" srcId="{C210825C-ED48-43CF-A606-7185D8CAC92B}" destId="{87AD3550-93FF-4623-8310-2F4C24ACF28E}" srcOrd="0" destOrd="0" presId="urn:microsoft.com/office/officeart/2018/5/layout/IconCircleLabelList"/>
    <dgm:cxn modelId="{DBE1BDF2-38BF-46B0-9FFB-86343C1880EA}" srcId="{E9489789-CDEB-4D6A-BA58-82BCD21844AF}" destId="{C210825C-ED48-43CF-A606-7185D8CAC92B}" srcOrd="0" destOrd="0" parTransId="{327885E9-5BC3-4CB5-888D-4EAD800C3963}" sibTransId="{1B816C69-B65D-4EC9-A1EA-2F36996988AF}"/>
    <dgm:cxn modelId="{E6C30CB9-B4BA-4BC8-8A37-36F8BA51EB09}" type="presParOf" srcId="{8437E3EF-1F8F-47A4-B26C-4BCE7B7AB3D5}" destId="{5C70755F-250E-4EEE-8140-1BE7A0C3B16B}" srcOrd="0" destOrd="0" presId="urn:microsoft.com/office/officeart/2018/5/layout/IconCircleLabelList"/>
    <dgm:cxn modelId="{A0BA83C3-7048-44BD-AE98-E898C968A63E}" type="presParOf" srcId="{5C70755F-250E-4EEE-8140-1BE7A0C3B16B}" destId="{4BC31C34-5048-43F3-B9D7-51BE0823B58C}" srcOrd="0" destOrd="0" presId="urn:microsoft.com/office/officeart/2018/5/layout/IconCircleLabelList"/>
    <dgm:cxn modelId="{C2B54004-8F26-4D91-B2E9-1C2613CD2EDB}" type="presParOf" srcId="{5C70755F-250E-4EEE-8140-1BE7A0C3B16B}" destId="{D440D018-86F2-4D8C-95A9-84485DA3B470}" srcOrd="1" destOrd="0" presId="urn:microsoft.com/office/officeart/2018/5/layout/IconCircleLabelList"/>
    <dgm:cxn modelId="{196269CD-2D5E-4A28-B7DE-B87515629DD2}" type="presParOf" srcId="{5C70755F-250E-4EEE-8140-1BE7A0C3B16B}" destId="{47C633DC-5608-43D8-8C07-C108D6C31B43}" srcOrd="2" destOrd="0" presId="urn:microsoft.com/office/officeart/2018/5/layout/IconCircleLabelList"/>
    <dgm:cxn modelId="{42BC232F-F41F-402E-8D0C-904A9F49D48A}" type="presParOf" srcId="{5C70755F-250E-4EEE-8140-1BE7A0C3B16B}" destId="{87AD3550-93FF-4623-8310-2F4C24ACF28E}" srcOrd="3" destOrd="0" presId="urn:microsoft.com/office/officeart/2018/5/layout/IconCircleLabelList"/>
    <dgm:cxn modelId="{29EB6B4A-D2A9-448A-8027-09459A7F9716}" type="presParOf" srcId="{8437E3EF-1F8F-47A4-B26C-4BCE7B7AB3D5}" destId="{08BA6652-6F36-469D-AA65-A5CBB339A9CB}" srcOrd="1" destOrd="0" presId="urn:microsoft.com/office/officeart/2018/5/layout/IconCircleLabelList"/>
    <dgm:cxn modelId="{348E8ADB-D833-41FA-9BCF-90E39D8F2667}" type="presParOf" srcId="{8437E3EF-1F8F-47A4-B26C-4BCE7B7AB3D5}" destId="{2DC2870E-65D8-4267-AB59-8ECA37C70938}" srcOrd="2" destOrd="0" presId="urn:microsoft.com/office/officeart/2018/5/layout/IconCircleLabelList"/>
    <dgm:cxn modelId="{00CC56D6-8655-449E-B06D-F059405A35C1}" type="presParOf" srcId="{2DC2870E-65D8-4267-AB59-8ECA37C70938}" destId="{155AB595-2D1A-472D-B870-9FAE8CB8D576}" srcOrd="0" destOrd="0" presId="urn:microsoft.com/office/officeart/2018/5/layout/IconCircleLabelList"/>
    <dgm:cxn modelId="{20697F4F-98A1-4661-95B6-81D159B7D2C9}" type="presParOf" srcId="{2DC2870E-65D8-4267-AB59-8ECA37C70938}" destId="{53C69CBD-3FED-48C3-9DEE-A99B6E4B6879}" srcOrd="1" destOrd="0" presId="urn:microsoft.com/office/officeart/2018/5/layout/IconCircleLabelList"/>
    <dgm:cxn modelId="{D50BD52F-3FFC-454A-96CF-F305A3C9E269}" type="presParOf" srcId="{2DC2870E-65D8-4267-AB59-8ECA37C70938}" destId="{42AD78C2-87E5-4092-98F5-EE46A6ACC3F9}" srcOrd="2" destOrd="0" presId="urn:microsoft.com/office/officeart/2018/5/layout/IconCircleLabelList"/>
    <dgm:cxn modelId="{CA98097A-7487-4082-8CAF-1605CCA3A16D}" type="presParOf" srcId="{2DC2870E-65D8-4267-AB59-8ECA37C70938}" destId="{664D21C9-1A7D-41AC-9DD2-6BAFE4ABD45A}" srcOrd="3" destOrd="0" presId="urn:microsoft.com/office/officeart/2018/5/layout/IconCircleLabelList"/>
    <dgm:cxn modelId="{92C3BA2D-31AE-4690-8E03-74506C68CB9B}" type="presParOf" srcId="{8437E3EF-1F8F-47A4-B26C-4BCE7B7AB3D5}" destId="{248B4AAC-436F-47FE-9103-C38D853878BB}" srcOrd="3" destOrd="0" presId="urn:microsoft.com/office/officeart/2018/5/layout/IconCircleLabelList"/>
    <dgm:cxn modelId="{D44553E5-F332-44C3-A66B-4D66A0A02464}" type="presParOf" srcId="{8437E3EF-1F8F-47A4-B26C-4BCE7B7AB3D5}" destId="{6DB7C15B-AA16-4CF3-93B3-1BB9CDD93C11}" srcOrd="4" destOrd="0" presId="urn:microsoft.com/office/officeart/2018/5/layout/IconCircleLabelList"/>
    <dgm:cxn modelId="{6EA1C779-AF16-49D5-8573-335B8F4CB0D4}" type="presParOf" srcId="{6DB7C15B-AA16-4CF3-93B3-1BB9CDD93C11}" destId="{51FA4CC2-2920-471E-8536-C18B1815EC80}" srcOrd="0" destOrd="0" presId="urn:microsoft.com/office/officeart/2018/5/layout/IconCircleLabelList"/>
    <dgm:cxn modelId="{B7843986-19BF-4D57-A00B-78DF095733FE}" type="presParOf" srcId="{6DB7C15B-AA16-4CF3-93B3-1BB9CDD93C11}" destId="{C9D8E3F6-E740-4767-95B2-9336DEC83012}" srcOrd="1" destOrd="0" presId="urn:microsoft.com/office/officeart/2018/5/layout/IconCircleLabelList"/>
    <dgm:cxn modelId="{5122A23B-3113-42A4-81EF-27A8681DE20E}" type="presParOf" srcId="{6DB7C15B-AA16-4CF3-93B3-1BB9CDD93C11}" destId="{92500C3B-717F-4DE1-93F6-980A04E1D88E}" srcOrd="2" destOrd="0" presId="urn:microsoft.com/office/officeart/2018/5/layout/IconCircleLabelList"/>
    <dgm:cxn modelId="{6BA3E61A-A693-4C07-91C1-37AB229CF0B9}" type="presParOf" srcId="{6DB7C15B-AA16-4CF3-93B3-1BB9CDD93C11}" destId="{2543D161-2B7E-4FD6-AA3C-28E86C907ED6}" srcOrd="3" destOrd="0" presId="urn:microsoft.com/office/officeart/2018/5/layout/IconCircleLabelList"/>
    <dgm:cxn modelId="{D7D6CC92-3840-43B1-B195-A6000EDAEC01}" type="presParOf" srcId="{8437E3EF-1F8F-47A4-B26C-4BCE7B7AB3D5}" destId="{B6ED8045-DD9B-45F5-9671-3A0D935DA211}" srcOrd="5" destOrd="0" presId="urn:microsoft.com/office/officeart/2018/5/layout/IconCircleLabelList"/>
    <dgm:cxn modelId="{653BBED6-36D2-4726-AEEB-94CED0FA9678}" type="presParOf" srcId="{8437E3EF-1F8F-47A4-B26C-4BCE7B7AB3D5}" destId="{6842B364-C32D-4D2B-AC59-51C0E034BFD1}" srcOrd="6" destOrd="0" presId="urn:microsoft.com/office/officeart/2018/5/layout/IconCircleLabelList"/>
    <dgm:cxn modelId="{2738D046-5AFA-43F8-A7CD-FA613B020357}" type="presParOf" srcId="{6842B364-C32D-4D2B-AC59-51C0E034BFD1}" destId="{2CAFA34D-7994-4BE5-BF0A-2AF94318CF90}" srcOrd="0" destOrd="0" presId="urn:microsoft.com/office/officeart/2018/5/layout/IconCircleLabelList"/>
    <dgm:cxn modelId="{CF24C29F-9A60-4E8B-B6F7-DB627CE997CC}" type="presParOf" srcId="{6842B364-C32D-4D2B-AC59-51C0E034BFD1}" destId="{3E041EB7-8A00-4CFF-B4EC-1C3A3C558617}" srcOrd="1" destOrd="0" presId="urn:microsoft.com/office/officeart/2018/5/layout/IconCircleLabelList"/>
    <dgm:cxn modelId="{5E8C9EAF-0AA3-4993-9096-55BB0C7BBA22}" type="presParOf" srcId="{6842B364-C32D-4D2B-AC59-51C0E034BFD1}" destId="{F49F7AD4-B0C8-4E1A-AE5A-31450BE21DB1}" srcOrd="2" destOrd="0" presId="urn:microsoft.com/office/officeart/2018/5/layout/IconCircleLabelList"/>
    <dgm:cxn modelId="{C1D1983C-71BB-43AA-AA3D-86EB947BEEA3}" type="presParOf" srcId="{6842B364-C32D-4D2B-AC59-51C0E034BFD1}" destId="{A53D4C00-21FD-4E34-873D-0E5CA2A289FE}" srcOrd="3" destOrd="0" presId="urn:microsoft.com/office/officeart/2018/5/layout/IconCircleLabelList"/>
    <dgm:cxn modelId="{A5366343-AAA6-42E5-A070-4C8902DCEE49}" type="presParOf" srcId="{8437E3EF-1F8F-47A4-B26C-4BCE7B7AB3D5}" destId="{4213D88E-CC00-4113-BB71-44D4A92C95EA}" srcOrd="7" destOrd="0" presId="urn:microsoft.com/office/officeart/2018/5/layout/IconCircleLabelList"/>
    <dgm:cxn modelId="{A43FFB30-DD21-4F99-A1E3-13DCAB15F36D}" type="presParOf" srcId="{8437E3EF-1F8F-47A4-B26C-4BCE7B7AB3D5}" destId="{318A9DF3-414A-4E2F-843D-5869CA127779}" srcOrd="8" destOrd="0" presId="urn:microsoft.com/office/officeart/2018/5/layout/IconCircleLabelList"/>
    <dgm:cxn modelId="{F1DE4088-974A-428D-A276-76EC53E9A52E}" type="presParOf" srcId="{318A9DF3-414A-4E2F-843D-5869CA127779}" destId="{1754F9F6-C131-4D05-AAF2-6A73436F0F78}" srcOrd="0" destOrd="0" presId="urn:microsoft.com/office/officeart/2018/5/layout/IconCircleLabelList"/>
    <dgm:cxn modelId="{9F82FB07-93A7-4F4B-B3C7-D8551B1DFA1B}" type="presParOf" srcId="{318A9DF3-414A-4E2F-843D-5869CA127779}" destId="{F9D52A15-1809-4958-A697-69111F929637}" srcOrd="1" destOrd="0" presId="urn:microsoft.com/office/officeart/2018/5/layout/IconCircleLabelList"/>
    <dgm:cxn modelId="{9A272666-F89A-4727-A4F8-5BD91C4750F4}" type="presParOf" srcId="{318A9DF3-414A-4E2F-843D-5869CA127779}" destId="{A5559342-004A-4CB7-BC34-C982E656DED4}" srcOrd="2" destOrd="0" presId="urn:microsoft.com/office/officeart/2018/5/layout/IconCircleLabelList"/>
    <dgm:cxn modelId="{1B3DBB1D-4B4E-4856-827D-2F7A487507AE}" type="presParOf" srcId="{318A9DF3-414A-4E2F-843D-5869CA127779}" destId="{A54B2175-B062-4BE7-B88B-FF139E1877B2}" srcOrd="3" destOrd="0" presId="urn:microsoft.com/office/officeart/2018/5/layout/IconCircleLabelList"/>
    <dgm:cxn modelId="{B26C86BF-0781-4ED7-BA03-9CE75A82D6B8}" type="presParOf" srcId="{8437E3EF-1F8F-47A4-B26C-4BCE7B7AB3D5}" destId="{1C7C8638-D198-4F9F-8913-1480DDAF1185}" srcOrd="9" destOrd="0" presId="urn:microsoft.com/office/officeart/2018/5/layout/IconCircleLabelList"/>
    <dgm:cxn modelId="{8F7BEC14-E683-42CB-9027-5E9ABC57D2A2}" type="presParOf" srcId="{8437E3EF-1F8F-47A4-B26C-4BCE7B7AB3D5}" destId="{34DA36F3-3064-4540-8C49-5D9D9832AFB0}" srcOrd="10" destOrd="0" presId="urn:microsoft.com/office/officeart/2018/5/layout/IconCircleLabelList"/>
    <dgm:cxn modelId="{FD046ECA-E116-4D2F-89C6-C59FD479AC94}" type="presParOf" srcId="{34DA36F3-3064-4540-8C49-5D9D9832AFB0}" destId="{2C045FE5-B98D-4728-9891-563AB6E5E3BE}" srcOrd="0" destOrd="0" presId="urn:microsoft.com/office/officeart/2018/5/layout/IconCircleLabelList"/>
    <dgm:cxn modelId="{5FE25AED-713C-459F-91AD-DB8E2B4CE0B3}" type="presParOf" srcId="{34DA36F3-3064-4540-8C49-5D9D9832AFB0}" destId="{E13E4569-AF5D-442D-B52D-F54B33A3F4A9}" srcOrd="1" destOrd="0" presId="urn:microsoft.com/office/officeart/2018/5/layout/IconCircleLabelList"/>
    <dgm:cxn modelId="{E2A435D1-1F45-4ED6-9792-955FD9C2CBD9}" type="presParOf" srcId="{34DA36F3-3064-4540-8C49-5D9D9832AFB0}" destId="{1D5512B5-E290-4142-A4EC-1608281188F9}" srcOrd="2" destOrd="0" presId="urn:microsoft.com/office/officeart/2018/5/layout/IconCircleLabelList"/>
    <dgm:cxn modelId="{3A70FCAE-33E3-4FD6-9A62-0252839EA12D}" type="presParOf" srcId="{34DA36F3-3064-4540-8C49-5D9D9832AFB0}" destId="{5C00AB55-E90B-40EB-8BEF-6E4D6CBDC51D}" srcOrd="3" destOrd="0" presId="urn:microsoft.com/office/officeart/2018/5/layout/IconCircleLabelList"/>
    <dgm:cxn modelId="{7EEAE3D6-4C68-4FD7-8C5E-6BDA31EA547A}" type="presParOf" srcId="{8437E3EF-1F8F-47A4-B26C-4BCE7B7AB3D5}" destId="{EBA303D4-3E70-49D0-81DE-1334E7728C30}" srcOrd="11" destOrd="0" presId="urn:microsoft.com/office/officeart/2018/5/layout/IconCircleLabelList"/>
    <dgm:cxn modelId="{483A6A86-5A80-48CC-A8A1-5C82AB5FCEDD}" type="presParOf" srcId="{8437E3EF-1F8F-47A4-B26C-4BCE7B7AB3D5}" destId="{7F2CD874-13C8-4576-8819-C42B32C74B54}" srcOrd="12" destOrd="0" presId="urn:microsoft.com/office/officeart/2018/5/layout/IconCircleLabelList"/>
    <dgm:cxn modelId="{D412AD3C-DBD6-47DC-8BD6-047555435376}" type="presParOf" srcId="{7F2CD874-13C8-4576-8819-C42B32C74B54}" destId="{11ACB4DA-B9D3-424C-94CF-0493A58A823B}" srcOrd="0" destOrd="0" presId="urn:microsoft.com/office/officeart/2018/5/layout/IconCircleLabelList"/>
    <dgm:cxn modelId="{131956FB-4DCF-461C-867E-6E7637230302}" type="presParOf" srcId="{7F2CD874-13C8-4576-8819-C42B32C74B54}" destId="{D8897EB6-DBDE-4F94-9BB7-A1FDBBC0CF04}" srcOrd="1" destOrd="0" presId="urn:microsoft.com/office/officeart/2018/5/layout/IconCircleLabelList"/>
    <dgm:cxn modelId="{C905CBDF-2A21-49F9-9ED3-913A3023F26F}" type="presParOf" srcId="{7F2CD874-13C8-4576-8819-C42B32C74B54}" destId="{993FEC51-F709-4836-945D-47AC6CEE0570}" srcOrd="2" destOrd="0" presId="urn:microsoft.com/office/officeart/2018/5/layout/IconCircleLabelList"/>
    <dgm:cxn modelId="{9660EEA9-A44E-4950-9281-14FC5F1B082A}" type="presParOf" srcId="{7F2CD874-13C8-4576-8819-C42B32C74B54}" destId="{BE38AAF5-890D-4E44-ADB3-D5D0CD3FD434}" srcOrd="3" destOrd="0" presId="urn:microsoft.com/office/officeart/2018/5/layout/IconCircle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FC1E0F1-AAC3-43D5-A3A0-80843F378CC4}" type="doc">
      <dgm:prSet loTypeId="urn:microsoft.com/office/officeart/2005/8/layout/bProcess2" loCatId="process" qsTypeId="urn:microsoft.com/office/officeart/2005/8/quickstyle/simple1" qsCatId="simple" csTypeId="urn:microsoft.com/office/officeart/2005/8/colors/colorful5" csCatId="colorful" phldr="1"/>
      <dgm:spPr/>
      <dgm:t>
        <a:bodyPr/>
        <a:lstStyle/>
        <a:p>
          <a:endParaRPr lang="en-US"/>
        </a:p>
      </dgm:t>
    </dgm:pt>
    <dgm:pt modelId="{55BE1A57-0210-4B6E-B72B-1E3B64F6E964}">
      <dgm:prSet/>
      <dgm:spPr/>
      <dgm:t>
        <a:bodyPr/>
        <a:lstStyle/>
        <a:p>
          <a:r>
            <a:rPr lang="fr-FR" i="1"/>
            <a:t>Les besoins recouvrent l'ensemble de tout ce qui apparaît </a:t>
          </a:r>
          <a:endParaRPr lang="en-US"/>
        </a:p>
      </dgm:t>
    </dgm:pt>
    <dgm:pt modelId="{95E89DD5-8934-4E6B-ABDE-CECDFA1B1E9B}" type="parTrans" cxnId="{EEB5BEC6-D5B4-4AF7-9EEC-6FC93F248528}">
      <dgm:prSet/>
      <dgm:spPr/>
      <dgm:t>
        <a:bodyPr/>
        <a:lstStyle/>
        <a:p>
          <a:endParaRPr lang="en-US"/>
        </a:p>
      </dgm:t>
    </dgm:pt>
    <dgm:pt modelId="{31BAD34D-E990-4AC7-BACD-D0DF5469EA83}" type="sibTrans" cxnId="{EEB5BEC6-D5B4-4AF7-9EEC-6FC93F248528}">
      <dgm:prSet/>
      <dgm:spPr/>
      <dgm:t>
        <a:bodyPr/>
        <a:lstStyle/>
        <a:p>
          <a:endParaRPr lang="en-US"/>
        </a:p>
      </dgm:t>
    </dgm:pt>
    <dgm:pt modelId="{0FE10CFB-C151-4517-AF34-8EE3B14CD4CF}">
      <dgm:prSet custT="1"/>
      <dgm:spPr/>
      <dgm:t>
        <a:bodyPr/>
        <a:lstStyle/>
        <a:p>
          <a:r>
            <a:rPr lang="fr-FR" sz="3300" b="1" i="1" dirty="0"/>
            <a:t>-nécessaire, </a:t>
          </a:r>
        </a:p>
        <a:p>
          <a:r>
            <a:rPr lang="fr-FR" sz="3300" b="1" i="1" dirty="0"/>
            <a:t>-indispensable</a:t>
          </a:r>
        </a:p>
        <a:p>
          <a:r>
            <a:rPr lang="fr-FR" sz="3300" b="1" i="1" dirty="0"/>
            <a:t>-vital </a:t>
          </a:r>
        </a:p>
        <a:p>
          <a:r>
            <a:rPr lang="fr-FR" sz="2400" b="0" i="1" dirty="0">
              <a:solidFill>
                <a:srgbClr val="C00000"/>
              </a:solidFill>
            </a:rPr>
            <a:t>À tout être vivant</a:t>
          </a:r>
        </a:p>
      </dgm:t>
    </dgm:pt>
    <dgm:pt modelId="{7C8CD5F7-C383-48C2-969A-7F49979E9DA4}" type="parTrans" cxnId="{31F82976-E534-4CF5-BAA5-A5E2009019A4}">
      <dgm:prSet/>
      <dgm:spPr/>
      <dgm:t>
        <a:bodyPr/>
        <a:lstStyle/>
        <a:p>
          <a:endParaRPr lang="en-US"/>
        </a:p>
      </dgm:t>
    </dgm:pt>
    <dgm:pt modelId="{ED9918A0-2D37-4F7A-A451-A890EBCFC38F}" type="sibTrans" cxnId="{31F82976-E534-4CF5-BAA5-A5E2009019A4}">
      <dgm:prSet/>
      <dgm:spPr/>
      <dgm:t>
        <a:bodyPr/>
        <a:lstStyle/>
        <a:p>
          <a:endParaRPr lang="en-US"/>
        </a:p>
      </dgm:t>
    </dgm:pt>
    <dgm:pt modelId="{6D2888C4-4005-F347-8C40-5D2847DC9D8C}" type="pres">
      <dgm:prSet presAssocID="{0FC1E0F1-AAC3-43D5-A3A0-80843F378CC4}" presName="diagram" presStyleCnt="0">
        <dgm:presLayoutVars>
          <dgm:dir/>
          <dgm:resizeHandles/>
        </dgm:presLayoutVars>
      </dgm:prSet>
      <dgm:spPr/>
    </dgm:pt>
    <dgm:pt modelId="{75088DA1-91BA-8B4D-8317-2EF77CBBF404}" type="pres">
      <dgm:prSet presAssocID="{55BE1A57-0210-4B6E-B72B-1E3B64F6E964}" presName="firstNode" presStyleLbl="node1" presStyleIdx="0" presStyleCnt="2">
        <dgm:presLayoutVars>
          <dgm:bulletEnabled val="1"/>
        </dgm:presLayoutVars>
      </dgm:prSet>
      <dgm:spPr/>
    </dgm:pt>
    <dgm:pt modelId="{2C868620-7B1A-FE4A-8723-E3893B58994D}" type="pres">
      <dgm:prSet presAssocID="{31BAD34D-E990-4AC7-BACD-D0DF5469EA83}" presName="sibTrans" presStyleLbl="sibTrans2D1" presStyleIdx="0" presStyleCnt="1"/>
      <dgm:spPr/>
    </dgm:pt>
    <dgm:pt modelId="{3CA2D522-67DF-ED43-8899-99238B90229D}" type="pres">
      <dgm:prSet presAssocID="{0FE10CFB-C151-4517-AF34-8EE3B14CD4CF}" presName="lastNode" presStyleLbl="node1" presStyleIdx="1" presStyleCnt="2">
        <dgm:presLayoutVars>
          <dgm:bulletEnabled val="1"/>
        </dgm:presLayoutVars>
      </dgm:prSet>
      <dgm:spPr/>
    </dgm:pt>
  </dgm:ptLst>
  <dgm:cxnLst>
    <dgm:cxn modelId="{87924B69-54DE-EA4C-9E16-9B6A388605FE}" type="presOf" srcId="{0FC1E0F1-AAC3-43D5-A3A0-80843F378CC4}" destId="{6D2888C4-4005-F347-8C40-5D2847DC9D8C}" srcOrd="0" destOrd="0" presId="urn:microsoft.com/office/officeart/2005/8/layout/bProcess2"/>
    <dgm:cxn modelId="{6722416C-D459-0A4A-8C75-DB7FBCF5AE9D}" type="presOf" srcId="{31BAD34D-E990-4AC7-BACD-D0DF5469EA83}" destId="{2C868620-7B1A-FE4A-8723-E3893B58994D}" srcOrd="0" destOrd="0" presId="urn:microsoft.com/office/officeart/2005/8/layout/bProcess2"/>
    <dgm:cxn modelId="{31F82976-E534-4CF5-BAA5-A5E2009019A4}" srcId="{0FC1E0F1-AAC3-43D5-A3A0-80843F378CC4}" destId="{0FE10CFB-C151-4517-AF34-8EE3B14CD4CF}" srcOrd="1" destOrd="0" parTransId="{7C8CD5F7-C383-48C2-969A-7F49979E9DA4}" sibTransId="{ED9918A0-2D37-4F7A-A451-A890EBCFC38F}"/>
    <dgm:cxn modelId="{E904EBA1-BB3E-714D-80E7-11C9C9E4E02E}" type="presOf" srcId="{0FE10CFB-C151-4517-AF34-8EE3B14CD4CF}" destId="{3CA2D522-67DF-ED43-8899-99238B90229D}" srcOrd="0" destOrd="0" presId="urn:microsoft.com/office/officeart/2005/8/layout/bProcess2"/>
    <dgm:cxn modelId="{24465EB3-71D1-4943-BB74-E0D801A7BDD0}" type="presOf" srcId="{55BE1A57-0210-4B6E-B72B-1E3B64F6E964}" destId="{75088DA1-91BA-8B4D-8317-2EF77CBBF404}" srcOrd="0" destOrd="0" presId="urn:microsoft.com/office/officeart/2005/8/layout/bProcess2"/>
    <dgm:cxn modelId="{EEB5BEC6-D5B4-4AF7-9EEC-6FC93F248528}" srcId="{0FC1E0F1-AAC3-43D5-A3A0-80843F378CC4}" destId="{55BE1A57-0210-4B6E-B72B-1E3B64F6E964}" srcOrd="0" destOrd="0" parTransId="{95E89DD5-8934-4E6B-ABDE-CECDFA1B1E9B}" sibTransId="{31BAD34D-E990-4AC7-BACD-D0DF5469EA83}"/>
    <dgm:cxn modelId="{7C4A4691-3CA1-BF43-80E1-23045756F2ED}" type="presParOf" srcId="{6D2888C4-4005-F347-8C40-5D2847DC9D8C}" destId="{75088DA1-91BA-8B4D-8317-2EF77CBBF404}" srcOrd="0" destOrd="0" presId="urn:microsoft.com/office/officeart/2005/8/layout/bProcess2"/>
    <dgm:cxn modelId="{5B1061DC-F8FB-A745-9CA0-36EA7218DE35}" type="presParOf" srcId="{6D2888C4-4005-F347-8C40-5D2847DC9D8C}" destId="{2C868620-7B1A-FE4A-8723-E3893B58994D}" srcOrd="1" destOrd="0" presId="urn:microsoft.com/office/officeart/2005/8/layout/bProcess2"/>
    <dgm:cxn modelId="{D52DCB72-261F-704D-AA3D-D4B6D5E1F3D9}" type="presParOf" srcId="{6D2888C4-4005-F347-8C40-5D2847DC9D8C}" destId="{3CA2D522-67DF-ED43-8899-99238B90229D}" srcOrd="2" destOrd="0" presId="urn:microsoft.com/office/officeart/2005/8/layout/b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BF8C4A8-DA51-41F9-9797-D6F849083A16}" type="doc">
      <dgm:prSet loTypeId="urn:microsoft.com/office/officeart/2017/3/layout/DropPinTimeline" loCatId="process" qsTypeId="urn:microsoft.com/office/officeart/2005/8/quickstyle/simple1" qsCatId="simple" csTypeId="urn:microsoft.com/office/officeart/2005/8/colors/colorful5" csCatId="colorful" phldr="1"/>
      <dgm:spPr/>
      <dgm:t>
        <a:bodyPr/>
        <a:lstStyle/>
        <a:p>
          <a:endParaRPr lang="en-US"/>
        </a:p>
      </dgm:t>
    </dgm:pt>
    <dgm:pt modelId="{FC6788F7-8262-4D55-930E-82EF7E5AFDC0}">
      <dgm:prSet/>
      <dgm:spPr/>
      <dgm:t>
        <a:bodyPr/>
        <a:lstStyle/>
        <a:p>
          <a:pPr>
            <a:defRPr b="1"/>
          </a:pPr>
          <a:r>
            <a:rPr lang="en-US"/>
            <a:t>11 févr. 2005</a:t>
          </a:r>
        </a:p>
      </dgm:t>
    </dgm:pt>
    <dgm:pt modelId="{2E888879-3F29-4764-9533-F503945068B1}" type="parTrans" cxnId="{5B18246F-5860-4FB1-AD6E-86117ED326D4}">
      <dgm:prSet/>
      <dgm:spPr/>
      <dgm:t>
        <a:bodyPr/>
        <a:lstStyle/>
        <a:p>
          <a:endParaRPr lang="en-US"/>
        </a:p>
      </dgm:t>
    </dgm:pt>
    <dgm:pt modelId="{24C594B9-8B1E-4CCD-AEAF-25721558FA9C}" type="sibTrans" cxnId="{5B18246F-5860-4FB1-AD6E-86117ED326D4}">
      <dgm:prSet/>
      <dgm:spPr/>
      <dgm:t>
        <a:bodyPr/>
        <a:lstStyle/>
        <a:p>
          <a:endParaRPr lang="en-US"/>
        </a:p>
      </dgm:t>
    </dgm:pt>
    <dgm:pt modelId="{0C6380DB-994D-46E6-8A54-C209093EFFF1}">
      <dgm:prSet/>
      <dgm:spPr/>
      <dgm:t>
        <a:bodyPr/>
        <a:lstStyle/>
        <a:p>
          <a:r>
            <a:rPr lang="en-US"/>
            <a:t>Loi n° 2005-102 du 11 février 2005 pour l’égalité des droits et des chances, la participation et la citoyenneté des personnes handicapées</a:t>
          </a:r>
        </a:p>
      </dgm:t>
    </dgm:pt>
    <dgm:pt modelId="{13D5A5C4-0703-41C4-81CF-3B06827A14C3}" type="parTrans" cxnId="{CA9DF3DE-7367-446D-AB11-213CE814E7AA}">
      <dgm:prSet/>
      <dgm:spPr/>
      <dgm:t>
        <a:bodyPr/>
        <a:lstStyle/>
        <a:p>
          <a:endParaRPr lang="en-US"/>
        </a:p>
      </dgm:t>
    </dgm:pt>
    <dgm:pt modelId="{14267384-252E-40BE-AF25-305AA6A0C1CB}" type="sibTrans" cxnId="{CA9DF3DE-7367-446D-AB11-213CE814E7AA}">
      <dgm:prSet/>
      <dgm:spPr/>
      <dgm:t>
        <a:bodyPr/>
        <a:lstStyle/>
        <a:p>
          <a:endParaRPr lang="en-US"/>
        </a:p>
      </dgm:t>
    </dgm:pt>
    <dgm:pt modelId="{A8907DBA-065E-4503-8245-671395A975FB}">
      <dgm:prSet/>
      <dgm:spPr/>
      <dgm:t>
        <a:bodyPr/>
        <a:lstStyle/>
        <a:p>
          <a:pPr>
            <a:defRPr b="1"/>
          </a:pPr>
          <a:r>
            <a:rPr lang="en-US"/>
            <a:t>8 juil. 2013</a:t>
          </a:r>
        </a:p>
      </dgm:t>
    </dgm:pt>
    <dgm:pt modelId="{B70E4F7E-720F-4D40-8AED-C6ABFDE5AED3}" type="parTrans" cxnId="{F6012A53-CC1F-4DC8-974E-E222E046FBC8}">
      <dgm:prSet/>
      <dgm:spPr/>
      <dgm:t>
        <a:bodyPr/>
        <a:lstStyle/>
        <a:p>
          <a:endParaRPr lang="en-US"/>
        </a:p>
      </dgm:t>
    </dgm:pt>
    <dgm:pt modelId="{43E3BA3C-5B16-45BC-869C-C26F87A1781A}" type="sibTrans" cxnId="{F6012A53-CC1F-4DC8-974E-E222E046FBC8}">
      <dgm:prSet/>
      <dgm:spPr/>
      <dgm:t>
        <a:bodyPr/>
        <a:lstStyle/>
        <a:p>
          <a:endParaRPr lang="en-US"/>
        </a:p>
      </dgm:t>
    </dgm:pt>
    <dgm:pt modelId="{CE33F43C-A95D-43D1-8C14-40B688648047}">
      <dgm:prSet/>
      <dgm:spPr/>
      <dgm:t>
        <a:bodyPr/>
        <a:lstStyle/>
        <a:p>
          <a:r>
            <a:rPr lang="en-US"/>
            <a:t>Loi n° 2013-595 du 8 juillet 2013 d’orientation et de programmation pour la refondation de l’école de la République. </a:t>
          </a:r>
        </a:p>
      </dgm:t>
    </dgm:pt>
    <dgm:pt modelId="{5E314105-0070-4823-A642-B153C599500C}" type="parTrans" cxnId="{18860915-864A-4F83-BAE4-43696E1226CF}">
      <dgm:prSet/>
      <dgm:spPr/>
      <dgm:t>
        <a:bodyPr/>
        <a:lstStyle/>
        <a:p>
          <a:endParaRPr lang="en-US"/>
        </a:p>
      </dgm:t>
    </dgm:pt>
    <dgm:pt modelId="{5E2DEE25-80D4-42F6-9E16-66F481EC877C}" type="sibTrans" cxnId="{18860915-864A-4F83-BAE4-43696E1226CF}">
      <dgm:prSet/>
      <dgm:spPr/>
      <dgm:t>
        <a:bodyPr/>
        <a:lstStyle/>
        <a:p>
          <a:endParaRPr lang="en-US"/>
        </a:p>
      </dgm:t>
    </dgm:pt>
    <dgm:pt modelId="{6B217D60-C9A5-4A3E-9569-08C1137E3AEE}">
      <dgm:prSet/>
      <dgm:spPr/>
      <dgm:t>
        <a:bodyPr/>
        <a:lstStyle/>
        <a:p>
          <a:pPr>
            <a:defRPr b="1"/>
          </a:pPr>
          <a:r>
            <a:rPr lang="en-US"/>
            <a:t>5 juin 2019</a:t>
          </a:r>
        </a:p>
      </dgm:t>
    </dgm:pt>
    <dgm:pt modelId="{54402CA2-EB6A-4CD1-B48B-DF0B64D62803}" type="parTrans" cxnId="{944F586E-1BC8-41D5-B2F6-D3F791E699A7}">
      <dgm:prSet/>
      <dgm:spPr/>
      <dgm:t>
        <a:bodyPr/>
        <a:lstStyle/>
        <a:p>
          <a:endParaRPr lang="en-US"/>
        </a:p>
      </dgm:t>
    </dgm:pt>
    <dgm:pt modelId="{BA7C69A2-2CCB-466D-91DD-CE13DA0B17B7}" type="sibTrans" cxnId="{944F586E-1BC8-41D5-B2F6-D3F791E699A7}">
      <dgm:prSet/>
      <dgm:spPr/>
      <dgm:t>
        <a:bodyPr/>
        <a:lstStyle/>
        <a:p>
          <a:endParaRPr lang="en-US"/>
        </a:p>
      </dgm:t>
    </dgm:pt>
    <dgm:pt modelId="{C9C86248-84C5-4778-A0CB-A4DA5D52FAFC}">
      <dgm:prSet/>
      <dgm:spPr/>
      <dgm:t>
        <a:bodyPr/>
        <a:lstStyle/>
        <a:p>
          <a:r>
            <a:rPr lang="en-US"/>
            <a:t>la circulaire de rentrée n° 2019-088 du 5 juin 2019 est entièrement consacrée à l’école inclusive</a:t>
          </a:r>
        </a:p>
      </dgm:t>
    </dgm:pt>
    <dgm:pt modelId="{9E4E2DF7-662D-41F1-A964-DFF93DA690D6}" type="parTrans" cxnId="{A47067BF-1FE7-4E5B-9361-BD22B024F4BB}">
      <dgm:prSet/>
      <dgm:spPr/>
      <dgm:t>
        <a:bodyPr/>
        <a:lstStyle/>
        <a:p>
          <a:endParaRPr lang="en-US"/>
        </a:p>
      </dgm:t>
    </dgm:pt>
    <dgm:pt modelId="{75E65943-97C1-4E4B-90B1-DD3322B40CBF}" type="sibTrans" cxnId="{A47067BF-1FE7-4E5B-9361-BD22B024F4BB}">
      <dgm:prSet/>
      <dgm:spPr/>
      <dgm:t>
        <a:bodyPr/>
        <a:lstStyle/>
        <a:p>
          <a:endParaRPr lang="en-US"/>
        </a:p>
      </dgm:t>
    </dgm:pt>
    <dgm:pt modelId="{6B95FBDB-3D7B-4A5C-BEBE-06CE324F78D2}">
      <dgm:prSet/>
      <dgm:spPr/>
      <dgm:t>
        <a:bodyPr/>
        <a:lstStyle/>
        <a:p>
          <a:pPr>
            <a:defRPr b="1"/>
          </a:pPr>
          <a:r>
            <a:rPr lang="en-US"/>
            <a:t>2021</a:t>
          </a:r>
        </a:p>
      </dgm:t>
    </dgm:pt>
    <dgm:pt modelId="{4440A522-3DE3-49A3-850C-A44A2C79780A}" type="parTrans" cxnId="{9A297A13-7403-4B9C-8D90-EAC7E2D2D7E5}">
      <dgm:prSet/>
      <dgm:spPr/>
      <dgm:t>
        <a:bodyPr/>
        <a:lstStyle/>
        <a:p>
          <a:endParaRPr lang="en-US"/>
        </a:p>
      </dgm:t>
    </dgm:pt>
    <dgm:pt modelId="{0583FCE7-9C94-47D2-B69E-9A9DE4D5B9E6}" type="sibTrans" cxnId="{9A297A13-7403-4B9C-8D90-EAC7E2D2D7E5}">
      <dgm:prSet/>
      <dgm:spPr/>
      <dgm:t>
        <a:bodyPr/>
        <a:lstStyle/>
        <a:p>
          <a:endParaRPr lang="en-US"/>
        </a:p>
      </dgm:t>
    </dgm:pt>
    <dgm:pt modelId="{98D872E0-7769-4D03-88FF-1C98709723FE}">
      <dgm:prSet/>
      <dgm:spPr/>
      <dgm:t>
        <a:bodyPr/>
        <a:lstStyle/>
        <a:p>
          <a:r>
            <a:rPr lang="en-US"/>
            <a:t>La circulaire de rentrée 2021</a:t>
          </a:r>
        </a:p>
      </dgm:t>
    </dgm:pt>
    <dgm:pt modelId="{92D9CF25-305F-4294-A201-1B75C722D2BA}" type="parTrans" cxnId="{E0156DB1-5206-4270-AEC5-A87D821B2D2F}">
      <dgm:prSet/>
      <dgm:spPr/>
      <dgm:t>
        <a:bodyPr/>
        <a:lstStyle/>
        <a:p>
          <a:endParaRPr lang="en-US"/>
        </a:p>
      </dgm:t>
    </dgm:pt>
    <dgm:pt modelId="{3C44D60D-71DE-43C8-B30B-E5691C240C83}" type="sibTrans" cxnId="{E0156DB1-5206-4270-AEC5-A87D821B2D2F}">
      <dgm:prSet/>
      <dgm:spPr/>
      <dgm:t>
        <a:bodyPr/>
        <a:lstStyle/>
        <a:p>
          <a:endParaRPr lang="en-US"/>
        </a:p>
      </dgm:t>
    </dgm:pt>
    <dgm:pt modelId="{3F0AB0DE-4568-4F83-BC01-9C31388F1134}">
      <dgm:prSet/>
      <dgm:spPr/>
      <dgm:t>
        <a:bodyPr/>
        <a:lstStyle/>
        <a:p>
          <a:pPr>
            <a:defRPr b="1"/>
          </a:pPr>
          <a:r>
            <a:rPr lang="en-US"/>
            <a:t>2022</a:t>
          </a:r>
        </a:p>
      </dgm:t>
    </dgm:pt>
    <dgm:pt modelId="{201C2373-3C66-4947-8A57-EA85488B57FC}" type="parTrans" cxnId="{22198DC6-5847-4723-8B78-61C2CA93A2A1}">
      <dgm:prSet/>
      <dgm:spPr/>
      <dgm:t>
        <a:bodyPr/>
        <a:lstStyle/>
        <a:p>
          <a:endParaRPr lang="en-US"/>
        </a:p>
      </dgm:t>
    </dgm:pt>
    <dgm:pt modelId="{4BE823D5-C414-408E-9E8C-4BDCBC08E988}" type="sibTrans" cxnId="{22198DC6-5847-4723-8B78-61C2CA93A2A1}">
      <dgm:prSet/>
      <dgm:spPr/>
      <dgm:t>
        <a:bodyPr/>
        <a:lstStyle/>
        <a:p>
          <a:endParaRPr lang="en-US"/>
        </a:p>
      </dgm:t>
    </dgm:pt>
    <dgm:pt modelId="{DB8BC3E4-5E16-432C-B7D2-A318F5B5D404}">
      <dgm:prSet/>
      <dgm:spPr/>
      <dgm:t>
        <a:bodyPr/>
        <a:lstStyle/>
        <a:p>
          <a:r>
            <a:rPr lang="en-US"/>
            <a:t>La circulaire de rentrée 2022</a:t>
          </a:r>
        </a:p>
      </dgm:t>
    </dgm:pt>
    <dgm:pt modelId="{1BAF8528-6B3D-40D5-8893-10790C8EEC72}" type="parTrans" cxnId="{65105041-DAE5-4AFB-A149-31FF0D854F83}">
      <dgm:prSet/>
      <dgm:spPr/>
      <dgm:t>
        <a:bodyPr/>
        <a:lstStyle/>
        <a:p>
          <a:endParaRPr lang="en-US"/>
        </a:p>
      </dgm:t>
    </dgm:pt>
    <dgm:pt modelId="{74A6A55C-A710-4C62-8DB6-1538FF104633}" type="sibTrans" cxnId="{65105041-DAE5-4AFB-A149-31FF0D854F83}">
      <dgm:prSet/>
      <dgm:spPr/>
      <dgm:t>
        <a:bodyPr/>
        <a:lstStyle/>
        <a:p>
          <a:endParaRPr lang="en-US"/>
        </a:p>
      </dgm:t>
    </dgm:pt>
    <dgm:pt modelId="{5E8A6AF3-7A8E-0747-B573-A68E7C839CC1}" type="pres">
      <dgm:prSet presAssocID="{3BF8C4A8-DA51-41F9-9797-D6F849083A16}" presName="root" presStyleCnt="0">
        <dgm:presLayoutVars>
          <dgm:chMax/>
          <dgm:chPref/>
          <dgm:animLvl val="lvl"/>
        </dgm:presLayoutVars>
      </dgm:prSet>
      <dgm:spPr/>
    </dgm:pt>
    <dgm:pt modelId="{AE6D93A1-188E-E044-8A92-EF341A5BAB21}" type="pres">
      <dgm:prSet presAssocID="{3BF8C4A8-DA51-41F9-9797-D6F849083A16}" presName="divider" presStyleLbl="fgAcc1" presStyleIdx="0" presStyleCnt="6"/>
      <dgm:spPr>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miter lim="800000"/>
          <a:tailEnd type="triangle" w="lg" len="lg"/>
        </a:ln>
        <a:effectLst/>
      </dgm:spPr>
    </dgm:pt>
    <dgm:pt modelId="{E7545A06-F11E-144F-9587-8A5BDE43BA80}" type="pres">
      <dgm:prSet presAssocID="{3BF8C4A8-DA51-41F9-9797-D6F849083A16}" presName="nodes" presStyleCnt="0">
        <dgm:presLayoutVars>
          <dgm:chMax/>
          <dgm:chPref/>
          <dgm:animLvl val="lvl"/>
        </dgm:presLayoutVars>
      </dgm:prSet>
      <dgm:spPr/>
    </dgm:pt>
    <dgm:pt modelId="{982EEF2D-6F16-4043-8117-8CBED19AAEBE}" type="pres">
      <dgm:prSet presAssocID="{FC6788F7-8262-4D55-930E-82EF7E5AFDC0}" presName="composite" presStyleCnt="0"/>
      <dgm:spPr/>
    </dgm:pt>
    <dgm:pt modelId="{C16E0695-2264-F141-BCBF-B6A517BF580D}" type="pres">
      <dgm:prSet presAssocID="{FC6788F7-8262-4D55-930E-82EF7E5AFDC0}" presName="ConnectorPoint" presStyleLbl="lnNode1" presStyleIdx="0" presStyleCnt="5"/>
      <dgm:spPr>
        <a:solidFill>
          <a:schemeClr val="accent5">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33B1E51A-D6D4-E34F-9997-857BF4F4BE44}" type="pres">
      <dgm:prSet presAssocID="{FC6788F7-8262-4D55-930E-82EF7E5AFDC0}" presName="DropPinPlaceHolder" presStyleCnt="0"/>
      <dgm:spPr/>
    </dgm:pt>
    <dgm:pt modelId="{7AA1DC61-54CD-2940-89CB-D0ED1CDA8413}" type="pres">
      <dgm:prSet presAssocID="{FC6788F7-8262-4D55-930E-82EF7E5AFDC0}" presName="DropPin" presStyleLbl="alignNode1" presStyleIdx="0" presStyleCnt="5"/>
      <dgm:spPr/>
    </dgm:pt>
    <dgm:pt modelId="{8C7EE925-1098-524A-B317-2CA1D3AA5F40}" type="pres">
      <dgm:prSet presAssocID="{FC6788F7-8262-4D55-930E-82EF7E5AFDC0}" presName="Ellipse" presStyleLbl="fgAcc1" presStyleIdx="1" presStyleCnt="6"/>
      <dgm:spPr>
        <a:solidFill>
          <a:schemeClr val="lt1">
            <a:alpha val="90000"/>
            <a:hueOff val="0"/>
            <a:satOff val="0"/>
            <a:lumOff val="0"/>
            <a:alphaOff val="0"/>
          </a:schemeClr>
        </a:solidFill>
        <a:ln w="12700" cap="flat" cmpd="sng" algn="ctr">
          <a:noFill/>
          <a:prstDash val="solid"/>
          <a:miter lim="800000"/>
        </a:ln>
        <a:effectLst/>
      </dgm:spPr>
    </dgm:pt>
    <dgm:pt modelId="{E0E4B028-8195-944E-B0ED-3421D1D9769E}" type="pres">
      <dgm:prSet presAssocID="{FC6788F7-8262-4D55-930E-82EF7E5AFDC0}" presName="L2TextContainer" presStyleLbl="revTx" presStyleIdx="0" presStyleCnt="10">
        <dgm:presLayoutVars>
          <dgm:bulletEnabled val="1"/>
        </dgm:presLayoutVars>
      </dgm:prSet>
      <dgm:spPr/>
    </dgm:pt>
    <dgm:pt modelId="{89796625-202D-404D-9954-5C5BDC35BB2C}" type="pres">
      <dgm:prSet presAssocID="{FC6788F7-8262-4D55-930E-82EF7E5AFDC0}" presName="L1TextContainer" presStyleLbl="revTx" presStyleIdx="1" presStyleCnt="10">
        <dgm:presLayoutVars>
          <dgm:chMax val="1"/>
          <dgm:chPref val="1"/>
          <dgm:bulletEnabled val="1"/>
        </dgm:presLayoutVars>
      </dgm:prSet>
      <dgm:spPr/>
    </dgm:pt>
    <dgm:pt modelId="{77178A12-B001-D54E-BD53-39C7928031D2}" type="pres">
      <dgm:prSet presAssocID="{FC6788F7-8262-4D55-930E-82EF7E5AFDC0}" presName="ConnectLine" presStyleLbl="sibTrans1D1" presStyleIdx="0" presStyleCnt="5"/>
      <dgm:spPr>
        <a:noFill/>
        <a:ln w="12700" cap="flat" cmpd="sng" algn="ctr">
          <a:solidFill>
            <a:schemeClr val="accent5">
              <a:hueOff val="0"/>
              <a:satOff val="0"/>
              <a:lumOff val="0"/>
              <a:alphaOff val="0"/>
            </a:schemeClr>
          </a:solidFill>
          <a:prstDash val="dash"/>
          <a:miter lim="800000"/>
        </a:ln>
        <a:effectLst/>
      </dgm:spPr>
    </dgm:pt>
    <dgm:pt modelId="{6E301C48-179A-9949-B6D8-3ECA4878F8ED}" type="pres">
      <dgm:prSet presAssocID="{FC6788F7-8262-4D55-930E-82EF7E5AFDC0}" presName="EmptyPlaceHolder" presStyleCnt="0"/>
      <dgm:spPr/>
    </dgm:pt>
    <dgm:pt modelId="{DE632138-BC08-BF4F-B783-2F8163C64DF8}" type="pres">
      <dgm:prSet presAssocID="{24C594B9-8B1E-4CCD-AEAF-25721558FA9C}" presName="spaceBetweenRectangles" presStyleCnt="0"/>
      <dgm:spPr/>
    </dgm:pt>
    <dgm:pt modelId="{21A4CDAA-4D5F-5642-969F-D2C4E1EB97DF}" type="pres">
      <dgm:prSet presAssocID="{A8907DBA-065E-4503-8245-671395A975FB}" presName="composite" presStyleCnt="0"/>
      <dgm:spPr/>
    </dgm:pt>
    <dgm:pt modelId="{C86130E4-27E2-AF4F-BA78-4A28D5ABF7CE}" type="pres">
      <dgm:prSet presAssocID="{A8907DBA-065E-4503-8245-671395A975FB}" presName="ConnectorPoint" presStyleLbl="lnNode1" presStyleIdx="1" presStyleCnt="5"/>
      <dgm:spPr>
        <a:solidFill>
          <a:schemeClr val="accent5">
            <a:hueOff val="-1689636"/>
            <a:satOff val="-4355"/>
            <a:lumOff val="-2941"/>
            <a:alphaOff val="0"/>
          </a:schemeClr>
        </a:solidFill>
        <a:ln w="6350" cap="flat" cmpd="sng" algn="ctr">
          <a:solidFill>
            <a:schemeClr val="lt1">
              <a:hueOff val="0"/>
              <a:satOff val="0"/>
              <a:lumOff val="0"/>
              <a:alphaOff val="0"/>
            </a:schemeClr>
          </a:solidFill>
          <a:prstDash val="solid"/>
          <a:miter lim="800000"/>
        </a:ln>
        <a:effectLst/>
      </dgm:spPr>
    </dgm:pt>
    <dgm:pt modelId="{902FCF7D-5C7D-E74C-AC69-297E2281A5F9}" type="pres">
      <dgm:prSet presAssocID="{A8907DBA-065E-4503-8245-671395A975FB}" presName="DropPinPlaceHolder" presStyleCnt="0"/>
      <dgm:spPr/>
    </dgm:pt>
    <dgm:pt modelId="{99AD6901-F3BC-704F-BD80-0F741169FAB2}" type="pres">
      <dgm:prSet presAssocID="{A8907DBA-065E-4503-8245-671395A975FB}" presName="DropPin" presStyleLbl="alignNode1" presStyleIdx="1" presStyleCnt="5"/>
      <dgm:spPr/>
    </dgm:pt>
    <dgm:pt modelId="{981360BA-5BCB-A34F-9245-1597BBA8E5E5}" type="pres">
      <dgm:prSet presAssocID="{A8907DBA-065E-4503-8245-671395A975FB}" presName="Ellipse" presStyleLbl="fgAcc1" presStyleIdx="2" presStyleCnt="6"/>
      <dgm:spPr>
        <a:solidFill>
          <a:schemeClr val="lt1">
            <a:alpha val="90000"/>
            <a:hueOff val="0"/>
            <a:satOff val="0"/>
            <a:lumOff val="0"/>
            <a:alphaOff val="0"/>
          </a:schemeClr>
        </a:solidFill>
        <a:ln w="12700" cap="flat" cmpd="sng" algn="ctr">
          <a:noFill/>
          <a:prstDash val="solid"/>
          <a:miter lim="800000"/>
        </a:ln>
        <a:effectLst/>
      </dgm:spPr>
    </dgm:pt>
    <dgm:pt modelId="{5C76A5DD-745F-1C47-AB97-D545C7FB2700}" type="pres">
      <dgm:prSet presAssocID="{A8907DBA-065E-4503-8245-671395A975FB}" presName="L2TextContainer" presStyleLbl="revTx" presStyleIdx="2" presStyleCnt="10">
        <dgm:presLayoutVars>
          <dgm:bulletEnabled val="1"/>
        </dgm:presLayoutVars>
      </dgm:prSet>
      <dgm:spPr/>
    </dgm:pt>
    <dgm:pt modelId="{0F01F250-9C8E-C540-8EE6-8BD0E3470765}" type="pres">
      <dgm:prSet presAssocID="{A8907DBA-065E-4503-8245-671395A975FB}" presName="L1TextContainer" presStyleLbl="revTx" presStyleIdx="3" presStyleCnt="10">
        <dgm:presLayoutVars>
          <dgm:chMax val="1"/>
          <dgm:chPref val="1"/>
          <dgm:bulletEnabled val="1"/>
        </dgm:presLayoutVars>
      </dgm:prSet>
      <dgm:spPr/>
    </dgm:pt>
    <dgm:pt modelId="{3AD057FB-8F41-0843-AECD-43C74C6AB6FA}" type="pres">
      <dgm:prSet presAssocID="{A8907DBA-065E-4503-8245-671395A975FB}" presName="ConnectLine" presStyleLbl="sibTrans1D1" presStyleIdx="1" presStyleCnt="5"/>
      <dgm:spPr>
        <a:noFill/>
        <a:ln w="12700" cap="flat" cmpd="sng" algn="ctr">
          <a:solidFill>
            <a:schemeClr val="accent5">
              <a:hueOff val="-1689636"/>
              <a:satOff val="-4355"/>
              <a:lumOff val="-2941"/>
              <a:alphaOff val="0"/>
            </a:schemeClr>
          </a:solidFill>
          <a:prstDash val="dash"/>
          <a:miter lim="800000"/>
        </a:ln>
        <a:effectLst/>
      </dgm:spPr>
    </dgm:pt>
    <dgm:pt modelId="{3DCCE501-312A-8B43-8C21-F5B27923CC1E}" type="pres">
      <dgm:prSet presAssocID="{A8907DBA-065E-4503-8245-671395A975FB}" presName="EmptyPlaceHolder" presStyleCnt="0"/>
      <dgm:spPr/>
    </dgm:pt>
    <dgm:pt modelId="{186321CD-F255-9344-A6A6-362A0AC14F0B}" type="pres">
      <dgm:prSet presAssocID="{43E3BA3C-5B16-45BC-869C-C26F87A1781A}" presName="spaceBetweenRectangles" presStyleCnt="0"/>
      <dgm:spPr/>
    </dgm:pt>
    <dgm:pt modelId="{DA2FCD47-8219-A243-85A8-BB7E297892C4}" type="pres">
      <dgm:prSet presAssocID="{6B217D60-C9A5-4A3E-9569-08C1137E3AEE}" presName="composite" presStyleCnt="0"/>
      <dgm:spPr/>
    </dgm:pt>
    <dgm:pt modelId="{D947DE75-7E4D-BC4E-A6E1-E95E38E473EE}" type="pres">
      <dgm:prSet presAssocID="{6B217D60-C9A5-4A3E-9569-08C1137E3AEE}" presName="ConnectorPoint" presStyleLbl="lnNode1" presStyleIdx="2" presStyleCnt="5"/>
      <dgm:spPr>
        <a:solidFill>
          <a:schemeClr val="accent5">
            <a:hueOff val="-3379271"/>
            <a:satOff val="-8710"/>
            <a:lumOff val="-5883"/>
            <a:alphaOff val="0"/>
          </a:schemeClr>
        </a:solidFill>
        <a:ln w="6350" cap="flat" cmpd="sng" algn="ctr">
          <a:solidFill>
            <a:schemeClr val="lt1">
              <a:hueOff val="0"/>
              <a:satOff val="0"/>
              <a:lumOff val="0"/>
              <a:alphaOff val="0"/>
            </a:schemeClr>
          </a:solidFill>
          <a:prstDash val="solid"/>
          <a:miter lim="800000"/>
        </a:ln>
        <a:effectLst/>
      </dgm:spPr>
    </dgm:pt>
    <dgm:pt modelId="{F0ED6B18-25EA-C740-8BA3-8C50BF59AA29}" type="pres">
      <dgm:prSet presAssocID="{6B217D60-C9A5-4A3E-9569-08C1137E3AEE}" presName="DropPinPlaceHolder" presStyleCnt="0"/>
      <dgm:spPr/>
    </dgm:pt>
    <dgm:pt modelId="{C1B09002-3D3E-BF4E-A191-49EE34C6E362}" type="pres">
      <dgm:prSet presAssocID="{6B217D60-C9A5-4A3E-9569-08C1137E3AEE}" presName="DropPin" presStyleLbl="alignNode1" presStyleIdx="2" presStyleCnt="5"/>
      <dgm:spPr/>
    </dgm:pt>
    <dgm:pt modelId="{C6B2D227-EBA8-5B41-86E6-7F2707CDEA88}" type="pres">
      <dgm:prSet presAssocID="{6B217D60-C9A5-4A3E-9569-08C1137E3AEE}" presName="Ellipse" presStyleLbl="fgAcc1" presStyleIdx="3" presStyleCnt="6"/>
      <dgm:spPr>
        <a:solidFill>
          <a:schemeClr val="lt1">
            <a:alpha val="90000"/>
            <a:hueOff val="0"/>
            <a:satOff val="0"/>
            <a:lumOff val="0"/>
            <a:alphaOff val="0"/>
          </a:schemeClr>
        </a:solidFill>
        <a:ln w="12700" cap="flat" cmpd="sng" algn="ctr">
          <a:noFill/>
          <a:prstDash val="solid"/>
          <a:miter lim="800000"/>
        </a:ln>
        <a:effectLst/>
      </dgm:spPr>
    </dgm:pt>
    <dgm:pt modelId="{04ED8DCB-52F1-C348-A8AA-7D179AB57B2E}" type="pres">
      <dgm:prSet presAssocID="{6B217D60-C9A5-4A3E-9569-08C1137E3AEE}" presName="L2TextContainer" presStyleLbl="revTx" presStyleIdx="4" presStyleCnt="10">
        <dgm:presLayoutVars>
          <dgm:bulletEnabled val="1"/>
        </dgm:presLayoutVars>
      </dgm:prSet>
      <dgm:spPr/>
    </dgm:pt>
    <dgm:pt modelId="{2EA9B697-CDDE-EB4C-BF79-B537B2C5EF5C}" type="pres">
      <dgm:prSet presAssocID="{6B217D60-C9A5-4A3E-9569-08C1137E3AEE}" presName="L1TextContainer" presStyleLbl="revTx" presStyleIdx="5" presStyleCnt="10">
        <dgm:presLayoutVars>
          <dgm:chMax val="1"/>
          <dgm:chPref val="1"/>
          <dgm:bulletEnabled val="1"/>
        </dgm:presLayoutVars>
      </dgm:prSet>
      <dgm:spPr/>
    </dgm:pt>
    <dgm:pt modelId="{5D293EA7-1333-6B49-AD59-524ECC4A7229}" type="pres">
      <dgm:prSet presAssocID="{6B217D60-C9A5-4A3E-9569-08C1137E3AEE}" presName="ConnectLine" presStyleLbl="sibTrans1D1" presStyleIdx="2" presStyleCnt="5"/>
      <dgm:spPr>
        <a:noFill/>
        <a:ln w="12700" cap="flat" cmpd="sng" algn="ctr">
          <a:solidFill>
            <a:schemeClr val="accent5">
              <a:hueOff val="-3379271"/>
              <a:satOff val="-8710"/>
              <a:lumOff val="-5883"/>
              <a:alphaOff val="0"/>
            </a:schemeClr>
          </a:solidFill>
          <a:prstDash val="dash"/>
          <a:miter lim="800000"/>
        </a:ln>
        <a:effectLst/>
      </dgm:spPr>
    </dgm:pt>
    <dgm:pt modelId="{E4792ED7-6F91-C448-ADF7-D8A635692315}" type="pres">
      <dgm:prSet presAssocID="{6B217D60-C9A5-4A3E-9569-08C1137E3AEE}" presName="EmptyPlaceHolder" presStyleCnt="0"/>
      <dgm:spPr/>
    </dgm:pt>
    <dgm:pt modelId="{8F14B66E-3556-B749-9F4C-929AEC6FDD7F}" type="pres">
      <dgm:prSet presAssocID="{BA7C69A2-2CCB-466D-91DD-CE13DA0B17B7}" presName="spaceBetweenRectangles" presStyleCnt="0"/>
      <dgm:spPr/>
    </dgm:pt>
    <dgm:pt modelId="{6AE6D2D2-F15F-3143-BB4A-0D8BD9B1ABD3}" type="pres">
      <dgm:prSet presAssocID="{6B95FBDB-3D7B-4A5C-BEBE-06CE324F78D2}" presName="composite" presStyleCnt="0"/>
      <dgm:spPr/>
    </dgm:pt>
    <dgm:pt modelId="{E968F215-66A3-5748-AEC8-FC6AD3654AD8}" type="pres">
      <dgm:prSet presAssocID="{6B95FBDB-3D7B-4A5C-BEBE-06CE324F78D2}" presName="ConnectorPoint" presStyleLbl="lnNode1" presStyleIdx="3" presStyleCnt="5"/>
      <dgm:spPr>
        <a:solidFill>
          <a:schemeClr val="accent5">
            <a:hueOff val="-5068907"/>
            <a:satOff val="-13064"/>
            <a:lumOff val="-8824"/>
            <a:alphaOff val="0"/>
          </a:schemeClr>
        </a:solidFill>
        <a:ln w="6350" cap="flat" cmpd="sng" algn="ctr">
          <a:solidFill>
            <a:schemeClr val="lt1">
              <a:hueOff val="0"/>
              <a:satOff val="0"/>
              <a:lumOff val="0"/>
              <a:alphaOff val="0"/>
            </a:schemeClr>
          </a:solidFill>
          <a:prstDash val="solid"/>
          <a:miter lim="800000"/>
        </a:ln>
        <a:effectLst/>
      </dgm:spPr>
    </dgm:pt>
    <dgm:pt modelId="{441080BB-6AF9-BD49-B7D2-718E4213ED8C}" type="pres">
      <dgm:prSet presAssocID="{6B95FBDB-3D7B-4A5C-BEBE-06CE324F78D2}" presName="DropPinPlaceHolder" presStyleCnt="0"/>
      <dgm:spPr/>
    </dgm:pt>
    <dgm:pt modelId="{B360896B-C464-054D-8410-1CDCC0F0F6E7}" type="pres">
      <dgm:prSet presAssocID="{6B95FBDB-3D7B-4A5C-BEBE-06CE324F78D2}" presName="DropPin" presStyleLbl="alignNode1" presStyleIdx="3" presStyleCnt="5"/>
      <dgm:spPr/>
    </dgm:pt>
    <dgm:pt modelId="{AE5BCAA2-26E9-8A49-8B0C-84C87A3341AE}" type="pres">
      <dgm:prSet presAssocID="{6B95FBDB-3D7B-4A5C-BEBE-06CE324F78D2}" presName="Ellipse" presStyleLbl="fgAcc1" presStyleIdx="4" presStyleCnt="6"/>
      <dgm:spPr>
        <a:solidFill>
          <a:schemeClr val="lt1">
            <a:alpha val="90000"/>
            <a:hueOff val="0"/>
            <a:satOff val="0"/>
            <a:lumOff val="0"/>
            <a:alphaOff val="0"/>
          </a:schemeClr>
        </a:solidFill>
        <a:ln w="12700" cap="flat" cmpd="sng" algn="ctr">
          <a:noFill/>
          <a:prstDash val="solid"/>
          <a:miter lim="800000"/>
        </a:ln>
        <a:effectLst/>
      </dgm:spPr>
    </dgm:pt>
    <dgm:pt modelId="{BED28A7A-E3BA-E842-A25C-59C18672F84C}" type="pres">
      <dgm:prSet presAssocID="{6B95FBDB-3D7B-4A5C-BEBE-06CE324F78D2}" presName="L2TextContainer" presStyleLbl="revTx" presStyleIdx="6" presStyleCnt="10">
        <dgm:presLayoutVars>
          <dgm:bulletEnabled val="1"/>
        </dgm:presLayoutVars>
      </dgm:prSet>
      <dgm:spPr/>
    </dgm:pt>
    <dgm:pt modelId="{6E8FF027-5E6C-9E48-873C-2B85957A81BE}" type="pres">
      <dgm:prSet presAssocID="{6B95FBDB-3D7B-4A5C-BEBE-06CE324F78D2}" presName="L1TextContainer" presStyleLbl="revTx" presStyleIdx="7" presStyleCnt="10">
        <dgm:presLayoutVars>
          <dgm:chMax val="1"/>
          <dgm:chPref val="1"/>
          <dgm:bulletEnabled val="1"/>
        </dgm:presLayoutVars>
      </dgm:prSet>
      <dgm:spPr/>
    </dgm:pt>
    <dgm:pt modelId="{7EC541C3-17E9-1249-9827-1801EB7AFDBA}" type="pres">
      <dgm:prSet presAssocID="{6B95FBDB-3D7B-4A5C-BEBE-06CE324F78D2}" presName="ConnectLine" presStyleLbl="sibTrans1D1" presStyleIdx="3" presStyleCnt="5"/>
      <dgm:spPr>
        <a:noFill/>
        <a:ln w="12700" cap="flat" cmpd="sng" algn="ctr">
          <a:solidFill>
            <a:schemeClr val="accent5">
              <a:hueOff val="-5068907"/>
              <a:satOff val="-13064"/>
              <a:lumOff val="-8824"/>
              <a:alphaOff val="0"/>
            </a:schemeClr>
          </a:solidFill>
          <a:prstDash val="dash"/>
          <a:miter lim="800000"/>
        </a:ln>
        <a:effectLst/>
      </dgm:spPr>
    </dgm:pt>
    <dgm:pt modelId="{12B3DE9E-64B2-0B46-A9AA-B15A6280FA04}" type="pres">
      <dgm:prSet presAssocID="{6B95FBDB-3D7B-4A5C-BEBE-06CE324F78D2}" presName="EmptyPlaceHolder" presStyleCnt="0"/>
      <dgm:spPr/>
    </dgm:pt>
    <dgm:pt modelId="{357CA0E0-ED10-BA47-A16D-2F598F99B326}" type="pres">
      <dgm:prSet presAssocID="{0583FCE7-9C94-47D2-B69E-9A9DE4D5B9E6}" presName="spaceBetweenRectangles" presStyleCnt="0"/>
      <dgm:spPr/>
    </dgm:pt>
    <dgm:pt modelId="{63052EBE-3F3D-5449-BCF2-466FB82FF14E}" type="pres">
      <dgm:prSet presAssocID="{3F0AB0DE-4568-4F83-BC01-9C31388F1134}" presName="composite" presStyleCnt="0"/>
      <dgm:spPr/>
    </dgm:pt>
    <dgm:pt modelId="{4AA961A6-E1A8-3041-88AF-08A880D96478}" type="pres">
      <dgm:prSet presAssocID="{3F0AB0DE-4568-4F83-BC01-9C31388F1134}" presName="ConnectorPoint" presStyleLbl="lnNode1" presStyleIdx="4" presStyleCnt="5"/>
      <dgm:spPr>
        <a:solidFill>
          <a:schemeClr val="accent5">
            <a:hueOff val="-6758543"/>
            <a:satOff val="-17419"/>
            <a:lumOff val="-11765"/>
            <a:alphaOff val="0"/>
          </a:schemeClr>
        </a:solidFill>
        <a:ln w="6350" cap="flat" cmpd="sng" algn="ctr">
          <a:solidFill>
            <a:schemeClr val="lt1">
              <a:hueOff val="0"/>
              <a:satOff val="0"/>
              <a:lumOff val="0"/>
              <a:alphaOff val="0"/>
            </a:schemeClr>
          </a:solidFill>
          <a:prstDash val="solid"/>
          <a:miter lim="800000"/>
        </a:ln>
        <a:effectLst/>
      </dgm:spPr>
    </dgm:pt>
    <dgm:pt modelId="{0904CF85-A68A-4B41-AE95-4A21A4CDAA47}" type="pres">
      <dgm:prSet presAssocID="{3F0AB0DE-4568-4F83-BC01-9C31388F1134}" presName="DropPinPlaceHolder" presStyleCnt="0"/>
      <dgm:spPr/>
    </dgm:pt>
    <dgm:pt modelId="{DDEA11FC-8D43-A04E-9068-7F7FC6F8F89B}" type="pres">
      <dgm:prSet presAssocID="{3F0AB0DE-4568-4F83-BC01-9C31388F1134}" presName="DropPin" presStyleLbl="alignNode1" presStyleIdx="4" presStyleCnt="5"/>
      <dgm:spPr/>
    </dgm:pt>
    <dgm:pt modelId="{FE75DB3B-F211-BC4F-B86B-E0F75D6BE4EC}" type="pres">
      <dgm:prSet presAssocID="{3F0AB0DE-4568-4F83-BC01-9C31388F1134}" presName="Ellipse" presStyleLbl="fgAcc1" presStyleIdx="5" presStyleCnt="6"/>
      <dgm:spPr>
        <a:solidFill>
          <a:schemeClr val="lt1">
            <a:alpha val="90000"/>
            <a:hueOff val="0"/>
            <a:satOff val="0"/>
            <a:lumOff val="0"/>
            <a:alphaOff val="0"/>
          </a:schemeClr>
        </a:solidFill>
        <a:ln w="12700" cap="flat" cmpd="sng" algn="ctr">
          <a:noFill/>
          <a:prstDash val="solid"/>
          <a:miter lim="800000"/>
        </a:ln>
        <a:effectLst/>
      </dgm:spPr>
    </dgm:pt>
    <dgm:pt modelId="{023A8F1D-5243-BB4A-9B1D-DCCD362FD2AD}" type="pres">
      <dgm:prSet presAssocID="{3F0AB0DE-4568-4F83-BC01-9C31388F1134}" presName="L2TextContainer" presStyleLbl="revTx" presStyleIdx="8" presStyleCnt="10">
        <dgm:presLayoutVars>
          <dgm:bulletEnabled val="1"/>
        </dgm:presLayoutVars>
      </dgm:prSet>
      <dgm:spPr/>
    </dgm:pt>
    <dgm:pt modelId="{0C663832-C991-CB4A-819A-8BEF0589C761}" type="pres">
      <dgm:prSet presAssocID="{3F0AB0DE-4568-4F83-BC01-9C31388F1134}" presName="L1TextContainer" presStyleLbl="revTx" presStyleIdx="9" presStyleCnt="10">
        <dgm:presLayoutVars>
          <dgm:chMax val="1"/>
          <dgm:chPref val="1"/>
          <dgm:bulletEnabled val="1"/>
        </dgm:presLayoutVars>
      </dgm:prSet>
      <dgm:spPr/>
    </dgm:pt>
    <dgm:pt modelId="{79CC68EA-EF4C-644B-8DF7-D84B825C48E0}" type="pres">
      <dgm:prSet presAssocID="{3F0AB0DE-4568-4F83-BC01-9C31388F1134}" presName="ConnectLine" presStyleLbl="sibTrans1D1" presStyleIdx="4" presStyleCnt="5"/>
      <dgm:spPr>
        <a:noFill/>
        <a:ln w="12700" cap="flat" cmpd="sng" algn="ctr">
          <a:solidFill>
            <a:schemeClr val="accent5">
              <a:hueOff val="-6758543"/>
              <a:satOff val="-17419"/>
              <a:lumOff val="-11765"/>
              <a:alphaOff val="0"/>
            </a:schemeClr>
          </a:solidFill>
          <a:prstDash val="dash"/>
          <a:miter lim="800000"/>
        </a:ln>
        <a:effectLst/>
      </dgm:spPr>
    </dgm:pt>
    <dgm:pt modelId="{1BA628F9-5131-214D-AC13-6615AFF3183B}" type="pres">
      <dgm:prSet presAssocID="{3F0AB0DE-4568-4F83-BC01-9C31388F1134}" presName="EmptyPlaceHolder" presStyleCnt="0"/>
      <dgm:spPr/>
    </dgm:pt>
  </dgm:ptLst>
  <dgm:cxnLst>
    <dgm:cxn modelId="{951E6B03-0B43-3945-8568-AB974496742A}" type="presOf" srcId="{FC6788F7-8262-4D55-930E-82EF7E5AFDC0}" destId="{89796625-202D-404D-9954-5C5BDC35BB2C}" srcOrd="0" destOrd="0" presId="urn:microsoft.com/office/officeart/2017/3/layout/DropPinTimeline"/>
    <dgm:cxn modelId="{97F5E606-E60E-AE43-8B7C-ECD35A3B62FE}" type="presOf" srcId="{98D872E0-7769-4D03-88FF-1C98709723FE}" destId="{BED28A7A-E3BA-E842-A25C-59C18672F84C}" srcOrd="0" destOrd="0" presId="urn:microsoft.com/office/officeart/2017/3/layout/DropPinTimeline"/>
    <dgm:cxn modelId="{9A297A13-7403-4B9C-8D90-EAC7E2D2D7E5}" srcId="{3BF8C4A8-DA51-41F9-9797-D6F849083A16}" destId="{6B95FBDB-3D7B-4A5C-BEBE-06CE324F78D2}" srcOrd="3" destOrd="0" parTransId="{4440A522-3DE3-49A3-850C-A44A2C79780A}" sibTransId="{0583FCE7-9C94-47D2-B69E-9A9DE4D5B9E6}"/>
    <dgm:cxn modelId="{18860915-864A-4F83-BAE4-43696E1226CF}" srcId="{A8907DBA-065E-4503-8245-671395A975FB}" destId="{CE33F43C-A95D-43D1-8C14-40B688648047}" srcOrd="0" destOrd="0" parTransId="{5E314105-0070-4823-A642-B153C599500C}" sibTransId="{5E2DEE25-80D4-42F6-9E16-66F481EC877C}"/>
    <dgm:cxn modelId="{40C53925-1CB7-AD4B-9AD5-F47B294C2372}" type="presOf" srcId="{CE33F43C-A95D-43D1-8C14-40B688648047}" destId="{5C76A5DD-745F-1C47-AB97-D545C7FB2700}" srcOrd="0" destOrd="0" presId="urn:microsoft.com/office/officeart/2017/3/layout/DropPinTimeline"/>
    <dgm:cxn modelId="{65105041-DAE5-4AFB-A149-31FF0D854F83}" srcId="{3F0AB0DE-4568-4F83-BC01-9C31388F1134}" destId="{DB8BC3E4-5E16-432C-B7D2-A318F5B5D404}" srcOrd="0" destOrd="0" parTransId="{1BAF8528-6B3D-40D5-8893-10790C8EEC72}" sibTransId="{74A6A55C-A710-4C62-8DB6-1538FF104633}"/>
    <dgm:cxn modelId="{379EB843-E4A7-F246-91D8-178A51F8F477}" type="presOf" srcId="{6B95FBDB-3D7B-4A5C-BEBE-06CE324F78D2}" destId="{6E8FF027-5E6C-9E48-873C-2B85957A81BE}" srcOrd="0" destOrd="0" presId="urn:microsoft.com/office/officeart/2017/3/layout/DropPinTimeline"/>
    <dgm:cxn modelId="{F6012A53-CC1F-4DC8-974E-E222E046FBC8}" srcId="{3BF8C4A8-DA51-41F9-9797-D6F849083A16}" destId="{A8907DBA-065E-4503-8245-671395A975FB}" srcOrd="1" destOrd="0" parTransId="{B70E4F7E-720F-4D40-8AED-C6ABFDE5AED3}" sibTransId="{43E3BA3C-5B16-45BC-869C-C26F87A1781A}"/>
    <dgm:cxn modelId="{944F586E-1BC8-41D5-B2F6-D3F791E699A7}" srcId="{3BF8C4A8-DA51-41F9-9797-D6F849083A16}" destId="{6B217D60-C9A5-4A3E-9569-08C1137E3AEE}" srcOrd="2" destOrd="0" parTransId="{54402CA2-EB6A-4CD1-B48B-DF0B64D62803}" sibTransId="{BA7C69A2-2CCB-466D-91DD-CE13DA0B17B7}"/>
    <dgm:cxn modelId="{5B18246F-5860-4FB1-AD6E-86117ED326D4}" srcId="{3BF8C4A8-DA51-41F9-9797-D6F849083A16}" destId="{FC6788F7-8262-4D55-930E-82EF7E5AFDC0}" srcOrd="0" destOrd="0" parTransId="{2E888879-3F29-4764-9533-F503945068B1}" sibTransId="{24C594B9-8B1E-4CCD-AEAF-25721558FA9C}"/>
    <dgm:cxn modelId="{E4F86B7A-DEF3-F24E-8B41-43A9D547F174}" type="presOf" srcId="{3BF8C4A8-DA51-41F9-9797-D6F849083A16}" destId="{5E8A6AF3-7A8E-0747-B573-A68E7C839CC1}" srcOrd="0" destOrd="0" presId="urn:microsoft.com/office/officeart/2017/3/layout/DropPinTimeline"/>
    <dgm:cxn modelId="{E9408BAA-0548-2B40-90EE-28E538FF07A5}" type="presOf" srcId="{6B217D60-C9A5-4A3E-9569-08C1137E3AEE}" destId="{2EA9B697-CDDE-EB4C-BF79-B537B2C5EF5C}" srcOrd="0" destOrd="0" presId="urn:microsoft.com/office/officeart/2017/3/layout/DropPinTimeline"/>
    <dgm:cxn modelId="{D293CCAA-28DE-DA48-A57C-BAFE93F9029A}" type="presOf" srcId="{C9C86248-84C5-4778-A0CB-A4DA5D52FAFC}" destId="{04ED8DCB-52F1-C348-A8AA-7D179AB57B2E}" srcOrd="0" destOrd="0" presId="urn:microsoft.com/office/officeart/2017/3/layout/DropPinTimeline"/>
    <dgm:cxn modelId="{E0156DB1-5206-4270-AEC5-A87D821B2D2F}" srcId="{6B95FBDB-3D7B-4A5C-BEBE-06CE324F78D2}" destId="{98D872E0-7769-4D03-88FF-1C98709723FE}" srcOrd="0" destOrd="0" parTransId="{92D9CF25-305F-4294-A201-1B75C722D2BA}" sibTransId="{3C44D60D-71DE-43C8-B30B-E5691C240C83}"/>
    <dgm:cxn modelId="{A47067BF-1FE7-4E5B-9361-BD22B024F4BB}" srcId="{6B217D60-C9A5-4A3E-9569-08C1137E3AEE}" destId="{C9C86248-84C5-4778-A0CB-A4DA5D52FAFC}" srcOrd="0" destOrd="0" parTransId="{9E4E2DF7-662D-41F1-A964-DFF93DA690D6}" sibTransId="{75E65943-97C1-4E4B-90B1-DD3322B40CBF}"/>
    <dgm:cxn modelId="{22198DC6-5847-4723-8B78-61C2CA93A2A1}" srcId="{3BF8C4A8-DA51-41F9-9797-D6F849083A16}" destId="{3F0AB0DE-4568-4F83-BC01-9C31388F1134}" srcOrd="4" destOrd="0" parTransId="{201C2373-3C66-4947-8A57-EA85488B57FC}" sibTransId="{4BE823D5-C414-408E-9E8C-4BDCBC08E988}"/>
    <dgm:cxn modelId="{352771D4-ADF8-204B-921D-30B0C9CA3A39}" type="presOf" srcId="{0C6380DB-994D-46E6-8A54-C209093EFFF1}" destId="{E0E4B028-8195-944E-B0ED-3421D1D9769E}" srcOrd="0" destOrd="0" presId="urn:microsoft.com/office/officeart/2017/3/layout/DropPinTimeline"/>
    <dgm:cxn modelId="{1AC93CD6-69F7-8C48-AAAC-7BF4FBB7CF1D}" type="presOf" srcId="{A8907DBA-065E-4503-8245-671395A975FB}" destId="{0F01F250-9C8E-C540-8EE6-8BD0E3470765}" srcOrd="0" destOrd="0" presId="urn:microsoft.com/office/officeart/2017/3/layout/DropPinTimeline"/>
    <dgm:cxn modelId="{0D4407DD-3256-B040-A5F1-92A075B2B58A}" type="presOf" srcId="{3F0AB0DE-4568-4F83-BC01-9C31388F1134}" destId="{0C663832-C991-CB4A-819A-8BEF0589C761}" srcOrd="0" destOrd="0" presId="urn:microsoft.com/office/officeart/2017/3/layout/DropPinTimeline"/>
    <dgm:cxn modelId="{CA9DF3DE-7367-446D-AB11-213CE814E7AA}" srcId="{FC6788F7-8262-4D55-930E-82EF7E5AFDC0}" destId="{0C6380DB-994D-46E6-8A54-C209093EFFF1}" srcOrd="0" destOrd="0" parTransId="{13D5A5C4-0703-41C4-81CF-3B06827A14C3}" sibTransId="{14267384-252E-40BE-AF25-305AA6A0C1CB}"/>
    <dgm:cxn modelId="{93DB24FA-DE80-4745-B550-0F94E7E70F79}" type="presOf" srcId="{DB8BC3E4-5E16-432C-B7D2-A318F5B5D404}" destId="{023A8F1D-5243-BB4A-9B1D-DCCD362FD2AD}" srcOrd="0" destOrd="0" presId="urn:microsoft.com/office/officeart/2017/3/layout/DropPinTimeline"/>
    <dgm:cxn modelId="{844E913C-1800-6F4A-A176-9F38880C8237}" type="presParOf" srcId="{5E8A6AF3-7A8E-0747-B573-A68E7C839CC1}" destId="{AE6D93A1-188E-E044-8A92-EF341A5BAB21}" srcOrd="0" destOrd="0" presId="urn:microsoft.com/office/officeart/2017/3/layout/DropPinTimeline"/>
    <dgm:cxn modelId="{9C122C70-AEB7-AE43-8BF4-C1939B247E13}" type="presParOf" srcId="{5E8A6AF3-7A8E-0747-B573-A68E7C839CC1}" destId="{E7545A06-F11E-144F-9587-8A5BDE43BA80}" srcOrd="1" destOrd="0" presId="urn:microsoft.com/office/officeart/2017/3/layout/DropPinTimeline"/>
    <dgm:cxn modelId="{1940887E-75B3-4349-BED0-1C8FB20598A5}" type="presParOf" srcId="{E7545A06-F11E-144F-9587-8A5BDE43BA80}" destId="{982EEF2D-6F16-4043-8117-8CBED19AAEBE}" srcOrd="0" destOrd="0" presId="urn:microsoft.com/office/officeart/2017/3/layout/DropPinTimeline"/>
    <dgm:cxn modelId="{896B8A62-0B78-894E-B2C9-B2083A7EF3C3}" type="presParOf" srcId="{982EEF2D-6F16-4043-8117-8CBED19AAEBE}" destId="{C16E0695-2264-F141-BCBF-B6A517BF580D}" srcOrd="0" destOrd="0" presId="urn:microsoft.com/office/officeart/2017/3/layout/DropPinTimeline"/>
    <dgm:cxn modelId="{5F16D668-EC24-A843-86A9-01E7F6D58BA7}" type="presParOf" srcId="{982EEF2D-6F16-4043-8117-8CBED19AAEBE}" destId="{33B1E51A-D6D4-E34F-9997-857BF4F4BE44}" srcOrd="1" destOrd="0" presId="urn:microsoft.com/office/officeart/2017/3/layout/DropPinTimeline"/>
    <dgm:cxn modelId="{30DEB039-926C-5E41-BEB5-3CDE91DD4CC7}" type="presParOf" srcId="{33B1E51A-D6D4-E34F-9997-857BF4F4BE44}" destId="{7AA1DC61-54CD-2940-89CB-D0ED1CDA8413}" srcOrd="0" destOrd="0" presId="urn:microsoft.com/office/officeart/2017/3/layout/DropPinTimeline"/>
    <dgm:cxn modelId="{C4734AB0-1D7A-554F-AD48-A7B094053878}" type="presParOf" srcId="{33B1E51A-D6D4-E34F-9997-857BF4F4BE44}" destId="{8C7EE925-1098-524A-B317-2CA1D3AA5F40}" srcOrd="1" destOrd="0" presId="urn:microsoft.com/office/officeart/2017/3/layout/DropPinTimeline"/>
    <dgm:cxn modelId="{CB4ED5BC-E98A-CE4E-B9B2-0AB10F5D322F}" type="presParOf" srcId="{982EEF2D-6F16-4043-8117-8CBED19AAEBE}" destId="{E0E4B028-8195-944E-B0ED-3421D1D9769E}" srcOrd="2" destOrd="0" presId="urn:microsoft.com/office/officeart/2017/3/layout/DropPinTimeline"/>
    <dgm:cxn modelId="{47728D45-33AF-A74B-9CE9-D3A937F907CE}" type="presParOf" srcId="{982EEF2D-6F16-4043-8117-8CBED19AAEBE}" destId="{89796625-202D-404D-9954-5C5BDC35BB2C}" srcOrd="3" destOrd="0" presId="urn:microsoft.com/office/officeart/2017/3/layout/DropPinTimeline"/>
    <dgm:cxn modelId="{5479BCF4-B479-0F4B-9BD3-EBFA5E852651}" type="presParOf" srcId="{982EEF2D-6F16-4043-8117-8CBED19AAEBE}" destId="{77178A12-B001-D54E-BD53-39C7928031D2}" srcOrd="4" destOrd="0" presId="urn:microsoft.com/office/officeart/2017/3/layout/DropPinTimeline"/>
    <dgm:cxn modelId="{232C9BF9-F806-D14A-9D7F-44D78470F7A0}" type="presParOf" srcId="{982EEF2D-6F16-4043-8117-8CBED19AAEBE}" destId="{6E301C48-179A-9949-B6D8-3ECA4878F8ED}" srcOrd="5" destOrd="0" presId="urn:microsoft.com/office/officeart/2017/3/layout/DropPinTimeline"/>
    <dgm:cxn modelId="{972F55E7-E88A-E64E-88B2-6DFAB6E0D851}" type="presParOf" srcId="{E7545A06-F11E-144F-9587-8A5BDE43BA80}" destId="{DE632138-BC08-BF4F-B783-2F8163C64DF8}" srcOrd="1" destOrd="0" presId="urn:microsoft.com/office/officeart/2017/3/layout/DropPinTimeline"/>
    <dgm:cxn modelId="{D47B7601-BFDC-CC43-9891-BBB5F09338B2}" type="presParOf" srcId="{E7545A06-F11E-144F-9587-8A5BDE43BA80}" destId="{21A4CDAA-4D5F-5642-969F-D2C4E1EB97DF}" srcOrd="2" destOrd="0" presId="urn:microsoft.com/office/officeart/2017/3/layout/DropPinTimeline"/>
    <dgm:cxn modelId="{5F7B3E3C-7AAB-B344-9470-5FE43FC66846}" type="presParOf" srcId="{21A4CDAA-4D5F-5642-969F-D2C4E1EB97DF}" destId="{C86130E4-27E2-AF4F-BA78-4A28D5ABF7CE}" srcOrd="0" destOrd="0" presId="urn:microsoft.com/office/officeart/2017/3/layout/DropPinTimeline"/>
    <dgm:cxn modelId="{1D9A9258-AA17-8D48-9C81-669E28C4238E}" type="presParOf" srcId="{21A4CDAA-4D5F-5642-969F-D2C4E1EB97DF}" destId="{902FCF7D-5C7D-E74C-AC69-297E2281A5F9}" srcOrd="1" destOrd="0" presId="urn:microsoft.com/office/officeart/2017/3/layout/DropPinTimeline"/>
    <dgm:cxn modelId="{E579E731-FB2D-4346-A3CC-39C695479F00}" type="presParOf" srcId="{902FCF7D-5C7D-E74C-AC69-297E2281A5F9}" destId="{99AD6901-F3BC-704F-BD80-0F741169FAB2}" srcOrd="0" destOrd="0" presId="urn:microsoft.com/office/officeart/2017/3/layout/DropPinTimeline"/>
    <dgm:cxn modelId="{1058E8C2-6DB6-3B4A-A24C-9773571B04E4}" type="presParOf" srcId="{902FCF7D-5C7D-E74C-AC69-297E2281A5F9}" destId="{981360BA-5BCB-A34F-9245-1597BBA8E5E5}" srcOrd="1" destOrd="0" presId="urn:microsoft.com/office/officeart/2017/3/layout/DropPinTimeline"/>
    <dgm:cxn modelId="{9FCFBE10-8CC9-CE40-BDE3-0F28CEE4BEC0}" type="presParOf" srcId="{21A4CDAA-4D5F-5642-969F-D2C4E1EB97DF}" destId="{5C76A5DD-745F-1C47-AB97-D545C7FB2700}" srcOrd="2" destOrd="0" presId="urn:microsoft.com/office/officeart/2017/3/layout/DropPinTimeline"/>
    <dgm:cxn modelId="{22F968AC-CF14-3949-B083-311F0B31EA8C}" type="presParOf" srcId="{21A4CDAA-4D5F-5642-969F-D2C4E1EB97DF}" destId="{0F01F250-9C8E-C540-8EE6-8BD0E3470765}" srcOrd="3" destOrd="0" presId="urn:microsoft.com/office/officeart/2017/3/layout/DropPinTimeline"/>
    <dgm:cxn modelId="{ECB5C315-262E-8445-85D7-4B3674EFACA3}" type="presParOf" srcId="{21A4CDAA-4D5F-5642-969F-D2C4E1EB97DF}" destId="{3AD057FB-8F41-0843-AECD-43C74C6AB6FA}" srcOrd="4" destOrd="0" presId="urn:microsoft.com/office/officeart/2017/3/layout/DropPinTimeline"/>
    <dgm:cxn modelId="{44CB8FE6-4FEB-ED4D-81E7-759870FCFFA7}" type="presParOf" srcId="{21A4CDAA-4D5F-5642-969F-D2C4E1EB97DF}" destId="{3DCCE501-312A-8B43-8C21-F5B27923CC1E}" srcOrd="5" destOrd="0" presId="urn:microsoft.com/office/officeart/2017/3/layout/DropPinTimeline"/>
    <dgm:cxn modelId="{AEBE1A19-B18E-A642-886D-4A2AA9D33BC4}" type="presParOf" srcId="{E7545A06-F11E-144F-9587-8A5BDE43BA80}" destId="{186321CD-F255-9344-A6A6-362A0AC14F0B}" srcOrd="3" destOrd="0" presId="urn:microsoft.com/office/officeart/2017/3/layout/DropPinTimeline"/>
    <dgm:cxn modelId="{51064981-E927-E146-910A-172EA8046E5C}" type="presParOf" srcId="{E7545A06-F11E-144F-9587-8A5BDE43BA80}" destId="{DA2FCD47-8219-A243-85A8-BB7E297892C4}" srcOrd="4" destOrd="0" presId="urn:microsoft.com/office/officeart/2017/3/layout/DropPinTimeline"/>
    <dgm:cxn modelId="{C776412A-CB19-C44E-AB35-842659A98DD7}" type="presParOf" srcId="{DA2FCD47-8219-A243-85A8-BB7E297892C4}" destId="{D947DE75-7E4D-BC4E-A6E1-E95E38E473EE}" srcOrd="0" destOrd="0" presId="urn:microsoft.com/office/officeart/2017/3/layout/DropPinTimeline"/>
    <dgm:cxn modelId="{FDBBC1F3-F741-A547-ADDF-E7D07DE981C5}" type="presParOf" srcId="{DA2FCD47-8219-A243-85A8-BB7E297892C4}" destId="{F0ED6B18-25EA-C740-8BA3-8C50BF59AA29}" srcOrd="1" destOrd="0" presId="urn:microsoft.com/office/officeart/2017/3/layout/DropPinTimeline"/>
    <dgm:cxn modelId="{FC3C52D4-44EE-404B-AC87-0DA0ED63C738}" type="presParOf" srcId="{F0ED6B18-25EA-C740-8BA3-8C50BF59AA29}" destId="{C1B09002-3D3E-BF4E-A191-49EE34C6E362}" srcOrd="0" destOrd="0" presId="urn:microsoft.com/office/officeart/2017/3/layout/DropPinTimeline"/>
    <dgm:cxn modelId="{22A85E6F-9604-A345-9B61-865A3271DBC1}" type="presParOf" srcId="{F0ED6B18-25EA-C740-8BA3-8C50BF59AA29}" destId="{C6B2D227-EBA8-5B41-86E6-7F2707CDEA88}" srcOrd="1" destOrd="0" presId="urn:microsoft.com/office/officeart/2017/3/layout/DropPinTimeline"/>
    <dgm:cxn modelId="{4351A136-E0BD-DC4A-9383-C07F40C749F5}" type="presParOf" srcId="{DA2FCD47-8219-A243-85A8-BB7E297892C4}" destId="{04ED8DCB-52F1-C348-A8AA-7D179AB57B2E}" srcOrd="2" destOrd="0" presId="urn:microsoft.com/office/officeart/2017/3/layout/DropPinTimeline"/>
    <dgm:cxn modelId="{F118A469-80EC-F545-A147-1CBB62F731C3}" type="presParOf" srcId="{DA2FCD47-8219-A243-85A8-BB7E297892C4}" destId="{2EA9B697-CDDE-EB4C-BF79-B537B2C5EF5C}" srcOrd="3" destOrd="0" presId="urn:microsoft.com/office/officeart/2017/3/layout/DropPinTimeline"/>
    <dgm:cxn modelId="{5E7F5366-27C9-C44C-89FD-9AC7FEA6D547}" type="presParOf" srcId="{DA2FCD47-8219-A243-85A8-BB7E297892C4}" destId="{5D293EA7-1333-6B49-AD59-524ECC4A7229}" srcOrd="4" destOrd="0" presId="urn:microsoft.com/office/officeart/2017/3/layout/DropPinTimeline"/>
    <dgm:cxn modelId="{F8A7B963-BFDD-B34E-B986-FF268BD5702C}" type="presParOf" srcId="{DA2FCD47-8219-A243-85A8-BB7E297892C4}" destId="{E4792ED7-6F91-C448-ADF7-D8A635692315}" srcOrd="5" destOrd="0" presId="urn:microsoft.com/office/officeart/2017/3/layout/DropPinTimeline"/>
    <dgm:cxn modelId="{E5B8C6CB-2BF7-2E49-9734-597A6DFCDB4E}" type="presParOf" srcId="{E7545A06-F11E-144F-9587-8A5BDE43BA80}" destId="{8F14B66E-3556-B749-9F4C-929AEC6FDD7F}" srcOrd="5" destOrd="0" presId="urn:microsoft.com/office/officeart/2017/3/layout/DropPinTimeline"/>
    <dgm:cxn modelId="{B87AFB88-9FEA-C14B-BA03-ACBE5213875F}" type="presParOf" srcId="{E7545A06-F11E-144F-9587-8A5BDE43BA80}" destId="{6AE6D2D2-F15F-3143-BB4A-0D8BD9B1ABD3}" srcOrd="6" destOrd="0" presId="urn:microsoft.com/office/officeart/2017/3/layout/DropPinTimeline"/>
    <dgm:cxn modelId="{29B21B02-6BF7-534E-AF97-68689AB66AB8}" type="presParOf" srcId="{6AE6D2D2-F15F-3143-BB4A-0D8BD9B1ABD3}" destId="{E968F215-66A3-5748-AEC8-FC6AD3654AD8}" srcOrd="0" destOrd="0" presId="urn:microsoft.com/office/officeart/2017/3/layout/DropPinTimeline"/>
    <dgm:cxn modelId="{F74CC023-E409-BC4C-89C2-AB01677850BF}" type="presParOf" srcId="{6AE6D2D2-F15F-3143-BB4A-0D8BD9B1ABD3}" destId="{441080BB-6AF9-BD49-B7D2-718E4213ED8C}" srcOrd="1" destOrd="0" presId="urn:microsoft.com/office/officeart/2017/3/layout/DropPinTimeline"/>
    <dgm:cxn modelId="{6DB41CF3-C1E4-5B46-AA58-08650033DA2C}" type="presParOf" srcId="{441080BB-6AF9-BD49-B7D2-718E4213ED8C}" destId="{B360896B-C464-054D-8410-1CDCC0F0F6E7}" srcOrd="0" destOrd="0" presId="urn:microsoft.com/office/officeart/2017/3/layout/DropPinTimeline"/>
    <dgm:cxn modelId="{B5A15191-2067-134A-884E-AEC6CD6C5B64}" type="presParOf" srcId="{441080BB-6AF9-BD49-B7D2-718E4213ED8C}" destId="{AE5BCAA2-26E9-8A49-8B0C-84C87A3341AE}" srcOrd="1" destOrd="0" presId="urn:microsoft.com/office/officeart/2017/3/layout/DropPinTimeline"/>
    <dgm:cxn modelId="{8B0377BD-C2F5-7C42-A179-DBDBA47BB0F3}" type="presParOf" srcId="{6AE6D2D2-F15F-3143-BB4A-0D8BD9B1ABD3}" destId="{BED28A7A-E3BA-E842-A25C-59C18672F84C}" srcOrd="2" destOrd="0" presId="urn:microsoft.com/office/officeart/2017/3/layout/DropPinTimeline"/>
    <dgm:cxn modelId="{F98CB286-BF84-9C4D-B389-948B46E1243B}" type="presParOf" srcId="{6AE6D2D2-F15F-3143-BB4A-0D8BD9B1ABD3}" destId="{6E8FF027-5E6C-9E48-873C-2B85957A81BE}" srcOrd="3" destOrd="0" presId="urn:microsoft.com/office/officeart/2017/3/layout/DropPinTimeline"/>
    <dgm:cxn modelId="{7CC1157B-2F62-2D41-B2AA-D46B50AB7F34}" type="presParOf" srcId="{6AE6D2D2-F15F-3143-BB4A-0D8BD9B1ABD3}" destId="{7EC541C3-17E9-1249-9827-1801EB7AFDBA}" srcOrd="4" destOrd="0" presId="urn:microsoft.com/office/officeart/2017/3/layout/DropPinTimeline"/>
    <dgm:cxn modelId="{D4C278B3-682E-5A4F-A684-E5510E935088}" type="presParOf" srcId="{6AE6D2D2-F15F-3143-BB4A-0D8BD9B1ABD3}" destId="{12B3DE9E-64B2-0B46-A9AA-B15A6280FA04}" srcOrd="5" destOrd="0" presId="urn:microsoft.com/office/officeart/2017/3/layout/DropPinTimeline"/>
    <dgm:cxn modelId="{201F3612-6E5A-6B43-82CE-841A12B1719E}" type="presParOf" srcId="{E7545A06-F11E-144F-9587-8A5BDE43BA80}" destId="{357CA0E0-ED10-BA47-A16D-2F598F99B326}" srcOrd="7" destOrd="0" presId="urn:microsoft.com/office/officeart/2017/3/layout/DropPinTimeline"/>
    <dgm:cxn modelId="{B4FF5088-B9FA-794E-82B3-BDC90EDF247A}" type="presParOf" srcId="{E7545A06-F11E-144F-9587-8A5BDE43BA80}" destId="{63052EBE-3F3D-5449-BCF2-466FB82FF14E}" srcOrd="8" destOrd="0" presId="urn:microsoft.com/office/officeart/2017/3/layout/DropPinTimeline"/>
    <dgm:cxn modelId="{EAD7E5AF-8E32-9044-B737-E2FE3F9C9009}" type="presParOf" srcId="{63052EBE-3F3D-5449-BCF2-466FB82FF14E}" destId="{4AA961A6-E1A8-3041-88AF-08A880D96478}" srcOrd="0" destOrd="0" presId="urn:microsoft.com/office/officeart/2017/3/layout/DropPinTimeline"/>
    <dgm:cxn modelId="{AAB23B9F-77C1-2340-A644-082D77214CA6}" type="presParOf" srcId="{63052EBE-3F3D-5449-BCF2-466FB82FF14E}" destId="{0904CF85-A68A-4B41-AE95-4A21A4CDAA47}" srcOrd="1" destOrd="0" presId="urn:microsoft.com/office/officeart/2017/3/layout/DropPinTimeline"/>
    <dgm:cxn modelId="{F9A8C633-A7DE-F24A-BF35-44AF9CDE7F35}" type="presParOf" srcId="{0904CF85-A68A-4B41-AE95-4A21A4CDAA47}" destId="{DDEA11FC-8D43-A04E-9068-7F7FC6F8F89B}" srcOrd="0" destOrd="0" presId="urn:microsoft.com/office/officeart/2017/3/layout/DropPinTimeline"/>
    <dgm:cxn modelId="{492112E8-79E3-5743-BE71-B83EE79A01FD}" type="presParOf" srcId="{0904CF85-A68A-4B41-AE95-4A21A4CDAA47}" destId="{FE75DB3B-F211-BC4F-B86B-E0F75D6BE4EC}" srcOrd="1" destOrd="0" presId="urn:microsoft.com/office/officeart/2017/3/layout/DropPinTimeline"/>
    <dgm:cxn modelId="{14553E22-B048-8C48-889F-2FDEF317E98B}" type="presParOf" srcId="{63052EBE-3F3D-5449-BCF2-466FB82FF14E}" destId="{023A8F1D-5243-BB4A-9B1D-DCCD362FD2AD}" srcOrd="2" destOrd="0" presId="urn:microsoft.com/office/officeart/2017/3/layout/DropPinTimeline"/>
    <dgm:cxn modelId="{231AB890-B47B-8D4F-AF5F-7BAE5A184BC0}" type="presParOf" srcId="{63052EBE-3F3D-5449-BCF2-466FB82FF14E}" destId="{0C663832-C991-CB4A-819A-8BEF0589C761}" srcOrd="3" destOrd="0" presId="urn:microsoft.com/office/officeart/2017/3/layout/DropPinTimeline"/>
    <dgm:cxn modelId="{297A7091-25C2-394C-AA44-6D3C980EF4FF}" type="presParOf" srcId="{63052EBE-3F3D-5449-BCF2-466FB82FF14E}" destId="{79CC68EA-EF4C-644B-8DF7-D84B825C48E0}" srcOrd="4" destOrd="0" presId="urn:microsoft.com/office/officeart/2017/3/layout/DropPinTimeline"/>
    <dgm:cxn modelId="{061D8E9D-331A-C241-A6BB-A05292BA4A0B}" type="presParOf" srcId="{63052EBE-3F3D-5449-BCF2-466FB82FF14E}" destId="{1BA628F9-5131-214D-AC13-6615AFF3183B}" srcOrd="5" destOrd="0" presId="urn:microsoft.com/office/officeart/2017/3/layout/DropPi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5A83BAC-EE16-FA4D-A696-D38A7ED0F06E}"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fr-FR"/>
        </a:p>
      </dgm:t>
    </dgm:pt>
    <dgm:pt modelId="{00C0B482-A887-EC47-93E3-A00676937CED}">
      <dgm:prSet/>
      <dgm:spPr/>
      <dgm:t>
        <a:bodyPr/>
        <a:lstStyle/>
        <a:p>
          <a:r>
            <a:rPr lang="fr-FR" b="1"/>
            <a:t>- le terme de handicap</a:t>
          </a:r>
          <a:endParaRPr lang="fr-FR"/>
        </a:p>
      </dgm:t>
    </dgm:pt>
    <dgm:pt modelId="{7F5DDB1E-A34A-B042-A8B1-B29A5CC505FB}" type="parTrans" cxnId="{582AFE90-6B41-6841-8AE9-E91C80F26881}">
      <dgm:prSet/>
      <dgm:spPr/>
      <dgm:t>
        <a:bodyPr/>
        <a:lstStyle/>
        <a:p>
          <a:endParaRPr lang="fr-FR"/>
        </a:p>
      </dgm:t>
    </dgm:pt>
    <dgm:pt modelId="{AF8CAD0A-39D9-F947-A82A-17894F83F992}" type="sibTrans" cxnId="{582AFE90-6B41-6841-8AE9-E91C80F26881}">
      <dgm:prSet/>
      <dgm:spPr/>
      <dgm:t>
        <a:bodyPr/>
        <a:lstStyle/>
        <a:p>
          <a:endParaRPr lang="fr-FR"/>
        </a:p>
      </dgm:t>
    </dgm:pt>
    <dgm:pt modelId="{58FA3663-74F7-3943-A67A-EB08EB86E77C}">
      <dgm:prSet/>
      <dgm:spPr/>
      <dgm:t>
        <a:bodyPr/>
        <a:lstStyle/>
        <a:p>
          <a:r>
            <a:rPr lang="fr-FR" b="1" dirty="0"/>
            <a:t>- les </a:t>
          </a:r>
          <a:r>
            <a:rPr lang="fr-FR" b="1" dirty="0" err="1"/>
            <a:t>catégories</a:t>
          </a:r>
          <a:r>
            <a:rPr lang="fr-FR" b="1" dirty="0"/>
            <a:t> </a:t>
          </a:r>
          <a:r>
            <a:rPr lang="fr-FR" b="1" dirty="0" err="1"/>
            <a:t>basées</a:t>
          </a:r>
          <a:r>
            <a:rPr lang="fr-FR" b="1" dirty="0"/>
            <a:t> sur la </a:t>
          </a:r>
          <a:r>
            <a:rPr lang="fr-FR" b="1" dirty="0" err="1"/>
            <a:t>déficience</a:t>
          </a:r>
          <a:r>
            <a:rPr lang="fr-FR" b="1" dirty="0"/>
            <a:t> (</a:t>
          </a:r>
          <a:r>
            <a:rPr lang="fr-FR" b="1" i="1" dirty="0" err="1"/>
            <a:t>functional</a:t>
          </a:r>
          <a:r>
            <a:rPr lang="fr-FR" b="1" i="1" dirty="0"/>
            <a:t> </a:t>
          </a:r>
          <a:r>
            <a:rPr lang="fr-FR" b="1" i="1" dirty="0" err="1"/>
            <a:t>impairment</a:t>
          </a:r>
          <a:r>
            <a:rPr lang="fr-FR" b="1" dirty="0"/>
            <a:t>) </a:t>
          </a:r>
          <a:r>
            <a:rPr lang="fr-FR" b="1" dirty="0" err="1"/>
            <a:t>connotés</a:t>
          </a:r>
          <a:r>
            <a:rPr lang="fr-FR" b="1" dirty="0"/>
            <a:t> </a:t>
          </a:r>
          <a:r>
            <a:rPr lang="fr-FR" b="1" dirty="0" err="1"/>
            <a:t>négativement</a:t>
          </a:r>
          <a:r>
            <a:rPr lang="fr-FR" b="1" dirty="0"/>
            <a:t> </a:t>
          </a:r>
          <a:endParaRPr lang="fr-FR" dirty="0"/>
        </a:p>
      </dgm:t>
    </dgm:pt>
    <dgm:pt modelId="{B451CABE-009C-324F-AD1E-5BEF85FABE94}" type="parTrans" cxnId="{48B078DF-23B4-6744-985A-DA10672E91F2}">
      <dgm:prSet/>
      <dgm:spPr/>
      <dgm:t>
        <a:bodyPr/>
        <a:lstStyle/>
        <a:p>
          <a:endParaRPr lang="fr-FR"/>
        </a:p>
      </dgm:t>
    </dgm:pt>
    <dgm:pt modelId="{96547EB9-797E-AA49-8A85-4A3E993E8882}" type="sibTrans" cxnId="{48B078DF-23B4-6744-985A-DA10672E91F2}">
      <dgm:prSet/>
      <dgm:spPr/>
      <dgm:t>
        <a:bodyPr/>
        <a:lstStyle/>
        <a:p>
          <a:endParaRPr lang="fr-FR"/>
        </a:p>
      </dgm:t>
    </dgm:pt>
    <dgm:pt modelId="{6D1562D6-ABA3-A246-9EE4-B6BB681201DB}">
      <dgm:prSet/>
      <dgm:spPr/>
      <dgm:t>
        <a:bodyPr/>
        <a:lstStyle/>
        <a:p>
          <a:pPr algn="ctr"/>
          <a:r>
            <a:rPr lang="fr-FR" b="1" dirty="0"/>
            <a:t>Pour parler de </a:t>
          </a:r>
          <a:r>
            <a:rPr lang="fr-FR" dirty="0"/>
            <a:t>besoins </a:t>
          </a:r>
          <a:r>
            <a:rPr lang="fr-FR" dirty="0" err="1"/>
            <a:t>éducatifs</a:t>
          </a:r>
          <a:r>
            <a:rPr lang="fr-FR" dirty="0"/>
            <a:t> spéciaux ou particuliers</a:t>
          </a:r>
        </a:p>
      </dgm:t>
    </dgm:pt>
    <dgm:pt modelId="{E3842D0D-E92A-C04E-807B-89290EC3C35F}" type="parTrans" cxnId="{B6CC4BCA-6D8B-A641-8D27-78060118211A}">
      <dgm:prSet/>
      <dgm:spPr/>
      <dgm:t>
        <a:bodyPr/>
        <a:lstStyle/>
        <a:p>
          <a:endParaRPr lang="fr-FR"/>
        </a:p>
      </dgm:t>
    </dgm:pt>
    <dgm:pt modelId="{07276618-73AC-2346-99C0-456605DD21BD}" type="sibTrans" cxnId="{B6CC4BCA-6D8B-A641-8D27-78060118211A}">
      <dgm:prSet/>
      <dgm:spPr/>
      <dgm:t>
        <a:bodyPr/>
        <a:lstStyle/>
        <a:p>
          <a:endParaRPr lang="fr-FR"/>
        </a:p>
      </dgm:t>
    </dgm:pt>
    <dgm:pt modelId="{D553B880-1275-1348-9AB7-678C83CD51B6}" type="pres">
      <dgm:prSet presAssocID="{05A83BAC-EE16-FA4D-A696-D38A7ED0F06E}" presName="linear" presStyleCnt="0">
        <dgm:presLayoutVars>
          <dgm:animLvl val="lvl"/>
          <dgm:resizeHandles val="exact"/>
        </dgm:presLayoutVars>
      </dgm:prSet>
      <dgm:spPr/>
    </dgm:pt>
    <dgm:pt modelId="{2ED68EC0-C9B1-694C-A617-33075AEF5540}" type="pres">
      <dgm:prSet presAssocID="{00C0B482-A887-EC47-93E3-A00676937CED}" presName="parentText" presStyleLbl="node1" presStyleIdx="0" presStyleCnt="3">
        <dgm:presLayoutVars>
          <dgm:chMax val="0"/>
          <dgm:bulletEnabled val="1"/>
        </dgm:presLayoutVars>
      </dgm:prSet>
      <dgm:spPr/>
    </dgm:pt>
    <dgm:pt modelId="{725C954A-5DEB-1B47-A030-60AACCE4163F}" type="pres">
      <dgm:prSet presAssocID="{AF8CAD0A-39D9-F947-A82A-17894F83F992}" presName="spacer" presStyleCnt="0"/>
      <dgm:spPr/>
    </dgm:pt>
    <dgm:pt modelId="{5A99B080-4778-6240-9D7F-04A713244F95}" type="pres">
      <dgm:prSet presAssocID="{58FA3663-74F7-3943-A67A-EB08EB86E77C}" presName="parentText" presStyleLbl="node1" presStyleIdx="1" presStyleCnt="3">
        <dgm:presLayoutVars>
          <dgm:chMax val="0"/>
          <dgm:bulletEnabled val="1"/>
        </dgm:presLayoutVars>
      </dgm:prSet>
      <dgm:spPr/>
    </dgm:pt>
    <dgm:pt modelId="{43B9AFAA-727A-4148-9402-F110746A50E0}" type="pres">
      <dgm:prSet presAssocID="{96547EB9-797E-AA49-8A85-4A3E993E8882}" presName="spacer" presStyleCnt="0"/>
      <dgm:spPr/>
    </dgm:pt>
    <dgm:pt modelId="{A42DFDF1-40D0-114B-AF87-6DB010A4D9AC}" type="pres">
      <dgm:prSet presAssocID="{6D1562D6-ABA3-A246-9EE4-B6BB681201DB}" presName="parentText" presStyleLbl="node1" presStyleIdx="2" presStyleCnt="3" custScaleX="63245">
        <dgm:presLayoutVars>
          <dgm:chMax val="0"/>
          <dgm:bulletEnabled val="1"/>
        </dgm:presLayoutVars>
      </dgm:prSet>
      <dgm:spPr/>
    </dgm:pt>
  </dgm:ptLst>
  <dgm:cxnLst>
    <dgm:cxn modelId="{32BCD310-4C5B-4643-9C73-A364969596D1}" type="presOf" srcId="{58FA3663-74F7-3943-A67A-EB08EB86E77C}" destId="{5A99B080-4778-6240-9D7F-04A713244F95}" srcOrd="0" destOrd="0" presId="urn:microsoft.com/office/officeart/2005/8/layout/vList2"/>
    <dgm:cxn modelId="{2529251A-82D9-7144-83FA-C2EE52190CB3}" type="presOf" srcId="{6D1562D6-ABA3-A246-9EE4-B6BB681201DB}" destId="{A42DFDF1-40D0-114B-AF87-6DB010A4D9AC}" srcOrd="0" destOrd="0" presId="urn:microsoft.com/office/officeart/2005/8/layout/vList2"/>
    <dgm:cxn modelId="{CA1FF285-76F4-344D-A1E4-CF36B9F7666A}" type="presOf" srcId="{05A83BAC-EE16-FA4D-A696-D38A7ED0F06E}" destId="{D553B880-1275-1348-9AB7-678C83CD51B6}" srcOrd="0" destOrd="0" presId="urn:microsoft.com/office/officeart/2005/8/layout/vList2"/>
    <dgm:cxn modelId="{582AFE90-6B41-6841-8AE9-E91C80F26881}" srcId="{05A83BAC-EE16-FA4D-A696-D38A7ED0F06E}" destId="{00C0B482-A887-EC47-93E3-A00676937CED}" srcOrd="0" destOrd="0" parTransId="{7F5DDB1E-A34A-B042-A8B1-B29A5CC505FB}" sibTransId="{AF8CAD0A-39D9-F947-A82A-17894F83F992}"/>
    <dgm:cxn modelId="{F803D3B6-63DD-E344-BB41-811D74BDC188}" type="presOf" srcId="{00C0B482-A887-EC47-93E3-A00676937CED}" destId="{2ED68EC0-C9B1-694C-A617-33075AEF5540}" srcOrd="0" destOrd="0" presId="urn:microsoft.com/office/officeart/2005/8/layout/vList2"/>
    <dgm:cxn modelId="{B6CC4BCA-6D8B-A641-8D27-78060118211A}" srcId="{05A83BAC-EE16-FA4D-A696-D38A7ED0F06E}" destId="{6D1562D6-ABA3-A246-9EE4-B6BB681201DB}" srcOrd="2" destOrd="0" parTransId="{E3842D0D-E92A-C04E-807B-89290EC3C35F}" sibTransId="{07276618-73AC-2346-99C0-456605DD21BD}"/>
    <dgm:cxn modelId="{48B078DF-23B4-6744-985A-DA10672E91F2}" srcId="{05A83BAC-EE16-FA4D-A696-D38A7ED0F06E}" destId="{58FA3663-74F7-3943-A67A-EB08EB86E77C}" srcOrd="1" destOrd="0" parTransId="{B451CABE-009C-324F-AD1E-5BEF85FABE94}" sibTransId="{96547EB9-797E-AA49-8A85-4A3E993E8882}"/>
    <dgm:cxn modelId="{16310B60-E03B-0E44-B2D9-05AC40D9E1D8}" type="presParOf" srcId="{D553B880-1275-1348-9AB7-678C83CD51B6}" destId="{2ED68EC0-C9B1-694C-A617-33075AEF5540}" srcOrd="0" destOrd="0" presId="urn:microsoft.com/office/officeart/2005/8/layout/vList2"/>
    <dgm:cxn modelId="{42EB276B-436B-5C44-9603-02360DEFFCA0}" type="presParOf" srcId="{D553B880-1275-1348-9AB7-678C83CD51B6}" destId="{725C954A-5DEB-1B47-A030-60AACCE4163F}" srcOrd="1" destOrd="0" presId="urn:microsoft.com/office/officeart/2005/8/layout/vList2"/>
    <dgm:cxn modelId="{313B110D-9785-9E48-9F56-02A4D45ED104}" type="presParOf" srcId="{D553B880-1275-1348-9AB7-678C83CD51B6}" destId="{5A99B080-4778-6240-9D7F-04A713244F95}" srcOrd="2" destOrd="0" presId="urn:microsoft.com/office/officeart/2005/8/layout/vList2"/>
    <dgm:cxn modelId="{2166990F-5C82-AF4D-88E7-C27FC8B0D081}" type="presParOf" srcId="{D553B880-1275-1348-9AB7-678C83CD51B6}" destId="{43B9AFAA-727A-4148-9402-F110746A50E0}" srcOrd="3" destOrd="0" presId="urn:microsoft.com/office/officeart/2005/8/layout/vList2"/>
    <dgm:cxn modelId="{BB328821-BABE-7A47-8731-69138D4115DB}" type="presParOf" srcId="{D553B880-1275-1348-9AB7-678C83CD51B6}" destId="{A42DFDF1-40D0-114B-AF87-6DB010A4D9AC}"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EF8D137-D103-4B6C-8CC0-29B006D048DA}"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1F3F7A1C-5FCC-418D-B4D9-B49D33ABADC0}">
      <dgm:prSet/>
      <dgm:spPr/>
      <dgm:t>
        <a:bodyPr/>
        <a:lstStyle/>
        <a:p>
          <a:r>
            <a:rPr lang="fr-FR" b="1" dirty="0"/>
            <a:t>Besoins d’</a:t>
          </a:r>
          <a:r>
            <a:rPr lang="fr-FR" b="1" dirty="0" err="1"/>
            <a:t>aménagement</a:t>
          </a:r>
          <a:r>
            <a:rPr lang="fr-FR" b="1" dirty="0"/>
            <a:t> </a:t>
          </a:r>
          <a:r>
            <a:rPr lang="fr-FR" dirty="0"/>
            <a:t>pour accéder aux enseignements (adaptations pédagogiques)</a:t>
          </a:r>
          <a:endParaRPr lang="en-US" dirty="0"/>
        </a:p>
      </dgm:t>
    </dgm:pt>
    <dgm:pt modelId="{D9BE378E-B40D-4F16-858E-38BCC16FC275}" type="parTrans" cxnId="{D04548A0-6632-458B-86D7-60F48CE3E28C}">
      <dgm:prSet/>
      <dgm:spPr/>
      <dgm:t>
        <a:bodyPr/>
        <a:lstStyle/>
        <a:p>
          <a:endParaRPr lang="en-US"/>
        </a:p>
      </dgm:t>
    </dgm:pt>
    <dgm:pt modelId="{93DB9781-E595-4795-AA97-3087A09ED1E9}" type="sibTrans" cxnId="{D04548A0-6632-458B-86D7-60F48CE3E28C}">
      <dgm:prSet/>
      <dgm:spPr/>
      <dgm:t>
        <a:bodyPr/>
        <a:lstStyle/>
        <a:p>
          <a:endParaRPr lang="en-US"/>
        </a:p>
      </dgm:t>
    </dgm:pt>
    <dgm:pt modelId="{52D32A0F-142A-403E-91E9-48C4A74046FE}">
      <dgm:prSet/>
      <dgm:spPr/>
      <dgm:t>
        <a:bodyPr/>
        <a:lstStyle/>
        <a:p>
          <a:r>
            <a:rPr lang="fr-FR" dirty="0"/>
            <a:t>Besoins d’</a:t>
          </a:r>
          <a:r>
            <a:rPr lang="fr-FR" dirty="0" err="1"/>
            <a:t>aménagement</a:t>
          </a:r>
          <a:r>
            <a:rPr lang="fr-FR" dirty="0"/>
            <a:t> dans les programmes</a:t>
          </a:r>
          <a:endParaRPr lang="en-US" dirty="0"/>
        </a:p>
      </dgm:t>
    </dgm:pt>
    <dgm:pt modelId="{01058A18-0763-4D1C-8B2D-496AE09D8CA4}" type="parTrans" cxnId="{498E44F2-E362-41D5-8456-4CF8D15FC90E}">
      <dgm:prSet/>
      <dgm:spPr/>
      <dgm:t>
        <a:bodyPr/>
        <a:lstStyle/>
        <a:p>
          <a:endParaRPr lang="en-US"/>
        </a:p>
      </dgm:t>
    </dgm:pt>
    <dgm:pt modelId="{6128700B-C674-4222-BD6E-334A979BBAFD}" type="sibTrans" cxnId="{498E44F2-E362-41D5-8456-4CF8D15FC90E}">
      <dgm:prSet/>
      <dgm:spPr/>
      <dgm:t>
        <a:bodyPr/>
        <a:lstStyle/>
        <a:p>
          <a:endParaRPr lang="en-US"/>
        </a:p>
      </dgm:t>
    </dgm:pt>
    <dgm:pt modelId="{AD7E0FF0-08E6-4433-8881-33F32441AE39}">
      <dgm:prSet/>
      <dgm:spPr/>
      <dgm:t>
        <a:bodyPr/>
        <a:lstStyle/>
        <a:p>
          <a:r>
            <a:rPr lang="fr-FR" dirty="0"/>
            <a:t>Besoins d’attention </a:t>
          </a:r>
          <a:r>
            <a:rPr lang="fr-FR" dirty="0" err="1"/>
            <a:t>particulière</a:t>
          </a:r>
          <a:r>
            <a:rPr lang="fr-FR" dirty="0"/>
            <a:t> à l’organisation sociale et au « climat </a:t>
          </a:r>
          <a:r>
            <a:rPr lang="fr-FR" dirty="0" err="1"/>
            <a:t>émotionnel</a:t>
          </a:r>
          <a:r>
            <a:rPr lang="fr-FR" dirty="0"/>
            <a:t> » dans lesquels les apprentissages prennent place. </a:t>
          </a:r>
          <a:endParaRPr lang="en-US" dirty="0"/>
        </a:p>
      </dgm:t>
    </dgm:pt>
    <dgm:pt modelId="{8432C6BC-AE73-47C0-B88D-D78C0EE56847}" type="parTrans" cxnId="{2DDC0252-9365-4B6A-829D-DEDD7EAE315C}">
      <dgm:prSet/>
      <dgm:spPr/>
      <dgm:t>
        <a:bodyPr/>
        <a:lstStyle/>
        <a:p>
          <a:endParaRPr lang="en-US"/>
        </a:p>
      </dgm:t>
    </dgm:pt>
    <dgm:pt modelId="{933464C2-B619-4AC7-B533-9EB0FEE033A6}" type="sibTrans" cxnId="{2DDC0252-9365-4B6A-829D-DEDD7EAE315C}">
      <dgm:prSet/>
      <dgm:spPr/>
      <dgm:t>
        <a:bodyPr/>
        <a:lstStyle/>
        <a:p>
          <a:endParaRPr lang="en-US"/>
        </a:p>
      </dgm:t>
    </dgm:pt>
    <dgm:pt modelId="{45FB31E9-2709-504A-90D6-DEADD590ACE9}" type="pres">
      <dgm:prSet presAssocID="{EEF8D137-D103-4B6C-8CC0-29B006D048DA}" presName="linear" presStyleCnt="0">
        <dgm:presLayoutVars>
          <dgm:animLvl val="lvl"/>
          <dgm:resizeHandles val="exact"/>
        </dgm:presLayoutVars>
      </dgm:prSet>
      <dgm:spPr/>
    </dgm:pt>
    <dgm:pt modelId="{AFDC4277-AA07-7849-9694-A50CC610DE8B}" type="pres">
      <dgm:prSet presAssocID="{1F3F7A1C-5FCC-418D-B4D9-B49D33ABADC0}" presName="parentText" presStyleLbl="node1" presStyleIdx="0" presStyleCnt="3">
        <dgm:presLayoutVars>
          <dgm:chMax val="0"/>
          <dgm:bulletEnabled val="1"/>
        </dgm:presLayoutVars>
      </dgm:prSet>
      <dgm:spPr/>
    </dgm:pt>
    <dgm:pt modelId="{FA50027D-D333-CB41-86AD-256EE0C4A3EF}" type="pres">
      <dgm:prSet presAssocID="{93DB9781-E595-4795-AA97-3087A09ED1E9}" presName="spacer" presStyleCnt="0"/>
      <dgm:spPr/>
    </dgm:pt>
    <dgm:pt modelId="{32429E83-E1A3-E34B-841B-55F459E672F3}" type="pres">
      <dgm:prSet presAssocID="{52D32A0F-142A-403E-91E9-48C4A74046FE}" presName="parentText" presStyleLbl="node1" presStyleIdx="1" presStyleCnt="3">
        <dgm:presLayoutVars>
          <dgm:chMax val="0"/>
          <dgm:bulletEnabled val="1"/>
        </dgm:presLayoutVars>
      </dgm:prSet>
      <dgm:spPr/>
    </dgm:pt>
    <dgm:pt modelId="{2593AE02-EA9E-9A45-929A-1B0AE18C13C9}" type="pres">
      <dgm:prSet presAssocID="{6128700B-C674-4222-BD6E-334A979BBAFD}" presName="spacer" presStyleCnt="0"/>
      <dgm:spPr/>
    </dgm:pt>
    <dgm:pt modelId="{211A4791-E379-4B41-A18B-8446C62C49A9}" type="pres">
      <dgm:prSet presAssocID="{AD7E0FF0-08E6-4433-8881-33F32441AE39}" presName="parentText" presStyleLbl="node1" presStyleIdx="2" presStyleCnt="3">
        <dgm:presLayoutVars>
          <dgm:chMax val="0"/>
          <dgm:bulletEnabled val="1"/>
        </dgm:presLayoutVars>
      </dgm:prSet>
      <dgm:spPr/>
    </dgm:pt>
  </dgm:ptLst>
  <dgm:cxnLst>
    <dgm:cxn modelId="{BFD23B10-35E3-744C-93EA-71F8D7170C7D}" type="presOf" srcId="{52D32A0F-142A-403E-91E9-48C4A74046FE}" destId="{32429E83-E1A3-E34B-841B-55F459E672F3}" srcOrd="0" destOrd="0" presId="urn:microsoft.com/office/officeart/2005/8/layout/vList2"/>
    <dgm:cxn modelId="{8C308C37-3041-D640-A972-15813E0052C2}" type="presOf" srcId="{1F3F7A1C-5FCC-418D-B4D9-B49D33ABADC0}" destId="{AFDC4277-AA07-7849-9694-A50CC610DE8B}" srcOrd="0" destOrd="0" presId="urn:microsoft.com/office/officeart/2005/8/layout/vList2"/>
    <dgm:cxn modelId="{2DDC0252-9365-4B6A-829D-DEDD7EAE315C}" srcId="{EEF8D137-D103-4B6C-8CC0-29B006D048DA}" destId="{AD7E0FF0-08E6-4433-8881-33F32441AE39}" srcOrd="2" destOrd="0" parTransId="{8432C6BC-AE73-47C0-B88D-D78C0EE56847}" sibTransId="{933464C2-B619-4AC7-B533-9EB0FEE033A6}"/>
    <dgm:cxn modelId="{D04548A0-6632-458B-86D7-60F48CE3E28C}" srcId="{EEF8D137-D103-4B6C-8CC0-29B006D048DA}" destId="{1F3F7A1C-5FCC-418D-B4D9-B49D33ABADC0}" srcOrd="0" destOrd="0" parTransId="{D9BE378E-B40D-4F16-858E-38BCC16FC275}" sibTransId="{93DB9781-E595-4795-AA97-3087A09ED1E9}"/>
    <dgm:cxn modelId="{DF7E88B2-F924-9549-ABEA-F3A589DEE69B}" type="presOf" srcId="{AD7E0FF0-08E6-4433-8881-33F32441AE39}" destId="{211A4791-E379-4B41-A18B-8446C62C49A9}" srcOrd="0" destOrd="0" presId="urn:microsoft.com/office/officeart/2005/8/layout/vList2"/>
    <dgm:cxn modelId="{79E0F2BD-066A-0440-A76C-42C9A5BBEF0C}" type="presOf" srcId="{EEF8D137-D103-4B6C-8CC0-29B006D048DA}" destId="{45FB31E9-2709-504A-90D6-DEADD590ACE9}" srcOrd="0" destOrd="0" presId="urn:microsoft.com/office/officeart/2005/8/layout/vList2"/>
    <dgm:cxn modelId="{498E44F2-E362-41D5-8456-4CF8D15FC90E}" srcId="{EEF8D137-D103-4B6C-8CC0-29B006D048DA}" destId="{52D32A0F-142A-403E-91E9-48C4A74046FE}" srcOrd="1" destOrd="0" parTransId="{01058A18-0763-4D1C-8B2D-496AE09D8CA4}" sibTransId="{6128700B-C674-4222-BD6E-334A979BBAFD}"/>
    <dgm:cxn modelId="{A696ED88-C4FD-0E42-9805-8C90D7013FE8}" type="presParOf" srcId="{45FB31E9-2709-504A-90D6-DEADD590ACE9}" destId="{AFDC4277-AA07-7849-9694-A50CC610DE8B}" srcOrd="0" destOrd="0" presId="urn:microsoft.com/office/officeart/2005/8/layout/vList2"/>
    <dgm:cxn modelId="{9802376A-E339-5C43-B034-6270793D670B}" type="presParOf" srcId="{45FB31E9-2709-504A-90D6-DEADD590ACE9}" destId="{FA50027D-D333-CB41-86AD-256EE0C4A3EF}" srcOrd="1" destOrd="0" presId="urn:microsoft.com/office/officeart/2005/8/layout/vList2"/>
    <dgm:cxn modelId="{07E9329D-BB03-674F-B90C-BA68C569DD13}" type="presParOf" srcId="{45FB31E9-2709-504A-90D6-DEADD590ACE9}" destId="{32429E83-E1A3-E34B-841B-55F459E672F3}" srcOrd="2" destOrd="0" presId="urn:microsoft.com/office/officeart/2005/8/layout/vList2"/>
    <dgm:cxn modelId="{18C5D80C-0397-C84A-A2FC-22D78E45C3EF}" type="presParOf" srcId="{45FB31E9-2709-504A-90D6-DEADD590ACE9}" destId="{2593AE02-EA9E-9A45-929A-1B0AE18C13C9}" srcOrd="3" destOrd="0" presId="urn:microsoft.com/office/officeart/2005/8/layout/vList2"/>
    <dgm:cxn modelId="{E1B58D5F-897E-734A-B60B-9A0F7A8DF71F}" type="presParOf" srcId="{45FB31E9-2709-504A-90D6-DEADD590ACE9}" destId="{211A4791-E379-4B41-A18B-8446C62C49A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C884621D-0CEC-0048-9984-E15FC39DD33D}"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fr-FR"/>
        </a:p>
      </dgm:t>
    </dgm:pt>
    <dgm:pt modelId="{FEAFE038-E7D6-9A4B-A2BD-C648A1C43AF5}">
      <dgm:prSet custT="1"/>
      <dgm:spPr/>
      <dgm:t>
        <a:bodyPr/>
        <a:lstStyle/>
        <a:p>
          <a:pPr algn="ctr"/>
          <a:r>
            <a:rPr lang="fr-FR" sz="2000"/>
            <a:t>Ils sont liés à la survie. </a:t>
          </a:r>
        </a:p>
      </dgm:t>
    </dgm:pt>
    <dgm:pt modelId="{819EDF50-B582-2845-92F4-5D910A5CAE54}" type="parTrans" cxnId="{4ACC5C19-00E1-7C40-A743-F8184338AAA6}">
      <dgm:prSet/>
      <dgm:spPr/>
      <dgm:t>
        <a:bodyPr/>
        <a:lstStyle/>
        <a:p>
          <a:pPr algn="ctr"/>
          <a:endParaRPr lang="fr-FR" sz="2000"/>
        </a:p>
      </dgm:t>
    </dgm:pt>
    <dgm:pt modelId="{8C853F33-46B1-CC47-900C-0CF5F31B3C42}" type="sibTrans" cxnId="{4ACC5C19-00E1-7C40-A743-F8184338AAA6}">
      <dgm:prSet/>
      <dgm:spPr/>
      <dgm:t>
        <a:bodyPr/>
        <a:lstStyle/>
        <a:p>
          <a:pPr algn="ctr"/>
          <a:endParaRPr lang="fr-FR" sz="2000"/>
        </a:p>
      </dgm:t>
    </dgm:pt>
    <dgm:pt modelId="{4D419931-4A3B-8E4A-B6F4-D4199D016ED0}">
      <dgm:prSet custT="1"/>
      <dgm:spPr/>
      <dgm:t>
        <a:bodyPr/>
        <a:lstStyle/>
        <a:p>
          <a:pPr algn="ctr"/>
          <a:r>
            <a:rPr lang="fr-FR" sz="2000" dirty="0"/>
            <a:t>Ce sont des besoins concrets tels que manger, boire, dormir, respirer, faire ses besoins, se protéger contre les intempéries (froid, chaleur, orage…). </a:t>
          </a:r>
        </a:p>
      </dgm:t>
    </dgm:pt>
    <dgm:pt modelId="{7F915D45-C55A-E849-9DE2-B8943D4CED59}" type="parTrans" cxnId="{B21E04D5-A544-134D-B180-EF7B087414B1}">
      <dgm:prSet/>
      <dgm:spPr/>
      <dgm:t>
        <a:bodyPr/>
        <a:lstStyle/>
        <a:p>
          <a:pPr algn="ctr"/>
          <a:endParaRPr lang="fr-FR" sz="2000"/>
        </a:p>
      </dgm:t>
    </dgm:pt>
    <dgm:pt modelId="{7A24A691-5397-F34E-A623-AA7213368BBC}" type="sibTrans" cxnId="{B21E04D5-A544-134D-B180-EF7B087414B1}">
      <dgm:prSet/>
      <dgm:spPr/>
      <dgm:t>
        <a:bodyPr/>
        <a:lstStyle/>
        <a:p>
          <a:pPr algn="ctr"/>
          <a:endParaRPr lang="fr-FR" sz="2000"/>
        </a:p>
      </dgm:t>
    </dgm:pt>
    <dgm:pt modelId="{51F2679A-23D4-A544-80F1-826FF75E8676}">
      <dgm:prSet custT="1"/>
      <dgm:spPr/>
      <dgm:t>
        <a:bodyPr/>
        <a:lstStyle/>
        <a:p>
          <a:pPr algn="ctr"/>
          <a:r>
            <a:rPr lang="fr-FR" sz="2000" dirty="0"/>
            <a:t>Si les besoins physiologiques ne sont pas satisfaits, ils peuvent l’emporter sur la conscience.</a:t>
          </a:r>
        </a:p>
      </dgm:t>
    </dgm:pt>
    <dgm:pt modelId="{B101E4A5-CD16-4D43-94F4-6082FEF7DA7D}" type="parTrans" cxnId="{FCB66977-DBC6-E046-8511-663522D3626F}">
      <dgm:prSet/>
      <dgm:spPr/>
      <dgm:t>
        <a:bodyPr/>
        <a:lstStyle/>
        <a:p>
          <a:pPr algn="ctr"/>
          <a:endParaRPr lang="fr-FR" sz="2000"/>
        </a:p>
      </dgm:t>
    </dgm:pt>
    <dgm:pt modelId="{AD28FE56-5DCE-9E43-8CA9-BEA1409B07D6}" type="sibTrans" cxnId="{FCB66977-DBC6-E046-8511-663522D3626F}">
      <dgm:prSet/>
      <dgm:spPr/>
      <dgm:t>
        <a:bodyPr/>
        <a:lstStyle/>
        <a:p>
          <a:pPr algn="ctr"/>
          <a:endParaRPr lang="fr-FR" sz="2000"/>
        </a:p>
      </dgm:t>
    </dgm:pt>
    <dgm:pt modelId="{F1A552BF-79F4-BB40-8804-DE81321BE78C}" type="pres">
      <dgm:prSet presAssocID="{C884621D-0CEC-0048-9984-E15FC39DD33D}" presName="linear" presStyleCnt="0">
        <dgm:presLayoutVars>
          <dgm:animLvl val="lvl"/>
          <dgm:resizeHandles val="exact"/>
        </dgm:presLayoutVars>
      </dgm:prSet>
      <dgm:spPr/>
    </dgm:pt>
    <dgm:pt modelId="{D983C277-100D-2547-8F3C-C0F216443898}" type="pres">
      <dgm:prSet presAssocID="{FEAFE038-E7D6-9A4B-A2BD-C648A1C43AF5}" presName="parentText" presStyleLbl="node1" presStyleIdx="0" presStyleCnt="3" custLinFactY="-15491" custLinFactNeighborX="4606" custLinFactNeighborY="-100000">
        <dgm:presLayoutVars>
          <dgm:chMax val="0"/>
          <dgm:bulletEnabled val="1"/>
        </dgm:presLayoutVars>
      </dgm:prSet>
      <dgm:spPr/>
    </dgm:pt>
    <dgm:pt modelId="{E983C5B6-60A5-974A-B0E5-7BB5DE185794}" type="pres">
      <dgm:prSet presAssocID="{8C853F33-46B1-CC47-900C-0CF5F31B3C42}" presName="spacer" presStyleCnt="0"/>
      <dgm:spPr/>
    </dgm:pt>
    <dgm:pt modelId="{153BFCE3-55CF-8541-8E78-AE1B996347E8}" type="pres">
      <dgm:prSet presAssocID="{4D419931-4A3B-8E4A-B6F4-D4199D016ED0}" presName="parentText" presStyleLbl="node1" presStyleIdx="1" presStyleCnt="3">
        <dgm:presLayoutVars>
          <dgm:chMax val="0"/>
          <dgm:bulletEnabled val="1"/>
        </dgm:presLayoutVars>
      </dgm:prSet>
      <dgm:spPr/>
    </dgm:pt>
    <dgm:pt modelId="{3F223417-F86F-4042-A9CD-3EA28ADB76FE}" type="pres">
      <dgm:prSet presAssocID="{7A24A691-5397-F34E-A623-AA7213368BBC}" presName="spacer" presStyleCnt="0"/>
      <dgm:spPr/>
    </dgm:pt>
    <dgm:pt modelId="{DE501323-F6BB-614F-837E-3F2560EC5820}" type="pres">
      <dgm:prSet presAssocID="{51F2679A-23D4-A544-80F1-826FF75E8676}" presName="parentText" presStyleLbl="node1" presStyleIdx="2" presStyleCnt="3">
        <dgm:presLayoutVars>
          <dgm:chMax val="0"/>
          <dgm:bulletEnabled val="1"/>
        </dgm:presLayoutVars>
      </dgm:prSet>
      <dgm:spPr/>
    </dgm:pt>
  </dgm:ptLst>
  <dgm:cxnLst>
    <dgm:cxn modelId="{4ACC5C19-00E1-7C40-A743-F8184338AAA6}" srcId="{C884621D-0CEC-0048-9984-E15FC39DD33D}" destId="{FEAFE038-E7D6-9A4B-A2BD-C648A1C43AF5}" srcOrd="0" destOrd="0" parTransId="{819EDF50-B582-2845-92F4-5D910A5CAE54}" sibTransId="{8C853F33-46B1-CC47-900C-0CF5F31B3C42}"/>
    <dgm:cxn modelId="{5DF8F423-88FB-D940-9A71-6F61C479F6B9}" type="presOf" srcId="{4D419931-4A3B-8E4A-B6F4-D4199D016ED0}" destId="{153BFCE3-55CF-8541-8E78-AE1B996347E8}" srcOrd="0" destOrd="0" presId="urn:microsoft.com/office/officeart/2005/8/layout/vList2"/>
    <dgm:cxn modelId="{FCB66977-DBC6-E046-8511-663522D3626F}" srcId="{C884621D-0CEC-0048-9984-E15FC39DD33D}" destId="{51F2679A-23D4-A544-80F1-826FF75E8676}" srcOrd="2" destOrd="0" parTransId="{B101E4A5-CD16-4D43-94F4-6082FEF7DA7D}" sibTransId="{AD28FE56-5DCE-9E43-8CA9-BEA1409B07D6}"/>
    <dgm:cxn modelId="{5A1C967D-39C0-E140-89A4-55EAD8388411}" type="presOf" srcId="{FEAFE038-E7D6-9A4B-A2BD-C648A1C43AF5}" destId="{D983C277-100D-2547-8F3C-C0F216443898}" srcOrd="0" destOrd="0" presId="urn:microsoft.com/office/officeart/2005/8/layout/vList2"/>
    <dgm:cxn modelId="{E2B40ECB-E2EA-3A41-9B1B-9A0DB80B99AD}" type="presOf" srcId="{51F2679A-23D4-A544-80F1-826FF75E8676}" destId="{DE501323-F6BB-614F-837E-3F2560EC5820}" srcOrd="0" destOrd="0" presId="urn:microsoft.com/office/officeart/2005/8/layout/vList2"/>
    <dgm:cxn modelId="{B21E04D5-A544-134D-B180-EF7B087414B1}" srcId="{C884621D-0CEC-0048-9984-E15FC39DD33D}" destId="{4D419931-4A3B-8E4A-B6F4-D4199D016ED0}" srcOrd="1" destOrd="0" parTransId="{7F915D45-C55A-E849-9DE2-B8943D4CED59}" sibTransId="{7A24A691-5397-F34E-A623-AA7213368BBC}"/>
    <dgm:cxn modelId="{903DD6F4-3311-7149-8411-AFBEEDBE24F5}" type="presOf" srcId="{C884621D-0CEC-0048-9984-E15FC39DD33D}" destId="{F1A552BF-79F4-BB40-8804-DE81321BE78C}" srcOrd="0" destOrd="0" presId="urn:microsoft.com/office/officeart/2005/8/layout/vList2"/>
    <dgm:cxn modelId="{E799173F-BF55-A94F-AAAA-6D58EF0064C0}" type="presParOf" srcId="{F1A552BF-79F4-BB40-8804-DE81321BE78C}" destId="{D983C277-100D-2547-8F3C-C0F216443898}" srcOrd="0" destOrd="0" presId="urn:microsoft.com/office/officeart/2005/8/layout/vList2"/>
    <dgm:cxn modelId="{445D7D1D-7B17-3F40-B820-BF4296A5E016}" type="presParOf" srcId="{F1A552BF-79F4-BB40-8804-DE81321BE78C}" destId="{E983C5B6-60A5-974A-B0E5-7BB5DE185794}" srcOrd="1" destOrd="0" presId="urn:microsoft.com/office/officeart/2005/8/layout/vList2"/>
    <dgm:cxn modelId="{36ECDF7D-09D8-C24B-A737-8E98F9DDEE44}" type="presParOf" srcId="{F1A552BF-79F4-BB40-8804-DE81321BE78C}" destId="{153BFCE3-55CF-8541-8E78-AE1B996347E8}" srcOrd="2" destOrd="0" presId="urn:microsoft.com/office/officeart/2005/8/layout/vList2"/>
    <dgm:cxn modelId="{3EC7B09F-670A-6342-9320-C2646E310713}" type="presParOf" srcId="{F1A552BF-79F4-BB40-8804-DE81321BE78C}" destId="{3F223417-F86F-4042-A9CD-3EA28ADB76FE}" srcOrd="3" destOrd="0" presId="urn:microsoft.com/office/officeart/2005/8/layout/vList2"/>
    <dgm:cxn modelId="{B0648C39-801C-CE4C-A970-21F190E0EB91}" type="presParOf" srcId="{F1A552BF-79F4-BB40-8804-DE81321BE78C}" destId="{DE501323-F6BB-614F-837E-3F2560EC5820}"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9B6569EE-EC0E-6B4D-9EAF-D0B0DC948EF6}" type="doc">
      <dgm:prSet loTypeId="urn:microsoft.com/office/officeart/2005/8/layout/default" loCatId="list" qsTypeId="urn:microsoft.com/office/officeart/2005/8/quickstyle/simple4" qsCatId="simple" csTypeId="urn:microsoft.com/office/officeart/2005/8/colors/colorful1" csCatId="colorful" phldr="1"/>
      <dgm:spPr/>
      <dgm:t>
        <a:bodyPr/>
        <a:lstStyle/>
        <a:p>
          <a:endParaRPr lang="fr-FR"/>
        </a:p>
      </dgm:t>
    </dgm:pt>
    <dgm:pt modelId="{16E8AD49-B3FB-E84F-A903-6B5DFB7412AF}">
      <dgm:prSet/>
      <dgm:spPr/>
      <dgm:t>
        <a:bodyPr/>
        <a:lstStyle/>
        <a:p>
          <a:r>
            <a:rPr lang="fr-FR" dirty="0"/>
            <a:t>Ce besoin se réfère au fait que tout individu doit se protéger des dangers, on parle de :</a:t>
          </a:r>
        </a:p>
      </dgm:t>
    </dgm:pt>
    <dgm:pt modelId="{55893DC6-DA30-1745-9EF9-9F6A6CE884E4}" type="parTrans" cxnId="{B35E6333-F77A-174A-BAA8-FE113D5E4522}">
      <dgm:prSet/>
      <dgm:spPr/>
      <dgm:t>
        <a:bodyPr/>
        <a:lstStyle/>
        <a:p>
          <a:endParaRPr lang="fr-FR"/>
        </a:p>
      </dgm:t>
    </dgm:pt>
    <dgm:pt modelId="{F0837A0E-9565-E648-86E6-7D4766AF71D4}" type="sibTrans" cxnId="{B35E6333-F77A-174A-BAA8-FE113D5E4522}">
      <dgm:prSet/>
      <dgm:spPr/>
      <dgm:t>
        <a:bodyPr/>
        <a:lstStyle/>
        <a:p>
          <a:endParaRPr lang="fr-FR"/>
        </a:p>
      </dgm:t>
    </dgm:pt>
    <dgm:pt modelId="{15B9D698-D1C0-D64D-83DB-224FAB920E21}">
      <dgm:prSet/>
      <dgm:spPr/>
      <dgm:t>
        <a:bodyPr/>
        <a:lstStyle/>
        <a:p>
          <a:r>
            <a:rPr lang="fr-FR" dirty="0"/>
            <a:t>- la sécurité physique (agressions), </a:t>
          </a:r>
        </a:p>
      </dgm:t>
    </dgm:pt>
    <dgm:pt modelId="{9793B5CA-0BE0-E544-B814-B91C1F64980E}" type="parTrans" cxnId="{CDFCB349-0E11-1045-83CB-94903AF13121}">
      <dgm:prSet/>
      <dgm:spPr/>
      <dgm:t>
        <a:bodyPr/>
        <a:lstStyle/>
        <a:p>
          <a:endParaRPr lang="fr-FR"/>
        </a:p>
      </dgm:t>
    </dgm:pt>
    <dgm:pt modelId="{44F97D59-4329-AD49-AB9F-2C92C8EA6685}" type="sibTrans" cxnId="{CDFCB349-0E11-1045-83CB-94903AF13121}">
      <dgm:prSet/>
      <dgm:spPr/>
      <dgm:t>
        <a:bodyPr/>
        <a:lstStyle/>
        <a:p>
          <a:endParaRPr lang="fr-FR"/>
        </a:p>
      </dgm:t>
    </dgm:pt>
    <dgm:pt modelId="{E06DC837-6FBF-0F4D-BA68-5D5727C1A997}">
      <dgm:prSet/>
      <dgm:spPr/>
      <dgm:t>
        <a:bodyPr/>
        <a:lstStyle/>
        <a:p>
          <a:r>
            <a:rPr lang="fr-FR" dirty="0"/>
            <a:t>- La sécurité de l’emploi, </a:t>
          </a:r>
        </a:p>
      </dgm:t>
    </dgm:pt>
    <dgm:pt modelId="{467D582A-EDD5-8441-ADD4-5E85753C33B7}" type="parTrans" cxnId="{496BAD6F-7CD7-DF4E-A556-2AA4A381AB9F}">
      <dgm:prSet/>
      <dgm:spPr/>
      <dgm:t>
        <a:bodyPr/>
        <a:lstStyle/>
        <a:p>
          <a:endParaRPr lang="fr-FR"/>
        </a:p>
      </dgm:t>
    </dgm:pt>
    <dgm:pt modelId="{B725CA81-12CA-EF4E-A485-55D7F8D9C8FD}" type="sibTrans" cxnId="{496BAD6F-7CD7-DF4E-A556-2AA4A381AB9F}">
      <dgm:prSet/>
      <dgm:spPr/>
      <dgm:t>
        <a:bodyPr/>
        <a:lstStyle/>
        <a:p>
          <a:endParaRPr lang="fr-FR"/>
        </a:p>
      </dgm:t>
    </dgm:pt>
    <dgm:pt modelId="{026827FA-5C22-434D-AC53-39765EBAEB9D}">
      <dgm:prSet/>
      <dgm:spPr/>
      <dgm:t>
        <a:bodyPr/>
        <a:lstStyle/>
        <a:p>
          <a:r>
            <a:rPr lang="fr-FR" dirty="0"/>
            <a:t>- de la santé, </a:t>
          </a:r>
        </a:p>
      </dgm:t>
    </dgm:pt>
    <dgm:pt modelId="{4095119E-07C0-0C43-8DDD-C89F1FE488CB}" type="parTrans" cxnId="{28C71D85-2B67-3B40-8070-5375C0DCF02F}">
      <dgm:prSet/>
      <dgm:spPr/>
      <dgm:t>
        <a:bodyPr/>
        <a:lstStyle/>
        <a:p>
          <a:endParaRPr lang="fr-FR"/>
        </a:p>
      </dgm:t>
    </dgm:pt>
    <dgm:pt modelId="{AA1C94DC-9160-0840-9A3B-AC8C2811591D}" type="sibTrans" cxnId="{28C71D85-2B67-3B40-8070-5375C0DCF02F}">
      <dgm:prSet/>
      <dgm:spPr/>
      <dgm:t>
        <a:bodyPr/>
        <a:lstStyle/>
        <a:p>
          <a:endParaRPr lang="fr-FR"/>
        </a:p>
      </dgm:t>
    </dgm:pt>
    <dgm:pt modelId="{968A53C6-EE53-8942-8183-A3B7A6BBD3B5}">
      <dgm:prSet/>
      <dgm:spPr/>
      <dgm:t>
        <a:bodyPr/>
        <a:lstStyle/>
        <a:p>
          <a:r>
            <a:rPr lang="fr-FR" dirty="0"/>
            <a:t>- de la propriété</a:t>
          </a:r>
        </a:p>
      </dgm:t>
    </dgm:pt>
    <dgm:pt modelId="{EADF3505-4C24-884B-B678-4D59C7AA847E}" type="parTrans" cxnId="{50E11B21-C9B3-494C-97E4-39BECB8BC769}">
      <dgm:prSet/>
      <dgm:spPr/>
      <dgm:t>
        <a:bodyPr/>
        <a:lstStyle/>
        <a:p>
          <a:endParaRPr lang="fr-FR"/>
        </a:p>
      </dgm:t>
    </dgm:pt>
    <dgm:pt modelId="{F1F37BAC-3144-6E4E-8D19-E929EA84D084}" type="sibTrans" cxnId="{50E11B21-C9B3-494C-97E4-39BECB8BC769}">
      <dgm:prSet/>
      <dgm:spPr/>
      <dgm:t>
        <a:bodyPr/>
        <a:lstStyle/>
        <a:p>
          <a:endParaRPr lang="fr-FR"/>
        </a:p>
      </dgm:t>
    </dgm:pt>
    <dgm:pt modelId="{EE06D312-D384-4F44-8AA6-03A7713704D7}">
      <dgm:prSet/>
      <dgm:spPr/>
      <dgm:t>
        <a:bodyPr/>
        <a:lstStyle/>
        <a:p>
          <a:r>
            <a:rPr lang="fr-FR" dirty="0"/>
            <a:t>- de la stabilité de la famille </a:t>
          </a:r>
        </a:p>
      </dgm:t>
    </dgm:pt>
    <dgm:pt modelId="{34E4503A-4B47-844E-8D19-EDDF663C745D}" type="parTrans" cxnId="{EF6799DB-86FA-AE44-BB4B-4C4D12E1D7BA}">
      <dgm:prSet/>
      <dgm:spPr/>
      <dgm:t>
        <a:bodyPr/>
        <a:lstStyle/>
        <a:p>
          <a:endParaRPr lang="fr-FR"/>
        </a:p>
      </dgm:t>
    </dgm:pt>
    <dgm:pt modelId="{038D7224-08E6-5D49-A3BD-8F447BC3FD43}" type="sibTrans" cxnId="{EF6799DB-86FA-AE44-BB4B-4C4D12E1D7BA}">
      <dgm:prSet/>
      <dgm:spPr/>
      <dgm:t>
        <a:bodyPr/>
        <a:lstStyle/>
        <a:p>
          <a:endParaRPr lang="fr-FR"/>
        </a:p>
      </dgm:t>
    </dgm:pt>
    <dgm:pt modelId="{356139E2-1143-194C-BFF4-88023CD212E9}">
      <dgm:prSet/>
      <dgm:spPr>
        <a:solidFill>
          <a:srgbClr val="C00000"/>
        </a:solidFill>
        <a:ln>
          <a:solidFill>
            <a:schemeClr val="accent4">
              <a:lumMod val="75000"/>
            </a:schemeClr>
          </a:solidFill>
        </a:ln>
      </dgm:spPr>
      <dgm:t>
        <a:bodyPr/>
        <a:lstStyle/>
        <a:p>
          <a:r>
            <a:rPr lang="fr-FR" b="1"/>
            <a:t>Il est autant question de la sécurité physique que morale</a:t>
          </a:r>
        </a:p>
      </dgm:t>
    </dgm:pt>
    <dgm:pt modelId="{4450BC9D-0E25-8344-866D-9D82F72D256D}" type="parTrans" cxnId="{5425AE3A-5A83-5D40-8C5A-59088CBD5729}">
      <dgm:prSet/>
      <dgm:spPr/>
      <dgm:t>
        <a:bodyPr/>
        <a:lstStyle/>
        <a:p>
          <a:endParaRPr lang="fr-FR"/>
        </a:p>
      </dgm:t>
    </dgm:pt>
    <dgm:pt modelId="{53741F31-704E-9D45-9C82-23D6626C42DC}" type="sibTrans" cxnId="{5425AE3A-5A83-5D40-8C5A-59088CBD5729}">
      <dgm:prSet/>
      <dgm:spPr/>
      <dgm:t>
        <a:bodyPr/>
        <a:lstStyle/>
        <a:p>
          <a:endParaRPr lang="fr-FR"/>
        </a:p>
      </dgm:t>
    </dgm:pt>
    <dgm:pt modelId="{5B8D21B6-525A-AB40-B2D9-8C0677C43E8E}" type="pres">
      <dgm:prSet presAssocID="{9B6569EE-EC0E-6B4D-9EAF-D0B0DC948EF6}" presName="diagram" presStyleCnt="0">
        <dgm:presLayoutVars>
          <dgm:dir/>
          <dgm:resizeHandles val="exact"/>
        </dgm:presLayoutVars>
      </dgm:prSet>
      <dgm:spPr/>
    </dgm:pt>
    <dgm:pt modelId="{B90C07F7-F874-B640-983E-A2D5855086EE}" type="pres">
      <dgm:prSet presAssocID="{16E8AD49-B3FB-E84F-A903-6B5DFB7412AF}" presName="node" presStyleLbl="node1" presStyleIdx="0" presStyleCnt="7">
        <dgm:presLayoutVars>
          <dgm:bulletEnabled val="1"/>
        </dgm:presLayoutVars>
      </dgm:prSet>
      <dgm:spPr/>
    </dgm:pt>
    <dgm:pt modelId="{BDB208B0-6ADF-6243-AB4E-A262471E22EF}" type="pres">
      <dgm:prSet presAssocID="{F0837A0E-9565-E648-86E6-7D4766AF71D4}" presName="sibTrans" presStyleCnt="0"/>
      <dgm:spPr/>
    </dgm:pt>
    <dgm:pt modelId="{D9AC8390-8E36-5C4C-B17C-205B33D5BCEC}" type="pres">
      <dgm:prSet presAssocID="{15B9D698-D1C0-D64D-83DB-224FAB920E21}" presName="node" presStyleLbl="node1" presStyleIdx="1" presStyleCnt="7">
        <dgm:presLayoutVars>
          <dgm:bulletEnabled val="1"/>
        </dgm:presLayoutVars>
      </dgm:prSet>
      <dgm:spPr/>
    </dgm:pt>
    <dgm:pt modelId="{E0898EAE-B4CE-AF43-8161-151C4E92570C}" type="pres">
      <dgm:prSet presAssocID="{44F97D59-4329-AD49-AB9F-2C92C8EA6685}" presName="sibTrans" presStyleCnt="0"/>
      <dgm:spPr/>
    </dgm:pt>
    <dgm:pt modelId="{24312C1D-59FF-7E4B-AD8B-481405AB4940}" type="pres">
      <dgm:prSet presAssocID="{E06DC837-6FBF-0F4D-BA68-5D5727C1A997}" presName="node" presStyleLbl="node1" presStyleIdx="2" presStyleCnt="7">
        <dgm:presLayoutVars>
          <dgm:bulletEnabled val="1"/>
        </dgm:presLayoutVars>
      </dgm:prSet>
      <dgm:spPr/>
    </dgm:pt>
    <dgm:pt modelId="{CB51A599-6C07-AB4B-84D9-60E7369D29F9}" type="pres">
      <dgm:prSet presAssocID="{B725CA81-12CA-EF4E-A485-55D7F8D9C8FD}" presName="sibTrans" presStyleCnt="0"/>
      <dgm:spPr/>
    </dgm:pt>
    <dgm:pt modelId="{047E49E2-F095-234C-8FDE-B942FEF3B5E1}" type="pres">
      <dgm:prSet presAssocID="{026827FA-5C22-434D-AC53-39765EBAEB9D}" presName="node" presStyleLbl="node1" presStyleIdx="3" presStyleCnt="7">
        <dgm:presLayoutVars>
          <dgm:bulletEnabled val="1"/>
        </dgm:presLayoutVars>
      </dgm:prSet>
      <dgm:spPr/>
    </dgm:pt>
    <dgm:pt modelId="{F2A29024-60D4-CE4C-B178-5D5CEDCCDE52}" type="pres">
      <dgm:prSet presAssocID="{AA1C94DC-9160-0840-9A3B-AC8C2811591D}" presName="sibTrans" presStyleCnt="0"/>
      <dgm:spPr/>
    </dgm:pt>
    <dgm:pt modelId="{A9AEEA7B-0F55-D343-9A6F-1C4F0E413C20}" type="pres">
      <dgm:prSet presAssocID="{968A53C6-EE53-8942-8183-A3B7A6BBD3B5}" presName="node" presStyleLbl="node1" presStyleIdx="4" presStyleCnt="7">
        <dgm:presLayoutVars>
          <dgm:bulletEnabled val="1"/>
        </dgm:presLayoutVars>
      </dgm:prSet>
      <dgm:spPr/>
    </dgm:pt>
    <dgm:pt modelId="{CA33CCF5-90A6-114E-AF4F-C2C1541C52B4}" type="pres">
      <dgm:prSet presAssocID="{F1F37BAC-3144-6E4E-8D19-E929EA84D084}" presName="sibTrans" presStyleCnt="0"/>
      <dgm:spPr/>
    </dgm:pt>
    <dgm:pt modelId="{0343008B-DD34-6A48-A41F-F4986B9EC83B}" type="pres">
      <dgm:prSet presAssocID="{EE06D312-D384-4F44-8AA6-03A7713704D7}" presName="node" presStyleLbl="node1" presStyleIdx="5" presStyleCnt="7">
        <dgm:presLayoutVars>
          <dgm:bulletEnabled val="1"/>
        </dgm:presLayoutVars>
      </dgm:prSet>
      <dgm:spPr/>
    </dgm:pt>
    <dgm:pt modelId="{E684F919-F3EB-FB47-B46A-35E4DC7EEEE4}" type="pres">
      <dgm:prSet presAssocID="{038D7224-08E6-5D49-A3BD-8F447BC3FD43}" presName="sibTrans" presStyleCnt="0"/>
      <dgm:spPr/>
    </dgm:pt>
    <dgm:pt modelId="{7A5BE09C-13ED-334F-B870-E9197D8178BC}" type="pres">
      <dgm:prSet presAssocID="{356139E2-1143-194C-BFF4-88023CD212E9}" presName="node" presStyleLbl="node1" presStyleIdx="6" presStyleCnt="7" custScaleX="152528">
        <dgm:presLayoutVars>
          <dgm:bulletEnabled val="1"/>
        </dgm:presLayoutVars>
      </dgm:prSet>
      <dgm:spPr/>
    </dgm:pt>
  </dgm:ptLst>
  <dgm:cxnLst>
    <dgm:cxn modelId="{50E11B21-C9B3-494C-97E4-39BECB8BC769}" srcId="{9B6569EE-EC0E-6B4D-9EAF-D0B0DC948EF6}" destId="{968A53C6-EE53-8942-8183-A3B7A6BBD3B5}" srcOrd="4" destOrd="0" parTransId="{EADF3505-4C24-884B-B678-4D59C7AA847E}" sibTransId="{F1F37BAC-3144-6E4E-8D19-E929EA84D084}"/>
    <dgm:cxn modelId="{B35E6333-F77A-174A-BAA8-FE113D5E4522}" srcId="{9B6569EE-EC0E-6B4D-9EAF-D0B0DC948EF6}" destId="{16E8AD49-B3FB-E84F-A903-6B5DFB7412AF}" srcOrd="0" destOrd="0" parTransId="{55893DC6-DA30-1745-9EF9-9F6A6CE884E4}" sibTransId="{F0837A0E-9565-E648-86E6-7D4766AF71D4}"/>
    <dgm:cxn modelId="{5425AE3A-5A83-5D40-8C5A-59088CBD5729}" srcId="{9B6569EE-EC0E-6B4D-9EAF-D0B0DC948EF6}" destId="{356139E2-1143-194C-BFF4-88023CD212E9}" srcOrd="6" destOrd="0" parTransId="{4450BC9D-0E25-8344-866D-9D82F72D256D}" sibTransId="{53741F31-704E-9D45-9C82-23D6626C42DC}"/>
    <dgm:cxn modelId="{CDFCB349-0E11-1045-83CB-94903AF13121}" srcId="{9B6569EE-EC0E-6B4D-9EAF-D0B0DC948EF6}" destId="{15B9D698-D1C0-D64D-83DB-224FAB920E21}" srcOrd="1" destOrd="0" parTransId="{9793B5CA-0BE0-E544-B814-B91C1F64980E}" sibTransId="{44F97D59-4329-AD49-AB9F-2C92C8EA6685}"/>
    <dgm:cxn modelId="{23E7C54A-BF96-7246-A5D1-27722B474D36}" type="presOf" srcId="{968A53C6-EE53-8942-8183-A3B7A6BBD3B5}" destId="{A9AEEA7B-0F55-D343-9A6F-1C4F0E413C20}" srcOrd="0" destOrd="0" presId="urn:microsoft.com/office/officeart/2005/8/layout/default"/>
    <dgm:cxn modelId="{8D0FC451-1BD5-7B4A-8944-428FCE7D42E6}" type="presOf" srcId="{E06DC837-6FBF-0F4D-BA68-5D5727C1A997}" destId="{24312C1D-59FF-7E4B-AD8B-481405AB4940}" srcOrd="0" destOrd="0" presId="urn:microsoft.com/office/officeart/2005/8/layout/default"/>
    <dgm:cxn modelId="{5BCC1F6B-3800-FF4B-A4BA-227B7652A7F3}" type="presOf" srcId="{9B6569EE-EC0E-6B4D-9EAF-D0B0DC948EF6}" destId="{5B8D21B6-525A-AB40-B2D9-8C0677C43E8E}" srcOrd="0" destOrd="0" presId="urn:microsoft.com/office/officeart/2005/8/layout/default"/>
    <dgm:cxn modelId="{496BAD6F-7CD7-DF4E-A556-2AA4A381AB9F}" srcId="{9B6569EE-EC0E-6B4D-9EAF-D0B0DC948EF6}" destId="{E06DC837-6FBF-0F4D-BA68-5D5727C1A997}" srcOrd="2" destOrd="0" parTransId="{467D582A-EDD5-8441-ADD4-5E85753C33B7}" sibTransId="{B725CA81-12CA-EF4E-A485-55D7F8D9C8FD}"/>
    <dgm:cxn modelId="{F635F182-ACC0-CD40-B0FE-33693F92FF75}" type="presOf" srcId="{EE06D312-D384-4F44-8AA6-03A7713704D7}" destId="{0343008B-DD34-6A48-A41F-F4986B9EC83B}" srcOrd="0" destOrd="0" presId="urn:microsoft.com/office/officeart/2005/8/layout/default"/>
    <dgm:cxn modelId="{28C71D85-2B67-3B40-8070-5375C0DCF02F}" srcId="{9B6569EE-EC0E-6B4D-9EAF-D0B0DC948EF6}" destId="{026827FA-5C22-434D-AC53-39765EBAEB9D}" srcOrd="3" destOrd="0" parTransId="{4095119E-07C0-0C43-8DDD-C89F1FE488CB}" sibTransId="{AA1C94DC-9160-0840-9A3B-AC8C2811591D}"/>
    <dgm:cxn modelId="{4E635B86-6379-AD4A-899E-EEEAD96B47A5}" type="presOf" srcId="{356139E2-1143-194C-BFF4-88023CD212E9}" destId="{7A5BE09C-13ED-334F-B870-E9197D8178BC}" srcOrd="0" destOrd="0" presId="urn:microsoft.com/office/officeart/2005/8/layout/default"/>
    <dgm:cxn modelId="{EAC0BDB9-F5FB-A640-BCEC-6E7E234B933D}" type="presOf" srcId="{15B9D698-D1C0-D64D-83DB-224FAB920E21}" destId="{D9AC8390-8E36-5C4C-B17C-205B33D5BCEC}" srcOrd="0" destOrd="0" presId="urn:microsoft.com/office/officeart/2005/8/layout/default"/>
    <dgm:cxn modelId="{2CE3E4B9-E8AD-1B49-91C2-3736500AA4B6}" type="presOf" srcId="{026827FA-5C22-434D-AC53-39765EBAEB9D}" destId="{047E49E2-F095-234C-8FDE-B942FEF3B5E1}" srcOrd="0" destOrd="0" presId="urn:microsoft.com/office/officeart/2005/8/layout/default"/>
    <dgm:cxn modelId="{EF6799DB-86FA-AE44-BB4B-4C4D12E1D7BA}" srcId="{9B6569EE-EC0E-6B4D-9EAF-D0B0DC948EF6}" destId="{EE06D312-D384-4F44-8AA6-03A7713704D7}" srcOrd="5" destOrd="0" parTransId="{34E4503A-4B47-844E-8D19-EDDF663C745D}" sibTransId="{038D7224-08E6-5D49-A3BD-8F447BC3FD43}"/>
    <dgm:cxn modelId="{96D548EA-0DFA-D54C-A6B4-D143976E407B}" type="presOf" srcId="{16E8AD49-B3FB-E84F-A903-6B5DFB7412AF}" destId="{B90C07F7-F874-B640-983E-A2D5855086EE}" srcOrd="0" destOrd="0" presId="urn:microsoft.com/office/officeart/2005/8/layout/default"/>
    <dgm:cxn modelId="{86F1D39D-0275-B349-A613-ABF8E04438D8}" type="presParOf" srcId="{5B8D21B6-525A-AB40-B2D9-8C0677C43E8E}" destId="{B90C07F7-F874-B640-983E-A2D5855086EE}" srcOrd="0" destOrd="0" presId="urn:microsoft.com/office/officeart/2005/8/layout/default"/>
    <dgm:cxn modelId="{106095F6-9865-3449-A6EB-5C5A39F1BEBA}" type="presParOf" srcId="{5B8D21B6-525A-AB40-B2D9-8C0677C43E8E}" destId="{BDB208B0-6ADF-6243-AB4E-A262471E22EF}" srcOrd="1" destOrd="0" presId="urn:microsoft.com/office/officeart/2005/8/layout/default"/>
    <dgm:cxn modelId="{99E749C7-A987-9142-90C6-5F6449500934}" type="presParOf" srcId="{5B8D21B6-525A-AB40-B2D9-8C0677C43E8E}" destId="{D9AC8390-8E36-5C4C-B17C-205B33D5BCEC}" srcOrd="2" destOrd="0" presId="urn:microsoft.com/office/officeart/2005/8/layout/default"/>
    <dgm:cxn modelId="{703B9D88-F4F6-5A45-919F-40712A6BAB11}" type="presParOf" srcId="{5B8D21B6-525A-AB40-B2D9-8C0677C43E8E}" destId="{E0898EAE-B4CE-AF43-8161-151C4E92570C}" srcOrd="3" destOrd="0" presId="urn:microsoft.com/office/officeart/2005/8/layout/default"/>
    <dgm:cxn modelId="{F071E70F-8174-4E42-995F-4A909ACA9408}" type="presParOf" srcId="{5B8D21B6-525A-AB40-B2D9-8C0677C43E8E}" destId="{24312C1D-59FF-7E4B-AD8B-481405AB4940}" srcOrd="4" destOrd="0" presId="urn:microsoft.com/office/officeart/2005/8/layout/default"/>
    <dgm:cxn modelId="{F3BBD428-D06B-A442-AECC-637F0F2756B0}" type="presParOf" srcId="{5B8D21B6-525A-AB40-B2D9-8C0677C43E8E}" destId="{CB51A599-6C07-AB4B-84D9-60E7369D29F9}" srcOrd="5" destOrd="0" presId="urn:microsoft.com/office/officeart/2005/8/layout/default"/>
    <dgm:cxn modelId="{1D55DCA3-DA07-5C46-B525-CA9F4B1A4475}" type="presParOf" srcId="{5B8D21B6-525A-AB40-B2D9-8C0677C43E8E}" destId="{047E49E2-F095-234C-8FDE-B942FEF3B5E1}" srcOrd="6" destOrd="0" presId="urn:microsoft.com/office/officeart/2005/8/layout/default"/>
    <dgm:cxn modelId="{264C6DEE-D026-9945-A980-F2557877585E}" type="presParOf" srcId="{5B8D21B6-525A-AB40-B2D9-8C0677C43E8E}" destId="{F2A29024-60D4-CE4C-B178-5D5CEDCCDE52}" srcOrd="7" destOrd="0" presId="urn:microsoft.com/office/officeart/2005/8/layout/default"/>
    <dgm:cxn modelId="{0D2DAFB6-8E85-5946-A778-C7AC5D1C965F}" type="presParOf" srcId="{5B8D21B6-525A-AB40-B2D9-8C0677C43E8E}" destId="{A9AEEA7B-0F55-D343-9A6F-1C4F0E413C20}" srcOrd="8" destOrd="0" presId="urn:microsoft.com/office/officeart/2005/8/layout/default"/>
    <dgm:cxn modelId="{6E3D8613-6BB5-E643-B1F4-86A5366A6169}" type="presParOf" srcId="{5B8D21B6-525A-AB40-B2D9-8C0677C43E8E}" destId="{CA33CCF5-90A6-114E-AF4F-C2C1541C52B4}" srcOrd="9" destOrd="0" presId="urn:microsoft.com/office/officeart/2005/8/layout/default"/>
    <dgm:cxn modelId="{409DDDB9-D979-3148-90CB-5AB923478517}" type="presParOf" srcId="{5B8D21B6-525A-AB40-B2D9-8C0677C43E8E}" destId="{0343008B-DD34-6A48-A41F-F4986B9EC83B}" srcOrd="10" destOrd="0" presId="urn:microsoft.com/office/officeart/2005/8/layout/default"/>
    <dgm:cxn modelId="{1A822773-93EF-0E4B-8873-40BDA521059D}" type="presParOf" srcId="{5B8D21B6-525A-AB40-B2D9-8C0677C43E8E}" destId="{E684F919-F3EB-FB47-B46A-35E4DC7EEEE4}" srcOrd="11" destOrd="0" presId="urn:microsoft.com/office/officeart/2005/8/layout/default"/>
    <dgm:cxn modelId="{B6CBB96A-F654-9143-B8C6-413A10A49EE9}" type="presParOf" srcId="{5B8D21B6-525A-AB40-B2D9-8C0677C43E8E}" destId="{7A5BE09C-13ED-334F-B870-E9197D8178BC}"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82081071-ECEA-884A-B380-86247F15D0FB}"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fr-FR"/>
        </a:p>
      </dgm:t>
    </dgm:pt>
    <dgm:pt modelId="{CCF3926C-CF1D-0A49-82C3-3DF8768C9289}">
      <dgm:prSet custT="1"/>
      <dgm:spPr/>
      <dgm:t>
        <a:bodyPr/>
        <a:lstStyle/>
        <a:p>
          <a:pPr algn="ctr"/>
          <a:r>
            <a:rPr lang="fr-FR" sz="2400" b="1" dirty="0"/>
            <a:t>Ce besoin a une dimension sociale:</a:t>
          </a:r>
        </a:p>
      </dgm:t>
    </dgm:pt>
    <dgm:pt modelId="{2CA3371C-1ACA-C544-9DD2-0F2BB712017D}" type="parTrans" cxnId="{4F309153-6FAB-1947-8512-5849A9BF01C3}">
      <dgm:prSet/>
      <dgm:spPr/>
      <dgm:t>
        <a:bodyPr/>
        <a:lstStyle/>
        <a:p>
          <a:endParaRPr lang="fr-FR" sz="2000"/>
        </a:p>
      </dgm:t>
    </dgm:pt>
    <dgm:pt modelId="{14EA701F-61BD-2C48-8A70-99211E891308}" type="sibTrans" cxnId="{4F309153-6FAB-1947-8512-5849A9BF01C3}">
      <dgm:prSet/>
      <dgm:spPr/>
      <dgm:t>
        <a:bodyPr/>
        <a:lstStyle/>
        <a:p>
          <a:endParaRPr lang="fr-FR" sz="2000"/>
        </a:p>
      </dgm:t>
    </dgm:pt>
    <dgm:pt modelId="{E4AB022C-4EB3-F942-8EA6-C344A5B8949C}">
      <dgm:prSet custT="1"/>
      <dgm:spPr/>
      <dgm:t>
        <a:bodyPr/>
        <a:lstStyle/>
        <a:p>
          <a:r>
            <a:rPr lang="fr-FR" sz="2000" dirty="0"/>
            <a:t>Se sentir </a:t>
          </a:r>
          <a:r>
            <a:rPr lang="fr-FR" sz="2000" b="1" dirty="0"/>
            <a:t>accepté </a:t>
          </a:r>
          <a:r>
            <a:rPr lang="fr-FR" sz="2000" dirty="0"/>
            <a:t>dans les groupes dans lesquels (la famille, les amis, les diverses associations)</a:t>
          </a:r>
        </a:p>
      </dgm:t>
    </dgm:pt>
    <dgm:pt modelId="{8483BCB2-8A86-7E44-9459-BAFACBAF7827}" type="parTrans" cxnId="{75BCE677-8457-654E-B6B5-F9574EA38122}">
      <dgm:prSet/>
      <dgm:spPr/>
      <dgm:t>
        <a:bodyPr/>
        <a:lstStyle/>
        <a:p>
          <a:endParaRPr lang="fr-FR" sz="2000"/>
        </a:p>
      </dgm:t>
    </dgm:pt>
    <dgm:pt modelId="{77C374D2-674E-6F44-B8B1-0741ED057085}" type="sibTrans" cxnId="{75BCE677-8457-654E-B6B5-F9574EA38122}">
      <dgm:prSet/>
      <dgm:spPr/>
      <dgm:t>
        <a:bodyPr/>
        <a:lstStyle/>
        <a:p>
          <a:endParaRPr lang="fr-FR" sz="2000"/>
        </a:p>
      </dgm:t>
    </dgm:pt>
    <dgm:pt modelId="{69561AE3-8C0C-E34C-AF05-02C07E39D5CE}">
      <dgm:prSet custT="1"/>
      <dgm:spPr/>
      <dgm:t>
        <a:bodyPr/>
        <a:lstStyle/>
        <a:p>
          <a:pPr algn="ctr"/>
          <a:r>
            <a:rPr lang="fr-FR" sz="2000" dirty="0"/>
            <a:t>À l’intérieur d’un groupe, l’individu recherche de la reconnaissance</a:t>
          </a:r>
        </a:p>
      </dgm:t>
    </dgm:pt>
    <dgm:pt modelId="{D29E8D65-CD68-9B4F-8FD4-23083B5C2441}" type="parTrans" cxnId="{01274312-2735-5E4D-9EA1-F572AD87D044}">
      <dgm:prSet/>
      <dgm:spPr/>
      <dgm:t>
        <a:bodyPr/>
        <a:lstStyle/>
        <a:p>
          <a:endParaRPr lang="fr-FR" sz="2000"/>
        </a:p>
      </dgm:t>
    </dgm:pt>
    <dgm:pt modelId="{8C4C3057-5A2A-9F41-88A0-25E7FD401C64}" type="sibTrans" cxnId="{01274312-2735-5E4D-9EA1-F572AD87D044}">
      <dgm:prSet/>
      <dgm:spPr/>
      <dgm:t>
        <a:bodyPr/>
        <a:lstStyle/>
        <a:p>
          <a:endParaRPr lang="fr-FR" sz="2000"/>
        </a:p>
      </dgm:t>
    </dgm:pt>
    <dgm:pt modelId="{0B8E0357-B2AA-2F44-BED8-52E94E2CD323}">
      <dgm:prSet/>
      <dgm:spPr/>
      <dgm:t>
        <a:bodyPr/>
        <a:lstStyle/>
        <a:p>
          <a:pPr algn="ctr"/>
          <a:r>
            <a:rPr lang="fr-FR" dirty="0"/>
            <a:t>Besoin d’aimer et d’être aimé</a:t>
          </a:r>
        </a:p>
      </dgm:t>
    </dgm:pt>
    <dgm:pt modelId="{C8818AF5-5C5D-B340-AB9E-2815DDDB18B2}" type="parTrans" cxnId="{DA20720E-A7A7-9B4B-AD98-4B9A3A224BF1}">
      <dgm:prSet/>
      <dgm:spPr/>
      <dgm:t>
        <a:bodyPr/>
        <a:lstStyle/>
        <a:p>
          <a:endParaRPr lang="fr-FR"/>
        </a:p>
      </dgm:t>
    </dgm:pt>
    <dgm:pt modelId="{FC5EB5C4-9ED0-7F4F-BEBC-CEF9F6880AA3}" type="sibTrans" cxnId="{DA20720E-A7A7-9B4B-AD98-4B9A3A224BF1}">
      <dgm:prSet/>
      <dgm:spPr/>
      <dgm:t>
        <a:bodyPr/>
        <a:lstStyle/>
        <a:p>
          <a:endParaRPr lang="fr-FR"/>
        </a:p>
      </dgm:t>
    </dgm:pt>
    <dgm:pt modelId="{9F4BD94A-0344-C840-8B18-827272F56AC1}" type="pres">
      <dgm:prSet presAssocID="{82081071-ECEA-884A-B380-86247F15D0FB}" presName="linear" presStyleCnt="0">
        <dgm:presLayoutVars>
          <dgm:animLvl val="lvl"/>
          <dgm:resizeHandles val="exact"/>
        </dgm:presLayoutVars>
      </dgm:prSet>
      <dgm:spPr/>
    </dgm:pt>
    <dgm:pt modelId="{AF0176C7-07C4-BF42-BA24-10B4EE85A2B8}" type="pres">
      <dgm:prSet presAssocID="{CCF3926C-CF1D-0A49-82C3-3DF8768C9289}" presName="parentText" presStyleLbl="node1" presStyleIdx="0" presStyleCnt="4" custLinFactY="-100750" custLinFactNeighborX="1067" custLinFactNeighborY="-200000">
        <dgm:presLayoutVars>
          <dgm:chMax val="0"/>
          <dgm:bulletEnabled val="1"/>
        </dgm:presLayoutVars>
      </dgm:prSet>
      <dgm:spPr/>
    </dgm:pt>
    <dgm:pt modelId="{05D116D5-4D97-BA4F-B1D5-82B17745249C}" type="pres">
      <dgm:prSet presAssocID="{14EA701F-61BD-2C48-8A70-99211E891308}" presName="spacer" presStyleCnt="0"/>
      <dgm:spPr/>
    </dgm:pt>
    <dgm:pt modelId="{34C0DB87-642D-6648-846C-3A51D1D65AA8}" type="pres">
      <dgm:prSet presAssocID="{E4AB022C-4EB3-F942-8EA6-C344A5B8949C}" presName="parentText" presStyleLbl="node1" presStyleIdx="1" presStyleCnt="4">
        <dgm:presLayoutVars>
          <dgm:chMax val="0"/>
          <dgm:bulletEnabled val="1"/>
        </dgm:presLayoutVars>
      </dgm:prSet>
      <dgm:spPr/>
    </dgm:pt>
    <dgm:pt modelId="{70BCB99E-6DEB-954D-ACAB-2A91D59A7E0A}" type="pres">
      <dgm:prSet presAssocID="{77C374D2-674E-6F44-B8B1-0741ED057085}" presName="spacer" presStyleCnt="0"/>
      <dgm:spPr/>
    </dgm:pt>
    <dgm:pt modelId="{46D1B26C-0E88-C24A-A938-D861496B9B29}" type="pres">
      <dgm:prSet presAssocID="{69561AE3-8C0C-E34C-AF05-02C07E39D5CE}" presName="parentText" presStyleLbl="node1" presStyleIdx="2" presStyleCnt="4" custScaleX="59417" custScaleY="220574" custLinFactNeighborX="2593" custLinFactNeighborY="-9505">
        <dgm:presLayoutVars>
          <dgm:chMax val="0"/>
          <dgm:bulletEnabled val="1"/>
        </dgm:presLayoutVars>
      </dgm:prSet>
      <dgm:spPr/>
    </dgm:pt>
    <dgm:pt modelId="{7F8FA647-FEBD-9947-A45F-14F8D87E4505}" type="pres">
      <dgm:prSet presAssocID="{8C4C3057-5A2A-9F41-88A0-25E7FD401C64}" presName="spacer" presStyleCnt="0"/>
      <dgm:spPr/>
    </dgm:pt>
    <dgm:pt modelId="{A8B58EBF-5275-D349-A3D9-2C503738D5CC}" type="pres">
      <dgm:prSet presAssocID="{0B8E0357-B2AA-2F44-BED8-52E94E2CD323}" presName="parentText" presStyleLbl="node1" presStyleIdx="3" presStyleCnt="4">
        <dgm:presLayoutVars>
          <dgm:chMax val="0"/>
          <dgm:bulletEnabled val="1"/>
        </dgm:presLayoutVars>
      </dgm:prSet>
      <dgm:spPr/>
    </dgm:pt>
  </dgm:ptLst>
  <dgm:cxnLst>
    <dgm:cxn modelId="{DA20720E-A7A7-9B4B-AD98-4B9A3A224BF1}" srcId="{82081071-ECEA-884A-B380-86247F15D0FB}" destId="{0B8E0357-B2AA-2F44-BED8-52E94E2CD323}" srcOrd="3" destOrd="0" parTransId="{C8818AF5-5C5D-B340-AB9E-2815DDDB18B2}" sibTransId="{FC5EB5C4-9ED0-7F4F-BEBC-CEF9F6880AA3}"/>
    <dgm:cxn modelId="{01274312-2735-5E4D-9EA1-F572AD87D044}" srcId="{82081071-ECEA-884A-B380-86247F15D0FB}" destId="{69561AE3-8C0C-E34C-AF05-02C07E39D5CE}" srcOrd="2" destOrd="0" parTransId="{D29E8D65-CD68-9B4F-8FD4-23083B5C2441}" sibTransId="{8C4C3057-5A2A-9F41-88A0-25E7FD401C64}"/>
    <dgm:cxn modelId="{EB4D8C1A-2317-374B-8D02-CD2C50C6463D}" type="presOf" srcId="{CCF3926C-CF1D-0A49-82C3-3DF8768C9289}" destId="{AF0176C7-07C4-BF42-BA24-10B4EE85A2B8}" srcOrd="0" destOrd="0" presId="urn:microsoft.com/office/officeart/2005/8/layout/vList2"/>
    <dgm:cxn modelId="{1510EC26-9DE2-174F-A537-4307B503FAC0}" type="presOf" srcId="{69561AE3-8C0C-E34C-AF05-02C07E39D5CE}" destId="{46D1B26C-0E88-C24A-A938-D861496B9B29}" srcOrd="0" destOrd="0" presId="urn:microsoft.com/office/officeart/2005/8/layout/vList2"/>
    <dgm:cxn modelId="{4F309153-6FAB-1947-8512-5849A9BF01C3}" srcId="{82081071-ECEA-884A-B380-86247F15D0FB}" destId="{CCF3926C-CF1D-0A49-82C3-3DF8768C9289}" srcOrd="0" destOrd="0" parTransId="{2CA3371C-1ACA-C544-9DD2-0F2BB712017D}" sibTransId="{14EA701F-61BD-2C48-8A70-99211E891308}"/>
    <dgm:cxn modelId="{75BCE677-8457-654E-B6B5-F9574EA38122}" srcId="{82081071-ECEA-884A-B380-86247F15D0FB}" destId="{E4AB022C-4EB3-F942-8EA6-C344A5B8949C}" srcOrd="1" destOrd="0" parTransId="{8483BCB2-8A86-7E44-9459-BAFACBAF7827}" sibTransId="{77C374D2-674E-6F44-B8B1-0741ED057085}"/>
    <dgm:cxn modelId="{0F2BC582-F36B-FF47-B6A0-B3158B92C15B}" type="presOf" srcId="{82081071-ECEA-884A-B380-86247F15D0FB}" destId="{9F4BD94A-0344-C840-8B18-827272F56AC1}" srcOrd="0" destOrd="0" presId="urn:microsoft.com/office/officeart/2005/8/layout/vList2"/>
    <dgm:cxn modelId="{0EDF1F85-C18E-6043-9DAC-3F6AC2F3CD83}" type="presOf" srcId="{0B8E0357-B2AA-2F44-BED8-52E94E2CD323}" destId="{A8B58EBF-5275-D349-A3D9-2C503738D5CC}" srcOrd="0" destOrd="0" presId="urn:microsoft.com/office/officeart/2005/8/layout/vList2"/>
    <dgm:cxn modelId="{A88958E3-A819-5742-AED4-21C9315B0AD1}" type="presOf" srcId="{E4AB022C-4EB3-F942-8EA6-C344A5B8949C}" destId="{34C0DB87-642D-6648-846C-3A51D1D65AA8}" srcOrd="0" destOrd="0" presId="urn:microsoft.com/office/officeart/2005/8/layout/vList2"/>
    <dgm:cxn modelId="{8D5F6D26-8B4C-234F-B3FC-375B2DCAA155}" type="presParOf" srcId="{9F4BD94A-0344-C840-8B18-827272F56AC1}" destId="{AF0176C7-07C4-BF42-BA24-10B4EE85A2B8}" srcOrd="0" destOrd="0" presId="urn:microsoft.com/office/officeart/2005/8/layout/vList2"/>
    <dgm:cxn modelId="{59D30E21-0563-D740-94ED-B3179A6E3EAA}" type="presParOf" srcId="{9F4BD94A-0344-C840-8B18-827272F56AC1}" destId="{05D116D5-4D97-BA4F-B1D5-82B17745249C}" srcOrd="1" destOrd="0" presId="urn:microsoft.com/office/officeart/2005/8/layout/vList2"/>
    <dgm:cxn modelId="{A34B6FF0-F5E1-8B4D-963D-9F0F8941625C}" type="presParOf" srcId="{9F4BD94A-0344-C840-8B18-827272F56AC1}" destId="{34C0DB87-642D-6648-846C-3A51D1D65AA8}" srcOrd="2" destOrd="0" presId="urn:microsoft.com/office/officeart/2005/8/layout/vList2"/>
    <dgm:cxn modelId="{FF596F94-E760-BF48-AA5F-7292E753449A}" type="presParOf" srcId="{9F4BD94A-0344-C840-8B18-827272F56AC1}" destId="{70BCB99E-6DEB-954D-ACAB-2A91D59A7E0A}" srcOrd="3" destOrd="0" presId="urn:microsoft.com/office/officeart/2005/8/layout/vList2"/>
    <dgm:cxn modelId="{86CAA00C-3DAB-5D46-A659-22539A3724B1}" type="presParOf" srcId="{9F4BD94A-0344-C840-8B18-827272F56AC1}" destId="{46D1B26C-0E88-C24A-A938-D861496B9B29}" srcOrd="4" destOrd="0" presId="urn:microsoft.com/office/officeart/2005/8/layout/vList2"/>
    <dgm:cxn modelId="{DA2DBFB4-D0B1-0249-9C8A-2AAE35B5693C}" type="presParOf" srcId="{9F4BD94A-0344-C840-8B18-827272F56AC1}" destId="{7F8FA647-FEBD-9947-A45F-14F8D87E4505}" srcOrd="5" destOrd="0" presId="urn:microsoft.com/office/officeart/2005/8/layout/vList2"/>
    <dgm:cxn modelId="{D2AF6C67-29BD-6740-B5CB-76DE54AE5525}" type="presParOf" srcId="{9F4BD94A-0344-C840-8B18-827272F56AC1}" destId="{A8B58EBF-5275-D349-A3D9-2C503738D5CC}"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52C4B42F-4FE9-A945-84A9-7CEEF6E43EAE}" type="doc">
      <dgm:prSet loTypeId="urn:microsoft.com/office/officeart/2005/8/layout/vList2" loCatId="list" qsTypeId="urn:microsoft.com/office/officeart/2005/8/quickstyle/simple2" qsCatId="simple" csTypeId="urn:microsoft.com/office/officeart/2005/8/colors/colorful1" csCatId="colorful" phldr="1"/>
      <dgm:spPr/>
      <dgm:t>
        <a:bodyPr/>
        <a:lstStyle/>
        <a:p>
          <a:endParaRPr lang="fr-FR"/>
        </a:p>
      </dgm:t>
    </dgm:pt>
    <dgm:pt modelId="{DA51CF8A-7E40-A147-8994-193B7586EDE5}">
      <dgm:prSet custT="1"/>
      <dgm:spPr/>
      <dgm:t>
        <a:bodyPr/>
        <a:lstStyle/>
        <a:p>
          <a:pPr algn="ctr"/>
          <a:r>
            <a:rPr lang="fr-FR" sz="1800"/>
            <a:t>Il est le prolongement du besoin affectif. </a:t>
          </a:r>
        </a:p>
      </dgm:t>
    </dgm:pt>
    <dgm:pt modelId="{6523FAE7-5F15-CE40-8B92-61ED8C622466}" type="parTrans" cxnId="{28E344DC-7DA1-594E-A144-2FA2257B8392}">
      <dgm:prSet/>
      <dgm:spPr/>
      <dgm:t>
        <a:bodyPr/>
        <a:lstStyle/>
        <a:p>
          <a:pPr algn="ctr"/>
          <a:endParaRPr lang="fr-FR" sz="1800"/>
        </a:p>
      </dgm:t>
    </dgm:pt>
    <dgm:pt modelId="{23002955-4117-474A-813C-3B1988587AB7}" type="sibTrans" cxnId="{28E344DC-7DA1-594E-A144-2FA2257B8392}">
      <dgm:prSet/>
      <dgm:spPr/>
      <dgm:t>
        <a:bodyPr/>
        <a:lstStyle/>
        <a:p>
          <a:pPr algn="ctr"/>
          <a:endParaRPr lang="fr-FR" sz="1800"/>
        </a:p>
      </dgm:t>
    </dgm:pt>
    <dgm:pt modelId="{5FAFE5BB-074E-6B4F-92C6-860F1581C1A3}">
      <dgm:prSet custT="1"/>
      <dgm:spPr/>
      <dgm:t>
        <a:bodyPr/>
        <a:lstStyle/>
        <a:p>
          <a:pPr algn="ctr"/>
          <a:r>
            <a:rPr lang="fr-FR" sz="1800"/>
            <a:t>Le sujet désire être reconnu dans les groupes auquel il appartient. </a:t>
          </a:r>
        </a:p>
      </dgm:t>
    </dgm:pt>
    <dgm:pt modelId="{8F874029-7F11-F340-887F-76D10F31E254}" type="parTrans" cxnId="{1802E4A4-DB34-3446-8075-E246F4237103}">
      <dgm:prSet/>
      <dgm:spPr/>
      <dgm:t>
        <a:bodyPr/>
        <a:lstStyle/>
        <a:p>
          <a:pPr algn="ctr"/>
          <a:endParaRPr lang="fr-FR" sz="1800"/>
        </a:p>
      </dgm:t>
    </dgm:pt>
    <dgm:pt modelId="{3C8C3131-B111-0B49-8577-6EF9A5A5727D}" type="sibTrans" cxnId="{1802E4A4-DB34-3446-8075-E246F4237103}">
      <dgm:prSet/>
      <dgm:spPr/>
      <dgm:t>
        <a:bodyPr/>
        <a:lstStyle/>
        <a:p>
          <a:pPr algn="ctr"/>
          <a:endParaRPr lang="fr-FR" sz="1800"/>
        </a:p>
      </dgm:t>
    </dgm:pt>
    <dgm:pt modelId="{48718D69-1C20-3245-984B-ACA789B08506}">
      <dgm:prSet custT="1"/>
      <dgm:spPr/>
      <dgm:t>
        <a:bodyPr/>
        <a:lstStyle/>
        <a:p>
          <a:pPr algn="ctr"/>
          <a:r>
            <a:rPr lang="fr-FR" sz="1800"/>
            <a:t>Il recherche donc de la confiance, le respect des autres et par les autres, afin d’avoir une bonne estime personnelle. </a:t>
          </a:r>
        </a:p>
      </dgm:t>
    </dgm:pt>
    <dgm:pt modelId="{29F18541-6405-114E-813A-65A5CC5BE210}" type="parTrans" cxnId="{6DFEB36F-ADD6-D74A-B55E-6210F2EDF658}">
      <dgm:prSet/>
      <dgm:spPr/>
      <dgm:t>
        <a:bodyPr/>
        <a:lstStyle/>
        <a:p>
          <a:pPr algn="ctr"/>
          <a:endParaRPr lang="fr-FR" sz="1800"/>
        </a:p>
      </dgm:t>
    </dgm:pt>
    <dgm:pt modelId="{8DF1E586-ABA0-CB4A-9344-73C0AD98E5DC}" type="sibTrans" cxnId="{6DFEB36F-ADD6-D74A-B55E-6210F2EDF658}">
      <dgm:prSet/>
      <dgm:spPr/>
      <dgm:t>
        <a:bodyPr/>
        <a:lstStyle/>
        <a:p>
          <a:pPr algn="ctr"/>
          <a:endParaRPr lang="fr-FR" sz="1800"/>
        </a:p>
      </dgm:t>
    </dgm:pt>
    <dgm:pt modelId="{F50B7147-AE3C-D944-BEB5-0E9653851E40}">
      <dgm:prSet custT="1"/>
      <dgm:spPr/>
      <dgm:t>
        <a:bodyPr/>
        <a:lstStyle/>
        <a:p>
          <a:pPr algn="ctr"/>
          <a:r>
            <a:rPr lang="fr-FR" sz="1800" dirty="0"/>
            <a:t>C’est le souhait d’une reconnaissance, d’un statut, d’une réputation auprès de la société en général</a:t>
          </a:r>
        </a:p>
      </dgm:t>
    </dgm:pt>
    <dgm:pt modelId="{498625C6-C5B4-764C-88AA-5592371B5B22}" type="parTrans" cxnId="{83F8A3C2-C7E6-A342-84CB-917ADFA47396}">
      <dgm:prSet/>
      <dgm:spPr/>
      <dgm:t>
        <a:bodyPr/>
        <a:lstStyle/>
        <a:p>
          <a:pPr algn="ctr"/>
          <a:endParaRPr lang="fr-FR" sz="1800"/>
        </a:p>
      </dgm:t>
    </dgm:pt>
    <dgm:pt modelId="{04FA9570-3DBD-8142-991D-C1DF1325D4C2}" type="sibTrans" cxnId="{83F8A3C2-C7E6-A342-84CB-917ADFA47396}">
      <dgm:prSet/>
      <dgm:spPr/>
      <dgm:t>
        <a:bodyPr/>
        <a:lstStyle/>
        <a:p>
          <a:pPr algn="ctr"/>
          <a:endParaRPr lang="fr-FR" sz="1800"/>
        </a:p>
      </dgm:t>
    </dgm:pt>
    <dgm:pt modelId="{4203702C-9B73-CA4A-93D1-DC444C0D8FAD}" type="pres">
      <dgm:prSet presAssocID="{52C4B42F-4FE9-A945-84A9-7CEEF6E43EAE}" presName="linear" presStyleCnt="0">
        <dgm:presLayoutVars>
          <dgm:animLvl val="lvl"/>
          <dgm:resizeHandles val="exact"/>
        </dgm:presLayoutVars>
      </dgm:prSet>
      <dgm:spPr/>
    </dgm:pt>
    <dgm:pt modelId="{5D05D13C-E788-C143-A670-3222EBFE776A}" type="pres">
      <dgm:prSet presAssocID="{DA51CF8A-7E40-A147-8994-193B7586EDE5}" presName="parentText" presStyleLbl="node1" presStyleIdx="0" presStyleCnt="4" custLinFactY="-36488" custLinFactNeighborX="242" custLinFactNeighborY="-100000">
        <dgm:presLayoutVars>
          <dgm:chMax val="0"/>
          <dgm:bulletEnabled val="1"/>
        </dgm:presLayoutVars>
      </dgm:prSet>
      <dgm:spPr/>
    </dgm:pt>
    <dgm:pt modelId="{072FBFB2-DB96-4844-ABA3-C3A10A41A4DB}" type="pres">
      <dgm:prSet presAssocID="{23002955-4117-474A-813C-3B1988587AB7}" presName="spacer" presStyleCnt="0"/>
      <dgm:spPr/>
    </dgm:pt>
    <dgm:pt modelId="{82F7E0D0-F4A8-4845-9586-934942DC231A}" type="pres">
      <dgm:prSet presAssocID="{5FAFE5BB-074E-6B4F-92C6-860F1581C1A3}" presName="parentText" presStyleLbl="node1" presStyleIdx="1" presStyleCnt="4">
        <dgm:presLayoutVars>
          <dgm:chMax val="0"/>
          <dgm:bulletEnabled val="1"/>
        </dgm:presLayoutVars>
      </dgm:prSet>
      <dgm:spPr/>
    </dgm:pt>
    <dgm:pt modelId="{3AFD63E8-A2D2-5C42-85CA-1BD77C4366CE}" type="pres">
      <dgm:prSet presAssocID="{3C8C3131-B111-0B49-8577-6EF9A5A5727D}" presName="spacer" presStyleCnt="0"/>
      <dgm:spPr/>
    </dgm:pt>
    <dgm:pt modelId="{4CC4271C-3723-E647-AE9B-742F82B78FFD}" type="pres">
      <dgm:prSet presAssocID="{48718D69-1C20-3245-984B-ACA789B08506}" presName="parentText" presStyleLbl="node1" presStyleIdx="2" presStyleCnt="4">
        <dgm:presLayoutVars>
          <dgm:chMax val="0"/>
          <dgm:bulletEnabled val="1"/>
        </dgm:presLayoutVars>
      </dgm:prSet>
      <dgm:spPr/>
    </dgm:pt>
    <dgm:pt modelId="{CE8AF670-5964-AD4F-A7DE-C638DF092C9A}" type="pres">
      <dgm:prSet presAssocID="{8DF1E586-ABA0-CB4A-9344-73C0AD98E5DC}" presName="spacer" presStyleCnt="0"/>
      <dgm:spPr/>
    </dgm:pt>
    <dgm:pt modelId="{47BA418D-4BA8-834E-B9A2-D665634323DC}" type="pres">
      <dgm:prSet presAssocID="{F50B7147-AE3C-D944-BEB5-0E9653851E40}" presName="parentText" presStyleLbl="node1" presStyleIdx="3" presStyleCnt="4">
        <dgm:presLayoutVars>
          <dgm:chMax val="0"/>
          <dgm:bulletEnabled val="1"/>
        </dgm:presLayoutVars>
      </dgm:prSet>
      <dgm:spPr/>
    </dgm:pt>
  </dgm:ptLst>
  <dgm:cxnLst>
    <dgm:cxn modelId="{DB284711-84FF-AD43-81D7-458B3675E812}" type="presOf" srcId="{5FAFE5BB-074E-6B4F-92C6-860F1581C1A3}" destId="{82F7E0D0-F4A8-4845-9586-934942DC231A}" srcOrd="0" destOrd="0" presId="urn:microsoft.com/office/officeart/2005/8/layout/vList2"/>
    <dgm:cxn modelId="{6AB6401A-3FF1-6C4E-A11B-F5025D0A4431}" type="presOf" srcId="{F50B7147-AE3C-D944-BEB5-0E9653851E40}" destId="{47BA418D-4BA8-834E-B9A2-D665634323DC}" srcOrd="0" destOrd="0" presId="urn:microsoft.com/office/officeart/2005/8/layout/vList2"/>
    <dgm:cxn modelId="{6DFEB36F-ADD6-D74A-B55E-6210F2EDF658}" srcId="{52C4B42F-4FE9-A945-84A9-7CEEF6E43EAE}" destId="{48718D69-1C20-3245-984B-ACA789B08506}" srcOrd="2" destOrd="0" parTransId="{29F18541-6405-114E-813A-65A5CC5BE210}" sibTransId="{8DF1E586-ABA0-CB4A-9344-73C0AD98E5DC}"/>
    <dgm:cxn modelId="{AF8C8184-CDAC-AD49-B170-5CB264AB52FA}" type="presOf" srcId="{52C4B42F-4FE9-A945-84A9-7CEEF6E43EAE}" destId="{4203702C-9B73-CA4A-93D1-DC444C0D8FAD}" srcOrd="0" destOrd="0" presId="urn:microsoft.com/office/officeart/2005/8/layout/vList2"/>
    <dgm:cxn modelId="{95C91696-33FC-D24E-86BF-380A736D1E1D}" type="presOf" srcId="{48718D69-1C20-3245-984B-ACA789B08506}" destId="{4CC4271C-3723-E647-AE9B-742F82B78FFD}" srcOrd="0" destOrd="0" presId="urn:microsoft.com/office/officeart/2005/8/layout/vList2"/>
    <dgm:cxn modelId="{1802E4A4-DB34-3446-8075-E246F4237103}" srcId="{52C4B42F-4FE9-A945-84A9-7CEEF6E43EAE}" destId="{5FAFE5BB-074E-6B4F-92C6-860F1581C1A3}" srcOrd="1" destOrd="0" parTransId="{8F874029-7F11-F340-887F-76D10F31E254}" sibTransId="{3C8C3131-B111-0B49-8577-6EF9A5A5727D}"/>
    <dgm:cxn modelId="{8D7641A7-7092-E346-998B-82143324874A}" type="presOf" srcId="{DA51CF8A-7E40-A147-8994-193B7586EDE5}" destId="{5D05D13C-E788-C143-A670-3222EBFE776A}" srcOrd="0" destOrd="0" presId="urn:microsoft.com/office/officeart/2005/8/layout/vList2"/>
    <dgm:cxn modelId="{83F8A3C2-C7E6-A342-84CB-917ADFA47396}" srcId="{52C4B42F-4FE9-A945-84A9-7CEEF6E43EAE}" destId="{F50B7147-AE3C-D944-BEB5-0E9653851E40}" srcOrd="3" destOrd="0" parTransId="{498625C6-C5B4-764C-88AA-5592371B5B22}" sibTransId="{04FA9570-3DBD-8142-991D-C1DF1325D4C2}"/>
    <dgm:cxn modelId="{28E344DC-7DA1-594E-A144-2FA2257B8392}" srcId="{52C4B42F-4FE9-A945-84A9-7CEEF6E43EAE}" destId="{DA51CF8A-7E40-A147-8994-193B7586EDE5}" srcOrd="0" destOrd="0" parTransId="{6523FAE7-5F15-CE40-8B92-61ED8C622466}" sibTransId="{23002955-4117-474A-813C-3B1988587AB7}"/>
    <dgm:cxn modelId="{8C9B9A64-B401-AB4F-ABF2-31553BC40148}" type="presParOf" srcId="{4203702C-9B73-CA4A-93D1-DC444C0D8FAD}" destId="{5D05D13C-E788-C143-A670-3222EBFE776A}" srcOrd="0" destOrd="0" presId="urn:microsoft.com/office/officeart/2005/8/layout/vList2"/>
    <dgm:cxn modelId="{E2C3075E-3333-B042-AC21-4F3203F4F802}" type="presParOf" srcId="{4203702C-9B73-CA4A-93D1-DC444C0D8FAD}" destId="{072FBFB2-DB96-4844-ABA3-C3A10A41A4DB}" srcOrd="1" destOrd="0" presId="urn:microsoft.com/office/officeart/2005/8/layout/vList2"/>
    <dgm:cxn modelId="{8353E51A-1D32-054D-B135-2C14DCC41916}" type="presParOf" srcId="{4203702C-9B73-CA4A-93D1-DC444C0D8FAD}" destId="{82F7E0D0-F4A8-4845-9586-934942DC231A}" srcOrd="2" destOrd="0" presId="urn:microsoft.com/office/officeart/2005/8/layout/vList2"/>
    <dgm:cxn modelId="{EFF65035-042B-6340-AD1D-FC63718FCD5E}" type="presParOf" srcId="{4203702C-9B73-CA4A-93D1-DC444C0D8FAD}" destId="{3AFD63E8-A2D2-5C42-85CA-1BD77C4366CE}" srcOrd="3" destOrd="0" presId="urn:microsoft.com/office/officeart/2005/8/layout/vList2"/>
    <dgm:cxn modelId="{7FA0128A-C71C-FB41-AF6D-242DED5448E7}" type="presParOf" srcId="{4203702C-9B73-CA4A-93D1-DC444C0D8FAD}" destId="{4CC4271C-3723-E647-AE9B-742F82B78FFD}" srcOrd="4" destOrd="0" presId="urn:microsoft.com/office/officeart/2005/8/layout/vList2"/>
    <dgm:cxn modelId="{39432655-A2C6-3C48-9DE6-B99854861D7F}" type="presParOf" srcId="{4203702C-9B73-CA4A-93D1-DC444C0D8FAD}" destId="{CE8AF670-5964-AD4F-A7DE-C638DF092C9A}" srcOrd="5" destOrd="0" presId="urn:microsoft.com/office/officeart/2005/8/layout/vList2"/>
    <dgm:cxn modelId="{279D736E-00A3-E848-9248-86EBDC384450}" type="presParOf" srcId="{4203702C-9B73-CA4A-93D1-DC444C0D8FAD}" destId="{47BA418D-4BA8-834E-B9A2-D665634323DC}"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736818F5-E7B3-9B42-8459-F9FA4ACF7D01}"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fr-FR"/>
        </a:p>
      </dgm:t>
    </dgm:pt>
    <dgm:pt modelId="{6AF090C3-E4B4-5D4C-B268-556FBCB08FDE}">
      <dgm:prSet custT="1"/>
      <dgm:spPr/>
      <dgm:t>
        <a:bodyPr/>
        <a:lstStyle/>
        <a:p>
          <a:pPr algn="ctr"/>
          <a:r>
            <a:rPr lang="fr-FR" sz="1600" dirty="0"/>
            <a:t>Il peut autant s’agir de morale, de créativité, de faire ce que l’on aime, d’apporter son aide à un tiers…</a:t>
          </a:r>
        </a:p>
      </dgm:t>
    </dgm:pt>
    <dgm:pt modelId="{744747B1-4BA2-854F-8DD5-D61563862D08}" type="parTrans" cxnId="{87D3D89F-166B-3F42-B579-19AE73A9893D}">
      <dgm:prSet/>
      <dgm:spPr/>
      <dgm:t>
        <a:bodyPr/>
        <a:lstStyle/>
        <a:p>
          <a:pPr algn="ctr"/>
          <a:endParaRPr lang="fr-FR" sz="1600"/>
        </a:p>
      </dgm:t>
    </dgm:pt>
    <dgm:pt modelId="{011A0D94-0F1F-5D4A-B085-B0692EE4B2D2}" type="sibTrans" cxnId="{87D3D89F-166B-3F42-B579-19AE73A9893D}">
      <dgm:prSet/>
      <dgm:spPr/>
      <dgm:t>
        <a:bodyPr/>
        <a:lstStyle/>
        <a:p>
          <a:pPr algn="ctr"/>
          <a:endParaRPr lang="fr-FR" sz="1600"/>
        </a:p>
      </dgm:t>
    </dgm:pt>
    <dgm:pt modelId="{9A4C6DAC-9BE1-024E-BEF0-BB3FEB5C41AB}">
      <dgm:prSet custT="1"/>
      <dgm:spPr/>
      <dgm:t>
        <a:bodyPr/>
        <a:lstStyle/>
        <a:p>
          <a:pPr algn="ctr"/>
          <a:r>
            <a:rPr lang="fr-FR" sz="1600" dirty="0"/>
            <a:t>Il s’agit d’utiliser et de mettre en valeur son potentiel personnel dans tous les domaines de la vie. </a:t>
          </a:r>
        </a:p>
      </dgm:t>
    </dgm:pt>
    <dgm:pt modelId="{253E4C31-7D7D-4A4B-8D85-13392BCA8C64}" type="parTrans" cxnId="{826210E3-D9D4-074D-9CE7-66E07A7DF083}">
      <dgm:prSet/>
      <dgm:spPr/>
      <dgm:t>
        <a:bodyPr/>
        <a:lstStyle/>
        <a:p>
          <a:pPr algn="ctr"/>
          <a:endParaRPr lang="fr-FR" sz="1600"/>
        </a:p>
      </dgm:t>
    </dgm:pt>
    <dgm:pt modelId="{B033ACF9-54A5-A64F-BC90-7BFCF1DBAB9B}" type="sibTrans" cxnId="{826210E3-D9D4-074D-9CE7-66E07A7DF083}">
      <dgm:prSet/>
      <dgm:spPr/>
      <dgm:t>
        <a:bodyPr/>
        <a:lstStyle/>
        <a:p>
          <a:pPr algn="ctr"/>
          <a:endParaRPr lang="fr-FR" sz="1600"/>
        </a:p>
      </dgm:t>
    </dgm:pt>
    <dgm:pt modelId="{62E4F807-CF26-9641-A1F8-10D2CACC3BCC}">
      <dgm:prSet custT="1"/>
      <dgm:spPr/>
      <dgm:t>
        <a:bodyPr/>
        <a:lstStyle/>
        <a:p>
          <a:pPr algn="ctr"/>
          <a:r>
            <a:rPr lang="fr-FR" sz="1600" dirty="0"/>
            <a:t>C’est en fait le besoin d’être toujours plus compétent dans ce qu’on entreprend.</a:t>
          </a:r>
        </a:p>
      </dgm:t>
    </dgm:pt>
    <dgm:pt modelId="{C1080C7F-5F90-664F-883B-57A826780D29}" type="parTrans" cxnId="{A4A178CA-6241-BB47-B026-98434D15A7C9}">
      <dgm:prSet/>
      <dgm:spPr/>
      <dgm:t>
        <a:bodyPr/>
        <a:lstStyle/>
        <a:p>
          <a:pPr algn="ctr"/>
          <a:endParaRPr lang="fr-FR" sz="1600"/>
        </a:p>
      </dgm:t>
    </dgm:pt>
    <dgm:pt modelId="{B06FD08E-BDA9-7045-9EDF-9A6163DF4354}" type="sibTrans" cxnId="{A4A178CA-6241-BB47-B026-98434D15A7C9}">
      <dgm:prSet/>
      <dgm:spPr/>
      <dgm:t>
        <a:bodyPr/>
        <a:lstStyle/>
        <a:p>
          <a:pPr algn="ctr"/>
          <a:endParaRPr lang="fr-FR" sz="1600"/>
        </a:p>
      </dgm:t>
    </dgm:pt>
    <dgm:pt modelId="{819CFA9C-9328-7449-98D1-57E8B026C9F8}" type="pres">
      <dgm:prSet presAssocID="{736818F5-E7B3-9B42-8459-F9FA4ACF7D01}" presName="linear" presStyleCnt="0">
        <dgm:presLayoutVars>
          <dgm:animLvl val="lvl"/>
          <dgm:resizeHandles val="exact"/>
        </dgm:presLayoutVars>
      </dgm:prSet>
      <dgm:spPr/>
    </dgm:pt>
    <dgm:pt modelId="{7FD6F248-42E4-9948-BEBD-2279A98188EB}" type="pres">
      <dgm:prSet presAssocID="{6AF090C3-E4B4-5D4C-B268-556FBCB08FDE}" presName="parentText" presStyleLbl="node1" presStyleIdx="0" presStyleCnt="3">
        <dgm:presLayoutVars>
          <dgm:chMax val="0"/>
          <dgm:bulletEnabled val="1"/>
        </dgm:presLayoutVars>
      </dgm:prSet>
      <dgm:spPr/>
    </dgm:pt>
    <dgm:pt modelId="{EF6B767C-239B-6745-A658-ACDC73C72525}" type="pres">
      <dgm:prSet presAssocID="{011A0D94-0F1F-5D4A-B085-B0692EE4B2D2}" presName="spacer" presStyleCnt="0"/>
      <dgm:spPr/>
    </dgm:pt>
    <dgm:pt modelId="{B67EDD93-C08E-D44D-8AA9-9FCB142BC9F7}" type="pres">
      <dgm:prSet presAssocID="{9A4C6DAC-9BE1-024E-BEF0-BB3FEB5C41AB}" presName="parentText" presStyleLbl="node1" presStyleIdx="1" presStyleCnt="3">
        <dgm:presLayoutVars>
          <dgm:chMax val="0"/>
          <dgm:bulletEnabled val="1"/>
        </dgm:presLayoutVars>
      </dgm:prSet>
      <dgm:spPr/>
    </dgm:pt>
    <dgm:pt modelId="{B0CC5A4E-F757-BD42-AF2E-25DFC3C79729}" type="pres">
      <dgm:prSet presAssocID="{B033ACF9-54A5-A64F-BC90-7BFCF1DBAB9B}" presName="spacer" presStyleCnt="0"/>
      <dgm:spPr/>
    </dgm:pt>
    <dgm:pt modelId="{8CE21772-1ECE-9A40-8183-F7EC54FCDB81}" type="pres">
      <dgm:prSet presAssocID="{62E4F807-CF26-9641-A1F8-10D2CACC3BCC}" presName="parentText" presStyleLbl="node1" presStyleIdx="2" presStyleCnt="3">
        <dgm:presLayoutVars>
          <dgm:chMax val="0"/>
          <dgm:bulletEnabled val="1"/>
        </dgm:presLayoutVars>
      </dgm:prSet>
      <dgm:spPr/>
    </dgm:pt>
  </dgm:ptLst>
  <dgm:cxnLst>
    <dgm:cxn modelId="{CDF74508-B2C4-224E-9D25-61592AF2A355}" type="presOf" srcId="{9A4C6DAC-9BE1-024E-BEF0-BB3FEB5C41AB}" destId="{B67EDD93-C08E-D44D-8AA9-9FCB142BC9F7}" srcOrd="0" destOrd="0" presId="urn:microsoft.com/office/officeart/2005/8/layout/vList2"/>
    <dgm:cxn modelId="{F7272253-E9D0-664C-A21D-68F0E4AD7459}" type="presOf" srcId="{736818F5-E7B3-9B42-8459-F9FA4ACF7D01}" destId="{819CFA9C-9328-7449-98D1-57E8B026C9F8}" srcOrd="0" destOrd="0" presId="urn:microsoft.com/office/officeart/2005/8/layout/vList2"/>
    <dgm:cxn modelId="{0BED3D61-19C2-C044-8272-BA5792FD541E}" type="presOf" srcId="{6AF090C3-E4B4-5D4C-B268-556FBCB08FDE}" destId="{7FD6F248-42E4-9948-BEBD-2279A98188EB}" srcOrd="0" destOrd="0" presId="urn:microsoft.com/office/officeart/2005/8/layout/vList2"/>
    <dgm:cxn modelId="{6E83BD8E-8D45-F641-AAA8-32CFCFB642F0}" type="presOf" srcId="{62E4F807-CF26-9641-A1F8-10D2CACC3BCC}" destId="{8CE21772-1ECE-9A40-8183-F7EC54FCDB81}" srcOrd="0" destOrd="0" presId="urn:microsoft.com/office/officeart/2005/8/layout/vList2"/>
    <dgm:cxn modelId="{87D3D89F-166B-3F42-B579-19AE73A9893D}" srcId="{736818F5-E7B3-9B42-8459-F9FA4ACF7D01}" destId="{6AF090C3-E4B4-5D4C-B268-556FBCB08FDE}" srcOrd="0" destOrd="0" parTransId="{744747B1-4BA2-854F-8DD5-D61563862D08}" sibTransId="{011A0D94-0F1F-5D4A-B085-B0692EE4B2D2}"/>
    <dgm:cxn modelId="{A4A178CA-6241-BB47-B026-98434D15A7C9}" srcId="{736818F5-E7B3-9B42-8459-F9FA4ACF7D01}" destId="{62E4F807-CF26-9641-A1F8-10D2CACC3BCC}" srcOrd="2" destOrd="0" parTransId="{C1080C7F-5F90-664F-883B-57A826780D29}" sibTransId="{B06FD08E-BDA9-7045-9EDF-9A6163DF4354}"/>
    <dgm:cxn modelId="{826210E3-D9D4-074D-9CE7-66E07A7DF083}" srcId="{736818F5-E7B3-9B42-8459-F9FA4ACF7D01}" destId="{9A4C6DAC-9BE1-024E-BEF0-BB3FEB5C41AB}" srcOrd="1" destOrd="0" parTransId="{253E4C31-7D7D-4A4B-8D85-13392BCA8C64}" sibTransId="{B033ACF9-54A5-A64F-BC90-7BFCF1DBAB9B}"/>
    <dgm:cxn modelId="{235BBDC7-5AD1-854C-A594-430F11C96057}" type="presParOf" srcId="{819CFA9C-9328-7449-98D1-57E8B026C9F8}" destId="{7FD6F248-42E4-9948-BEBD-2279A98188EB}" srcOrd="0" destOrd="0" presId="urn:microsoft.com/office/officeart/2005/8/layout/vList2"/>
    <dgm:cxn modelId="{D914805A-5BE4-DD48-8981-3C260A3DBD17}" type="presParOf" srcId="{819CFA9C-9328-7449-98D1-57E8B026C9F8}" destId="{EF6B767C-239B-6745-A658-ACDC73C72525}" srcOrd="1" destOrd="0" presId="urn:microsoft.com/office/officeart/2005/8/layout/vList2"/>
    <dgm:cxn modelId="{D90FE7DC-2207-7F4F-9447-1A05D0C68F30}" type="presParOf" srcId="{819CFA9C-9328-7449-98D1-57E8B026C9F8}" destId="{B67EDD93-C08E-D44D-8AA9-9FCB142BC9F7}" srcOrd="2" destOrd="0" presId="urn:microsoft.com/office/officeart/2005/8/layout/vList2"/>
    <dgm:cxn modelId="{33358960-8390-484E-BBE6-72D8B3DC41FC}" type="presParOf" srcId="{819CFA9C-9328-7449-98D1-57E8B026C9F8}" destId="{B0CC5A4E-F757-BD42-AF2E-25DFC3C79729}" srcOrd="3" destOrd="0" presId="urn:microsoft.com/office/officeart/2005/8/layout/vList2"/>
    <dgm:cxn modelId="{CF9DBD05-C257-1447-826A-5704BA9B816F}" type="presParOf" srcId="{819CFA9C-9328-7449-98D1-57E8B026C9F8}" destId="{8CE21772-1ECE-9A40-8183-F7EC54FCDB81}"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BC1A38B2-C2E5-3642-99FE-110E4878BAE2}"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fr-FR"/>
        </a:p>
      </dgm:t>
    </dgm:pt>
    <dgm:pt modelId="{4A43C58F-4E8C-654B-81ED-2283F89CDE46}">
      <dgm:prSet custT="1"/>
      <dgm:spPr/>
      <dgm:t>
        <a:bodyPr/>
        <a:lstStyle/>
        <a:p>
          <a:pPr algn="ctr"/>
          <a:r>
            <a:rPr lang="fr-FR" sz="2800"/>
            <a:t>La pyramide de Maslow est aujourd’hui contestée. </a:t>
          </a:r>
        </a:p>
      </dgm:t>
    </dgm:pt>
    <dgm:pt modelId="{6D0C54CA-E5E8-954F-8E2F-EEB8AF03B04F}" type="parTrans" cxnId="{738C446B-3A22-6F41-B57D-68B8250C0A4D}">
      <dgm:prSet/>
      <dgm:spPr/>
      <dgm:t>
        <a:bodyPr/>
        <a:lstStyle/>
        <a:p>
          <a:pPr algn="ctr"/>
          <a:endParaRPr lang="fr-FR"/>
        </a:p>
      </dgm:t>
    </dgm:pt>
    <dgm:pt modelId="{5D407754-33A4-3244-89D0-0895884AE208}" type="sibTrans" cxnId="{738C446B-3A22-6F41-B57D-68B8250C0A4D}">
      <dgm:prSet/>
      <dgm:spPr/>
      <dgm:t>
        <a:bodyPr/>
        <a:lstStyle/>
        <a:p>
          <a:pPr algn="ctr"/>
          <a:endParaRPr lang="fr-FR"/>
        </a:p>
      </dgm:t>
    </dgm:pt>
    <dgm:pt modelId="{6D5D3FE7-FC98-A04C-882C-F88FB7E97B22}">
      <dgm:prSet/>
      <dgm:spPr/>
      <dgm:t>
        <a:bodyPr/>
        <a:lstStyle/>
        <a:p>
          <a:pPr algn="ctr"/>
          <a:r>
            <a:rPr lang="fr-FR" dirty="0"/>
            <a:t>Sa principale critique repose sur </a:t>
          </a:r>
          <a:r>
            <a:rPr lang="fr-FR" b="1" dirty="0"/>
            <a:t>la hiérarchisation des besoins</a:t>
          </a:r>
        </a:p>
        <a:p>
          <a:pPr algn="ctr"/>
          <a:r>
            <a:rPr lang="fr-FR" b="1" dirty="0"/>
            <a:t> </a:t>
          </a:r>
          <a:r>
            <a:rPr lang="fr-FR" dirty="0"/>
            <a:t>qui n'est </a:t>
          </a:r>
          <a:r>
            <a:rPr lang="fr-FR" b="1" u="sng" dirty="0">
              <a:solidFill>
                <a:srgbClr val="C00000"/>
              </a:solidFill>
            </a:rPr>
            <a:t>pas appliquée par tous les individus </a:t>
          </a:r>
          <a:r>
            <a:rPr lang="fr-FR" dirty="0"/>
            <a:t>car à un moment donné,</a:t>
          </a:r>
        </a:p>
        <a:p>
          <a:pPr algn="ctr"/>
          <a:r>
            <a:rPr lang="fr-FR" dirty="0"/>
            <a:t> </a:t>
          </a:r>
          <a:r>
            <a:rPr lang="fr-FR" b="1" u="sng" dirty="0"/>
            <a:t>ces besoins peuvent être simultanés voire contradictoires. </a:t>
          </a:r>
        </a:p>
      </dgm:t>
    </dgm:pt>
    <dgm:pt modelId="{6495673A-2D78-1947-99AD-81BB33676779}" type="parTrans" cxnId="{260E4766-EC23-3245-87B5-EE20FBE5CF62}">
      <dgm:prSet/>
      <dgm:spPr/>
      <dgm:t>
        <a:bodyPr/>
        <a:lstStyle/>
        <a:p>
          <a:pPr algn="ctr"/>
          <a:endParaRPr lang="fr-FR"/>
        </a:p>
      </dgm:t>
    </dgm:pt>
    <dgm:pt modelId="{2D21CDD3-2325-4C4D-A057-8244FF1249C9}" type="sibTrans" cxnId="{260E4766-EC23-3245-87B5-EE20FBE5CF62}">
      <dgm:prSet/>
      <dgm:spPr/>
      <dgm:t>
        <a:bodyPr/>
        <a:lstStyle/>
        <a:p>
          <a:pPr algn="ctr"/>
          <a:endParaRPr lang="fr-FR"/>
        </a:p>
      </dgm:t>
    </dgm:pt>
    <dgm:pt modelId="{F71CE024-2180-0949-9505-80B24EDE387A}">
      <dgm:prSet custT="1"/>
      <dgm:spPr/>
      <dgm:t>
        <a:bodyPr/>
        <a:lstStyle/>
        <a:p>
          <a:pPr algn="ctr"/>
          <a:r>
            <a:rPr lang="fr-FR" sz="2400" dirty="0"/>
            <a:t>De plus Maslow n'a étudié que la population occidentale et instruite pour aboutir à son modèle.</a:t>
          </a:r>
        </a:p>
      </dgm:t>
    </dgm:pt>
    <dgm:pt modelId="{FA5B6D2E-AEB8-0D4F-A68B-3ABDD3967E53}" type="parTrans" cxnId="{693CE167-23E4-554B-B5A9-4E198EF96DA5}">
      <dgm:prSet/>
      <dgm:spPr/>
      <dgm:t>
        <a:bodyPr/>
        <a:lstStyle/>
        <a:p>
          <a:pPr algn="ctr"/>
          <a:endParaRPr lang="fr-FR"/>
        </a:p>
      </dgm:t>
    </dgm:pt>
    <dgm:pt modelId="{B57C5E99-C3BB-F740-A6F2-43445B711756}" type="sibTrans" cxnId="{693CE167-23E4-554B-B5A9-4E198EF96DA5}">
      <dgm:prSet/>
      <dgm:spPr/>
      <dgm:t>
        <a:bodyPr/>
        <a:lstStyle/>
        <a:p>
          <a:pPr algn="ctr"/>
          <a:endParaRPr lang="fr-FR"/>
        </a:p>
      </dgm:t>
    </dgm:pt>
    <dgm:pt modelId="{63174AF0-DF8C-9341-97C0-C967354D402F}" type="pres">
      <dgm:prSet presAssocID="{BC1A38B2-C2E5-3642-99FE-110E4878BAE2}" presName="linear" presStyleCnt="0">
        <dgm:presLayoutVars>
          <dgm:animLvl val="lvl"/>
          <dgm:resizeHandles val="exact"/>
        </dgm:presLayoutVars>
      </dgm:prSet>
      <dgm:spPr/>
    </dgm:pt>
    <dgm:pt modelId="{2C66520C-AE13-E942-B6BB-512E109F71D7}" type="pres">
      <dgm:prSet presAssocID="{4A43C58F-4E8C-654B-81ED-2283F89CDE46}" presName="parentText" presStyleLbl="node1" presStyleIdx="0" presStyleCnt="3" custScaleY="44948">
        <dgm:presLayoutVars>
          <dgm:chMax val="0"/>
          <dgm:bulletEnabled val="1"/>
        </dgm:presLayoutVars>
      </dgm:prSet>
      <dgm:spPr/>
    </dgm:pt>
    <dgm:pt modelId="{509EE7A2-E4F1-7A4B-B8F5-DD55AB24F9FF}" type="pres">
      <dgm:prSet presAssocID="{5D407754-33A4-3244-89D0-0895884AE208}" presName="spacer" presStyleCnt="0"/>
      <dgm:spPr/>
    </dgm:pt>
    <dgm:pt modelId="{603342E2-D0A5-9241-9BC5-D2757FEF9BA0}" type="pres">
      <dgm:prSet presAssocID="{6D5D3FE7-FC98-A04C-882C-F88FB7E97B22}" presName="parentText" presStyleLbl="node1" presStyleIdx="1" presStyleCnt="3">
        <dgm:presLayoutVars>
          <dgm:chMax val="0"/>
          <dgm:bulletEnabled val="1"/>
        </dgm:presLayoutVars>
      </dgm:prSet>
      <dgm:spPr/>
    </dgm:pt>
    <dgm:pt modelId="{35782DAC-06B6-B048-BDDB-BF2A24245342}" type="pres">
      <dgm:prSet presAssocID="{2D21CDD3-2325-4C4D-A057-8244FF1249C9}" presName="spacer" presStyleCnt="0"/>
      <dgm:spPr/>
    </dgm:pt>
    <dgm:pt modelId="{B12DC7A8-31CE-3C4C-BD34-89996FAE241A}" type="pres">
      <dgm:prSet presAssocID="{F71CE024-2180-0949-9505-80B24EDE387A}" presName="parentText" presStyleLbl="node1" presStyleIdx="2" presStyleCnt="3" custScaleX="54215">
        <dgm:presLayoutVars>
          <dgm:chMax val="0"/>
          <dgm:bulletEnabled val="1"/>
        </dgm:presLayoutVars>
      </dgm:prSet>
      <dgm:spPr/>
    </dgm:pt>
  </dgm:ptLst>
  <dgm:cxnLst>
    <dgm:cxn modelId="{C1395802-DD4F-EC4E-8735-014DA61DB9F9}" type="presOf" srcId="{BC1A38B2-C2E5-3642-99FE-110E4878BAE2}" destId="{63174AF0-DF8C-9341-97C0-C967354D402F}" srcOrd="0" destOrd="0" presId="urn:microsoft.com/office/officeart/2005/8/layout/vList2"/>
    <dgm:cxn modelId="{9FBB4905-EEBE-804E-96B6-A88340DA03A7}" type="presOf" srcId="{4A43C58F-4E8C-654B-81ED-2283F89CDE46}" destId="{2C66520C-AE13-E942-B6BB-512E109F71D7}" srcOrd="0" destOrd="0" presId="urn:microsoft.com/office/officeart/2005/8/layout/vList2"/>
    <dgm:cxn modelId="{260E4766-EC23-3245-87B5-EE20FBE5CF62}" srcId="{BC1A38B2-C2E5-3642-99FE-110E4878BAE2}" destId="{6D5D3FE7-FC98-A04C-882C-F88FB7E97B22}" srcOrd="1" destOrd="0" parTransId="{6495673A-2D78-1947-99AD-81BB33676779}" sibTransId="{2D21CDD3-2325-4C4D-A057-8244FF1249C9}"/>
    <dgm:cxn modelId="{693CE167-23E4-554B-B5A9-4E198EF96DA5}" srcId="{BC1A38B2-C2E5-3642-99FE-110E4878BAE2}" destId="{F71CE024-2180-0949-9505-80B24EDE387A}" srcOrd="2" destOrd="0" parTransId="{FA5B6D2E-AEB8-0D4F-A68B-3ABDD3967E53}" sibTransId="{B57C5E99-C3BB-F740-A6F2-43445B711756}"/>
    <dgm:cxn modelId="{738C446B-3A22-6F41-B57D-68B8250C0A4D}" srcId="{BC1A38B2-C2E5-3642-99FE-110E4878BAE2}" destId="{4A43C58F-4E8C-654B-81ED-2283F89CDE46}" srcOrd="0" destOrd="0" parTransId="{6D0C54CA-E5E8-954F-8E2F-EEB8AF03B04F}" sibTransId="{5D407754-33A4-3244-89D0-0895884AE208}"/>
    <dgm:cxn modelId="{92A1657E-4ECF-EE4C-977D-A30FBA7AEC2E}" type="presOf" srcId="{6D5D3FE7-FC98-A04C-882C-F88FB7E97B22}" destId="{603342E2-D0A5-9241-9BC5-D2757FEF9BA0}" srcOrd="0" destOrd="0" presId="urn:microsoft.com/office/officeart/2005/8/layout/vList2"/>
    <dgm:cxn modelId="{EBA7D1AC-5E99-4B49-B6F1-DCB1356916D7}" type="presOf" srcId="{F71CE024-2180-0949-9505-80B24EDE387A}" destId="{B12DC7A8-31CE-3C4C-BD34-89996FAE241A}" srcOrd="0" destOrd="0" presId="urn:microsoft.com/office/officeart/2005/8/layout/vList2"/>
    <dgm:cxn modelId="{C4861297-FD13-4F47-B4AC-82AE1D10318E}" type="presParOf" srcId="{63174AF0-DF8C-9341-97C0-C967354D402F}" destId="{2C66520C-AE13-E942-B6BB-512E109F71D7}" srcOrd="0" destOrd="0" presId="urn:microsoft.com/office/officeart/2005/8/layout/vList2"/>
    <dgm:cxn modelId="{42F294C2-9C42-C043-BDD8-01D317DD515C}" type="presParOf" srcId="{63174AF0-DF8C-9341-97C0-C967354D402F}" destId="{509EE7A2-E4F1-7A4B-B8F5-DD55AB24F9FF}" srcOrd="1" destOrd="0" presId="urn:microsoft.com/office/officeart/2005/8/layout/vList2"/>
    <dgm:cxn modelId="{54BF33D1-3766-A140-9D4B-566C9B4D7983}" type="presParOf" srcId="{63174AF0-DF8C-9341-97C0-C967354D402F}" destId="{603342E2-D0A5-9241-9BC5-D2757FEF9BA0}" srcOrd="2" destOrd="0" presId="urn:microsoft.com/office/officeart/2005/8/layout/vList2"/>
    <dgm:cxn modelId="{B46F9B3F-0926-E74F-B950-90803E3A47B5}" type="presParOf" srcId="{63174AF0-DF8C-9341-97C0-C967354D402F}" destId="{35782DAC-06B6-B048-BDDB-BF2A24245342}" srcOrd="3" destOrd="0" presId="urn:microsoft.com/office/officeart/2005/8/layout/vList2"/>
    <dgm:cxn modelId="{8F5BDD96-104C-6A47-9BFA-9AC067A05575}" type="presParOf" srcId="{63174AF0-DF8C-9341-97C0-C967354D402F}" destId="{B12DC7A8-31CE-3C4C-BD34-89996FAE241A}"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54FEAC-853F-2444-B17E-2174EF9D20D3}">
      <dsp:nvSpPr>
        <dsp:cNvPr id="0" name=""/>
        <dsp:cNvSpPr/>
      </dsp:nvSpPr>
      <dsp:spPr>
        <a:xfrm>
          <a:off x="0" y="0"/>
          <a:ext cx="7582248" cy="829833"/>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La </a:t>
          </a:r>
          <a:r>
            <a:rPr lang="en-US" sz="1600" kern="1200" dirty="0" err="1"/>
            <a:t>difformité</a:t>
          </a:r>
          <a:r>
            <a:rPr lang="en-US" sz="1600" kern="1200" dirty="0"/>
            <a:t> </a:t>
          </a:r>
          <a:r>
            <a:rPr lang="en-US" sz="1600" kern="1200" dirty="0" err="1"/>
            <a:t>est</a:t>
          </a:r>
          <a:r>
            <a:rPr lang="en-US" sz="1600" kern="1200" dirty="0"/>
            <a:t> le </a:t>
          </a:r>
          <a:r>
            <a:rPr lang="en-US" sz="1600" kern="1200" dirty="0" err="1"/>
            <a:t>signe</a:t>
          </a:r>
          <a:r>
            <a:rPr lang="en-US" sz="1600" kern="1200" dirty="0"/>
            <a:t> de la </a:t>
          </a:r>
          <a:r>
            <a:rPr lang="en-US" sz="1600" kern="1200" dirty="0" err="1"/>
            <a:t>colère</a:t>
          </a:r>
          <a:r>
            <a:rPr lang="en-US" sz="1600" kern="1200" dirty="0"/>
            <a:t> des </a:t>
          </a:r>
          <a:r>
            <a:rPr lang="en-US" sz="1600" kern="1200" dirty="0" err="1"/>
            <a:t>Dieux</a:t>
          </a:r>
          <a:r>
            <a:rPr lang="en-US" sz="1600" kern="1200" dirty="0"/>
            <a:t> </a:t>
          </a:r>
          <a:r>
            <a:rPr lang="en-US" sz="1600" kern="1200" dirty="0" err="1"/>
            <a:t>à</a:t>
          </a:r>
          <a:r>
            <a:rPr lang="en-US" sz="1600" kern="1200" dirty="0"/>
            <a:t> </a:t>
          </a:r>
          <a:r>
            <a:rPr lang="en-US" sz="1600" kern="1200" dirty="0" err="1"/>
            <a:t>l’égard</a:t>
          </a:r>
          <a:r>
            <a:rPr lang="en-US" sz="1600" kern="1200" dirty="0"/>
            <a:t> des hommes. </a:t>
          </a:r>
        </a:p>
      </dsp:txBody>
      <dsp:txXfrm>
        <a:off x="24305" y="24305"/>
        <a:ext cx="6616671" cy="781223"/>
      </dsp:txXfrm>
    </dsp:sp>
    <dsp:sp modelId="{B3BEC8C1-A9CA-4448-8330-CFC475A16306}">
      <dsp:nvSpPr>
        <dsp:cNvPr id="0" name=""/>
        <dsp:cNvSpPr/>
      </dsp:nvSpPr>
      <dsp:spPr>
        <a:xfrm>
          <a:off x="635013" y="980712"/>
          <a:ext cx="7582248" cy="829833"/>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Pour se </a:t>
          </a:r>
          <a:r>
            <a:rPr lang="en-US" sz="1600" kern="1200" dirty="0" err="1"/>
            <a:t>protéger</a:t>
          </a:r>
          <a:r>
            <a:rPr lang="en-US" sz="1600" kern="1200" dirty="0"/>
            <a:t>: le </a:t>
          </a:r>
          <a:r>
            <a:rPr lang="en-US" sz="1600" kern="1200" dirty="0" err="1"/>
            <a:t>rejet</a:t>
          </a:r>
          <a:r>
            <a:rPr lang="en-US" sz="1600" kern="1200" dirty="0"/>
            <a:t>, </a:t>
          </a:r>
          <a:r>
            <a:rPr lang="en-US" sz="1600" kern="1200" dirty="0" err="1"/>
            <a:t>l’abandon,afin</a:t>
          </a:r>
          <a:r>
            <a:rPr lang="en-US" sz="1600" kern="1200" dirty="0"/>
            <a:t> que les </a:t>
          </a:r>
          <a:r>
            <a:rPr lang="en-US" sz="1600" kern="1200" dirty="0" err="1"/>
            <a:t>dieux</a:t>
          </a:r>
          <a:r>
            <a:rPr lang="en-US" sz="1600" kern="1200" dirty="0"/>
            <a:t> </a:t>
          </a:r>
          <a:r>
            <a:rPr lang="en-US" sz="1600" kern="1200" dirty="0" err="1"/>
            <a:t>reprennent</a:t>
          </a:r>
          <a:r>
            <a:rPr lang="en-US" sz="1600" kern="1200" dirty="0"/>
            <a:t> la vie de </a:t>
          </a:r>
          <a:r>
            <a:rPr lang="en-US" sz="1600" kern="1200" dirty="0" err="1"/>
            <a:t>ceux</a:t>
          </a:r>
          <a:r>
            <a:rPr lang="en-US" sz="1600" kern="1200" dirty="0"/>
            <a:t> qui </a:t>
          </a:r>
          <a:r>
            <a:rPr lang="en-US" sz="1600" kern="1200" dirty="0" err="1"/>
            <a:t>ont</a:t>
          </a:r>
          <a:r>
            <a:rPr lang="en-US" sz="1600" kern="1200" dirty="0"/>
            <a:t> </a:t>
          </a:r>
          <a:r>
            <a:rPr lang="en-US" sz="1600" kern="1200" dirty="0" err="1"/>
            <a:t>subi</a:t>
          </a:r>
          <a:r>
            <a:rPr lang="en-US" sz="1600" kern="1200" dirty="0"/>
            <a:t> </a:t>
          </a:r>
          <a:r>
            <a:rPr lang="en-US" sz="1600" kern="1200" dirty="0" err="1"/>
            <a:t>leur</a:t>
          </a:r>
          <a:r>
            <a:rPr lang="en-US" sz="1600" kern="1200" dirty="0"/>
            <a:t> </a:t>
          </a:r>
          <a:r>
            <a:rPr lang="en-US" sz="1600" kern="1200" dirty="0" err="1"/>
            <a:t>courroux</a:t>
          </a:r>
          <a:r>
            <a:rPr lang="en-US" sz="1600" kern="1200" dirty="0"/>
            <a:t> et qui </a:t>
          </a:r>
          <a:r>
            <a:rPr lang="en-US" sz="1600" kern="1200" dirty="0" err="1"/>
            <a:t>annoncent</a:t>
          </a:r>
          <a:r>
            <a:rPr lang="en-US" sz="1600" kern="1200" dirty="0"/>
            <a:t> des catastrophes.</a:t>
          </a:r>
        </a:p>
      </dsp:txBody>
      <dsp:txXfrm>
        <a:off x="659318" y="1005017"/>
        <a:ext cx="6359232" cy="781223"/>
      </dsp:txXfrm>
    </dsp:sp>
    <dsp:sp modelId="{F1CDF1EE-331D-DF41-86D2-E660AFB8761B}">
      <dsp:nvSpPr>
        <dsp:cNvPr id="0" name=""/>
        <dsp:cNvSpPr/>
      </dsp:nvSpPr>
      <dsp:spPr>
        <a:xfrm>
          <a:off x="1260548" y="1961425"/>
          <a:ext cx="7582248" cy="829833"/>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“Exposer” un enfant, </a:t>
          </a:r>
          <a:r>
            <a:rPr lang="en-US" sz="1400" kern="1200" dirty="0" err="1"/>
            <a:t>c’était</a:t>
          </a:r>
          <a:r>
            <a:rPr lang="en-US" sz="1400" kern="1200" dirty="0"/>
            <a:t> le </a:t>
          </a:r>
          <a:r>
            <a:rPr lang="en-US" sz="1400" kern="1200" dirty="0" err="1"/>
            <a:t>laisser</a:t>
          </a:r>
          <a:r>
            <a:rPr lang="en-US" sz="1400" kern="1200" dirty="0"/>
            <a:t> </a:t>
          </a:r>
          <a:r>
            <a:rPr lang="en-US" sz="1400" kern="1200" dirty="0" err="1"/>
            <a:t>à</a:t>
          </a:r>
          <a:r>
            <a:rPr lang="en-US" sz="1400" kern="1200" dirty="0"/>
            <a:t> </a:t>
          </a:r>
          <a:r>
            <a:rPr lang="en-US" sz="1400" kern="1200" dirty="0" err="1"/>
            <a:t>l’abandon</a:t>
          </a:r>
          <a:r>
            <a:rPr lang="en-US" sz="1400" kern="1200" dirty="0"/>
            <a:t>, </a:t>
          </a:r>
          <a:r>
            <a:rPr lang="en-US" sz="1400" kern="1200" dirty="0" err="1"/>
            <a:t>en</a:t>
          </a:r>
          <a:r>
            <a:rPr lang="en-US" sz="1400" kern="1200" dirty="0"/>
            <a:t> </a:t>
          </a:r>
          <a:r>
            <a:rPr lang="en-US" sz="1400" kern="1200" dirty="0" err="1"/>
            <a:t>pleine</a:t>
          </a:r>
          <a:r>
            <a:rPr lang="en-US" sz="1400" kern="1200" dirty="0"/>
            <a:t> nature. </a:t>
          </a:r>
        </a:p>
        <a:p>
          <a:pPr marL="0" lvl="0" indent="0" algn="l" defTabSz="622300">
            <a:lnSpc>
              <a:spcPct val="90000"/>
            </a:lnSpc>
            <a:spcBef>
              <a:spcPct val="0"/>
            </a:spcBef>
            <a:spcAft>
              <a:spcPct val="35000"/>
            </a:spcAft>
            <a:buNone/>
          </a:pPr>
          <a:r>
            <a:rPr lang="en-US" sz="1400" kern="1200" dirty="0"/>
            <a:t>Les </a:t>
          </a:r>
          <a:r>
            <a:rPr lang="en-US" sz="1400" kern="1200" dirty="0" err="1"/>
            <a:t>infirmités</a:t>
          </a:r>
          <a:r>
            <a:rPr lang="en-US" sz="1400" kern="1200" dirty="0"/>
            <a:t> </a:t>
          </a:r>
          <a:r>
            <a:rPr lang="en-US" sz="1400" kern="1200" dirty="0" err="1"/>
            <a:t>sont</a:t>
          </a:r>
          <a:r>
            <a:rPr lang="en-US" sz="1400" kern="1200" dirty="0"/>
            <a:t> </a:t>
          </a:r>
          <a:r>
            <a:rPr lang="en-US" sz="1400" kern="1200" dirty="0" err="1"/>
            <a:t>également</a:t>
          </a:r>
          <a:r>
            <a:rPr lang="en-US" sz="1400" kern="1200" dirty="0"/>
            <a:t> le </a:t>
          </a:r>
          <a:r>
            <a:rPr lang="en-US" sz="1400" kern="1200" dirty="0" err="1"/>
            <a:t>signe</a:t>
          </a:r>
          <a:r>
            <a:rPr lang="en-US" sz="1400" kern="1200" dirty="0"/>
            <a:t> </a:t>
          </a:r>
          <a:r>
            <a:rPr lang="en-US" sz="1400" kern="1200" dirty="0" err="1"/>
            <a:t>d’une</a:t>
          </a:r>
          <a:r>
            <a:rPr lang="en-US" sz="1400" kern="1200" dirty="0"/>
            <a:t> </a:t>
          </a:r>
          <a:r>
            <a:rPr lang="en-US" sz="1400" kern="1200" dirty="0" err="1"/>
            <a:t>faute</a:t>
          </a:r>
          <a:r>
            <a:rPr lang="en-US" sz="1400" kern="1200" dirty="0"/>
            <a:t>.</a:t>
          </a:r>
        </a:p>
      </dsp:txBody>
      <dsp:txXfrm>
        <a:off x="1284853" y="1985730"/>
        <a:ext cx="6368710" cy="781223"/>
      </dsp:txXfrm>
    </dsp:sp>
    <dsp:sp modelId="{6A089E8D-F5E7-6741-9091-07FD910125B9}">
      <dsp:nvSpPr>
        <dsp:cNvPr id="0" name=""/>
        <dsp:cNvSpPr/>
      </dsp:nvSpPr>
      <dsp:spPr>
        <a:xfrm>
          <a:off x="1895561" y="2942138"/>
          <a:ext cx="7582248" cy="829833"/>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err="1"/>
            <a:t>Dès</a:t>
          </a:r>
          <a:r>
            <a:rPr lang="en-US" sz="1400" kern="1200" dirty="0"/>
            <a:t> </a:t>
          </a:r>
          <a:r>
            <a:rPr lang="en-US" sz="1400" kern="1200" dirty="0" err="1"/>
            <a:t>cette</a:t>
          </a:r>
          <a:r>
            <a:rPr lang="en-US" sz="1400" kern="1200" dirty="0"/>
            <a:t> époque, la </a:t>
          </a:r>
          <a:r>
            <a:rPr lang="en-US" sz="1400" kern="1200" dirty="0" err="1"/>
            <a:t>maladie</a:t>
          </a:r>
          <a:r>
            <a:rPr lang="en-US" sz="1400" kern="1200" dirty="0"/>
            <a:t> </a:t>
          </a:r>
          <a:r>
            <a:rPr lang="en-US" sz="1400" kern="1200" dirty="0" err="1"/>
            <a:t>mentale</a:t>
          </a:r>
          <a:r>
            <a:rPr lang="en-US" sz="1400" kern="1200" dirty="0"/>
            <a:t> </a:t>
          </a:r>
          <a:r>
            <a:rPr lang="en-US" sz="1400" kern="1200" dirty="0" err="1"/>
            <a:t>est</a:t>
          </a:r>
          <a:r>
            <a:rPr lang="en-US" sz="1400" kern="1200" dirty="0"/>
            <a:t> </a:t>
          </a:r>
          <a:r>
            <a:rPr lang="en-US" sz="1400" kern="1200" dirty="0" err="1"/>
            <a:t>cachée</a:t>
          </a:r>
          <a:r>
            <a:rPr lang="en-US" sz="1400" kern="1200" dirty="0"/>
            <a:t>. On </a:t>
          </a:r>
          <a:r>
            <a:rPr lang="en-US" sz="1400" kern="1200" dirty="0" err="1"/>
            <a:t>lui</a:t>
          </a:r>
          <a:r>
            <a:rPr lang="en-US" sz="1400" kern="1200" dirty="0"/>
            <a:t> </a:t>
          </a:r>
          <a:r>
            <a:rPr lang="en-US" sz="1400" kern="1200" dirty="0" err="1"/>
            <a:t>attribue</a:t>
          </a:r>
          <a:r>
            <a:rPr lang="en-US" sz="1400" kern="1200" dirty="0"/>
            <a:t> </a:t>
          </a:r>
          <a:r>
            <a:rPr lang="en-US" sz="1400" kern="1200" dirty="0" err="1"/>
            <a:t>parfois</a:t>
          </a:r>
          <a:r>
            <a:rPr lang="en-US" sz="1400" kern="1200" dirty="0"/>
            <a:t> un </a:t>
          </a:r>
          <a:r>
            <a:rPr lang="en-US" sz="1400" kern="1200" dirty="0" err="1"/>
            <a:t>sens</a:t>
          </a:r>
          <a:r>
            <a:rPr lang="en-US" sz="1400" kern="1200" dirty="0"/>
            <a:t> </a:t>
          </a:r>
          <a:r>
            <a:rPr lang="en-US" sz="1400" kern="1200" dirty="0" err="1"/>
            <a:t>divin</a:t>
          </a:r>
          <a:r>
            <a:rPr lang="en-US" sz="1400" kern="1200" dirty="0"/>
            <a:t>.</a:t>
          </a:r>
        </a:p>
      </dsp:txBody>
      <dsp:txXfrm>
        <a:off x="1919866" y="2966443"/>
        <a:ext cx="6359232" cy="781223"/>
      </dsp:txXfrm>
    </dsp:sp>
    <dsp:sp modelId="{38DAD5EE-36D4-4641-9263-D14C7CAE5277}">
      <dsp:nvSpPr>
        <dsp:cNvPr id="0" name=""/>
        <dsp:cNvSpPr/>
      </dsp:nvSpPr>
      <dsp:spPr>
        <a:xfrm>
          <a:off x="7042856" y="635577"/>
          <a:ext cx="539391" cy="539391"/>
        </a:xfrm>
        <a:prstGeom prst="downArrow">
          <a:avLst>
            <a:gd name="adj1" fmla="val 55000"/>
            <a:gd name="adj2" fmla="val 45000"/>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7164219" y="635577"/>
        <a:ext cx="296665" cy="405892"/>
      </dsp:txXfrm>
    </dsp:sp>
    <dsp:sp modelId="{A42F41CB-C04E-8E47-842A-28E651C733BB}">
      <dsp:nvSpPr>
        <dsp:cNvPr id="0" name=""/>
        <dsp:cNvSpPr/>
      </dsp:nvSpPr>
      <dsp:spPr>
        <a:xfrm>
          <a:off x="7677869" y="1616290"/>
          <a:ext cx="539391" cy="539391"/>
        </a:xfrm>
        <a:prstGeom prst="downArrow">
          <a:avLst>
            <a:gd name="adj1" fmla="val 55000"/>
            <a:gd name="adj2" fmla="val 45000"/>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7799232" y="1616290"/>
        <a:ext cx="296665" cy="405892"/>
      </dsp:txXfrm>
    </dsp:sp>
    <dsp:sp modelId="{8FC15EFC-1214-E540-8038-8D5A25D97606}">
      <dsp:nvSpPr>
        <dsp:cNvPr id="0" name=""/>
        <dsp:cNvSpPr/>
      </dsp:nvSpPr>
      <dsp:spPr>
        <a:xfrm>
          <a:off x="8303404" y="2597002"/>
          <a:ext cx="539391" cy="539391"/>
        </a:xfrm>
        <a:prstGeom prst="downArrow">
          <a:avLst>
            <a:gd name="adj1" fmla="val 55000"/>
            <a:gd name="adj2" fmla="val 45000"/>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8424767" y="2597002"/>
        <a:ext cx="296665" cy="4058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5E708B-5D48-1543-94E2-309ABFB22EF9}">
      <dsp:nvSpPr>
        <dsp:cNvPr id="0" name=""/>
        <dsp:cNvSpPr/>
      </dsp:nvSpPr>
      <dsp:spPr>
        <a:xfrm>
          <a:off x="1972" y="374547"/>
          <a:ext cx="4207215" cy="2524329"/>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Les pauvres, les voleurs et les handicapés sont assimilés dans la catégorie des indigents, ceux qui n’ont rien, qui manquent des choses les plus nécessaires à la vie. </a:t>
          </a:r>
        </a:p>
      </dsp:txBody>
      <dsp:txXfrm>
        <a:off x="75907" y="448482"/>
        <a:ext cx="4059345" cy="2376459"/>
      </dsp:txXfrm>
    </dsp:sp>
    <dsp:sp modelId="{CC3FB986-DD7D-4847-8F97-A4719FFADAE5}">
      <dsp:nvSpPr>
        <dsp:cNvPr id="0" name=""/>
        <dsp:cNvSpPr/>
      </dsp:nvSpPr>
      <dsp:spPr>
        <a:xfrm>
          <a:off x="4579422" y="1115017"/>
          <a:ext cx="891929" cy="10433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4579422" y="1323695"/>
        <a:ext cx="624350" cy="626033"/>
      </dsp:txXfrm>
    </dsp:sp>
    <dsp:sp modelId="{E917644A-630C-F148-A2D6-282CB9EF8C45}">
      <dsp:nvSpPr>
        <dsp:cNvPr id="0" name=""/>
        <dsp:cNvSpPr/>
      </dsp:nvSpPr>
      <dsp:spPr>
        <a:xfrm>
          <a:off x="5892074" y="374547"/>
          <a:ext cx="4207215" cy="2524329"/>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Ce sont aussi ceux dont on a peur et que l’on méprise, parce qu’ils représentent un risque pour notre sûreté, parce qu’ils peuvent attaquer à tout moment les citoyens qui ont ce qu’il faut pour vivre, parce qu’ils sont peut-être contagieux...</a:t>
          </a:r>
        </a:p>
      </dsp:txBody>
      <dsp:txXfrm>
        <a:off x="5966009" y="448482"/>
        <a:ext cx="4059345" cy="237645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0C38FD-F06C-D441-AAC2-D782CF5DF0C9}">
      <dsp:nvSpPr>
        <dsp:cNvPr id="0" name=""/>
        <dsp:cNvSpPr/>
      </dsp:nvSpPr>
      <dsp:spPr>
        <a:xfrm>
          <a:off x="1755" y="250142"/>
          <a:ext cx="3743714" cy="2246228"/>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Le développement de la médecine correspond également à un nouvel ordre social garanti par les médecins, et selon lequel toutes les personnes anormales doivent être regroupées, enfermées, mises à l’écart. </a:t>
          </a:r>
        </a:p>
      </dsp:txBody>
      <dsp:txXfrm>
        <a:off x="67545" y="315932"/>
        <a:ext cx="3612134" cy="2114648"/>
      </dsp:txXfrm>
    </dsp:sp>
    <dsp:sp modelId="{BD20C6C3-ACD9-3F43-B49D-D795ACE1C65E}">
      <dsp:nvSpPr>
        <dsp:cNvPr id="0" name=""/>
        <dsp:cNvSpPr/>
      </dsp:nvSpPr>
      <dsp:spPr>
        <a:xfrm>
          <a:off x="4074916" y="909035"/>
          <a:ext cx="793667" cy="92844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4074916" y="1094723"/>
        <a:ext cx="555567" cy="557065"/>
      </dsp:txXfrm>
    </dsp:sp>
    <dsp:sp modelId="{591502FF-0F62-CD40-8958-E6F1FE635577}">
      <dsp:nvSpPr>
        <dsp:cNvPr id="0" name=""/>
        <dsp:cNvSpPr/>
      </dsp:nvSpPr>
      <dsp:spPr>
        <a:xfrm>
          <a:off x="5242955" y="250142"/>
          <a:ext cx="3743714" cy="2246228"/>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Certaines deviennent de véritables curiosités de foire,</a:t>
          </a:r>
          <a:r>
            <a:rPr lang="fr-FR" sz="2000" kern="1200"/>
            <a:t>: la </a:t>
          </a:r>
          <a:r>
            <a:rPr lang="en-US" sz="2000" kern="1200"/>
            <a:t>pratique d’exhibition perdure jusqu’au XXème siècle.</a:t>
          </a:r>
        </a:p>
      </dsp:txBody>
      <dsp:txXfrm>
        <a:off x="5308745" y="315932"/>
        <a:ext cx="3612134" cy="211464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0559E8-E4BF-AD41-981F-473DB1AAC7A7}">
      <dsp:nvSpPr>
        <dsp:cNvPr id="0" name=""/>
        <dsp:cNvSpPr/>
      </dsp:nvSpPr>
      <dsp:spPr>
        <a:xfrm>
          <a:off x="7571" y="343555"/>
          <a:ext cx="4526104" cy="1810441"/>
        </a:xfrm>
        <a:prstGeom prst="chevron">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fr-FR" sz="1600" kern="1200" dirty="0"/>
            <a:t>Les premières personnes atteintes d’une déficience permanente vers lesquelles les premières préoccupations médicales et de rééducation se sont tournées sont les victimes de la guerre de 14-18. </a:t>
          </a:r>
        </a:p>
      </dsp:txBody>
      <dsp:txXfrm>
        <a:off x="912792" y="343555"/>
        <a:ext cx="2715663" cy="1810441"/>
      </dsp:txXfrm>
    </dsp:sp>
    <dsp:sp modelId="{46FCE256-075C-7340-AB56-7C5B41974DFE}">
      <dsp:nvSpPr>
        <dsp:cNvPr id="0" name=""/>
        <dsp:cNvSpPr/>
      </dsp:nvSpPr>
      <dsp:spPr>
        <a:xfrm>
          <a:off x="4081065" y="343555"/>
          <a:ext cx="4526104" cy="1810441"/>
        </a:xfrm>
        <a:prstGeom prst="chevron">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fr-FR" sz="1600" kern="1200"/>
            <a:t>Les deux guerres donnent naissance à des handicapés-héros que la nation prend en charge et protège.</a:t>
          </a:r>
        </a:p>
      </dsp:txBody>
      <dsp:txXfrm>
        <a:off x="4986286" y="343555"/>
        <a:ext cx="2715663" cy="181044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321C1E-4E1C-824F-AC13-C3DA0C73432D}">
      <dsp:nvSpPr>
        <dsp:cNvPr id="0" name=""/>
        <dsp:cNvSpPr/>
      </dsp:nvSpPr>
      <dsp:spPr>
        <a:xfrm>
          <a:off x="0" y="493333"/>
          <a:ext cx="3484907" cy="2090944"/>
        </a:xfrm>
        <a:prstGeom prst="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b="1" u="sng" kern="1200" dirty="0">
              <a:solidFill>
                <a:srgbClr val="C00000"/>
              </a:solidFill>
            </a:rPr>
            <a:t>Loi du 26 mars 1882 </a:t>
          </a:r>
          <a:r>
            <a:rPr lang="fr-FR" sz="1500" b="1" u="sng" kern="1200" dirty="0"/>
            <a:t>:</a:t>
          </a:r>
          <a:r>
            <a:rPr lang="fr-FR" sz="1500" kern="1200" dirty="0"/>
            <a:t> elle établit l’enseignement gratuit, laïque et obligatoire pour tous. </a:t>
          </a:r>
        </a:p>
        <a:p>
          <a:pPr marL="0" lvl="0" indent="0" algn="ctr" defTabSz="666750">
            <a:lnSpc>
              <a:spcPct val="90000"/>
            </a:lnSpc>
            <a:spcBef>
              <a:spcPct val="0"/>
            </a:spcBef>
            <a:spcAft>
              <a:spcPct val="35000"/>
            </a:spcAft>
            <a:buNone/>
          </a:pPr>
          <a:r>
            <a:rPr lang="fr-FR" sz="1500" kern="1200" dirty="0"/>
            <a:t>Suite à cette loi, les écoles se retrouvent confrontées à </a:t>
          </a:r>
          <a:r>
            <a:rPr lang="fr-FR" sz="1500" b="1" kern="1200" dirty="0">
              <a:solidFill>
                <a:srgbClr val="FF0000"/>
              </a:solidFill>
            </a:rPr>
            <a:t>la </a:t>
          </a:r>
          <a:r>
            <a:rPr lang="fr-FR" sz="1500" b="1" kern="1200" dirty="0" err="1">
              <a:solidFill>
                <a:srgbClr val="FF0000"/>
              </a:solidFill>
            </a:rPr>
            <a:t>diversificité</a:t>
          </a:r>
          <a:r>
            <a:rPr lang="fr-FR" sz="1500" b="1" kern="1200" dirty="0">
              <a:solidFill>
                <a:srgbClr val="FF0000"/>
              </a:solidFill>
            </a:rPr>
            <a:t> des enfants</a:t>
          </a:r>
          <a:r>
            <a:rPr lang="fr-FR" sz="1500" kern="1200" dirty="0"/>
            <a:t>. </a:t>
          </a:r>
        </a:p>
        <a:p>
          <a:pPr marL="0" lvl="0" indent="0" algn="ctr" defTabSz="666750">
            <a:lnSpc>
              <a:spcPct val="90000"/>
            </a:lnSpc>
            <a:spcBef>
              <a:spcPct val="0"/>
            </a:spcBef>
            <a:spcAft>
              <a:spcPct val="35000"/>
            </a:spcAft>
            <a:buNone/>
          </a:pPr>
          <a:r>
            <a:rPr lang="fr-FR" sz="1500" kern="1200" dirty="0"/>
            <a:t>Le terme « arriéré » devient « éducable ».</a:t>
          </a:r>
          <a:endParaRPr lang="en-US" sz="1500" kern="1200" dirty="0"/>
        </a:p>
      </dsp:txBody>
      <dsp:txXfrm>
        <a:off x="0" y="493333"/>
        <a:ext cx="3484907" cy="2090944"/>
      </dsp:txXfrm>
    </dsp:sp>
    <dsp:sp modelId="{F47B2647-8281-7741-AE13-20DF138F87B9}">
      <dsp:nvSpPr>
        <dsp:cNvPr id="0" name=""/>
        <dsp:cNvSpPr/>
      </dsp:nvSpPr>
      <dsp:spPr>
        <a:xfrm>
          <a:off x="3833397" y="493333"/>
          <a:ext cx="3484907" cy="2090944"/>
        </a:xfrm>
        <a:prstGeom prst="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b="1" u="sng" kern="1200" dirty="0">
              <a:solidFill>
                <a:schemeClr val="accent1"/>
              </a:solidFill>
            </a:rPr>
            <a:t>Loi du 15 avril 1909 </a:t>
          </a:r>
          <a:r>
            <a:rPr lang="fr-FR" sz="1500" b="1" u="sng" kern="1200" dirty="0"/>
            <a:t>:</a:t>
          </a:r>
          <a:r>
            <a:rPr lang="fr-FR" sz="1500" kern="1200" dirty="0"/>
            <a:t> elle crée les classes et écoles autonomes de perfectionnement. </a:t>
          </a:r>
        </a:p>
        <a:p>
          <a:pPr marL="0" lvl="0" indent="0" algn="ctr" defTabSz="666750">
            <a:lnSpc>
              <a:spcPct val="90000"/>
            </a:lnSpc>
            <a:spcBef>
              <a:spcPct val="0"/>
            </a:spcBef>
            <a:spcAft>
              <a:spcPct val="35000"/>
            </a:spcAft>
            <a:buNone/>
          </a:pPr>
          <a:r>
            <a:rPr lang="fr-FR" sz="1500" b="1" kern="1200" dirty="0"/>
            <a:t>Mr Binet et Mr Simon</a:t>
          </a:r>
          <a:r>
            <a:rPr lang="fr-FR" sz="1500" kern="1200" dirty="0"/>
            <a:t> créent le 1</a:t>
          </a:r>
          <a:r>
            <a:rPr lang="fr-FR" sz="1500" kern="1200" baseline="30000" dirty="0"/>
            <a:t>er</a:t>
          </a:r>
          <a:r>
            <a:rPr lang="fr-FR" sz="1500" kern="1200" dirty="0"/>
            <a:t> test d’intelligence permettant de remplir les classes de perfectionnement.</a:t>
          </a:r>
          <a:endParaRPr lang="en-US" sz="1500" kern="1200" dirty="0"/>
        </a:p>
      </dsp:txBody>
      <dsp:txXfrm>
        <a:off x="3833397" y="493333"/>
        <a:ext cx="3484907" cy="2090944"/>
      </dsp:txXfrm>
    </dsp:sp>
    <dsp:sp modelId="{AF8A887F-E4AB-914C-B40D-B733C052D66A}">
      <dsp:nvSpPr>
        <dsp:cNvPr id="0" name=""/>
        <dsp:cNvSpPr/>
      </dsp:nvSpPr>
      <dsp:spPr>
        <a:xfrm>
          <a:off x="7666795" y="493333"/>
          <a:ext cx="3484907" cy="2090944"/>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b="0" u="sng" kern="1200" dirty="0"/>
            <a:t>1919 </a:t>
          </a:r>
          <a:r>
            <a:rPr lang="fr-FR" sz="1500" b="1" u="sng" kern="1200" dirty="0"/>
            <a:t>:</a:t>
          </a:r>
          <a:r>
            <a:rPr lang="fr-FR" sz="1500" kern="1200" dirty="0"/>
            <a:t> les termes d’exclusion et d’orientation sont institutionnalisés. </a:t>
          </a:r>
        </a:p>
        <a:p>
          <a:pPr marL="0" lvl="0" indent="0" algn="ctr" defTabSz="666750">
            <a:lnSpc>
              <a:spcPct val="90000"/>
            </a:lnSpc>
            <a:spcBef>
              <a:spcPct val="0"/>
            </a:spcBef>
            <a:spcAft>
              <a:spcPct val="35000"/>
            </a:spcAft>
            <a:buNone/>
          </a:pPr>
          <a:r>
            <a:rPr lang="fr-FR" sz="1500" kern="1200" dirty="0"/>
            <a:t>A cette époque, les enseignants étaient titulaires du CAEA (Certificat d’aptitude à l’enseignement des élèves arriérés). </a:t>
          </a:r>
          <a:endParaRPr lang="en-US" sz="1500" kern="1200" dirty="0"/>
        </a:p>
      </dsp:txBody>
      <dsp:txXfrm>
        <a:off x="7666795" y="493333"/>
        <a:ext cx="3484907" cy="2090944"/>
      </dsp:txXfrm>
    </dsp:sp>
    <dsp:sp modelId="{634BCE13-55BD-C34F-A143-A26B90DACD5A}">
      <dsp:nvSpPr>
        <dsp:cNvPr id="0" name=""/>
        <dsp:cNvSpPr/>
      </dsp:nvSpPr>
      <dsp:spPr>
        <a:xfrm>
          <a:off x="0" y="2932768"/>
          <a:ext cx="3484907" cy="2090944"/>
        </a:xfrm>
        <a:prstGeom prst="rect">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b="1" kern="1200" dirty="0"/>
            <a:t>1955 </a:t>
          </a:r>
          <a:r>
            <a:rPr lang="fr-FR" sz="1500" kern="1200" dirty="0"/>
            <a:t>arrive le concept d’</a:t>
          </a:r>
          <a:r>
            <a:rPr lang="fr-FR" sz="1500" b="1" kern="1200" dirty="0"/>
            <a:t>enfance inadaptée </a:t>
          </a:r>
          <a:r>
            <a:rPr lang="fr-FR" sz="1500" kern="1200" dirty="0"/>
            <a:t>→ </a:t>
          </a:r>
          <a:r>
            <a:rPr lang="fr-FR" sz="1500" b="1" kern="1200" dirty="0"/>
            <a:t>Création des GAP</a:t>
          </a:r>
          <a:r>
            <a:rPr lang="fr-FR" sz="1500" kern="1200" dirty="0"/>
            <a:t> </a:t>
          </a:r>
          <a:r>
            <a:rPr lang="fr-FR" sz="1500" b="1" kern="1200" dirty="0">
              <a:solidFill>
                <a:srgbClr val="FF0000"/>
              </a:solidFill>
            </a:rPr>
            <a:t>(groupes d’aides </a:t>
          </a:r>
          <a:r>
            <a:rPr lang="fr-FR" sz="1500" b="1" kern="1200" dirty="0" err="1">
              <a:solidFill>
                <a:srgbClr val="FF0000"/>
              </a:solidFill>
            </a:rPr>
            <a:t>psycho-pédagogique</a:t>
          </a:r>
          <a:r>
            <a:rPr lang="fr-FR" sz="1500" b="1" kern="1200" dirty="0">
              <a:solidFill>
                <a:srgbClr val="FF0000"/>
              </a:solidFill>
            </a:rPr>
            <a:t>), </a:t>
          </a:r>
          <a:r>
            <a:rPr lang="fr-FR" sz="1500" kern="1200" dirty="0"/>
            <a:t>avec 1 psychologue scolaire, 1 rééducateur psychopédagogique, 1 rééducateur psychomotricien. </a:t>
          </a:r>
        </a:p>
        <a:p>
          <a:pPr marL="0" lvl="0" indent="0" algn="ctr" defTabSz="666750">
            <a:lnSpc>
              <a:spcPct val="90000"/>
            </a:lnSpc>
            <a:spcBef>
              <a:spcPct val="0"/>
            </a:spcBef>
            <a:spcAft>
              <a:spcPct val="35000"/>
            </a:spcAft>
            <a:buNone/>
          </a:pPr>
          <a:r>
            <a:rPr lang="fr-FR" sz="1500" kern="1200" dirty="0"/>
            <a:t>En même temps se créent les </a:t>
          </a:r>
          <a:r>
            <a:rPr lang="fr-FR" sz="1500" b="1" kern="1200" dirty="0"/>
            <a:t>SES</a:t>
          </a:r>
          <a:r>
            <a:rPr lang="fr-FR" sz="1500" kern="1200" dirty="0"/>
            <a:t> (Sections d’Education Spécialisée), en annexe des collèges.</a:t>
          </a:r>
          <a:endParaRPr lang="en-US" sz="1500" kern="1200" dirty="0"/>
        </a:p>
      </dsp:txBody>
      <dsp:txXfrm>
        <a:off x="0" y="2932768"/>
        <a:ext cx="3484907" cy="2090944"/>
      </dsp:txXfrm>
    </dsp:sp>
    <dsp:sp modelId="{A68A7AA6-93C3-4E4E-9C33-C653288FD530}">
      <dsp:nvSpPr>
        <dsp:cNvPr id="0" name=""/>
        <dsp:cNvSpPr/>
      </dsp:nvSpPr>
      <dsp:spPr>
        <a:xfrm>
          <a:off x="3833397" y="2932768"/>
          <a:ext cx="3484907" cy="2090944"/>
        </a:xfrm>
        <a:prstGeom prst="rect">
          <a:avLst/>
        </a:prstGeom>
        <a:solidFill>
          <a:schemeClr val="accent6">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b="1" u="sng" kern="1200" dirty="0">
              <a:solidFill>
                <a:srgbClr val="FF0000"/>
              </a:solidFill>
            </a:rPr>
            <a:t>Loi du 30 juin 1975 </a:t>
          </a:r>
          <a:r>
            <a:rPr lang="fr-FR" sz="1500" b="1" u="sng" kern="1200" dirty="0"/>
            <a:t>:</a:t>
          </a:r>
          <a:r>
            <a:rPr lang="fr-FR" sz="1500" kern="1200" dirty="0"/>
            <a:t> Elle reconnait aux personnes handicapées plusieurs droits :Droit à l’éducation / Droit à la formation professionnelle / Droit au travail / Droit à l’intégration sociale - La notion d’assistance disparait au profil de celle de solidarité </a:t>
          </a:r>
          <a:endParaRPr lang="en-US" sz="1500" kern="1200" dirty="0"/>
        </a:p>
      </dsp:txBody>
      <dsp:txXfrm>
        <a:off x="3833397" y="2932768"/>
        <a:ext cx="3484907" cy="2090944"/>
      </dsp:txXfrm>
    </dsp:sp>
    <dsp:sp modelId="{68CAD84E-F719-F044-A5DB-6DB8C76BEB9A}">
      <dsp:nvSpPr>
        <dsp:cNvPr id="0" name=""/>
        <dsp:cNvSpPr/>
      </dsp:nvSpPr>
      <dsp:spPr>
        <a:xfrm>
          <a:off x="7666795" y="2932768"/>
          <a:ext cx="3484907" cy="2090944"/>
        </a:xfrm>
        <a:prstGeom prst="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b="1" u="sng" kern="1200" dirty="0">
              <a:solidFill>
                <a:srgbClr val="C00000"/>
              </a:solidFill>
            </a:rPr>
            <a:t>Loi du 10 juillet 1989 (Loi d’orientation et d’éducation) :</a:t>
          </a:r>
        </a:p>
        <a:p>
          <a:pPr marL="0" lvl="0" indent="0" algn="ctr" defTabSz="666750">
            <a:lnSpc>
              <a:spcPct val="90000"/>
            </a:lnSpc>
            <a:spcBef>
              <a:spcPct val="0"/>
            </a:spcBef>
            <a:spcAft>
              <a:spcPct val="35000"/>
            </a:spcAft>
            <a:buNone/>
          </a:pPr>
          <a:r>
            <a:rPr lang="fr-FR" sz="1500" kern="1200" dirty="0"/>
            <a:t> elle réaffirme le principe du droit pour tous à l’éducation et développe 2 concepts : </a:t>
          </a:r>
          <a:r>
            <a:rPr lang="fr-FR" sz="1500" b="1" kern="1200" dirty="0"/>
            <a:t>L’adaptation et l’intégration</a:t>
          </a:r>
          <a:r>
            <a:rPr lang="fr-FR" sz="1500" kern="1200" dirty="0"/>
            <a:t>. → Le réseau émerge / → Les CLIS voient le jour.	→ La SES se transforme en SEGPA.	→ Naissance des UPI dans les collèges et lycées</a:t>
          </a:r>
          <a:endParaRPr lang="en-US" sz="1500" kern="1200" dirty="0"/>
        </a:p>
      </dsp:txBody>
      <dsp:txXfrm>
        <a:off x="7666795" y="2932768"/>
        <a:ext cx="3484907" cy="209094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33AC1D-9C54-4268-8116-91243CD6FB41}">
      <dsp:nvSpPr>
        <dsp:cNvPr id="0" name=""/>
        <dsp:cNvSpPr/>
      </dsp:nvSpPr>
      <dsp:spPr>
        <a:xfrm>
          <a:off x="0" y="465"/>
          <a:ext cx="11029950" cy="177956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0FC9D1-1C8E-4B1A-8888-961D8D7615A7}">
      <dsp:nvSpPr>
        <dsp:cNvPr id="0" name=""/>
        <dsp:cNvSpPr/>
      </dsp:nvSpPr>
      <dsp:spPr>
        <a:xfrm>
          <a:off x="538317" y="400867"/>
          <a:ext cx="978759" cy="97875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4229E04-2D0C-4444-97E2-E5AC93E8A800}">
      <dsp:nvSpPr>
        <dsp:cNvPr id="0" name=""/>
        <dsp:cNvSpPr/>
      </dsp:nvSpPr>
      <dsp:spPr>
        <a:xfrm>
          <a:off x="2055395" y="465"/>
          <a:ext cx="8851940" cy="17795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8337" tIns="188337" rIns="188337" bIns="188337" numCol="1" spcCol="1270" anchor="ctr" anchorCtr="0">
          <a:noAutofit/>
        </a:bodyPr>
        <a:lstStyle/>
        <a:p>
          <a:pPr marL="0" lvl="0" indent="0" algn="l" defTabSz="1111250">
            <a:lnSpc>
              <a:spcPct val="100000"/>
            </a:lnSpc>
            <a:spcBef>
              <a:spcPct val="0"/>
            </a:spcBef>
            <a:spcAft>
              <a:spcPct val="35000"/>
            </a:spcAft>
            <a:buNone/>
          </a:pPr>
          <a:r>
            <a:rPr lang="fr-FR" sz="2500" i="1" kern="1200" dirty="0"/>
            <a:t>Le « handicap » est une catégorie  qui convoque  des  représentations  </a:t>
          </a:r>
          <a:endParaRPr lang="en-US" sz="2500" kern="1200" dirty="0"/>
        </a:p>
      </dsp:txBody>
      <dsp:txXfrm>
        <a:off x="2055395" y="465"/>
        <a:ext cx="8851940" cy="1779563"/>
      </dsp:txXfrm>
    </dsp:sp>
    <dsp:sp modelId="{2FCA8B44-99BF-4D02-AD97-E65A6D5C3550}">
      <dsp:nvSpPr>
        <dsp:cNvPr id="0" name=""/>
        <dsp:cNvSpPr/>
      </dsp:nvSpPr>
      <dsp:spPr>
        <a:xfrm>
          <a:off x="0" y="2034717"/>
          <a:ext cx="11029950" cy="177956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351300-E91B-4A09-9E2B-9A757AB97854}">
      <dsp:nvSpPr>
        <dsp:cNvPr id="0" name=""/>
        <dsp:cNvSpPr/>
      </dsp:nvSpPr>
      <dsp:spPr>
        <a:xfrm>
          <a:off x="538317" y="2434653"/>
          <a:ext cx="978759" cy="97875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1370761-E137-4426-BE8F-2ECE4D8A9E60}">
      <dsp:nvSpPr>
        <dsp:cNvPr id="0" name=""/>
        <dsp:cNvSpPr/>
      </dsp:nvSpPr>
      <dsp:spPr>
        <a:xfrm>
          <a:off x="2055395" y="2034252"/>
          <a:ext cx="8851940" cy="17795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8337" tIns="188337" rIns="188337" bIns="188337" numCol="1" spcCol="1270" anchor="ctr" anchorCtr="0">
          <a:noAutofit/>
        </a:bodyPr>
        <a:lstStyle/>
        <a:p>
          <a:pPr marL="0" lvl="0" indent="0" algn="l" defTabSz="1422400">
            <a:lnSpc>
              <a:spcPct val="100000"/>
            </a:lnSpc>
            <a:spcBef>
              <a:spcPct val="0"/>
            </a:spcBef>
            <a:spcAft>
              <a:spcPct val="35000"/>
            </a:spcAft>
            <a:buNone/>
          </a:pPr>
          <a:r>
            <a:rPr lang="fr-FR" sz="3200" b="1" kern="1200" dirty="0"/>
            <a:t>Question:</a:t>
          </a:r>
        </a:p>
        <a:p>
          <a:pPr marL="0" lvl="0" indent="0" algn="l" defTabSz="1422400">
            <a:lnSpc>
              <a:spcPct val="100000"/>
            </a:lnSpc>
            <a:spcBef>
              <a:spcPct val="0"/>
            </a:spcBef>
            <a:spcAft>
              <a:spcPct val="35000"/>
            </a:spcAft>
            <a:buNone/>
          </a:pPr>
          <a:r>
            <a:rPr lang="fr-FR" sz="3200" kern="1200" dirty="0"/>
            <a:t>Quels sont  les mots, adjectifs et  noms associez-vous  au handicap ? </a:t>
          </a:r>
          <a:endParaRPr lang="en-US" sz="3200" kern="1200" dirty="0"/>
        </a:p>
      </dsp:txBody>
      <dsp:txXfrm>
        <a:off x="2055395" y="2034252"/>
        <a:ext cx="8851940" cy="177956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577071-1770-41F7-ABE4-F4F30B99A4E3}">
      <dsp:nvSpPr>
        <dsp:cNvPr id="0" name=""/>
        <dsp:cNvSpPr/>
      </dsp:nvSpPr>
      <dsp:spPr>
        <a:xfrm>
          <a:off x="0" y="765233"/>
          <a:ext cx="7012370" cy="141273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2A756BA-4F2A-4387-B8E9-6ACB5B16B528}">
      <dsp:nvSpPr>
        <dsp:cNvPr id="0" name=""/>
        <dsp:cNvSpPr/>
      </dsp:nvSpPr>
      <dsp:spPr>
        <a:xfrm>
          <a:off x="427353" y="1083100"/>
          <a:ext cx="777006" cy="77700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3DD893F-0FF6-4229-BC9B-C78940867E72}">
      <dsp:nvSpPr>
        <dsp:cNvPr id="0" name=""/>
        <dsp:cNvSpPr/>
      </dsp:nvSpPr>
      <dsp:spPr>
        <a:xfrm>
          <a:off x="1631713" y="765233"/>
          <a:ext cx="5380656" cy="14127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515" tIns="149515" rIns="149515" bIns="149515" numCol="1" spcCol="1270" anchor="ctr" anchorCtr="0">
          <a:noAutofit/>
        </a:bodyPr>
        <a:lstStyle/>
        <a:p>
          <a:pPr marL="0" lvl="0" indent="0" algn="l" defTabSz="1111250">
            <a:lnSpc>
              <a:spcPct val="100000"/>
            </a:lnSpc>
            <a:spcBef>
              <a:spcPct val="0"/>
            </a:spcBef>
            <a:spcAft>
              <a:spcPct val="35000"/>
            </a:spcAft>
            <a:buNone/>
          </a:pPr>
          <a:r>
            <a:rPr lang="fr-FR" sz="2500" kern="1200"/>
            <a:t>Jeux de hasard et  de pari : « la main dans  le  chapeau »  (Hand  in cap) </a:t>
          </a:r>
          <a:endParaRPr lang="en-US" sz="2500" kern="1200"/>
        </a:p>
      </dsp:txBody>
      <dsp:txXfrm>
        <a:off x="1631713" y="765233"/>
        <a:ext cx="5380656" cy="1412739"/>
      </dsp:txXfrm>
    </dsp:sp>
    <dsp:sp modelId="{0FCB0F0D-2661-4E7F-87EA-3A4634AA5A67}">
      <dsp:nvSpPr>
        <dsp:cNvPr id="0" name=""/>
        <dsp:cNvSpPr/>
      </dsp:nvSpPr>
      <dsp:spPr>
        <a:xfrm>
          <a:off x="0" y="2531157"/>
          <a:ext cx="7012370" cy="141273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E985F2E-C3F8-42BA-819C-5CF57C1A073A}">
      <dsp:nvSpPr>
        <dsp:cNvPr id="0" name=""/>
        <dsp:cNvSpPr/>
      </dsp:nvSpPr>
      <dsp:spPr>
        <a:xfrm>
          <a:off x="427353" y="2849024"/>
          <a:ext cx="777006" cy="77700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2E2337D-6DDD-4155-8DAD-BE0F1547142B}">
      <dsp:nvSpPr>
        <dsp:cNvPr id="0" name=""/>
        <dsp:cNvSpPr/>
      </dsp:nvSpPr>
      <dsp:spPr>
        <a:xfrm>
          <a:off x="1631713" y="2531157"/>
          <a:ext cx="5380656" cy="14127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515" tIns="149515" rIns="149515" bIns="149515" numCol="1" spcCol="1270" anchor="ctr" anchorCtr="0">
          <a:noAutofit/>
        </a:bodyPr>
        <a:lstStyle/>
        <a:p>
          <a:pPr marL="0" lvl="0" indent="0" algn="l" defTabSz="1111250">
            <a:lnSpc>
              <a:spcPct val="100000"/>
            </a:lnSpc>
            <a:spcBef>
              <a:spcPct val="0"/>
            </a:spcBef>
            <a:spcAft>
              <a:spcPct val="35000"/>
            </a:spcAft>
            <a:buNone/>
          </a:pPr>
          <a:r>
            <a:rPr lang="fr-FR" sz="2500" kern="1200"/>
            <a:t>Course hippique ; égalisation des  chances de  victoire en avantageant ou désavantageant  certains participants </a:t>
          </a:r>
          <a:endParaRPr lang="en-US" sz="2500" kern="1200"/>
        </a:p>
      </dsp:txBody>
      <dsp:txXfrm>
        <a:off x="1631713" y="2531157"/>
        <a:ext cx="5380656" cy="141273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B5C144-4410-47B8-A593-4C1C36FE09DD}">
      <dsp:nvSpPr>
        <dsp:cNvPr id="0" name=""/>
        <dsp:cNvSpPr/>
      </dsp:nvSpPr>
      <dsp:spPr>
        <a:xfrm>
          <a:off x="0" y="1954"/>
          <a:ext cx="7012370" cy="99057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9C2426-8192-4452-9DCF-BD01EDB9A996}">
      <dsp:nvSpPr>
        <dsp:cNvPr id="0" name=""/>
        <dsp:cNvSpPr/>
      </dsp:nvSpPr>
      <dsp:spPr>
        <a:xfrm>
          <a:off x="299648" y="224833"/>
          <a:ext cx="544815" cy="54481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5AB4F4E-9023-473F-A57E-7E99E932E531}">
      <dsp:nvSpPr>
        <dsp:cNvPr id="0" name=""/>
        <dsp:cNvSpPr/>
      </dsp:nvSpPr>
      <dsp:spPr>
        <a:xfrm>
          <a:off x="1144111" y="1954"/>
          <a:ext cx="5868258" cy="9905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836" tIns="104836" rIns="104836" bIns="104836" numCol="1" spcCol="1270" anchor="ctr" anchorCtr="0">
          <a:noAutofit/>
        </a:bodyPr>
        <a:lstStyle/>
        <a:p>
          <a:pPr marL="0" lvl="0" indent="0" algn="l" defTabSz="889000">
            <a:lnSpc>
              <a:spcPct val="100000"/>
            </a:lnSpc>
            <a:spcBef>
              <a:spcPct val="0"/>
            </a:spcBef>
            <a:spcAft>
              <a:spcPct val="35000"/>
            </a:spcAft>
            <a:buNone/>
          </a:pPr>
          <a:r>
            <a:rPr lang="fr-FR" sz="2000" kern="1200" dirty="0"/>
            <a:t>géographiques : origine, lieu  ou région d’habitation  </a:t>
          </a:r>
        </a:p>
        <a:p>
          <a:pPr marL="0" lvl="0" indent="0" algn="l" defTabSz="889000">
            <a:lnSpc>
              <a:spcPct val="100000"/>
            </a:lnSpc>
            <a:spcBef>
              <a:spcPct val="0"/>
            </a:spcBef>
            <a:spcAft>
              <a:spcPct val="35000"/>
            </a:spcAft>
            <a:buNone/>
          </a:pPr>
          <a:r>
            <a:rPr lang="fr-FR" sz="2000" kern="1200" dirty="0"/>
            <a:t>( rural, urbain,  breton.. )      </a:t>
          </a:r>
          <a:endParaRPr lang="en-US" sz="2000" kern="1200" dirty="0"/>
        </a:p>
      </dsp:txBody>
      <dsp:txXfrm>
        <a:off x="1144111" y="1954"/>
        <a:ext cx="5868258" cy="990573"/>
      </dsp:txXfrm>
    </dsp:sp>
    <dsp:sp modelId="{1B47D036-2BD3-47AB-814C-793F2368DF99}">
      <dsp:nvSpPr>
        <dsp:cNvPr id="0" name=""/>
        <dsp:cNvSpPr/>
      </dsp:nvSpPr>
      <dsp:spPr>
        <a:xfrm>
          <a:off x="0" y="1240170"/>
          <a:ext cx="7012370" cy="990573"/>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DD6DA86-F946-40D3-B1CD-3D41AE1C5174}">
      <dsp:nvSpPr>
        <dsp:cNvPr id="0" name=""/>
        <dsp:cNvSpPr/>
      </dsp:nvSpPr>
      <dsp:spPr>
        <a:xfrm>
          <a:off x="299648" y="1463049"/>
          <a:ext cx="544815" cy="54481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2229694-4B39-420A-9488-21A8DB8B1A85}">
      <dsp:nvSpPr>
        <dsp:cNvPr id="0" name=""/>
        <dsp:cNvSpPr/>
      </dsp:nvSpPr>
      <dsp:spPr>
        <a:xfrm>
          <a:off x="1144111" y="1240170"/>
          <a:ext cx="5868258" cy="9905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836" tIns="104836" rIns="104836" bIns="104836" numCol="1" spcCol="1270" anchor="ctr" anchorCtr="0">
          <a:noAutofit/>
        </a:bodyPr>
        <a:lstStyle/>
        <a:p>
          <a:pPr marL="0" lvl="0" indent="0" algn="l" defTabSz="889000">
            <a:lnSpc>
              <a:spcPct val="100000"/>
            </a:lnSpc>
            <a:spcBef>
              <a:spcPct val="0"/>
            </a:spcBef>
            <a:spcAft>
              <a:spcPct val="35000"/>
            </a:spcAft>
            <a:buNone/>
          </a:pPr>
          <a:r>
            <a:rPr lang="fr-FR" sz="2000" kern="1200" dirty="0"/>
            <a:t>physiques :couleur de peau, de cheveux, taille, poids  (petit, grand,  blond.. )à </a:t>
          </a:r>
          <a:endParaRPr lang="en-US" sz="2000" kern="1200" dirty="0"/>
        </a:p>
      </dsp:txBody>
      <dsp:txXfrm>
        <a:off x="1144111" y="1240170"/>
        <a:ext cx="5868258" cy="990573"/>
      </dsp:txXfrm>
    </dsp:sp>
    <dsp:sp modelId="{BA77FBC1-A1E8-4754-8C62-E7C8C04977F7}">
      <dsp:nvSpPr>
        <dsp:cNvPr id="0" name=""/>
        <dsp:cNvSpPr/>
      </dsp:nvSpPr>
      <dsp:spPr>
        <a:xfrm>
          <a:off x="0" y="2478387"/>
          <a:ext cx="7012370" cy="990573"/>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FC00F1-6D07-49D6-899B-4CC274ED211C}">
      <dsp:nvSpPr>
        <dsp:cNvPr id="0" name=""/>
        <dsp:cNvSpPr/>
      </dsp:nvSpPr>
      <dsp:spPr>
        <a:xfrm>
          <a:off x="299648" y="2701266"/>
          <a:ext cx="544815" cy="54481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E58E2BA-B844-47A6-8FD7-EE099C6A867F}">
      <dsp:nvSpPr>
        <dsp:cNvPr id="0" name=""/>
        <dsp:cNvSpPr/>
      </dsp:nvSpPr>
      <dsp:spPr>
        <a:xfrm>
          <a:off x="1144111" y="2478387"/>
          <a:ext cx="5868258" cy="9905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836" tIns="104836" rIns="104836" bIns="104836" numCol="1" spcCol="1270" anchor="ctr" anchorCtr="0">
          <a:noAutofit/>
        </a:bodyPr>
        <a:lstStyle/>
        <a:p>
          <a:pPr marL="0" lvl="0" indent="0" algn="l" defTabSz="889000">
            <a:lnSpc>
              <a:spcPct val="100000"/>
            </a:lnSpc>
            <a:spcBef>
              <a:spcPct val="0"/>
            </a:spcBef>
            <a:spcAft>
              <a:spcPct val="35000"/>
            </a:spcAft>
            <a:buNone/>
          </a:pPr>
          <a:r>
            <a:rPr lang="fr-FR" sz="2000" kern="1200" dirty="0"/>
            <a:t>sociaux et culturels : métier, pratiques de loisirs, moyen de déplacement ( ouvrier, sportif, syndicaliste, … ) </a:t>
          </a:r>
          <a:endParaRPr lang="en-US" sz="2000" kern="1200" dirty="0"/>
        </a:p>
      </dsp:txBody>
      <dsp:txXfrm>
        <a:off x="1144111" y="2478387"/>
        <a:ext cx="5868258" cy="990573"/>
      </dsp:txXfrm>
    </dsp:sp>
    <dsp:sp modelId="{ED2031BE-9EEC-4951-B37C-D61FB674C51C}">
      <dsp:nvSpPr>
        <dsp:cNvPr id="0" name=""/>
        <dsp:cNvSpPr/>
      </dsp:nvSpPr>
      <dsp:spPr>
        <a:xfrm>
          <a:off x="0" y="3716603"/>
          <a:ext cx="7012370" cy="990573"/>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D9326BD-AEBD-4F20-8693-84218E5305FB}">
      <dsp:nvSpPr>
        <dsp:cNvPr id="0" name=""/>
        <dsp:cNvSpPr/>
      </dsp:nvSpPr>
      <dsp:spPr>
        <a:xfrm>
          <a:off x="299648" y="3939482"/>
          <a:ext cx="544815" cy="544815"/>
        </a:xfrm>
        <a:prstGeom prst="rect">
          <a:avLst/>
        </a:prstGeom>
        <a:blipFill rotWithShape="1">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EE0B029-003C-4284-8023-2177DE622B19}">
      <dsp:nvSpPr>
        <dsp:cNvPr id="0" name=""/>
        <dsp:cNvSpPr/>
      </dsp:nvSpPr>
      <dsp:spPr>
        <a:xfrm>
          <a:off x="1144111" y="3716603"/>
          <a:ext cx="5868258" cy="9905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836" tIns="104836" rIns="104836" bIns="104836" numCol="1" spcCol="1270" anchor="ctr" anchorCtr="0">
          <a:noAutofit/>
        </a:bodyPr>
        <a:lstStyle/>
        <a:p>
          <a:pPr marL="0" lvl="0" indent="0" algn="l" defTabSz="889000">
            <a:lnSpc>
              <a:spcPct val="100000"/>
            </a:lnSpc>
            <a:spcBef>
              <a:spcPct val="0"/>
            </a:spcBef>
            <a:spcAft>
              <a:spcPct val="35000"/>
            </a:spcAft>
            <a:buNone/>
          </a:pPr>
          <a:r>
            <a:rPr lang="fr-FR" sz="2000" kern="1200" dirty="0"/>
            <a:t>fonctionnels : capacité, incapacité… (bricoleur, intelligent, .. ) </a:t>
          </a:r>
          <a:endParaRPr lang="en-US" sz="2000" kern="1200" dirty="0"/>
        </a:p>
      </dsp:txBody>
      <dsp:txXfrm>
        <a:off x="1144111" y="3716603"/>
        <a:ext cx="5868258" cy="99057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948491-6104-41F2-9970-52D193DAC374}">
      <dsp:nvSpPr>
        <dsp:cNvPr id="0" name=""/>
        <dsp:cNvSpPr/>
      </dsp:nvSpPr>
      <dsp:spPr>
        <a:xfrm>
          <a:off x="0" y="626"/>
          <a:ext cx="7498080" cy="1465105"/>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663630D-8DF3-4D5D-B04B-0A3BDC6D55A9}">
      <dsp:nvSpPr>
        <dsp:cNvPr id="0" name=""/>
        <dsp:cNvSpPr/>
      </dsp:nvSpPr>
      <dsp:spPr>
        <a:xfrm>
          <a:off x="443194" y="330274"/>
          <a:ext cx="805808" cy="80580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DDCAC9B-223C-4F12-9809-CB3E537D7881}">
      <dsp:nvSpPr>
        <dsp:cNvPr id="0" name=""/>
        <dsp:cNvSpPr/>
      </dsp:nvSpPr>
      <dsp:spPr>
        <a:xfrm>
          <a:off x="1692197" y="626"/>
          <a:ext cx="5805882" cy="14651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5057" tIns="155057" rIns="155057" bIns="155057" numCol="1" spcCol="1270" anchor="ctr" anchorCtr="0">
          <a:noAutofit/>
        </a:bodyPr>
        <a:lstStyle/>
        <a:p>
          <a:pPr marL="0" lvl="0" indent="0" algn="l" defTabSz="889000">
            <a:lnSpc>
              <a:spcPct val="90000"/>
            </a:lnSpc>
            <a:spcBef>
              <a:spcPct val="0"/>
            </a:spcBef>
            <a:spcAft>
              <a:spcPct val="35000"/>
            </a:spcAft>
            <a:buNone/>
          </a:pPr>
          <a:r>
            <a:rPr lang="fr-FR" sz="2000" kern="1200" dirty="0"/>
            <a:t>Chaque</a:t>
          </a:r>
          <a:r>
            <a:rPr lang="fr-FR" sz="1900" kern="1200" dirty="0"/>
            <a:t> catégorie concentre des préjugés, des  jugements qui traduisent   le « regard  que l’on porte sur l’autre » et qui  constituent des représentations :</a:t>
          </a:r>
          <a:endParaRPr lang="en-US" sz="1900" kern="1200" dirty="0"/>
        </a:p>
      </dsp:txBody>
      <dsp:txXfrm>
        <a:off x="1692197" y="626"/>
        <a:ext cx="5805882" cy="1465105"/>
      </dsp:txXfrm>
    </dsp:sp>
    <dsp:sp modelId="{9BAAA694-15A4-4112-A222-CE334741BFE1}">
      <dsp:nvSpPr>
        <dsp:cNvPr id="0" name=""/>
        <dsp:cNvSpPr/>
      </dsp:nvSpPr>
      <dsp:spPr>
        <a:xfrm>
          <a:off x="0" y="1832008"/>
          <a:ext cx="7498080" cy="1465105"/>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2B266E9-3CBA-450E-AAAA-FB0927A138D9}">
      <dsp:nvSpPr>
        <dsp:cNvPr id="0" name=""/>
        <dsp:cNvSpPr/>
      </dsp:nvSpPr>
      <dsp:spPr>
        <a:xfrm>
          <a:off x="443194" y="2161657"/>
          <a:ext cx="805808" cy="805808"/>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4000" b="-4000"/>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3FDADAF-DEFA-45D1-AB22-3B7EDA7C4DF2}">
      <dsp:nvSpPr>
        <dsp:cNvPr id="0" name=""/>
        <dsp:cNvSpPr/>
      </dsp:nvSpPr>
      <dsp:spPr>
        <a:xfrm>
          <a:off x="1692197" y="1832008"/>
          <a:ext cx="5805882" cy="14651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5057" tIns="155057" rIns="155057" bIns="155057" numCol="1" spcCol="1270" anchor="ctr" anchorCtr="0">
          <a:noAutofit/>
        </a:bodyPr>
        <a:lstStyle/>
        <a:p>
          <a:pPr marL="0" lvl="0" indent="0" algn="l" defTabSz="1066800">
            <a:lnSpc>
              <a:spcPct val="90000"/>
            </a:lnSpc>
            <a:spcBef>
              <a:spcPct val="0"/>
            </a:spcBef>
            <a:spcAft>
              <a:spcPct val="35000"/>
            </a:spcAft>
            <a:buNone/>
          </a:pPr>
          <a:r>
            <a:rPr lang="fr-FR" sz="2400" kern="1200" dirty="0"/>
            <a:t>Par exemple, la « blonde », …les  « handicapées », les belges….  </a:t>
          </a:r>
          <a:endParaRPr lang="en-US" sz="2400" kern="1200" dirty="0"/>
        </a:p>
      </dsp:txBody>
      <dsp:txXfrm>
        <a:off x="1692197" y="1832008"/>
        <a:ext cx="5805882" cy="1465105"/>
      </dsp:txXfrm>
    </dsp:sp>
    <dsp:sp modelId="{CD5D4064-7359-4871-ACE4-1E8B6D2FF188}">
      <dsp:nvSpPr>
        <dsp:cNvPr id="0" name=""/>
        <dsp:cNvSpPr/>
      </dsp:nvSpPr>
      <dsp:spPr>
        <a:xfrm>
          <a:off x="0" y="3663390"/>
          <a:ext cx="7498080" cy="1465105"/>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A48399-1B8B-4A93-A88C-7090B5B5D49B}">
      <dsp:nvSpPr>
        <dsp:cNvPr id="0" name=""/>
        <dsp:cNvSpPr/>
      </dsp:nvSpPr>
      <dsp:spPr>
        <a:xfrm>
          <a:off x="386070" y="4008358"/>
          <a:ext cx="887533" cy="805808"/>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32000" r="-32000"/>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FC29629-11E7-4516-92F1-ACC4F89045D7}">
      <dsp:nvSpPr>
        <dsp:cNvPr id="0" name=""/>
        <dsp:cNvSpPr/>
      </dsp:nvSpPr>
      <dsp:spPr>
        <a:xfrm>
          <a:off x="1692197" y="3663390"/>
          <a:ext cx="5805882" cy="14651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5057" tIns="155057" rIns="155057" bIns="155057" numCol="1" spcCol="1270" anchor="ctr" anchorCtr="0">
          <a:noAutofit/>
        </a:bodyPr>
        <a:lstStyle/>
        <a:p>
          <a:pPr marL="0" lvl="0" indent="0" algn="l" defTabSz="1066800">
            <a:lnSpc>
              <a:spcPct val="90000"/>
            </a:lnSpc>
            <a:spcBef>
              <a:spcPct val="0"/>
            </a:spcBef>
            <a:spcAft>
              <a:spcPct val="35000"/>
            </a:spcAft>
            <a:buNone/>
          </a:pPr>
          <a:r>
            <a:rPr lang="fr-FR" sz="2400" kern="1200" dirty="0"/>
            <a:t>La catégorie n’a pas de valeur intrinsèque mais extrinsèque; c’est à dire qu’elle possède la valeur attribuée par les individus</a:t>
          </a:r>
          <a:endParaRPr lang="en-US" sz="2400" kern="1200" dirty="0"/>
        </a:p>
      </dsp:txBody>
      <dsp:txXfrm>
        <a:off x="1692197" y="3663390"/>
        <a:ext cx="5805882" cy="146510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38BAF2-BF63-1548-B452-1A8F5AE6E0E5}">
      <dsp:nvSpPr>
        <dsp:cNvPr id="0" name=""/>
        <dsp:cNvSpPr/>
      </dsp:nvSpPr>
      <dsp:spPr>
        <a:xfrm>
          <a:off x="554106" y="2953980"/>
          <a:ext cx="4432852" cy="6216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a:t>1975</a:t>
          </a:r>
        </a:p>
      </dsp:txBody>
      <dsp:txXfrm>
        <a:off x="554106" y="2953980"/>
        <a:ext cx="4432852" cy="621601"/>
      </dsp:txXfrm>
    </dsp:sp>
    <dsp:sp modelId="{D0C7B4EB-169E-9A4A-A8A5-35E9D6C86D18}">
      <dsp:nvSpPr>
        <dsp:cNvPr id="0" name=""/>
        <dsp:cNvSpPr/>
      </dsp:nvSpPr>
      <dsp:spPr>
        <a:xfrm>
          <a:off x="0" y="2640429"/>
          <a:ext cx="11082131" cy="22003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CDDC9E-06D1-0943-9866-8E17E06CEEB1}">
      <dsp:nvSpPr>
        <dsp:cNvPr id="0" name=""/>
        <dsp:cNvSpPr/>
      </dsp:nvSpPr>
      <dsp:spPr>
        <a:xfrm>
          <a:off x="332463" y="578195"/>
          <a:ext cx="4876137" cy="1127081"/>
        </a:xfrm>
        <a:prstGeom prst="rect">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a:t>L’intégration fait suite en France à la loi de 1975 qui pose l’obligation éducative que ce soit en école ou en établissement spécialisé.</a:t>
          </a:r>
        </a:p>
        <a:p>
          <a:pPr marL="114300" lvl="1" indent="-114300" algn="l" defTabSz="533400">
            <a:lnSpc>
              <a:spcPct val="90000"/>
            </a:lnSpc>
            <a:spcBef>
              <a:spcPct val="0"/>
            </a:spcBef>
            <a:spcAft>
              <a:spcPct val="15000"/>
            </a:spcAft>
            <a:buChar char="•"/>
          </a:pPr>
          <a:r>
            <a:rPr lang="en-US" sz="1200" kern="1200"/>
            <a:t>L’élève handicapé peut être scolarisé à l’école. C’est à lui de s’adapter. </a:t>
          </a:r>
        </a:p>
      </dsp:txBody>
      <dsp:txXfrm>
        <a:off x="332463" y="578195"/>
        <a:ext cx="4876137" cy="1127081"/>
      </dsp:txXfrm>
    </dsp:sp>
    <dsp:sp modelId="{C90F562C-6545-D843-9CB6-031DA7906C3C}">
      <dsp:nvSpPr>
        <dsp:cNvPr id="0" name=""/>
        <dsp:cNvSpPr/>
      </dsp:nvSpPr>
      <dsp:spPr>
        <a:xfrm>
          <a:off x="2770532" y="1705277"/>
          <a:ext cx="0" cy="935152"/>
        </a:xfrm>
        <a:prstGeom prst="line">
          <a:avLst/>
        </a:prstGeom>
        <a:solidFill>
          <a:schemeClr val="accent1">
            <a:hueOff val="0"/>
            <a:satOff val="0"/>
            <a:lumOff val="0"/>
            <a:alphaOff val="0"/>
          </a:schemeClr>
        </a:solidFill>
        <a:ln w="6350" cap="rnd" cmpd="sng" algn="ctr">
          <a:solidFill>
            <a:schemeClr val="accent1">
              <a:hueOff val="0"/>
              <a:satOff val="0"/>
              <a:lumOff val="0"/>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E292E1C9-F8ED-E44D-9BEF-34D5E25F0F28}">
      <dsp:nvSpPr>
        <dsp:cNvPr id="0" name=""/>
        <dsp:cNvSpPr/>
      </dsp:nvSpPr>
      <dsp:spPr>
        <a:xfrm>
          <a:off x="6095172" y="1925313"/>
          <a:ext cx="4432852" cy="6216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a:lnSpc>
              <a:spcPct val="90000"/>
            </a:lnSpc>
            <a:spcBef>
              <a:spcPct val="0"/>
            </a:spcBef>
            <a:spcAft>
              <a:spcPct val="35000"/>
            </a:spcAft>
            <a:buNone/>
            <a:defRPr b="1"/>
          </a:pPr>
          <a:r>
            <a:rPr lang="en-US" sz="2000" kern="1200"/>
            <a:t>11 févr. 2005</a:t>
          </a:r>
        </a:p>
      </dsp:txBody>
      <dsp:txXfrm>
        <a:off x="6095172" y="1925313"/>
        <a:ext cx="4432852" cy="621601"/>
      </dsp:txXfrm>
    </dsp:sp>
    <dsp:sp modelId="{3329E1F2-C4A8-BD4C-B8AA-B437DB0B8121}">
      <dsp:nvSpPr>
        <dsp:cNvPr id="0" name=""/>
        <dsp:cNvSpPr/>
      </dsp:nvSpPr>
      <dsp:spPr>
        <a:xfrm>
          <a:off x="5873529" y="3795617"/>
          <a:ext cx="4876137" cy="1486788"/>
        </a:xfrm>
        <a:prstGeom prst="rect">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a:t>Avec la loi du 11 Février 2005, c’est l’obligation de scolarisation qui est posée. Les textes internationaux et européens apportent les termes d’inclusion et de besoins éducatifs particuliers (BEP).</a:t>
          </a:r>
        </a:p>
        <a:p>
          <a:pPr marL="114300" lvl="1" indent="-114300" algn="l" defTabSz="533400">
            <a:lnSpc>
              <a:spcPct val="90000"/>
            </a:lnSpc>
            <a:spcBef>
              <a:spcPct val="0"/>
            </a:spcBef>
            <a:spcAft>
              <a:spcPct val="15000"/>
            </a:spcAft>
            <a:buChar char="•"/>
          </a:pPr>
          <a:r>
            <a:rPr lang="en-US" sz="1200" kern="1200"/>
            <a:t>L’élève en situation de handicap est scolarisé à l’école. C’est à l’école de s’adapter.</a:t>
          </a:r>
        </a:p>
      </dsp:txBody>
      <dsp:txXfrm>
        <a:off x="5873529" y="3795617"/>
        <a:ext cx="4876137" cy="1486788"/>
      </dsp:txXfrm>
    </dsp:sp>
    <dsp:sp modelId="{7F99AA7E-0870-BE41-A562-4192D99AAF23}">
      <dsp:nvSpPr>
        <dsp:cNvPr id="0" name=""/>
        <dsp:cNvSpPr/>
      </dsp:nvSpPr>
      <dsp:spPr>
        <a:xfrm>
          <a:off x="8311598" y="2860465"/>
          <a:ext cx="0" cy="935152"/>
        </a:xfrm>
        <a:prstGeom prst="line">
          <a:avLst/>
        </a:prstGeom>
        <a:solidFill>
          <a:schemeClr val="accent1">
            <a:hueOff val="0"/>
            <a:satOff val="0"/>
            <a:lumOff val="0"/>
            <a:alphaOff val="0"/>
          </a:schemeClr>
        </a:solidFill>
        <a:ln w="6350" cap="rnd" cmpd="sng" algn="ctr">
          <a:solidFill>
            <a:schemeClr val="accent1">
              <a:hueOff val="0"/>
              <a:satOff val="0"/>
              <a:lumOff val="0"/>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AAE570BD-49C1-CB4E-AA37-695C502EC0BA}">
      <dsp:nvSpPr>
        <dsp:cNvPr id="0" name=""/>
        <dsp:cNvSpPr/>
      </dsp:nvSpPr>
      <dsp:spPr>
        <a:xfrm>
          <a:off x="2701771" y="2681686"/>
          <a:ext cx="137522" cy="137522"/>
        </a:xfrm>
        <a:prstGeom prst="ellipse">
          <a:avLst/>
        </a:prstGeom>
        <a:solidFill>
          <a:schemeClr val="lt1">
            <a:alpha val="90000"/>
            <a:hueOff val="0"/>
            <a:satOff val="0"/>
            <a:lumOff val="0"/>
            <a:alphaOff val="0"/>
          </a:schemeClr>
        </a:solidFill>
        <a:ln w="15875" cap="rnd" cmpd="sng" algn="ctr">
          <a:noFill/>
          <a:prstDash val="solid"/>
        </a:ln>
        <a:effectLst/>
      </dsp:spPr>
      <dsp:style>
        <a:lnRef idx="2">
          <a:scrgbClr r="0" g="0" b="0"/>
        </a:lnRef>
        <a:fillRef idx="1">
          <a:scrgbClr r="0" g="0" b="0"/>
        </a:fillRef>
        <a:effectRef idx="0">
          <a:scrgbClr r="0" g="0" b="0"/>
        </a:effectRef>
        <a:fontRef idx="minor"/>
      </dsp:style>
    </dsp:sp>
    <dsp:sp modelId="{44FD9B86-D4C8-444A-8A73-2682CE09D540}">
      <dsp:nvSpPr>
        <dsp:cNvPr id="0" name=""/>
        <dsp:cNvSpPr/>
      </dsp:nvSpPr>
      <dsp:spPr>
        <a:xfrm>
          <a:off x="8242837" y="2681686"/>
          <a:ext cx="137522" cy="137522"/>
        </a:xfrm>
        <a:prstGeom prst="ellipse">
          <a:avLst/>
        </a:prstGeom>
        <a:solidFill>
          <a:schemeClr val="lt1">
            <a:alpha val="90000"/>
            <a:hueOff val="0"/>
            <a:satOff val="0"/>
            <a:lumOff val="0"/>
            <a:alphaOff val="0"/>
          </a:schemeClr>
        </a:solidFill>
        <a:ln w="15875" cap="rnd"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C31C34-5048-43F3-B9D7-51BE0823B58C}">
      <dsp:nvSpPr>
        <dsp:cNvPr id="0" name=""/>
        <dsp:cNvSpPr/>
      </dsp:nvSpPr>
      <dsp:spPr>
        <a:xfrm>
          <a:off x="404775" y="2376"/>
          <a:ext cx="911425" cy="91142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40D018-86F2-4D8C-95A9-84485DA3B470}">
      <dsp:nvSpPr>
        <dsp:cNvPr id="0" name=""/>
        <dsp:cNvSpPr/>
      </dsp:nvSpPr>
      <dsp:spPr>
        <a:xfrm>
          <a:off x="599013" y="196614"/>
          <a:ext cx="522949" cy="522949"/>
        </a:xfrm>
        <a:prstGeom prst="rect">
          <a:avLst/>
        </a:prstGeom>
        <a:blipFill>
          <a:blip xmlns:r="http://schemas.openxmlformats.org/officeDocument/2006/relationships" r:embed="rId1"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7AD3550-93FF-4623-8310-2F4C24ACF28E}">
      <dsp:nvSpPr>
        <dsp:cNvPr id="0" name=""/>
        <dsp:cNvSpPr/>
      </dsp:nvSpPr>
      <dsp:spPr>
        <a:xfrm>
          <a:off x="113417" y="1197688"/>
          <a:ext cx="1494140" cy="1382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fr-FR" sz="1400" kern="1200" dirty="0"/>
            <a:t>Création d’un service départemental Ecole inclusive</a:t>
          </a:r>
          <a:endParaRPr lang="en-US" sz="1400" kern="1200" dirty="0"/>
        </a:p>
      </dsp:txBody>
      <dsp:txXfrm>
        <a:off x="113417" y="1197688"/>
        <a:ext cx="1494140" cy="1382080"/>
      </dsp:txXfrm>
    </dsp:sp>
    <dsp:sp modelId="{155AB595-2D1A-472D-B870-9FAE8CB8D576}">
      <dsp:nvSpPr>
        <dsp:cNvPr id="0" name=""/>
        <dsp:cNvSpPr/>
      </dsp:nvSpPr>
      <dsp:spPr>
        <a:xfrm>
          <a:off x="2160390" y="2376"/>
          <a:ext cx="911425" cy="91142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3C69CBD-3FED-48C3-9DEE-A99B6E4B6879}">
      <dsp:nvSpPr>
        <dsp:cNvPr id="0" name=""/>
        <dsp:cNvSpPr/>
      </dsp:nvSpPr>
      <dsp:spPr>
        <a:xfrm>
          <a:off x="2354628" y="196614"/>
          <a:ext cx="522949" cy="522949"/>
        </a:xfrm>
        <a:prstGeom prst="rect">
          <a:avLst/>
        </a:prstGeom>
        <a:blipFill>
          <a:blip xmlns:r="http://schemas.openxmlformats.org/officeDocument/2006/relationships"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64D21C9-1A7D-41AC-9DD2-6BAFE4ABD45A}">
      <dsp:nvSpPr>
        <dsp:cNvPr id="0" name=""/>
        <dsp:cNvSpPr/>
      </dsp:nvSpPr>
      <dsp:spPr>
        <a:xfrm>
          <a:off x="1869033" y="1197688"/>
          <a:ext cx="1494140" cy="1382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fr-FR" sz="1400" kern="1200" dirty="0"/>
            <a:t>Organisation des PIAL</a:t>
          </a:r>
          <a:endParaRPr lang="en-US" sz="1400" kern="1200" dirty="0"/>
        </a:p>
      </dsp:txBody>
      <dsp:txXfrm>
        <a:off x="1869033" y="1197688"/>
        <a:ext cx="1494140" cy="1382080"/>
      </dsp:txXfrm>
    </dsp:sp>
    <dsp:sp modelId="{51FA4CC2-2920-471E-8536-C18B1815EC80}">
      <dsp:nvSpPr>
        <dsp:cNvPr id="0" name=""/>
        <dsp:cNvSpPr/>
      </dsp:nvSpPr>
      <dsp:spPr>
        <a:xfrm>
          <a:off x="3916005" y="2376"/>
          <a:ext cx="911425" cy="91142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D8E3F6-E740-4767-95B2-9336DEC83012}">
      <dsp:nvSpPr>
        <dsp:cNvPr id="0" name=""/>
        <dsp:cNvSpPr/>
      </dsp:nvSpPr>
      <dsp:spPr>
        <a:xfrm>
          <a:off x="4110244" y="196614"/>
          <a:ext cx="522949" cy="522949"/>
        </a:xfrm>
        <a:prstGeom prst="rect">
          <a:avLst/>
        </a:prstGeom>
        <a:blipFill>
          <a:blip xmlns:r="http://schemas.openxmlformats.org/officeDocument/2006/relationships"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543D161-2B7E-4FD6-AA3C-28E86C907ED6}">
      <dsp:nvSpPr>
        <dsp:cNvPr id="0" name=""/>
        <dsp:cNvSpPr/>
      </dsp:nvSpPr>
      <dsp:spPr>
        <a:xfrm>
          <a:off x="3624648" y="1197688"/>
          <a:ext cx="1494140" cy="1382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fr-FR" sz="1400" kern="1200" dirty="0"/>
            <a:t>Mieux accueillir les parents et mieux scolariser les élèves</a:t>
          </a:r>
          <a:endParaRPr lang="en-US" sz="1400" kern="1200" dirty="0"/>
        </a:p>
      </dsp:txBody>
      <dsp:txXfrm>
        <a:off x="3624648" y="1197688"/>
        <a:ext cx="1494140" cy="1382080"/>
      </dsp:txXfrm>
    </dsp:sp>
    <dsp:sp modelId="{2CAFA34D-7994-4BE5-BF0A-2AF94318CF90}">
      <dsp:nvSpPr>
        <dsp:cNvPr id="0" name=""/>
        <dsp:cNvSpPr/>
      </dsp:nvSpPr>
      <dsp:spPr>
        <a:xfrm>
          <a:off x="5671620" y="2376"/>
          <a:ext cx="911425" cy="91142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E041EB7-8A00-4CFF-B4EC-1C3A3C558617}">
      <dsp:nvSpPr>
        <dsp:cNvPr id="0" name=""/>
        <dsp:cNvSpPr/>
      </dsp:nvSpPr>
      <dsp:spPr>
        <a:xfrm>
          <a:off x="5865859" y="196614"/>
          <a:ext cx="522949" cy="522949"/>
        </a:xfrm>
        <a:prstGeom prst="rect">
          <a:avLst/>
        </a:prstGeom>
        <a:blipFill>
          <a:blip xmlns:r="http://schemas.openxmlformats.org/officeDocument/2006/relationships"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53D4C00-21FD-4E34-873D-0E5CA2A289FE}">
      <dsp:nvSpPr>
        <dsp:cNvPr id="0" name=""/>
        <dsp:cNvSpPr/>
      </dsp:nvSpPr>
      <dsp:spPr>
        <a:xfrm>
          <a:off x="5380263" y="1197688"/>
          <a:ext cx="1494140" cy="1382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fr-FR" sz="1400" kern="1200" dirty="0"/>
            <a:t>Reconnaitre le travail des enseignants, les soutenir et déployer une offre de formation accessible</a:t>
          </a:r>
          <a:endParaRPr lang="en-US" sz="1400" kern="1200" dirty="0"/>
        </a:p>
      </dsp:txBody>
      <dsp:txXfrm>
        <a:off x="5380263" y="1197688"/>
        <a:ext cx="1494140" cy="1382080"/>
      </dsp:txXfrm>
    </dsp:sp>
    <dsp:sp modelId="{1754F9F6-C131-4D05-AAF2-6A73436F0F78}">
      <dsp:nvSpPr>
        <dsp:cNvPr id="0" name=""/>
        <dsp:cNvSpPr/>
      </dsp:nvSpPr>
      <dsp:spPr>
        <a:xfrm>
          <a:off x="1282582" y="2953304"/>
          <a:ext cx="911425" cy="91142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D52A15-1809-4958-A697-69111F929637}">
      <dsp:nvSpPr>
        <dsp:cNvPr id="0" name=""/>
        <dsp:cNvSpPr/>
      </dsp:nvSpPr>
      <dsp:spPr>
        <a:xfrm>
          <a:off x="1476821" y="3147542"/>
          <a:ext cx="522949" cy="522949"/>
        </a:xfrm>
        <a:prstGeom prst="rect">
          <a:avLst/>
        </a:prstGeom>
        <a:blipFill>
          <a:blip xmlns:r="http://schemas.openxmlformats.org/officeDocument/2006/relationships"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54B2175-B062-4BE7-B88B-FF139E1877B2}">
      <dsp:nvSpPr>
        <dsp:cNvPr id="0" name=""/>
        <dsp:cNvSpPr/>
      </dsp:nvSpPr>
      <dsp:spPr>
        <a:xfrm>
          <a:off x="991225" y="4148616"/>
          <a:ext cx="1494140" cy="1382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fr-FR" sz="1400" kern="1200" dirty="0"/>
            <a:t>Renforcer l’appartenance des AESH à la communauté éducative</a:t>
          </a:r>
          <a:endParaRPr lang="en-US" sz="1400" kern="1200" dirty="0"/>
        </a:p>
      </dsp:txBody>
      <dsp:txXfrm>
        <a:off x="991225" y="4148616"/>
        <a:ext cx="1494140" cy="1382080"/>
      </dsp:txXfrm>
    </dsp:sp>
    <dsp:sp modelId="{2C045FE5-B98D-4728-9891-563AB6E5E3BE}">
      <dsp:nvSpPr>
        <dsp:cNvPr id="0" name=""/>
        <dsp:cNvSpPr/>
      </dsp:nvSpPr>
      <dsp:spPr>
        <a:xfrm>
          <a:off x="3038198" y="2953304"/>
          <a:ext cx="911425" cy="91142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13E4569-AF5D-442D-B52D-F54B33A3F4A9}">
      <dsp:nvSpPr>
        <dsp:cNvPr id="0" name=""/>
        <dsp:cNvSpPr/>
      </dsp:nvSpPr>
      <dsp:spPr>
        <a:xfrm>
          <a:off x="3232436" y="3147542"/>
          <a:ext cx="522949" cy="522949"/>
        </a:xfrm>
        <a:prstGeom prst="rect">
          <a:avLst/>
        </a:prstGeom>
        <a:blipFill>
          <a:blip xmlns:r="http://schemas.openxmlformats.org/officeDocument/2006/relationships" r:embed="rId11"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C00AB55-E90B-40EB-8BEF-6E4D6CBDC51D}">
      <dsp:nvSpPr>
        <dsp:cNvPr id="0" name=""/>
        <dsp:cNvSpPr/>
      </dsp:nvSpPr>
      <dsp:spPr>
        <a:xfrm>
          <a:off x="2746840" y="4148616"/>
          <a:ext cx="1494140" cy="1382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fr-FR" sz="1400" kern="1200" dirty="0"/>
            <a:t>Simplifier les démarches pour tous</a:t>
          </a:r>
          <a:endParaRPr lang="en-US" sz="1400" kern="1200" dirty="0"/>
        </a:p>
      </dsp:txBody>
      <dsp:txXfrm>
        <a:off x="2746840" y="4148616"/>
        <a:ext cx="1494140" cy="1382080"/>
      </dsp:txXfrm>
    </dsp:sp>
    <dsp:sp modelId="{11ACB4DA-B9D3-424C-94CF-0493A58A823B}">
      <dsp:nvSpPr>
        <dsp:cNvPr id="0" name=""/>
        <dsp:cNvSpPr/>
      </dsp:nvSpPr>
      <dsp:spPr>
        <a:xfrm>
          <a:off x="4793813" y="2953304"/>
          <a:ext cx="911425" cy="91142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897EB6-DBDE-4F94-9BB7-A1FDBBC0CF04}">
      <dsp:nvSpPr>
        <dsp:cNvPr id="0" name=""/>
        <dsp:cNvSpPr/>
      </dsp:nvSpPr>
      <dsp:spPr>
        <a:xfrm>
          <a:off x="4988051" y="3147542"/>
          <a:ext cx="522949" cy="522949"/>
        </a:xfrm>
        <a:prstGeom prst="rect">
          <a:avLst/>
        </a:prstGeom>
        <a:blipFill>
          <a:blip xmlns:r="http://schemas.openxmlformats.org/officeDocument/2006/relationships" r:embed="rId13" cstate="email">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E38AAF5-890D-4E44-ADB3-D5D0CD3FD434}">
      <dsp:nvSpPr>
        <dsp:cNvPr id="0" name=""/>
        <dsp:cNvSpPr/>
      </dsp:nvSpPr>
      <dsp:spPr>
        <a:xfrm>
          <a:off x="4502455" y="4148616"/>
          <a:ext cx="1494140" cy="1382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fr-FR" sz="1400" kern="1200"/>
            <a:t>Mieux suivre les parcours inclusifs et évaluer la qualité des actions</a:t>
          </a:r>
          <a:endParaRPr lang="en-US" sz="1400" kern="1200"/>
        </a:p>
      </dsp:txBody>
      <dsp:txXfrm>
        <a:off x="4502455" y="4148616"/>
        <a:ext cx="1494140" cy="138208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088DA1-91BA-8B4D-8317-2EF77CBBF404}">
      <dsp:nvSpPr>
        <dsp:cNvPr id="0" name=""/>
        <dsp:cNvSpPr/>
      </dsp:nvSpPr>
      <dsp:spPr>
        <a:xfrm>
          <a:off x="1283" y="73665"/>
          <a:ext cx="4205213" cy="4205213"/>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70" tIns="52070" rIns="52070" bIns="52070" numCol="1" spcCol="1270" anchor="ctr" anchorCtr="0">
          <a:noAutofit/>
        </a:bodyPr>
        <a:lstStyle/>
        <a:p>
          <a:pPr marL="0" lvl="0" indent="0" algn="ctr" defTabSz="1822450">
            <a:lnSpc>
              <a:spcPct val="90000"/>
            </a:lnSpc>
            <a:spcBef>
              <a:spcPct val="0"/>
            </a:spcBef>
            <a:spcAft>
              <a:spcPct val="35000"/>
            </a:spcAft>
            <a:buNone/>
          </a:pPr>
          <a:r>
            <a:rPr lang="fr-FR" sz="4100" i="1" kern="1200"/>
            <a:t>Les besoins recouvrent l'ensemble de tout ce qui apparaît </a:t>
          </a:r>
          <a:endParaRPr lang="en-US" sz="4100" kern="1200"/>
        </a:p>
      </dsp:txBody>
      <dsp:txXfrm>
        <a:off x="617122" y="689504"/>
        <a:ext cx="2973535" cy="2973535"/>
      </dsp:txXfrm>
    </dsp:sp>
    <dsp:sp modelId="{2C868620-7B1A-FE4A-8723-E3893B58994D}">
      <dsp:nvSpPr>
        <dsp:cNvPr id="0" name=""/>
        <dsp:cNvSpPr/>
      </dsp:nvSpPr>
      <dsp:spPr>
        <a:xfrm rot="5400000">
          <a:off x="4553426" y="1619081"/>
          <a:ext cx="1471824" cy="1114381"/>
        </a:xfrm>
        <a:prstGeom prst="triangl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CA2D522-67DF-ED43-8899-99238B90229D}">
      <dsp:nvSpPr>
        <dsp:cNvPr id="0" name=""/>
        <dsp:cNvSpPr/>
      </dsp:nvSpPr>
      <dsp:spPr>
        <a:xfrm>
          <a:off x="6309103" y="73665"/>
          <a:ext cx="4205213" cy="4205213"/>
        </a:xfrm>
        <a:prstGeom prst="ellipse">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r>
            <a:rPr lang="fr-FR" sz="3300" b="1" i="1" kern="1200" dirty="0"/>
            <a:t>-nécessaire, </a:t>
          </a:r>
        </a:p>
        <a:p>
          <a:pPr marL="0" lvl="0" indent="0" algn="ctr" defTabSz="1466850">
            <a:lnSpc>
              <a:spcPct val="90000"/>
            </a:lnSpc>
            <a:spcBef>
              <a:spcPct val="0"/>
            </a:spcBef>
            <a:spcAft>
              <a:spcPct val="35000"/>
            </a:spcAft>
            <a:buNone/>
          </a:pPr>
          <a:r>
            <a:rPr lang="fr-FR" sz="3300" b="1" i="1" kern="1200" dirty="0"/>
            <a:t>-indispensable</a:t>
          </a:r>
        </a:p>
        <a:p>
          <a:pPr marL="0" lvl="0" indent="0" algn="ctr" defTabSz="1466850">
            <a:lnSpc>
              <a:spcPct val="90000"/>
            </a:lnSpc>
            <a:spcBef>
              <a:spcPct val="0"/>
            </a:spcBef>
            <a:spcAft>
              <a:spcPct val="35000"/>
            </a:spcAft>
            <a:buNone/>
          </a:pPr>
          <a:r>
            <a:rPr lang="fr-FR" sz="3300" b="1" i="1" kern="1200" dirty="0"/>
            <a:t>-vital </a:t>
          </a:r>
        </a:p>
        <a:p>
          <a:pPr marL="0" lvl="0" indent="0" algn="ctr" defTabSz="1466850">
            <a:lnSpc>
              <a:spcPct val="90000"/>
            </a:lnSpc>
            <a:spcBef>
              <a:spcPct val="0"/>
            </a:spcBef>
            <a:spcAft>
              <a:spcPct val="35000"/>
            </a:spcAft>
            <a:buNone/>
          </a:pPr>
          <a:r>
            <a:rPr lang="fr-FR" sz="2400" b="0" i="1" kern="1200" dirty="0">
              <a:solidFill>
                <a:srgbClr val="C00000"/>
              </a:solidFill>
            </a:rPr>
            <a:t>À tout être vivant</a:t>
          </a:r>
        </a:p>
      </dsp:txBody>
      <dsp:txXfrm>
        <a:off x="6924942" y="689504"/>
        <a:ext cx="2973535" cy="297353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6D93A1-188E-E044-8A92-EF341A5BAB21}">
      <dsp:nvSpPr>
        <dsp:cNvPr id="0" name=""/>
        <dsp:cNvSpPr/>
      </dsp:nvSpPr>
      <dsp:spPr>
        <a:xfrm>
          <a:off x="0" y="2096402"/>
          <a:ext cx="10927829" cy="0"/>
        </a:xfrm>
        <a:prstGeom prst="line">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7AA1DC61-54CD-2940-89CB-D0ED1CDA8413}">
      <dsp:nvSpPr>
        <dsp:cNvPr id="0" name=""/>
        <dsp:cNvSpPr/>
      </dsp:nvSpPr>
      <dsp:spPr>
        <a:xfrm rot="8100000">
          <a:off x="69924" y="483138"/>
          <a:ext cx="308335" cy="308335"/>
        </a:xfrm>
        <a:prstGeom prst="teardrop">
          <a:avLst>
            <a:gd name="adj" fmla="val 115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7EE925-1098-524A-B317-2CA1D3AA5F40}">
      <dsp:nvSpPr>
        <dsp:cNvPr id="0" name=""/>
        <dsp:cNvSpPr/>
      </dsp:nvSpPr>
      <dsp:spPr>
        <a:xfrm>
          <a:off x="104178" y="517392"/>
          <a:ext cx="239828" cy="239828"/>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E0E4B028-8195-944E-B0ED-3421D1D9769E}">
      <dsp:nvSpPr>
        <dsp:cNvPr id="0" name=""/>
        <dsp:cNvSpPr/>
      </dsp:nvSpPr>
      <dsp:spPr>
        <a:xfrm>
          <a:off x="442118" y="855332"/>
          <a:ext cx="3027256" cy="1241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8900" rIns="88900" bIns="133350" numCol="1" spcCol="1270" anchor="t" anchorCtr="0">
          <a:noAutofit/>
        </a:bodyPr>
        <a:lstStyle/>
        <a:p>
          <a:pPr marL="0" lvl="0" indent="0" algn="l" defTabSz="622300">
            <a:lnSpc>
              <a:spcPct val="90000"/>
            </a:lnSpc>
            <a:spcBef>
              <a:spcPct val="0"/>
            </a:spcBef>
            <a:spcAft>
              <a:spcPct val="35000"/>
            </a:spcAft>
            <a:buNone/>
          </a:pPr>
          <a:r>
            <a:rPr lang="en-US" sz="1400" kern="1200"/>
            <a:t>Loi n° 2005-102 du 11 février 2005 pour l’égalité des droits et des chances, la participation et la citoyenneté des personnes handicapées</a:t>
          </a:r>
        </a:p>
      </dsp:txBody>
      <dsp:txXfrm>
        <a:off x="442118" y="855332"/>
        <a:ext cx="3027256" cy="1241070"/>
      </dsp:txXfrm>
    </dsp:sp>
    <dsp:sp modelId="{89796625-202D-404D-9954-5C5BDC35BB2C}">
      <dsp:nvSpPr>
        <dsp:cNvPr id="0" name=""/>
        <dsp:cNvSpPr/>
      </dsp:nvSpPr>
      <dsp:spPr>
        <a:xfrm>
          <a:off x="442118" y="419280"/>
          <a:ext cx="3027256" cy="4360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0650" bIns="0" numCol="1" spcCol="1270" anchor="ctr" anchorCtr="0">
          <a:noAutofit/>
        </a:bodyPr>
        <a:lstStyle/>
        <a:p>
          <a:pPr marL="0" lvl="0" indent="0" algn="l" defTabSz="844550">
            <a:lnSpc>
              <a:spcPct val="90000"/>
            </a:lnSpc>
            <a:spcBef>
              <a:spcPct val="0"/>
            </a:spcBef>
            <a:spcAft>
              <a:spcPct val="35000"/>
            </a:spcAft>
            <a:buNone/>
            <a:defRPr b="1"/>
          </a:pPr>
          <a:r>
            <a:rPr lang="en-US" sz="1900" kern="1200"/>
            <a:t>11 févr. 2005</a:t>
          </a:r>
        </a:p>
      </dsp:txBody>
      <dsp:txXfrm>
        <a:off x="442118" y="419280"/>
        <a:ext cx="3027256" cy="436051"/>
      </dsp:txXfrm>
    </dsp:sp>
    <dsp:sp modelId="{77178A12-B001-D54E-BD53-39C7928031D2}">
      <dsp:nvSpPr>
        <dsp:cNvPr id="0" name=""/>
        <dsp:cNvSpPr/>
      </dsp:nvSpPr>
      <dsp:spPr>
        <a:xfrm>
          <a:off x="224092" y="855332"/>
          <a:ext cx="0" cy="1241070"/>
        </a:xfrm>
        <a:prstGeom prst="line">
          <a:avLst/>
        </a:prstGeom>
        <a:noFill/>
        <a:ln w="12700" cap="flat" cmpd="sng" algn="ctr">
          <a:solidFill>
            <a:schemeClr val="accent5">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C16E0695-2264-F141-BCBF-B6A517BF580D}">
      <dsp:nvSpPr>
        <dsp:cNvPr id="0" name=""/>
        <dsp:cNvSpPr/>
      </dsp:nvSpPr>
      <dsp:spPr>
        <a:xfrm>
          <a:off x="184067" y="2057157"/>
          <a:ext cx="78489" cy="78489"/>
        </a:xfrm>
        <a:prstGeom prst="ellipse">
          <a:avLst/>
        </a:prstGeom>
        <a:solidFill>
          <a:schemeClr val="accent5">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AD6901-F3BC-704F-BD80-0F741169FAB2}">
      <dsp:nvSpPr>
        <dsp:cNvPr id="0" name=""/>
        <dsp:cNvSpPr/>
      </dsp:nvSpPr>
      <dsp:spPr>
        <a:xfrm rot="18900000">
          <a:off x="1887024" y="3401331"/>
          <a:ext cx="308335" cy="308335"/>
        </a:xfrm>
        <a:prstGeom prst="teardrop">
          <a:avLst>
            <a:gd name="adj" fmla="val 115000"/>
          </a:avLst>
        </a:prstGeom>
        <a:solidFill>
          <a:schemeClr val="accent5">
            <a:hueOff val="-1689636"/>
            <a:satOff val="-4355"/>
            <a:lumOff val="-2941"/>
            <a:alphaOff val="0"/>
          </a:schemeClr>
        </a:solidFill>
        <a:ln w="12700" cap="flat" cmpd="sng" algn="ctr">
          <a:solidFill>
            <a:schemeClr val="accent5">
              <a:hueOff val="-1689636"/>
              <a:satOff val="-4355"/>
              <a:lumOff val="-294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1360BA-5BCB-A34F-9245-1597BBA8E5E5}">
      <dsp:nvSpPr>
        <dsp:cNvPr id="0" name=""/>
        <dsp:cNvSpPr/>
      </dsp:nvSpPr>
      <dsp:spPr>
        <a:xfrm>
          <a:off x="1921277" y="3435584"/>
          <a:ext cx="239828" cy="239828"/>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5C76A5DD-745F-1C47-AB97-D545C7FB2700}">
      <dsp:nvSpPr>
        <dsp:cNvPr id="0" name=""/>
        <dsp:cNvSpPr/>
      </dsp:nvSpPr>
      <dsp:spPr>
        <a:xfrm>
          <a:off x="2259217" y="2096402"/>
          <a:ext cx="3027256" cy="1241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3350" rIns="0" bIns="88900" numCol="1" spcCol="1270" anchor="b" anchorCtr="0">
          <a:noAutofit/>
        </a:bodyPr>
        <a:lstStyle/>
        <a:p>
          <a:pPr marL="0" lvl="0" indent="0" algn="l" defTabSz="622300">
            <a:lnSpc>
              <a:spcPct val="90000"/>
            </a:lnSpc>
            <a:spcBef>
              <a:spcPct val="0"/>
            </a:spcBef>
            <a:spcAft>
              <a:spcPct val="35000"/>
            </a:spcAft>
            <a:buNone/>
          </a:pPr>
          <a:r>
            <a:rPr lang="en-US" sz="1400" kern="1200"/>
            <a:t>Loi n° 2013-595 du 8 juillet 2013 d’orientation et de programmation pour la refondation de l’école de la République. </a:t>
          </a:r>
        </a:p>
      </dsp:txBody>
      <dsp:txXfrm>
        <a:off x="2259217" y="2096402"/>
        <a:ext cx="3027256" cy="1241070"/>
      </dsp:txXfrm>
    </dsp:sp>
    <dsp:sp modelId="{0F01F250-9C8E-C540-8EE6-8BD0E3470765}">
      <dsp:nvSpPr>
        <dsp:cNvPr id="0" name=""/>
        <dsp:cNvSpPr/>
      </dsp:nvSpPr>
      <dsp:spPr>
        <a:xfrm>
          <a:off x="2259217" y="3337472"/>
          <a:ext cx="3027256" cy="4360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0650" bIns="0" numCol="1" spcCol="1270" anchor="ctr" anchorCtr="0">
          <a:noAutofit/>
        </a:bodyPr>
        <a:lstStyle/>
        <a:p>
          <a:pPr marL="0" lvl="0" indent="0" algn="l" defTabSz="844550">
            <a:lnSpc>
              <a:spcPct val="90000"/>
            </a:lnSpc>
            <a:spcBef>
              <a:spcPct val="0"/>
            </a:spcBef>
            <a:spcAft>
              <a:spcPct val="35000"/>
            </a:spcAft>
            <a:buNone/>
            <a:defRPr b="1"/>
          </a:pPr>
          <a:r>
            <a:rPr lang="en-US" sz="1900" kern="1200"/>
            <a:t>8 juil. 2013</a:t>
          </a:r>
        </a:p>
      </dsp:txBody>
      <dsp:txXfrm>
        <a:off x="2259217" y="3337472"/>
        <a:ext cx="3027256" cy="436051"/>
      </dsp:txXfrm>
    </dsp:sp>
    <dsp:sp modelId="{3AD057FB-8F41-0843-AECD-43C74C6AB6FA}">
      <dsp:nvSpPr>
        <dsp:cNvPr id="0" name=""/>
        <dsp:cNvSpPr/>
      </dsp:nvSpPr>
      <dsp:spPr>
        <a:xfrm>
          <a:off x="2041192" y="2096402"/>
          <a:ext cx="0" cy="1241070"/>
        </a:xfrm>
        <a:prstGeom prst="line">
          <a:avLst/>
        </a:prstGeom>
        <a:noFill/>
        <a:ln w="12700" cap="flat" cmpd="sng" algn="ctr">
          <a:solidFill>
            <a:schemeClr val="accent5">
              <a:hueOff val="-1689636"/>
              <a:satOff val="-4355"/>
              <a:lumOff val="-2941"/>
              <a:alphaOff val="0"/>
            </a:schemeClr>
          </a:solidFill>
          <a:prstDash val="dash"/>
          <a:miter lim="800000"/>
        </a:ln>
        <a:effectLst/>
      </dsp:spPr>
      <dsp:style>
        <a:lnRef idx="1">
          <a:scrgbClr r="0" g="0" b="0"/>
        </a:lnRef>
        <a:fillRef idx="0">
          <a:scrgbClr r="0" g="0" b="0"/>
        </a:fillRef>
        <a:effectRef idx="0">
          <a:scrgbClr r="0" g="0" b="0"/>
        </a:effectRef>
        <a:fontRef idx="minor"/>
      </dsp:style>
    </dsp:sp>
    <dsp:sp modelId="{C86130E4-27E2-AF4F-BA78-4A28D5ABF7CE}">
      <dsp:nvSpPr>
        <dsp:cNvPr id="0" name=""/>
        <dsp:cNvSpPr/>
      </dsp:nvSpPr>
      <dsp:spPr>
        <a:xfrm>
          <a:off x="2001167" y="2057157"/>
          <a:ext cx="78489" cy="78489"/>
        </a:xfrm>
        <a:prstGeom prst="ellipse">
          <a:avLst/>
        </a:prstGeom>
        <a:solidFill>
          <a:schemeClr val="accent5">
            <a:hueOff val="-1689636"/>
            <a:satOff val="-4355"/>
            <a:lumOff val="-2941"/>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B09002-3D3E-BF4E-A191-49EE34C6E362}">
      <dsp:nvSpPr>
        <dsp:cNvPr id="0" name=""/>
        <dsp:cNvSpPr/>
      </dsp:nvSpPr>
      <dsp:spPr>
        <a:xfrm rot="8100000">
          <a:off x="3704124" y="483138"/>
          <a:ext cx="308335" cy="308335"/>
        </a:xfrm>
        <a:prstGeom prst="teardrop">
          <a:avLst>
            <a:gd name="adj" fmla="val 115000"/>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6B2D227-EBA8-5B41-86E6-7F2707CDEA88}">
      <dsp:nvSpPr>
        <dsp:cNvPr id="0" name=""/>
        <dsp:cNvSpPr/>
      </dsp:nvSpPr>
      <dsp:spPr>
        <a:xfrm>
          <a:off x="3738377" y="517392"/>
          <a:ext cx="239828" cy="239828"/>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04ED8DCB-52F1-C348-A8AA-7D179AB57B2E}">
      <dsp:nvSpPr>
        <dsp:cNvPr id="0" name=""/>
        <dsp:cNvSpPr/>
      </dsp:nvSpPr>
      <dsp:spPr>
        <a:xfrm>
          <a:off x="4076317" y="855332"/>
          <a:ext cx="3027256" cy="1241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8900" rIns="88900" bIns="133350" numCol="1" spcCol="1270" anchor="t" anchorCtr="0">
          <a:noAutofit/>
        </a:bodyPr>
        <a:lstStyle/>
        <a:p>
          <a:pPr marL="0" lvl="0" indent="0" algn="l" defTabSz="622300">
            <a:lnSpc>
              <a:spcPct val="90000"/>
            </a:lnSpc>
            <a:spcBef>
              <a:spcPct val="0"/>
            </a:spcBef>
            <a:spcAft>
              <a:spcPct val="35000"/>
            </a:spcAft>
            <a:buNone/>
          </a:pPr>
          <a:r>
            <a:rPr lang="en-US" sz="1400" kern="1200"/>
            <a:t>la circulaire de rentrée n° 2019-088 du 5 juin 2019 est entièrement consacrée à l’école inclusive</a:t>
          </a:r>
        </a:p>
      </dsp:txBody>
      <dsp:txXfrm>
        <a:off x="4076317" y="855332"/>
        <a:ext cx="3027256" cy="1241070"/>
      </dsp:txXfrm>
    </dsp:sp>
    <dsp:sp modelId="{2EA9B697-CDDE-EB4C-BF79-B537B2C5EF5C}">
      <dsp:nvSpPr>
        <dsp:cNvPr id="0" name=""/>
        <dsp:cNvSpPr/>
      </dsp:nvSpPr>
      <dsp:spPr>
        <a:xfrm>
          <a:off x="4076317" y="419280"/>
          <a:ext cx="3027256" cy="4360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0650" bIns="0" numCol="1" spcCol="1270" anchor="ctr" anchorCtr="0">
          <a:noAutofit/>
        </a:bodyPr>
        <a:lstStyle/>
        <a:p>
          <a:pPr marL="0" lvl="0" indent="0" algn="l" defTabSz="844550">
            <a:lnSpc>
              <a:spcPct val="90000"/>
            </a:lnSpc>
            <a:spcBef>
              <a:spcPct val="0"/>
            </a:spcBef>
            <a:spcAft>
              <a:spcPct val="35000"/>
            </a:spcAft>
            <a:buNone/>
            <a:defRPr b="1"/>
          </a:pPr>
          <a:r>
            <a:rPr lang="en-US" sz="1900" kern="1200"/>
            <a:t>5 juin 2019</a:t>
          </a:r>
        </a:p>
      </dsp:txBody>
      <dsp:txXfrm>
        <a:off x="4076317" y="419280"/>
        <a:ext cx="3027256" cy="436051"/>
      </dsp:txXfrm>
    </dsp:sp>
    <dsp:sp modelId="{5D293EA7-1333-6B49-AD59-524ECC4A7229}">
      <dsp:nvSpPr>
        <dsp:cNvPr id="0" name=""/>
        <dsp:cNvSpPr/>
      </dsp:nvSpPr>
      <dsp:spPr>
        <a:xfrm>
          <a:off x="3858291" y="855332"/>
          <a:ext cx="0" cy="1241070"/>
        </a:xfrm>
        <a:prstGeom prst="line">
          <a:avLst/>
        </a:prstGeom>
        <a:noFill/>
        <a:ln w="12700" cap="flat" cmpd="sng" algn="ctr">
          <a:solidFill>
            <a:schemeClr val="accent5">
              <a:hueOff val="-3379271"/>
              <a:satOff val="-8710"/>
              <a:lumOff val="-5883"/>
              <a:alphaOff val="0"/>
            </a:schemeClr>
          </a:solidFill>
          <a:prstDash val="dash"/>
          <a:miter lim="800000"/>
        </a:ln>
        <a:effectLst/>
      </dsp:spPr>
      <dsp:style>
        <a:lnRef idx="1">
          <a:scrgbClr r="0" g="0" b="0"/>
        </a:lnRef>
        <a:fillRef idx="0">
          <a:scrgbClr r="0" g="0" b="0"/>
        </a:fillRef>
        <a:effectRef idx="0">
          <a:scrgbClr r="0" g="0" b="0"/>
        </a:effectRef>
        <a:fontRef idx="minor"/>
      </dsp:style>
    </dsp:sp>
    <dsp:sp modelId="{D947DE75-7E4D-BC4E-A6E1-E95E38E473EE}">
      <dsp:nvSpPr>
        <dsp:cNvPr id="0" name=""/>
        <dsp:cNvSpPr/>
      </dsp:nvSpPr>
      <dsp:spPr>
        <a:xfrm>
          <a:off x="3818266" y="2057157"/>
          <a:ext cx="78489" cy="78489"/>
        </a:xfrm>
        <a:prstGeom prst="ellipse">
          <a:avLst/>
        </a:prstGeom>
        <a:solidFill>
          <a:schemeClr val="accent5">
            <a:hueOff val="-3379271"/>
            <a:satOff val="-8710"/>
            <a:lumOff val="-5883"/>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360896B-C464-054D-8410-1CDCC0F0F6E7}">
      <dsp:nvSpPr>
        <dsp:cNvPr id="0" name=""/>
        <dsp:cNvSpPr/>
      </dsp:nvSpPr>
      <dsp:spPr>
        <a:xfrm rot="18900000">
          <a:off x="5521223" y="3401331"/>
          <a:ext cx="308335" cy="308335"/>
        </a:xfrm>
        <a:prstGeom prst="teardrop">
          <a:avLst>
            <a:gd name="adj" fmla="val 115000"/>
          </a:avLst>
        </a:prstGeom>
        <a:solidFill>
          <a:schemeClr val="accent5">
            <a:hueOff val="-5068907"/>
            <a:satOff val="-13064"/>
            <a:lumOff val="-8824"/>
            <a:alphaOff val="0"/>
          </a:schemeClr>
        </a:solidFill>
        <a:ln w="12700" cap="flat" cmpd="sng" algn="ctr">
          <a:solidFill>
            <a:schemeClr val="accent5">
              <a:hueOff val="-5068907"/>
              <a:satOff val="-13064"/>
              <a:lumOff val="-882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5BCAA2-26E9-8A49-8B0C-84C87A3341AE}">
      <dsp:nvSpPr>
        <dsp:cNvPr id="0" name=""/>
        <dsp:cNvSpPr/>
      </dsp:nvSpPr>
      <dsp:spPr>
        <a:xfrm>
          <a:off x="5555476" y="3435584"/>
          <a:ext cx="239828" cy="239828"/>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BED28A7A-E3BA-E842-A25C-59C18672F84C}">
      <dsp:nvSpPr>
        <dsp:cNvPr id="0" name=""/>
        <dsp:cNvSpPr/>
      </dsp:nvSpPr>
      <dsp:spPr>
        <a:xfrm>
          <a:off x="5893417" y="2096402"/>
          <a:ext cx="3027256" cy="1241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3350" rIns="0" bIns="88900" numCol="1" spcCol="1270" anchor="b" anchorCtr="0">
          <a:noAutofit/>
        </a:bodyPr>
        <a:lstStyle/>
        <a:p>
          <a:pPr marL="0" lvl="0" indent="0" algn="l" defTabSz="622300">
            <a:lnSpc>
              <a:spcPct val="90000"/>
            </a:lnSpc>
            <a:spcBef>
              <a:spcPct val="0"/>
            </a:spcBef>
            <a:spcAft>
              <a:spcPct val="35000"/>
            </a:spcAft>
            <a:buNone/>
          </a:pPr>
          <a:r>
            <a:rPr lang="en-US" sz="1400" kern="1200"/>
            <a:t>La circulaire de rentrée 2021</a:t>
          </a:r>
        </a:p>
      </dsp:txBody>
      <dsp:txXfrm>
        <a:off x="5893417" y="2096402"/>
        <a:ext cx="3027256" cy="1241070"/>
      </dsp:txXfrm>
    </dsp:sp>
    <dsp:sp modelId="{6E8FF027-5E6C-9E48-873C-2B85957A81BE}">
      <dsp:nvSpPr>
        <dsp:cNvPr id="0" name=""/>
        <dsp:cNvSpPr/>
      </dsp:nvSpPr>
      <dsp:spPr>
        <a:xfrm>
          <a:off x="5893417" y="3337472"/>
          <a:ext cx="3027256" cy="4360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0650" bIns="0" numCol="1" spcCol="1270" anchor="ctr" anchorCtr="0">
          <a:noAutofit/>
        </a:bodyPr>
        <a:lstStyle/>
        <a:p>
          <a:pPr marL="0" lvl="0" indent="0" algn="l" defTabSz="844550">
            <a:lnSpc>
              <a:spcPct val="90000"/>
            </a:lnSpc>
            <a:spcBef>
              <a:spcPct val="0"/>
            </a:spcBef>
            <a:spcAft>
              <a:spcPct val="35000"/>
            </a:spcAft>
            <a:buNone/>
            <a:defRPr b="1"/>
          </a:pPr>
          <a:r>
            <a:rPr lang="en-US" sz="1900" kern="1200"/>
            <a:t>2021</a:t>
          </a:r>
        </a:p>
      </dsp:txBody>
      <dsp:txXfrm>
        <a:off x="5893417" y="3337472"/>
        <a:ext cx="3027256" cy="436051"/>
      </dsp:txXfrm>
    </dsp:sp>
    <dsp:sp modelId="{7EC541C3-17E9-1249-9827-1801EB7AFDBA}">
      <dsp:nvSpPr>
        <dsp:cNvPr id="0" name=""/>
        <dsp:cNvSpPr/>
      </dsp:nvSpPr>
      <dsp:spPr>
        <a:xfrm>
          <a:off x="5675391" y="2096402"/>
          <a:ext cx="0" cy="1241070"/>
        </a:xfrm>
        <a:prstGeom prst="line">
          <a:avLst/>
        </a:prstGeom>
        <a:noFill/>
        <a:ln w="12700" cap="flat" cmpd="sng" algn="ctr">
          <a:solidFill>
            <a:schemeClr val="accent5">
              <a:hueOff val="-5068907"/>
              <a:satOff val="-13064"/>
              <a:lumOff val="-8824"/>
              <a:alphaOff val="0"/>
            </a:schemeClr>
          </a:solidFill>
          <a:prstDash val="dash"/>
          <a:miter lim="800000"/>
        </a:ln>
        <a:effectLst/>
      </dsp:spPr>
      <dsp:style>
        <a:lnRef idx="1">
          <a:scrgbClr r="0" g="0" b="0"/>
        </a:lnRef>
        <a:fillRef idx="0">
          <a:scrgbClr r="0" g="0" b="0"/>
        </a:fillRef>
        <a:effectRef idx="0">
          <a:scrgbClr r="0" g="0" b="0"/>
        </a:effectRef>
        <a:fontRef idx="minor"/>
      </dsp:style>
    </dsp:sp>
    <dsp:sp modelId="{E968F215-66A3-5748-AEC8-FC6AD3654AD8}">
      <dsp:nvSpPr>
        <dsp:cNvPr id="0" name=""/>
        <dsp:cNvSpPr/>
      </dsp:nvSpPr>
      <dsp:spPr>
        <a:xfrm>
          <a:off x="5635366" y="2057157"/>
          <a:ext cx="78489" cy="78489"/>
        </a:xfrm>
        <a:prstGeom prst="ellipse">
          <a:avLst/>
        </a:prstGeom>
        <a:solidFill>
          <a:schemeClr val="accent5">
            <a:hueOff val="-5068907"/>
            <a:satOff val="-13064"/>
            <a:lumOff val="-8824"/>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EA11FC-8D43-A04E-9068-7F7FC6F8F89B}">
      <dsp:nvSpPr>
        <dsp:cNvPr id="0" name=""/>
        <dsp:cNvSpPr/>
      </dsp:nvSpPr>
      <dsp:spPr>
        <a:xfrm rot="8100000">
          <a:off x="7338323" y="483138"/>
          <a:ext cx="308335" cy="308335"/>
        </a:xfrm>
        <a:prstGeom prst="teardrop">
          <a:avLst>
            <a:gd name="adj" fmla="val 115000"/>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75DB3B-F211-BC4F-B86B-E0F75D6BE4EC}">
      <dsp:nvSpPr>
        <dsp:cNvPr id="0" name=""/>
        <dsp:cNvSpPr/>
      </dsp:nvSpPr>
      <dsp:spPr>
        <a:xfrm>
          <a:off x="7372576" y="517392"/>
          <a:ext cx="239828" cy="239828"/>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023A8F1D-5243-BB4A-9B1D-DCCD362FD2AD}">
      <dsp:nvSpPr>
        <dsp:cNvPr id="0" name=""/>
        <dsp:cNvSpPr/>
      </dsp:nvSpPr>
      <dsp:spPr>
        <a:xfrm>
          <a:off x="7710516" y="855332"/>
          <a:ext cx="3027256" cy="1241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8900" rIns="88900" bIns="133350" numCol="1" spcCol="1270" anchor="t" anchorCtr="0">
          <a:noAutofit/>
        </a:bodyPr>
        <a:lstStyle/>
        <a:p>
          <a:pPr marL="0" lvl="0" indent="0" algn="l" defTabSz="622300">
            <a:lnSpc>
              <a:spcPct val="90000"/>
            </a:lnSpc>
            <a:spcBef>
              <a:spcPct val="0"/>
            </a:spcBef>
            <a:spcAft>
              <a:spcPct val="35000"/>
            </a:spcAft>
            <a:buNone/>
          </a:pPr>
          <a:r>
            <a:rPr lang="en-US" sz="1400" kern="1200"/>
            <a:t>La circulaire de rentrée 2022</a:t>
          </a:r>
        </a:p>
      </dsp:txBody>
      <dsp:txXfrm>
        <a:off x="7710516" y="855332"/>
        <a:ext cx="3027256" cy="1241070"/>
      </dsp:txXfrm>
    </dsp:sp>
    <dsp:sp modelId="{0C663832-C991-CB4A-819A-8BEF0589C761}">
      <dsp:nvSpPr>
        <dsp:cNvPr id="0" name=""/>
        <dsp:cNvSpPr/>
      </dsp:nvSpPr>
      <dsp:spPr>
        <a:xfrm>
          <a:off x="7710516" y="419280"/>
          <a:ext cx="3027256" cy="4360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0650" bIns="0" numCol="1" spcCol="1270" anchor="ctr" anchorCtr="0">
          <a:noAutofit/>
        </a:bodyPr>
        <a:lstStyle/>
        <a:p>
          <a:pPr marL="0" lvl="0" indent="0" algn="l" defTabSz="844550">
            <a:lnSpc>
              <a:spcPct val="90000"/>
            </a:lnSpc>
            <a:spcBef>
              <a:spcPct val="0"/>
            </a:spcBef>
            <a:spcAft>
              <a:spcPct val="35000"/>
            </a:spcAft>
            <a:buNone/>
            <a:defRPr b="1"/>
          </a:pPr>
          <a:r>
            <a:rPr lang="en-US" sz="1900" kern="1200"/>
            <a:t>2022</a:t>
          </a:r>
        </a:p>
      </dsp:txBody>
      <dsp:txXfrm>
        <a:off x="7710516" y="419280"/>
        <a:ext cx="3027256" cy="436051"/>
      </dsp:txXfrm>
    </dsp:sp>
    <dsp:sp modelId="{79CC68EA-EF4C-644B-8DF7-D84B825C48E0}">
      <dsp:nvSpPr>
        <dsp:cNvPr id="0" name=""/>
        <dsp:cNvSpPr/>
      </dsp:nvSpPr>
      <dsp:spPr>
        <a:xfrm>
          <a:off x="7492490" y="855332"/>
          <a:ext cx="0" cy="1241070"/>
        </a:xfrm>
        <a:prstGeom prst="line">
          <a:avLst/>
        </a:prstGeom>
        <a:noFill/>
        <a:ln w="12700" cap="flat" cmpd="sng" algn="ctr">
          <a:solidFill>
            <a:schemeClr val="accent5">
              <a:hueOff val="-6758543"/>
              <a:satOff val="-17419"/>
              <a:lumOff val="-11765"/>
              <a:alphaOff val="0"/>
            </a:schemeClr>
          </a:solidFill>
          <a:prstDash val="dash"/>
          <a:miter lim="800000"/>
        </a:ln>
        <a:effectLst/>
      </dsp:spPr>
      <dsp:style>
        <a:lnRef idx="1">
          <a:scrgbClr r="0" g="0" b="0"/>
        </a:lnRef>
        <a:fillRef idx="0">
          <a:scrgbClr r="0" g="0" b="0"/>
        </a:fillRef>
        <a:effectRef idx="0">
          <a:scrgbClr r="0" g="0" b="0"/>
        </a:effectRef>
        <a:fontRef idx="minor"/>
      </dsp:style>
    </dsp:sp>
    <dsp:sp modelId="{4AA961A6-E1A8-3041-88AF-08A880D96478}">
      <dsp:nvSpPr>
        <dsp:cNvPr id="0" name=""/>
        <dsp:cNvSpPr/>
      </dsp:nvSpPr>
      <dsp:spPr>
        <a:xfrm>
          <a:off x="7452465" y="2057157"/>
          <a:ext cx="78489" cy="78489"/>
        </a:xfrm>
        <a:prstGeom prst="ellipse">
          <a:avLst/>
        </a:prstGeom>
        <a:solidFill>
          <a:schemeClr val="accent5">
            <a:hueOff val="-6758543"/>
            <a:satOff val="-17419"/>
            <a:lumOff val="-11765"/>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D68EC0-C9B1-694C-A617-33075AEF5540}">
      <dsp:nvSpPr>
        <dsp:cNvPr id="0" name=""/>
        <dsp:cNvSpPr/>
      </dsp:nvSpPr>
      <dsp:spPr>
        <a:xfrm>
          <a:off x="0" y="299938"/>
          <a:ext cx="6160834" cy="913678"/>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fr-FR" sz="2100" b="1" kern="1200"/>
            <a:t>- le terme de handicap</a:t>
          </a:r>
          <a:endParaRPr lang="fr-FR" sz="2100" kern="1200"/>
        </a:p>
      </dsp:txBody>
      <dsp:txXfrm>
        <a:off x="44602" y="344540"/>
        <a:ext cx="6071630" cy="824474"/>
      </dsp:txXfrm>
    </dsp:sp>
    <dsp:sp modelId="{5A99B080-4778-6240-9D7F-04A713244F95}">
      <dsp:nvSpPr>
        <dsp:cNvPr id="0" name=""/>
        <dsp:cNvSpPr/>
      </dsp:nvSpPr>
      <dsp:spPr>
        <a:xfrm>
          <a:off x="0" y="1279857"/>
          <a:ext cx="6160834" cy="913678"/>
        </a:xfrm>
        <a:prstGeom prst="roundRect">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fr-FR" sz="2100" b="1" kern="1200" dirty="0"/>
            <a:t>- les </a:t>
          </a:r>
          <a:r>
            <a:rPr lang="fr-FR" sz="2100" b="1" kern="1200" dirty="0" err="1"/>
            <a:t>catégories</a:t>
          </a:r>
          <a:r>
            <a:rPr lang="fr-FR" sz="2100" b="1" kern="1200" dirty="0"/>
            <a:t> </a:t>
          </a:r>
          <a:r>
            <a:rPr lang="fr-FR" sz="2100" b="1" kern="1200" dirty="0" err="1"/>
            <a:t>basées</a:t>
          </a:r>
          <a:r>
            <a:rPr lang="fr-FR" sz="2100" b="1" kern="1200" dirty="0"/>
            <a:t> sur la </a:t>
          </a:r>
          <a:r>
            <a:rPr lang="fr-FR" sz="2100" b="1" kern="1200" dirty="0" err="1"/>
            <a:t>déficience</a:t>
          </a:r>
          <a:r>
            <a:rPr lang="fr-FR" sz="2100" b="1" kern="1200" dirty="0"/>
            <a:t> (</a:t>
          </a:r>
          <a:r>
            <a:rPr lang="fr-FR" sz="2100" b="1" i="1" kern="1200" dirty="0" err="1"/>
            <a:t>functional</a:t>
          </a:r>
          <a:r>
            <a:rPr lang="fr-FR" sz="2100" b="1" i="1" kern="1200" dirty="0"/>
            <a:t> </a:t>
          </a:r>
          <a:r>
            <a:rPr lang="fr-FR" sz="2100" b="1" i="1" kern="1200" dirty="0" err="1"/>
            <a:t>impairment</a:t>
          </a:r>
          <a:r>
            <a:rPr lang="fr-FR" sz="2100" b="1" kern="1200" dirty="0"/>
            <a:t>) </a:t>
          </a:r>
          <a:r>
            <a:rPr lang="fr-FR" sz="2100" b="1" kern="1200" dirty="0" err="1"/>
            <a:t>connotés</a:t>
          </a:r>
          <a:r>
            <a:rPr lang="fr-FR" sz="2100" b="1" kern="1200" dirty="0"/>
            <a:t> </a:t>
          </a:r>
          <a:r>
            <a:rPr lang="fr-FR" sz="2100" b="1" kern="1200" dirty="0" err="1"/>
            <a:t>négativement</a:t>
          </a:r>
          <a:r>
            <a:rPr lang="fr-FR" sz="2100" b="1" kern="1200" dirty="0"/>
            <a:t> </a:t>
          </a:r>
          <a:endParaRPr lang="fr-FR" sz="2100" kern="1200" dirty="0"/>
        </a:p>
      </dsp:txBody>
      <dsp:txXfrm>
        <a:off x="44602" y="1324459"/>
        <a:ext cx="6071630" cy="824474"/>
      </dsp:txXfrm>
    </dsp:sp>
    <dsp:sp modelId="{A42DFDF1-40D0-114B-AF87-6DB010A4D9AC}">
      <dsp:nvSpPr>
        <dsp:cNvPr id="0" name=""/>
        <dsp:cNvSpPr/>
      </dsp:nvSpPr>
      <dsp:spPr>
        <a:xfrm>
          <a:off x="1132207" y="2259775"/>
          <a:ext cx="3896419" cy="913678"/>
        </a:xfrm>
        <a:prstGeom prst="round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FR" sz="2100" b="1" kern="1200" dirty="0"/>
            <a:t>Pour parler de </a:t>
          </a:r>
          <a:r>
            <a:rPr lang="fr-FR" sz="2100" kern="1200" dirty="0"/>
            <a:t>besoins </a:t>
          </a:r>
          <a:r>
            <a:rPr lang="fr-FR" sz="2100" kern="1200" dirty="0" err="1"/>
            <a:t>éducatifs</a:t>
          </a:r>
          <a:r>
            <a:rPr lang="fr-FR" sz="2100" kern="1200" dirty="0"/>
            <a:t> spéciaux ou particuliers</a:t>
          </a:r>
        </a:p>
      </dsp:txBody>
      <dsp:txXfrm>
        <a:off x="1176809" y="2304377"/>
        <a:ext cx="3807215" cy="824474"/>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DC4277-AA07-7849-9694-A50CC610DE8B}">
      <dsp:nvSpPr>
        <dsp:cNvPr id="0" name=""/>
        <dsp:cNvSpPr/>
      </dsp:nvSpPr>
      <dsp:spPr>
        <a:xfrm>
          <a:off x="0" y="23164"/>
          <a:ext cx="6263640" cy="177145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fr-FR" sz="2500" b="1" kern="1200" dirty="0"/>
            <a:t>Besoins d’</a:t>
          </a:r>
          <a:r>
            <a:rPr lang="fr-FR" sz="2500" b="1" kern="1200" dirty="0" err="1"/>
            <a:t>aménagement</a:t>
          </a:r>
          <a:r>
            <a:rPr lang="fr-FR" sz="2500" b="1" kern="1200" dirty="0"/>
            <a:t> </a:t>
          </a:r>
          <a:r>
            <a:rPr lang="fr-FR" sz="2500" kern="1200" dirty="0"/>
            <a:t>pour accéder aux enseignements (adaptations pédagogiques)</a:t>
          </a:r>
          <a:endParaRPr lang="en-US" sz="2500" kern="1200" dirty="0"/>
        </a:p>
      </dsp:txBody>
      <dsp:txXfrm>
        <a:off x="86475" y="109639"/>
        <a:ext cx="6090690" cy="1598503"/>
      </dsp:txXfrm>
    </dsp:sp>
    <dsp:sp modelId="{32429E83-E1A3-E34B-841B-55F459E672F3}">
      <dsp:nvSpPr>
        <dsp:cNvPr id="0" name=""/>
        <dsp:cNvSpPr/>
      </dsp:nvSpPr>
      <dsp:spPr>
        <a:xfrm>
          <a:off x="0" y="1866617"/>
          <a:ext cx="6263640" cy="1771453"/>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fr-FR" sz="2500" kern="1200" dirty="0"/>
            <a:t>Besoins d’</a:t>
          </a:r>
          <a:r>
            <a:rPr lang="fr-FR" sz="2500" kern="1200" dirty="0" err="1"/>
            <a:t>aménagement</a:t>
          </a:r>
          <a:r>
            <a:rPr lang="fr-FR" sz="2500" kern="1200" dirty="0"/>
            <a:t> dans les programmes</a:t>
          </a:r>
          <a:endParaRPr lang="en-US" sz="2500" kern="1200" dirty="0"/>
        </a:p>
      </dsp:txBody>
      <dsp:txXfrm>
        <a:off x="86475" y="1953092"/>
        <a:ext cx="6090690" cy="1598503"/>
      </dsp:txXfrm>
    </dsp:sp>
    <dsp:sp modelId="{211A4791-E379-4B41-A18B-8446C62C49A9}">
      <dsp:nvSpPr>
        <dsp:cNvPr id="0" name=""/>
        <dsp:cNvSpPr/>
      </dsp:nvSpPr>
      <dsp:spPr>
        <a:xfrm>
          <a:off x="0" y="3710070"/>
          <a:ext cx="6263640" cy="1771453"/>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fr-FR" sz="2500" kern="1200" dirty="0"/>
            <a:t>Besoins d’attention </a:t>
          </a:r>
          <a:r>
            <a:rPr lang="fr-FR" sz="2500" kern="1200" dirty="0" err="1"/>
            <a:t>particulière</a:t>
          </a:r>
          <a:r>
            <a:rPr lang="fr-FR" sz="2500" kern="1200" dirty="0"/>
            <a:t> à l’organisation sociale et au « climat </a:t>
          </a:r>
          <a:r>
            <a:rPr lang="fr-FR" sz="2500" kern="1200" dirty="0" err="1"/>
            <a:t>émotionnel</a:t>
          </a:r>
          <a:r>
            <a:rPr lang="fr-FR" sz="2500" kern="1200" dirty="0"/>
            <a:t> » dans lesquels les apprentissages prennent place. </a:t>
          </a:r>
          <a:endParaRPr lang="en-US" sz="2500" kern="1200" dirty="0"/>
        </a:p>
      </dsp:txBody>
      <dsp:txXfrm>
        <a:off x="86475" y="3796545"/>
        <a:ext cx="6090690" cy="159850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83C277-100D-2547-8F3C-C0F216443898}">
      <dsp:nvSpPr>
        <dsp:cNvPr id="0" name=""/>
        <dsp:cNvSpPr/>
      </dsp:nvSpPr>
      <dsp:spPr>
        <a:xfrm>
          <a:off x="0" y="0"/>
          <a:ext cx="6375042" cy="104214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FR" sz="2000" kern="1200"/>
            <a:t>Ils sont liés à la survie. </a:t>
          </a:r>
        </a:p>
      </dsp:txBody>
      <dsp:txXfrm>
        <a:off x="50873" y="50873"/>
        <a:ext cx="6273296" cy="940395"/>
      </dsp:txXfrm>
    </dsp:sp>
    <dsp:sp modelId="{153BFCE3-55CF-8541-8E78-AE1B996347E8}">
      <dsp:nvSpPr>
        <dsp:cNvPr id="0" name=""/>
        <dsp:cNvSpPr/>
      </dsp:nvSpPr>
      <dsp:spPr>
        <a:xfrm>
          <a:off x="0" y="1056591"/>
          <a:ext cx="6375042" cy="1042141"/>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FR" sz="2000" kern="1200" dirty="0"/>
            <a:t>Ce sont des besoins concrets tels que manger, boire, dormir, respirer, faire ses besoins, se protéger contre les intempéries (froid, chaleur, orage…). </a:t>
          </a:r>
        </a:p>
      </dsp:txBody>
      <dsp:txXfrm>
        <a:off x="50873" y="1107464"/>
        <a:ext cx="6273296" cy="940395"/>
      </dsp:txXfrm>
    </dsp:sp>
    <dsp:sp modelId="{DE501323-F6BB-614F-837E-3F2560EC5820}">
      <dsp:nvSpPr>
        <dsp:cNvPr id="0" name=""/>
        <dsp:cNvSpPr/>
      </dsp:nvSpPr>
      <dsp:spPr>
        <a:xfrm>
          <a:off x="0" y="2112260"/>
          <a:ext cx="6375042" cy="1042141"/>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FR" sz="2000" kern="1200" dirty="0"/>
            <a:t>Si les besoins physiologiques ne sont pas satisfaits, ils peuvent l’emporter sur la conscience.</a:t>
          </a:r>
        </a:p>
      </dsp:txBody>
      <dsp:txXfrm>
        <a:off x="50873" y="2163133"/>
        <a:ext cx="6273296" cy="940395"/>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0C07F7-F874-B640-983E-A2D5855086EE}">
      <dsp:nvSpPr>
        <dsp:cNvPr id="0" name=""/>
        <dsp:cNvSpPr/>
      </dsp:nvSpPr>
      <dsp:spPr>
        <a:xfrm>
          <a:off x="62939" y="938"/>
          <a:ext cx="2058647" cy="1235188"/>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Ce besoin se réfère au fait que tout individu doit se protéger des dangers, on parle de :</a:t>
          </a:r>
        </a:p>
      </dsp:txBody>
      <dsp:txXfrm>
        <a:off x="62939" y="938"/>
        <a:ext cx="2058647" cy="1235188"/>
      </dsp:txXfrm>
    </dsp:sp>
    <dsp:sp modelId="{D9AC8390-8E36-5C4C-B17C-205B33D5BCEC}">
      <dsp:nvSpPr>
        <dsp:cNvPr id="0" name=""/>
        <dsp:cNvSpPr/>
      </dsp:nvSpPr>
      <dsp:spPr>
        <a:xfrm>
          <a:off x="2327452" y="938"/>
          <a:ext cx="2058647" cy="1235188"/>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 la sécurité physique (agressions), </a:t>
          </a:r>
        </a:p>
      </dsp:txBody>
      <dsp:txXfrm>
        <a:off x="2327452" y="938"/>
        <a:ext cx="2058647" cy="1235188"/>
      </dsp:txXfrm>
    </dsp:sp>
    <dsp:sp modelId="{24312C1D-59FF-7E4B-AD8B-481405AB4940}">
      <dsp:nvSpPr>
        <dsp:cNvPr id="0" name=""/>
        <dsp:cNvSpPr/>
      </dsp:nvSpPr>
      <dsp:spPr>
        <a:xfrm>
          <a:off x="4591964" y="938"/>
          <a:ext cx="2058647" cy="1235188"/>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 La sécurité de l’emploi, </a:t>
          </a:r>
        </a:p>
      </dsp:txBody>
      <dsp:txXfrm>
        <a:off x="4591964" y="938"/>
        <a:ext cx="2058647" cy="1235188"/>
      </dsp:txXfrm>
    </dsp:sp>
    <dsp:sp modelId="{047E49E2-F095-234C-8FDE-B942FEF3B5E1}">
      <dsp:nvSpPr>
        <dsp:cNvPr id="0" name=""/>
        <dsp:cNvSpPr/>
      </dsp:nvSpPr>
      <dsp:spPr>
        <a:xfrm>
          <a:off x="62939" y="1441991"/>
          <a:ext cx="2058647" cy="1235188"/>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 de la santé, </a:t>
          </a:r>
        </a:p>
      </dsp:txBody>
      <dsp:txXfrm>
        <a:off x="62939" y="1441991"/>
        <a:ext cx="2058647" cy="1235188"/>
      </dsp:txXfrm>
    </dsp:sp>
    <dsp:sp modelId="{A9AEEA7B-0F55-D343-9A6F-1C4F0E413C20}">
      <dsp:nvSpPr>
        <dsp:cNvPr id="0" name=""/>
        <dsp:cNvSpPr/>
      </dsp:nvSpPr>
      <dsp:spPr>
        <a:xfrm>
          <a:off x="2327452" y="1441991"/>
          <a:ext cx="2058647" cy="1235188"/>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 de la propriété</a:t>
          </a:r>
        </a:p>
      </dsp:txBody>
      <dsp:txXfrm>
        <a:off x="2327452" y="1441991"/>
        <a:ext cx="2058647" cy="1235188"/>
      </dsp:txXfrm>
    </dsp:sp>
    <dsp:sp modelId="{0343008B-DD34-6A48-A41F-F4986B9EC83B}">
      <dsp:nvSpPr>
        <dsp:cNvPr id="0" name=""/>
        <dsp:cNvSpPr/>
      </dsp:nvSpPr>
      <dsp:spPr>
        <a:xfrm>
          <a:off x="4591964" y="1441991"/>
          <a:ext cx="2058647" cy="1235188"/>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 de la stabilité de la famille </a:t>
          </a:r>
        </a:p>
      </dsp:txBody>
      <dsp:txXfrm>
        <a:off x="4591964" y="1441991"/>
        <a:ext cx="2058647" cy="1235188"/>
      </dsp:txXfrm>
    </dsp:sp>
    <dsp:sp modelId="{7A5BE09C-13ED-334F-B870-E9197D8178BC}">
      <dsp:nvSpPr>
        <dsp:cNvPr id="0" name=""/>
        <dsp:cNvSpPr/>
      </dsp:nvSpPr>
      <dsp:spPr>
        <a:xfrm>
          <a:off x="1786768" y="2883045"/>
          <a:ext cx="3140014" cy="1235188"/>
        </a:xfrm>
        <a:prstGeom prst="rect">
          <a:avLst/>
        </a:prstGeom>
        <a:solidFill>
          <a:srgbClr val="C00000"/>
        </a:solidFill>
        <a:ln>
          <a:solidFill>
            <a:schemeClr val="accent4">
              <a:lumMod val="75000"/>
            </a:schemeClr>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1" kern="1200"/>
            <a:t>Il est autant question de la sécurité physique que morale</a:t>
          </a:r>
        </a:p>
      </dsp:txBody>
      <dsp:txXfrm>
        <a:off x="1786768" y="2883045"/>
        <a:ext cx="3140014" cy="1235188"/>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0176C7-07C4-BF42-BA24-10B4EE85A2B8}">
      <dsp:nvSpPr>
        <dsp:cNvPr id="0" name=""/>
        <dsp:cNvSpPr/>
      </dsp:nvSpPr>
      <dsp:spPr>
        <a:xfrm>
          <a:off x="0" y="0"/>
          <a:ext cx="7352764" cy="90097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b="1" kern="1200" dirty="0"/>
            <a:t>Ce besoin a une dimension sociale:</a:t>
          </a:r>
        </a:p>
      </dsp:txBody>
      <dsp:txXfrm>
        <a:off x="43982" y="43982"/>
        <a:ext cx="7264800" cy="813009"/>
      </dsp:txXfrm>
    </dsp:sp>
    <dsp:sp modelId="{34C0DB87-642D-6648-846C-3A51D1D65AA8}">
      <dsp:nvSpPr>
        <dsp:cNvPr id="0" name=""/>
        <dsp:cNvSpPr/>
      </dsp:nvSpPr>
      <dsp:spPr>
        <a:xfrm>
          <a:off x="0" y="1066434"/>
          <a:ext cx="7352764" cy="900973"/>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kern="1200" dirty="0"/>
            <a:t>Se sentir </a:t>
          </a:r>
          <a:r>
            <a:rPr lang="fr-FR" sz="2000" b="1" kern="1200" dirty="0"/>
            <a:t>accepté </a:t>
          </a:r>
          <a:r>
            <a:rPr lang="fr-FR" sz="2000" kern="1200" dirty="0"/>
            <a:t>dans les groupes dans lesquels (la famille, les amis, les diverses associations)</a:t>
          </a:r>
        </a:p>
      </dsp:txBody>
      <dsp:txXfrm>
        <a:off x="43982" y="1110416"/>
        <a:ext cx="7264800" cy="813009"/>
      </dsp:txXfrm>
    </dsp:sp>
    <dsp:sp modelId="{46D1B26C-0E88-C24A-A938-D861496B9B29}">
      <dsp:nvSpPr>
        <dsp:cNvPr id="0" name=""/>
        <dsp:cNvSpPr/>
      </dsp:nvSpPr>
      <dsp:spPr>
        <a:xfrm>
          <a:off x="1682643" y="2063838"/>
          <a:ext cx="4368791" cy="1987312"/>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FR" sz="2000" kern="1200" dirty="0"/>
            <a:t>À l’intérieur d’un groupe, l’individu recherche de la reconnaissance</a:t>
          </a:r>
        </a:p>
      </dsp:txBody>
      <dsp:txXfrm>
        <a:off x="1779656" y="2160851"/>
        <a:ext cx="4174765" cy="1793286"/>
      </dsp:txXfrm>
    </dsp:sp>
    <dsp:sp modelId="{A8B58EBF-5275-D349-A3D9-2C503738D5CC}">
      <dsp:nvSpPr>
        <dsp:cNvPr id="0" name=""/>
        <dsp:cNvSpPr/>
      </dsp:nvSpPr>
      <dsp:spPr>
        <a:xfrm>
          <a:off x="0" y="4167839"/>
          <a:ext cx="7352764" cy="90097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fr-FR" sz="3700" kern="1200" dirty="0"/>
            <a:t>Besoin d’aimer et d’être aimé</a:t>
          </a:r>
        </a:p>
      </dsp:txBody>
      <dsp:txXfrm>
        <a:off x="43982" y="4211821"/>
        <a:ext cx="7264800" cy="813009"/>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05D13C-E788-C143-A670-3222EBFE776A}">
      <dsp:nvSpPr>
        <dsp:cNvPr id="0" name=""/>
        <dsp:cNvSpPr/>
      </dsp:nvSpPr>
      <dsp:spPr>
        <a:xfrm>
          <a:off x="0" y="0"/>
          <a:ext cx="5330781" cy="100035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a:t>Il est le prolongement du besoin affectif. </a:t>
          </a:r>
        </a:p>
      </dsp:txBody>
      <dsp:txXfrm>
        <a:off x="48833" y="48833"/>
        <a:ext cx="5233115" cy="902684"/>
      </dsp:txXfrm>
    </dsp:sp>
    <dsp:sp modelId="{82F7E0D0-F4A8-4845-9586-934942DC231A}">
      <dsp:nvSpPr>
        <dsp:cNvPr id="0" name=""/>
        <dsp:cNvSpPr/>
      </dsp:nvSpPr>
      <dsp:spPr>
        <a:xfrm>
          <a:off x="0" y="1120599"/>
          <a:ext cx="5330781" cy="100035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a:t>Le sujet désire être reconnu dans les groupes auquel il appartient. </a:t>
          </a:r>
        </a:p>
      </dsp:txBody>
      <dsp:txXfrm>
        <a:off x="48833" y="1169432"/>
        <a:ext cx="5233115" cy="902684"/>
      </dsp:txXfrm>
    </dsp:sp>
    <dsp:sp modelId="{4CC4271C-3723-E647-AE9B-742F82B78FFD}">
      <dsp:nvSpPr>
        <dsp:cNvPr id="0" name=""/>
        <dsp:cNvSpPr/>
      </dsp:nvSpPr>
      <dsp:spPr>
        <a:xfrm>
          <a:off x="0" y="2230389"/>
          <a:ext cx="5330781" cy="1000350"/>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a:t>Il recherche donc de la confiance, le respect des autres et par les autres, afin d’avoir une bonne estime personnelle. </a:t>
          </a:r>
        </a:p>
      </dsp:txBody>
      <dsp:txXfrm>
        <a:off x="48833" y="2279222"/>
        <a:ext cx="5233115" cy="902684"/>
      </dsp:txXfrm>
    </dsp:sp>
    <dsp:sp modelId="{47BA418D-4BA8-834E-B9A2-D665634323DC}">
      <dsp:nvSpPr>
        <dsp:cNvPr id="0" name=""/>
        <dsp:cNvSpPr/>
      </dsp:nvSpPr>
      <dsp:spPr>
        <a:xfrm>
          <a:off x="0" y="3340179"/>
          <a:ext cx="5330781" cy="100035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t>C’est le souhait d’une reconnaissance, d’un statut, d’une réputation auprès de la société en général</a:t>
          </a:r>
        </a:p>
      </dsp:txBody>
      <dsp:txXfrm>
        <a:off x="48833" y="3389012"/>
        <a:ext cx="5233115" cy="902684"/>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D6F248-42E4-9948-BEBD-2279A98188EB}">
      <dsp:nvSpPr>
        <dsp:cNvPr id="0" name=""/>
        <dsp:cNvSpPr/>
      </dsp:nvSpPr>
      <dsp:spPr>
        <a:xfrm>
          <a:off x="0" y="163268"/>
          <a:ext cx="4970172" cy="12168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Il peut autant s’agir de morale, de créativité, de faire ce que l’on aime, d’apporter son aide à un tiers…</a:t>
          </a:r>
        </a:p>
      </dsp:txBody>
      <dsp:txXfrm>
        <a:off x="59399" y="222667"/>
        <a:ext cx="4851374" cy="1098002"/>
      </dsp:txXfrm>
    </dsp:sp>
    <dsp:sp modelId="{B67EDD93-C08E-D44D-8AA9-9FCB142BC9F7}">
      <dsp:nvSpPr>
        <dsp:cNvPr id="0" name=""/>
        <dsp:cNvSpPr/>
      </dsp:nvSpPr>
      <dsp:spPr>
        <a:xfrm>
          <a:off x="0" y="1567269"/>
          <a:ext cx="4970172" cy="12168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Il s’agit d’utiliser et de mettre en valeur son potentiel personnel dans tous les domaines de la vie. </a:t>
          </a:r>
        </a:p>
      </dsp:txBody>
      <dsp:txXfrm>
        <a:off x="59399" y="1626668"/>
        <a:ext cx="4851374" cy="1098002"/>
      </dsp:txXfrm>
    </dsp:sp>
    <dsp:sp modelId="{8CE21772-1ECE-9A40-8183-F7EC54FCDB81}">
      <dsp:nvSpPr>
        <dsp:cNvPr id="0" name=""/>
        <dsp:cNvSpPr/>
      </dsp:nvSpPr>
      <dsp:spPr>
        <a:xfrm>
          <a:off x="0" y="2971269"/>
          <a:ext cx="4970172" cy="121680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C’est en fait le besoin d’être toujours plus compétent dans ce qu’on entreprend.</a:t>
          </a:r>
        </a:p>
      </dsp:txBody>
      <dsp:txXfrm>
        <a:off x="59399" y="3030668"/>
        <a:ext cx="4851374" cy="1098002"/>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66520C-AE13-E942-B6BB-512E109F71D7}">
      <dsp:nvSpPr>
        <dsp:cNvPr id="0" name=""/>
        <dsp:cNvSpPr/>
      </dsp:nvSpPr>
      <dsp:spPr>
        <a:xfrm>
          <a:off x="0" y="43809"/>
          <a:ext cx="9723549" cy="75596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fr-FR" sz="2800" kern="1200"/>
            <a:t>La pyramide de Maslow est aujourd’hui contestée. </a:t>
          </a:r>
        </a:p>
      </dsp:txBody>
      <dsp:txXfrm>
        <a:off x="36903" y="80712"/>
        <a:ext cx="9649743" cy="682163"/>
      </dsp:txXfrm>
    </dsp:sp>
    <dsp:sp modelId="{603342E2-D0A5-9241-9BC5-D2757FEF9BA0}">
      <dsp:nvSpPr>
        <dsp:cNvPr id="0" name=""/>
        <dsp:cNvSpPr/>
      </dsp:nvSpPr>
      <dsp:spPr>
        <a:xfrm>
          <a:off x="0" y="871778"/>
          <a:ext cx="9723549" cy="168187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fr-FR" sz="2500" kern="1200" dirty="0"/>
            <a:t>Sa principale critique repose sur </a:t>
          </a:r>
          <a:r>
            <a:rPr lang="fr-FR" sz="2500" b="1" kern="1200" dirty="0"/>
            <a:t>la hiérarchisation des besoins</a:t>
          </a:r>
        </a:p>
        <a:p>
          <a:pPr marL="0" lvl="0" indent="0" algn="ctr" defTabSz="1111250">
            <a:lnSpc>
              <a:spcPct val="90000"/>
            </a:lnSpc>
            <a:spcBef>
              <a:spcPct val="0"/>
            </a:spcBef>
            <a:spcAft>
              <a:spcPct val="35000"/>
            </a:spcAft>
            <a:buNone/>
          </a:pPr>
          <a:r>
            <a:rPr lang="fr-FR" sz="2500" b="1" kern="1200" dirty="0"/>
            <a:t> </a:t>
          </a:r>
          <a:r>
            <a:rPr lang="fr-FR" sz="2500" kern="1200" dirty="0"/>
            <a:t>qui n'est </a:t>
          </a:r>
          <a:r>
            <a:rPr lang="fr-FR" sz="2500" b="1" u="sng" kern="1200" dirty="0">
              <a:solidFill>
                <a:srgbClr val="C00000"/>
              </a:solidFill>
            </a:rPr>
            <a:t>pas appliquée par tous les individus </a:t>
          </a:r>
          <a:r>
            <a:rPr lang="fr-FR" sz="2500" kern="1200" dirty="0"/>
            <a:t>car à un moment donné,</a:t>
          </a:r>
        </a:p>
        <a:p>
          <a:pPr marL="0" lvl="0" indent="0" algn="ctr" defTabSz="1111250">
            <a:lnSpc>
              <a:spcPct val="90000"/>
            </a:lnSpc>
            <a:spcBef>
              <a:spcPct val="0"/>
            </a:spcBef>
            <a:spcAft>
              <a:spcPct val="35000"/>
            </a:spcAft>
            <a:buNone/>
          </a:pPr>
          <a:r>
            <a:rPr lang="fr-FR" sz="2500" kern="1200" dirty="0"/>
            <a:t> </a:t>
          </a:r>
          <a:r>
            <a:rPr lang="fr-FR" sz="2500" b="1" u="sng" kern="1200" dirty="0"/>
            <a:t>ces besoins peuvent être simultanés voire contradictoires. </a:t>
          </a:r>
        </a:p>
      </dsp:txBody>
      <dsp:txXfrm>
        <a:off x="82102" y="953880"/>
        <a:ext cx="9559345" cy="1517671"/>
      </dsp:txXfrm>
    </dsp:sp>
    <dsp:sp modelId="{B12DC7A8-31CE-3C4C-BD34-89996FAE241A}">
      <dsp:nvSpPr>
        <dsp:cNvPr id="0" name=""/>
        <dsp:cNvSpPr/>
      </dsp:nvSpPr>
      <dsp:spPr>
        <a:xfrm>
          <a:off x="2225963" y="2625653"/>
          <a:ext cx="5271622" cy="1681875"/>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kern="1200" dirty="0"/>
            <a:t>De plus Maslow n'a étudié que la population occidentale et instruite pour aboutir à son modèle.</a:t>
          </a:r>
        </a:p>
      </dsp:txBody>
      <dsp:txXfrm>
        <a:off x="2308065" y="2707755"/>
        <a:ext cx="5107418" cy="1517671"/>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1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2.xml><?xml version="1.0" encoding="utf-8"?>
<dgm:layoutDef xmlns:dgm="http://schemas.openxmlformats.org/drawingml/2006/diagram" xmlns:a="http://schemas.openxmlformats.org/drawingml/2006/main" uniqueId="urn:microsoft.com/office/officeart/2005/8/layout/bProcess2">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grDir" val="tL"/>
          <dgm:param type="flowDir" val="col"/>
          <dgm:param type="contDir" val="revDir"/>
        </dgm:alg>
      </dgm:if>
      <dgm:else name="Name2">
        <dgm:alg type="snake">
          <dgm:param type="grDir" val="tR"/>
          <dgm:param type="flowDir" val="col"/>
          <dgm:param type="contDir" val="revDir"/>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begPts" val="auto"/>
                    <dgm:param type="endPts" val="auto"/>
                    <dgm:param type="srcNode" val="firstNode"/>
                    <dgm:param type="dstNode" val="shape"/>
                  </dgm:alg>
                </dgm:if>
                <dgm:if name="Name13" axis="self" ptType="sibTrans" func="revPos" op="equ" val="1">
                  <dgm:alg type="conn">
                    <dgm:param type="begPts" val="auto"/>
                    <dgm:param type="endPts" val="auto"/>
                    <dgm:param type="srcNode" val="shape"/>
                    <dgm:param type="dstNode" val="lastNode"/>
                  </dgm:alg>
                </dgm:if>
                <dgm:else name="Name14">
                  <dgm:alg type="conn">
                    <dgm:param type="begPts" val="auto"/>
                    <dgm:param type="endPts" val="auto"/>
                    <dgm:param type="srcNode" val="shape"/>
                    <dgm:param type="dstNode" val="shape"/>
                  </dgm:alg>
                </dgm:else>
              </dgm:choose>
            </dgm:if>
            <dgm:else name="Name15">
              <dgm:choose name="Name16">
                <dgm:if name="Name17" axis="self" ptType="sibTrans" func="pos" op="equ" val="1">
                  <dgm:alg type="conn">
                    <dgm:param type="begPts" val="auto"/>
                    <dgm:param type="endPts" val="auto"/>
                    <dgm:param type="srcNode" val="firstNode"/>
                    <dgm:param type="dstNode" val="shape"/>
                  </dgm:alg>
                </dgm:if>
                <dgm:if name="Name18" axis="self" ptType="sibTrans" func="revPos" op="equ" val="1">
                  <dgm:alg type="conn">
                    <dgm:param type="begPts" val="auto"/>
                    <dgm:param type="endPts" val="auto"/>
                    <dgm:param type="srcNode" val="shape"/>
                    <dgm:param type="dstNode" val="lastNode"/>
                  </dgm:alg>
                </dgm:if>
                <dgm:else name="Name19">
                  <dgm:alg type="conn">
                    <dgm:param type="begPts" val="auto"/>
                    <dgm:param type="endPts" val="auto"/>
                    <dgm:param type="srcNode" val="shape"/>
                    <dgm:param type="dstNode" val="shape"/>
                  </dgm:alg>
                </dgm:else>
              </dgm:choose>
            </dgm:else>
          </dgm:choose>
          <dgm:shape xmlns:r="http://schemas.openxmlformats.org/officeDocument/2006/relationships" rot="90" type="triangle" r:blip="">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495027-6156-9B4F-B426-2B490DD0129C}" type="datetimeFigureOut">
              <a:rPr lang="fr-FR" smtClean="0"/>
              <a:t>15/01/2023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5AB7A9-432D-5946-8684-26F8B2937D49}" type="slidenum">
              <a:rPr lang="fr-FR" smtClean="0"/>
              <a:t>‹N°›</a:t>
            </a:fld>
            <a:endParaRPr lang="fr-FR"/>
          </a:p>
        </p:txBody>
      </p:sp>
    </p:spTree>
    <p:extLst>
      <p:ext uri="{BB962C8B-B14F-4D97-AF65-F5344CB8AC3E}">
        <p14:creationId xmlns:p14="http://schemas.microsoft.com/office/powerpoint/2010/main" val="2363277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Activité individuelle (sur un feuillet noter 5 mots clés)</a:t>
            </a:r>
          </a:p>
          <a:p>
            <a:r>
              <a:rPr lang="fr-FR" dirty="0"/>
              <a:t>puis </a:t>
            </a:r>
            <a:r>
              <a:rPr lang="fr-FR" dirty="0" err="1"/>
              <a:t>brainstroming</a:t>
            </a:r>
            <a:r>
              <a:rPr lang="fr-FR" dirty="0"/>
              <a:t> … fabriquons une carte mentale en groupe, plus le mot se répète </a:t>
            </a:r>
            <a:r>
              <a:rPr lang="fr-FR" dirty="0" err="1"/>
              <a:t>puisil</a:t>
            </a:r>
            <a:r>
              <a:rPr lang="fr-FR" dirty="0"/>
              <a:t> sera gros…</a:t>
            </a:r>
          </a:p>
          <a:p>
            <a:r>
              <a:rPr lang="fr-FR" dirty="0"/>
              <a:t> </a:t>
            </a:r>
          </a:p>
        </p:txBody>
      </p:sp>
      <p:sp>
        <p:nvSpPr>
          <p:cNvPr id="4" name="Espace réservé du numéro de diapositive 3"/>
          <p:cNvSpPr>
            <a:spLocks noGrp="1"/>
          </p:cNvSpPr>
          <p:nvPr>
            <p:ph type="sldNum" sz="quarter" idx="5"/>
          </p:nvPr>
        </p:nvSpPr>
        <p:spPr/>
        <p:txBody>
          <a:bodyPr/>
          <a:lstStyle/>
          <a:p>
            <a:fld id="{41558D65-AADF-2D4E-995E-8D063E8E2ADD}" type="slidenum">
              <a:rPr lang="fr-FR" smtClean="0"/>
              <a:t>14</a:t>
            </a:fld>
            <a:endParaRPr lang="fr-FR"/>
          </a:p>
        </p:txBody>
      </p:sp>
    </p:spTree>
    <p:extLst>
      <p:ext uri="{BB962C8B-B14F-4D97-AF65-F5344CB8AC3E}">
        <p14:creationId xmlns:p14="http://schemas.microsoft.com/office/powerpoint/2010/main" val="42102333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1558D65-AADF-2D4E-995E-8D063E8E2ADD}" type="slidenum">
              <a:rPr lang="fr-FR" smtClean="0"/>
              <a:t>15</a:t>
            </a:fld>
            <a:endParaRPr lang="fr-FR"/>
          </a:p>
        </p:txBody>
      </p:sp>
    </p:spTree>
    <p:extLst>
      <p:ext uri="{BB962C8B-B14F-4D97-AF65-F5344CB8AC3E}">
        <p14:creationId xmlns:p14="http://schemas.microsoft.com/office/powerpoint/2010/main" val="11517988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Devenir AESH </a:t>
            </a:r>
          </a:p>
        </p:txBody>
      </p:sp>
      <p:sp>
        <p:nvSpPr>
          <p:cNvPr id="4" name="Espace réservé du numéro de diapositive 3"/>
          <p:cNvSpPr>
            <a:spLocks noGrp="1"/>
          </p:cNvSpPr>
          <p:nvPr>
            <p:ph type="sldNum" sz="quarter" idx="5"/>
          </p:nvPr>
        </p:nvSpPr>
        <p:spPr/>
        <p:txBody>
          <a:bodyPr/>
          <a:lstStyle/>
          <a:p>
            <a:fld id="{41558D65-AADF-2D4E-995E-8D063E8E2ADD}" type="slidenum">
              <a:rPr lang="fr-FR" smtClean="0"/>
              <a:t>18</a:t>
            </a:fld>
            <a:endParaRPr lang="fr-FR"/>
          </a:p>
        </p:txBody>
      </p:sp>
    </p:spTree>
    <p:extLst>
      <p:ext uri="{BB962C8B-B14F-4D97-AF65-F5344CB8AC3E}">
        <p14:creationId xmlns:p14="http://schemas.microsoft.com/office/powerpoint/2010/main" val="36253519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Saviez-vous que l’origine étymologique du mot handicap venait de la contraction de trois mots anglais : Hand In Cap (la main dans le chapeau) ? Vers 1660, un chroniqueur anglais découvre à la </a:t>
            </a:r>
            <a:r>
              <a:rPr lang="fr-FR" dirty="0" err="1"/>
              <a:t>Mitter</a:t>
            </a:r>
            <a:r>
              <a:rPr lang="fr-FR" dirty="0"/>
              <a:t> </a:t>
            </a:r>
            <a:r>
              <a:rPr lang="fr-FR" dirty="0" err="1"/>
              <a:t>Tavern</a:t>
            </a:r>
            <a:r>
              <a:rPr lang="fr-FR" dirty="0"/>
              <a:t> de Londres un système de troc d’objets entre deux participants. Un arbitre, le "</a:t>
            </a:r>
            <a:r>
              <a:rPr lang="fr-FR" dirty="0" err="1"/>
              <a:t>handicapper</a:t>
            </a:r>
            <a:r>
              <a:rPr lang="fr-FR" dirty="0"/>
              <a:t>", détermine la différence de valeur des deux objets, puis dépose la somme compensant la différence dans un chapeau. A partir du milieu du </a:t>
            </a:r>
            <a:r>
              <a:rPr lang="fr-FR" dirty="0" err="1"/>
              <a:t>XVIIIè</a:t>
            </a:r>
            <a:r>
              <a:rPr lang="fr-FR" dirty="0"/>
              <a:t> siècle, ce mot est appliqué à la compétition équestre. Lorsque deux chevaux de calibres différents concourent ensemble, le meilleur est lesté d’un poids appelé "handicap" afin de maintenir l’égalité de chance entre les deux. Par la suite il est étendu à différents sports, et finit par être utilisé pour désigner toute action visant à rendre plus équitable une confrontation. Pendant la première moitié du 20è siècle, la législation a commencé à favoriser ceux qui étaient considérés comme infirmes et exclus de la société. Sont alors apparues les premières lois et associations pour la défense des personnes handicapées.</a:t>
            </a:r>
          </a:p>
        </p:txBody>
      </p:sp>
      <p:sp>
        <p:nvSpPr>
          <p:cNvPr id="4" name="Espace réservé du numéro de diapositive 3"/>
          <p:cNvSpPr>
            <a:spLocks noGrp="1"/>
          </p:cNvSpPr>
          <p:nvPr>
            <p:ph type="sldNum" sz="quarter" idx="5"/>
          </p:nvPr>
        </p:nvSpPr>
        <p:spPr/>
        <p:txBody>
          <a:bodyPr/>
          <a:lstStyle/>
          <a:p>
            <a:fld id="{41558D65-AADF-2D4E-995E-8D063E8E2ADD}" type="slidenum">
              <a:rPr lang="fr-FR" smtClean="0"/>
              <a:t>19</a:t>
            </a:fld>
            <a:endParaRPr lang="fr-FR"/>
          </a:p>
        </p:txBody>
      </p:sp>
    </p:spTree>
    <p:extLst>
      <p:ext uri="{BB962C8B-B14F-4D97-AF65-F5344CB8AC3E}">
        <p14:creationId xmlns:p14="http://schemas.microsoft.com/office/powerpoint/2010/main" val="40272674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Le mot « </a:t>
            </a:r>
            <a:r>
              <a:rPr lang="fr-FR" sz="1200" i="1" kern="1200" dirty="0">
                <a:solidFill>
                  <a:schemeClr val="tx1"/>
                </a:solidFill>
                <a:effectLst/>
                <a:latin typeface="+mn-lt"/>
                <a:ea typeface="+mn-ea"/>
                <a:cs typeface="+mn-cs"/>
              </a:rPr>
              <a:t>handicap</a:t>
            </a:r>
            <a:r>
              <a:rPr lang="fr-FR" sz="1200" kern="1200" dirty="0">
                <a:solidFill>
                  <a:schemeClr val="tx1"/>
                </a:solidFill>
                <a:effectLst/>
                <a:latin typeface="+mn-lt"/>
                <a:ea typeface="+mn-ea"/>
                <a:cs typeface="+mn-cs"/>
              </a:rPr>
              <a:t> » vient du terme anglais « </a:t>
            </a:r>
            <a:r>
              <a:rPr lang="fr-FR" sz="1200" i="1" kern="1200" dirty="0">
                <a:solidFill>
                  <a:schemeClr val="tx1"/>
                </a:solidFill>
                <a:effectLst/>
                <a:latin typeface="+mn-lt"/>
                <a:ea typeface="+mn-ea"/>
                <a:cs typeface="+mn-cs"/>
              </a:rPr>
              <a:t>hand in cap</a:t>
            </a:r>
            <a:r>
              <a:rPr lang="fr-FR" sz="1200" kern="1200" dirty="0">
                <a:solidFill>
                  <a:schemeClr val="tx1"/>
                </a:solidFill>
                <a:effectLst/>
                <a:latin typeface="+mn-lt"/>
                <a:ea typeface="+mn-ea"/>
                <a:cs typeface="+mn-cs"/>
              </a:rPr>
              <a:t> » (la main dans le chapeau), en référence à un jeu pratiqué au XVIème siècle en Grande-Bretagne qui consiste à échanger des biens à l'aveugle dont la valeur est contrôlée par un arbitre qui assure l'égalité des chances entre les joueurs.</a:t>
            </a:r>
          </a:p>
          <a:p>
            <a:endParaRPr lang="fr-FR" dirty="0"/>
          </a:p>
          <a:p>
            <a:r>
              <a:rPr lang="fr-FR" sz="1200" kern="1200" dirty="0">
                <a:solidFill>
                  <a:schemeClr val="tx1"/>
                </a:solidFill>
                <a:effectLst/>
                <a:latin typeface="+mn-lt"/>
                <a:ea typeface="+mn-ea"/>
                <a:cs typeface="+mn-cs"/>
              </a:rPr>
              <a:t>il s'est appliqué au monde de l'hippisme pour désigner la volonté d'imposer des difficultés supplémentaires aux meilleurs jockeys afin de, encore une fois, rétablir l'équilibre des chances entre les concurrents.</a:t>
            </a:r>
          </a:p>
          <a:p>
            <a:r>
              <a:rPr lang="fr-FR" sz="1200" kern="1200" dirty="0">
                <a:solidFill>
                  <a:schemeClr val="tx1"/>
                </a:solidFill>
                <a:effectLst/>
                <a:latin typeface="+mn-lt"/>
                <a:ea typeface="+mn-ea"/>
                <a:cs typeface="+mn-cs"/>
              </a:rPr>
              <a:t> </a:t>
            </a:r>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E23994-FF70-5D41-BA86-A805E3491CB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8277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nombreuses blagues et  histoires  drôles  sur les blondes et les  belges  par  exemple se fondent sur ces représentations. Ainsi, on attribue  à la  blondeur un  manque   d’intelligence  et  de   discernement   et  aux belges une certaine naïveté. Par contre, ces représentations et  valeurs  associées  à chaque  catégorie  sont extrinsèques, c’est à dire qu’elles n’ont pas de  valeur  en elles mêmes,  elles ont les  valeurs que leur attribue les agents. </a:t>
            </a:r>
          </a:p>
        </p:txBody>
      </p:sp>
      <p:sp>
        <p:nvSpPr>
          <p:cNvPr id="4" name="Espace réservé du numéro de diapositive 3"/>
          <p:cNvSpPr>
            <a:spLocks noGrp="1"/>
          </p:cNvSpPr>
          <p:nvPr>
            <p:ph type="sldNum" sz="quarter" idx="5"/>
          </p:nvPr>
        </p:nvSpPr>
        <p:spPr/>
        <p:txBody>
          <a:bodyPr/>
          <a:lstStyle/>
          <a:p>
            <a:fld id="{41558D65-AADF-2D4E-995E-8D063E8E2ADD}" type="slidenum">
              <a:rPr lang="fr-FR" smtClean="0"/>
              <a:t>22</a:t>
            </a:fld>
            <a:endParaRPr lang="fr-FR"/>
          </a:p>
        </p:txBody>
      </p:sp>
    </p:spTree>
    <p:extLst>
      <p:ext uri="{BB962C8B-B14F-4D97-AF65-F5344CB8AC3E}">
        <p14:creationId xmlns:p14="http://schemas.microsoft.com/office/powerpoint/2010/main" val="24203664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1558D65-AADF-2D4E-995E-8D063E8E2ADD}" type="slidenum">
              <a:rPr lang="fr-FR" smtClean="0"/>
              <a:t>23</a:t>
            </a:fld>
            <a:endParaRPr lang="fr-FR"/>
          </a:p>
        </p:txBody>
      </p:sp>
    </p:spTree>
    <p:extLst>
      <p:ext uri="{BB962C8B-B14F-4D97-AF65-F5344CB8AC3E}">
        <p14:creationId xmlns:p14="http://schemas.microsoft.com/office/powerpoint/2010/main" val="13341883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err="1"/>
              <a:t>Brain</a:t>
            </a:r>
            <a:r>
              <a:rPr lang="fr-FR" dirty="0"/>
              <a:t> </a:t>
            </a:r>
            <a:r>
              <a:rPr lang="fr-FR" dirty="0" err="1"/>
              <a:t>storming</a:t>
            </a:r>
            <a:r>
              <a:rPr lang="fr-FR" dirty="0"/>
              <a:t>: école inclusive – besoins éducatifs particuliers  (Répondre aux besoins éducatifs particuliers des élèves: (quel plan, pour qui ?) </a:t>
            </a:r>
          </a:p>
          <a:p>
            <a:r>
              <a:rPr lang="fr-FR" dirty="0"/>
              <a:t>Sur des post-it relever les définitions possibles, les abréviations, les mots utilisés.</a:t>
            </a:r>
          </a:p>
          <a:p>
            <a:endParaRPr lang="fr-FR" dirty="0"/>
          </a:p>
          <a:p>
            <a:r>
              <a:rPr lang="fr-FR" dirty="0"/>
              <a:t>Tous les mots écrits sur les post-it devront être traités et abordés au cours de la matinée pour éclairer les dispositifs, les outils, les supports, les acteurs, les partenaires, les traces…pour garder la mémoire du parcours de l’élève et en rendre compte à la famille, aux partenaires et aux instances décisionnaires dans le cadre de la poursuite de scolarité (CDO, MDPH, commission d’appel de poursuite de scolarité etc…).</a:t>
            </a:r>
          </a:p>
        </p:txBody>
      </p:sp>
      <p:sp>
        <p:nvSpPr>
          <p:cNvPr id="4" name="Espace réservé du numéro de diapositive 3"/>
          <p:cNvSpPr>
            <a:spLocks noGrp="1"/>
          </p:cNvSpPr>
          <p:nvPr>
            <p:ph type="sldNum" sz="quarter" idx="10"/>
          </p:nvPr>
        </p:nvSpPr>
        <p:spPr/>
        <p:txBody>
          <a:bodyPr/>
          <a:lstStyle/>
          <a:p>
            <a:fld id="{006A19B8-1EF8-429B-ADDC-A6FBAB3B62DB}" type="slidenum">
              <a:rPr lang="fr-FR" smtClean="0"/>
              <a:pPr/>
              <a:t>28</a:t>
            </a:fld>
            <a:endParaRPr lang="fr-FR"/>
          </a:p>
        </p:txBody>
      </p:sp>
    </p:spTree>
    <p:extLst>
      <p:ext uri="{BB962C8B-B14F-4D97-AF65-F5344CB8AC3E}">
        <p14:creationId xmlns:p14="http://schemas.microsoft.com/office/powerpoint/2010/main" val="23227176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C3F30EF6-6CDB-4FD3-9CCD-078D267687B3}"/>
              </a:ext>
            </a:extLst>
          </p:cNvPr>
          <p:cNvSpPr>
            <a:spLocks noGrp="1" noRot="1" noChangeAspect="1" noChangeArrowheads="1" noTextEdit="1"/>
          </p:cNvSpPr>
          <p:nvPr>
            <p:ph type="sldImg"/>
          </p:nvPr>
        </p:nvSpPr>
        <p:spPr>
          <a:ln/>
        </p:spPr>
      </p:sp>
      <p:sp>
        <p:nvSpPr>
          <p:cNvPr id="10243" name="Notes Placeholder 2">
            <a:extLst>
              <a:ext uri="{FF2B5EF4-FFF2-40B4-BE49-F238E27FC236}">
                <a16:creationId xmlns:a16="http://schemas.microsoft.com/office/drawing/2014/main" id="{89F3CD9F-B3AC-4272-A20B-E32753D313C0}"/>
              </a:ext>
            </a:extLst>
          </p:cNvPr>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pPr>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r-FR" altLang="fr-FR"/>
              <a:t>Intégration : Les élèves handicapés sont entre eux. Peu ou pas d’interaction avec les autres élèves. Ils n’y a pas ou peu d’adaptation pédagogique, …</a:t>
            </a:r>
          </a:p>
          <a:p>
            <a:pPr>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r-FR" altLang="fr-FR"/>
          </a:p>
          <a:p>
            <a:pPr>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r-FR" altLang="fr-FR"/>
              <a:t>Inclusion : Les élèves en situation de handicap sont pleinement inclus avec les autres élèves. Ils participent aux mêmes activités avec des adaptations pédagogiques et des aménagements, …</a:t>
            </a:r>
          </a:p>
        </p:txBody>
      </p:sp>
      <p:sp>
        <p:nvSpPr>
          <p:cNvPr id="10244" name="Slide Number Placeholder 3">
            <a:extLst>
              <a:ext uri="{FF2B5EF4-FFF2-40B4-BE49-F238E27FC236}">
                <a16:creationId xmlns:a16="http://schemas.microsoft.com/office/drawing/2014/main" id="{0D67A5AD-4607-4E4F-95B1-A167652F6BEE}"/>
              </a:ext>
            </a:extLst>
          </p:cNvPr>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9pPr>
          </a:lstStyle>
          <a:p>
            <a:fld id="{3F00D840-48CF-45AB-B9CE-C8BCF104C93D}" type="slidenum">
              <a:rPr lang="fr-FR" altLang="fr-FR" smtClean="0">
                <a:solidFill>
                  <a:srgbClr val="000000"/>
                </a:solidFill>
              </a:rPr>
              <a:pPr/>
              <a:t>29</a:t>
            </a:fld>
            <a:endParaRPr lang="fr-FR" altLang="fr-FR">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5422D22C-590B-46C7-B63B-F64C37F88546}"/>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8CB69B20-283A-4D1F-9297-7F5CCEF43C59}"/>
              </a:ext>
            </a:extLst>
          </p:cNvPr>
          <p:cNvSpPr>
            <a:spLocks noGrp="1"/>
          </p:cNvSpPr>
          <p:nvPr>
            <p:ph type="body" idx="1"/>
          </p:nvPr>
        </p:nvSpPr>
        <p:spPr/>
        <p:txBody>
          <a:bodyPr>
            <a:normAutofit/>
          </a:bodyPr>
          <a:lstStyle/>
          <a:p>
            <a:pPr>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fr-FR" altLang="fr-FR" dirty="0">
                <a:latin typeface="Arial" panose="020B0604020202020204" pitchFamily="34" charset="0"/>
                <a:ea typeface="Microsoft YaHei" panose="020B0503020204020204" pitchFamily="34" charset="-122"/>
              </a:rPr>
              <a:t>Loi n° 2013-595 du 8 juillet 2013 d’orientation et de programmation pour la refondation de l’Ecole de la République reconnaît que tous les enfants partagent la capacité d’apprendre, de progresser et de réussir, affirme l’objectif d’inclusion scolaire de tous les élèves et intègre la prise en compte de la difficulté scolaire qu’elle entend réduire aussi.</a:t>
            </a:r>
          </a:p>
          <a:p>
            <a:pPr>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lang="fr-FR" altLang="fr-FR" b="1" dirty="0">
              <a:latin typeface="Arial" panose="020B0604020202020204" pitchFamily="34" charset="0"/>
              <a:ea typeface="Microsoft YaHei" panose="020B0503020204020204" pitchFamily="34" charset="-122"/>
            </a:endParaRPr>
          </a:p>
          <a:p>
            <a:pPr>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fr-FR" altLang="fr-FR" b="1" dirty="0">
                <a:latin typeface="Arial" panose="020B0604020202020204" pitchFamily="34" charset="0"/>
                <a:ea typeface="Microsoft YaHei" panose="020B0503020204020204" pitchFamily="34" charset="-122"/>
              </a:rPr>
              <a:t>La circulaire de l’Académie Martinique réaffirme qu’il est nécessaire d’assurer la scolarisation des tous les élèves à besoins éducatifs particuliers.</a:t>
            </a:r>
          </a:p>
          <a:p>
            <a:pPr>
              <a:lnSpc>
                <a:spcPct val="80000"/>
              </a:lnSpc>
              <a:defRPr/>
            </a:pPr>
            <a:endParaRPr lang="fr-FR" dirty="0">
              <a:solidFill>
                <a:schemeClr val="tx1"/>
              </a:solidFill>
              <a:latin typeface="+mn-lt"/>
            </a:endParaRPr>
          </a:p>
          <a:p>
            <a:pPr>
              <a:lnSpc>
                <a:spcPct val="80000"/>
              </a:lnSpc>
              <a:defRPr/>
            </a:pPr>
            <a:r>
              <a:rPr lang="fr-FR" dirty="0">
                <a:solidFill>
                  <a:schemeClr val="tx1"/>
                </a:solidFill>
                <a:latin typeface="+mn-lt"/>
              </a:rPr>
              <a:t>L'exigence de l'École se déploie autant envers les connaissances, les compétences et la culture, que dans leur nécessaire démocratisation. Celle-ci passe par une École ouverte et inclusive, afin que tous les élèves puissent avoir accès à la richesse de ce qu'elle transmet…</a:t>
            </a:r>
            <a:endParaRPr lang="fr-FR" dirty="0"/>
          </a:p>
        </p:txBody>
      </p:sp>
      <p:sp>
        <p:nvSpPr>
          <p:cNvPr id="12292" name="Slide Number Placeholder 3">
            <a:extLst>
              <a:ext uri="{FF2B5EF4-FFF2-40B4-BE49-F238E27FC236}">
                <a16:creationId xmlns:a16="http://schemas.microsoft.com/office/drawing/2014/main" id="{10332B38-6619-43E8-8401-1D56870954C7}"/>
              </a:ext>
            </a:extLst>
          </p:cNvPr>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9pPr>
          </a:lstStyle>
          <a:p>
            <a:pPr marL="0" marR="0" lvl="0" indent="0" algn="r" defTabSz="449263"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5D8E2EEB-8A1A-41AB-B3B3-CC3E285E4FB7}" type="slidenum">
              <a:rPr kumimoji="0" lang="fr-FR" altLang="fr-FR" sz="1200" b="0" i="0" u="none" strike="noStrike" kern="1200" cap="none" spc="0" normalizeH="0" baseline="0" noProof="0" smtClean="0">
                <a:ln>
                  <a:noFill/>
                </a:ln>
                <a:solidFill>
                  <a:srgbClr val="000000"/>
                </a:solidFill>
                <a:effectLst/>
                <a:uLnTx/>
                <a:uFillTx/>
                <a:latin typeface="Arial" panose="020B0604020202020204" pitchFamily="34" charset="0"/>
                <a:ea typeface="Microsoft YaHei" panose="020B0503020204020204" pitchFamily="34" charset="-122"/>
                <a:cs typeface="Lucida Sans Unicode" panose="020B0602030504020204" pitchFamily="34" charset="0"/>
              </a:rPr>
              <a:pPr marL="0" marR="0" lvl="0" indent="0" algn="r" defTabSz="449263"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31</a:t>
            </a:fld>
            <a:endPar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icrosoft YaHei" panose="020B0503020204020204" pitchFamily="34" charset="-122"/>
              <a:cs typeface="Lucida Sans Unicode" panose="020B0602030504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C8CC43-0B21-B844-A295-33D232E2E47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45735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Cette </a:t>
            </a:r>
            <a:r>
              <a:rPr lang="fr-FR" sz="1200" kern="1200" dirty="0" err="1">
                <a:solidFill>
                  <a:schemeClr val="tx1"/>
                </a:solidFill>
                <a:effectLst/>
                <a:latin typeface="+mn-lt"/>
                <a:ea typeface="+mn-ea"/>
                <a:cs typeface="+mn-cs"/>
              </a:rPr>
              <a:t>définition</a:t>
            </a:r>
            <a:r>
              <a:rPr lang="fr-FR" sz="1200" kern="1200" dirty="0">
                <a:solidFill>
                  <a:schemeClr val="tx1"/>
                </a:solidFill>
                <a:effectLst/>
                <a:latin typeface="+mn-lt"/>
                <a:ea typeface="+mn-ea"/>
                <a:cs typeface="+mn-cs"/>
              </a:rPr>
              <a:t> suppose de penser la </a:t>
            </a:r>
            <a:r>
              <a:rPr lang="fr-FR" sz="1200" kern="1200" dirty="0" err="1">
                <a:solidFill>
                  <a:schemeClr val="tx1"/>
                </a:solidFill>
                <a:effectLst/>
                <a:latin typeface="+mn-lt"/>
                <a:ea typeface="+mn-ea"/>
                <a:cs typeface="+mn-cs"/>
              </a:rPr>
              <a:t>différence</a:t>
            </a:r>
            <a:r>
              <a:rPr lang="fr-FR" sz="1200" kern="1200" dirty="0">
                <a:solidFill>
                  <a:schemeClr val="tx1"/>
                </a:solidFill>
                <a:effectLst/>
                <a:latin typeface="+mn-lt"/>
                <a:ea typeface="+mn-ea"/>
                <a:cs typeface="+mn-cs"/>
              </a:rPr>
              <a:t> à l’</a:t>
            </a:r>
            <a:r>
              <a:rPr lang="fr-FR" sz="1200" kern="1200" dirty="0" err="1">
                <a:solidFill>
                  <a:schemeClr val="tx1"/>
                </a:solidFill>
                <a:effectLst/>
                <a:latin typeface="+mn-lt"/>
                <a:ea typeface="+mn-ea"/>
                <a:cs typeface="+mn-cs"/>
              </a:rPr>
              <a:t>école</a:t>
            </a:r>
            <a:r>
              <a:rPr lang="fr-FR" sz="1200" kern="1200" dirty="0">
                <a:solidFill>
                  <a:schemeClr val="tx1"/>
                </a:solidFill>
                <a:effectLst/>
                <a:latin typeface="+mn-lt"/>
                <a:ea typeface="+mn-ea"/>
                <a:cs typeface="+mn-cs"/>
              </a:rPr>
              <a:t> en termes de </a:t>
            </a:r>
            <a:r>
              <a:rPr lang="fr-FR" sz="1200" kern="1200" dirty="0" err="1">
                <a:solidFill>
                  <a:schemeClr val="tx1"/>
                </a:solidFill>
                <a:effectLst/>
                <a:latin typeface="+mn-lt"/>
                <a:ea typeface="+mn-ea"/>
                <a:cs typeface="+mn-cs"/>
              </a:rPr>
              <a:t>réponse</a:t>
            </a:r>
            <a:r>
              <a:rPr lang="fr-FR" sz="1200" kern="1200" dirty="0">
                <a:solidFill>
                  <a:schemeClr val="tx1"/>
                </a:solidFill>
                <a:effectLst/>
                <a:latin typeface="+mn-lt"/>
                <a:ea typeface="+mn-ea"/>
                <a:cs typeface="+mn-cs"/>
              </a:rPr>
              <a:t> aux </a:t>
            </a:r>
            <a:r>
              <a:rPr lang="fr-FR" sz="1200" kern="1200" dirty="0" err="1">
                <a:solidFill>
                  <a:schemeClr val="tx1"/>
                </a:solidFill>
                <a:effectLst/>
                <a:latin typeface="+mn-lt"/>
                <a:ea typeface="+mn-ea"/>
                <a:cs typeface="+mn-cs"/>
              </a:rPr>
              <a:t>difficultés</a:t>
            </a:r>
            <a:r>
              <a:rPr lang="fr-FR" sz="1200" kern="1200" dirty="0">
                <a:solidFill>
                  <a:schemeClr val="tx1"/>
                </a:solidFill>
                <a:effectLst/>
                <a:latin typeface="+mn-lt"/>
                <a:ea typeface="+mn-ea"/>
                <a:cs typeface="+mn-cs"/>
              </a:rPr>
              <a:t> scolaires et non sur la base de l’origine des </a:t>
            </a:r>
            <a:r>
              <a:rPr lang="fr-FR" sz="1200" kern="1200" dirty="0" err="1">
                <a:solidFill>
                  <a:schemeClr val="tx1"/>
                </a:solidFill>
                <a:effectLst/>
                <a:latin typeface="+mn-lt"/>
                <a:ea typeface="+mn-ea"/>
                <a:cs typeface="+mn-cs"/>
              </a:rPr>
              <a:t>difficultés</a:t>
            </a:r>
            <a:r>
              <a:rPr lang="fr-FR" sz="1200" kern="1200" dirty="0">
                <a:solidFill>
                  <a:schemeClr val="tx1"/>
                </a:solidFill>
                <a:effectLst/>
                <a:latin typeface="+mn-lt"/>
                <a:ea typeface="+mn-ea"/>
                <a:cs typeface="+mn-cs"/>
              </a:rPr>
              <a:t>. Cette approche, </a:t>
            </a:r>
            <a:r>
              <a:rPr lang="fr-FR" sz="1200" kern="1200" dirty="0" err="1">
                <a:solidFill>
                  <a:schemeClr val="tx1"/>
                </a:solidFill>
                <a:effectLst/>
                <a:latin typeface="+mn-lt"/>
                <a:ea typeface="+mn-ea"/>
                <a:cs typeface="+mn-cs"/>
              </a:rPr>
              <a:t>même</a:t>
            </a:r>
            <a:r>
              <a:rPr lang="fr-FR" sz="1200" kern="1200" dirty="0">
                <a:solidFill>
                  <a:schemeClr val="tx1"/>
                </a:solidFill>
                <a:effectLst/>
                <a:latin typeface="+mn-lt"/>
                <a:ea typeface="+mn-ea"/>
                <a:cs typeface="+mn-cs"/>
              </a:rPr>
              <a:t> si elle n’a pas supprimé la </a:t>
            </a:r>
            <a:r>
              <a:rPr lang="fr-FR" sz="1200" kern="1200" dirty="0" err="1">
                <a:solidFill>
                  <a:schemeClr val="tx1"/>
                </a:solidFill>
                <a:effectLst/>
                <a:latin typeface="+mn-lt"/>
                <a:ea typeface="+mn-ea"/>
                <a:cs typeface="+mn-cs"/>
              </a:rPr>
              <a:t>prédo</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minance</a:t>
            </a:r>
            <a:r>
              <a:rPr lang="fr-FR" sz="1200" kern="1200" dirty="0">
                <a:solidFill>
                  <a:schemeClr val="tx1"/>
                </a:solidFill>
                <a:effectLst/>
                <a:latin typeface="+mn-lt"/>
                <a:ea typeface="+mn-ea"/>
                <a:cs typeface="+mn-cs"/>
              </a:rPr>
              <a:t> du </a:t>
            </a:r>
            <a:r>
              <a:rPr lang="fr-FR" sz="1200" kern="1200" dirty="0" err="1">
                <a:solidFill>
                  <a:schemeClr val="tx1"/>
                </a:solidFill>
                <a:effectLst/>
                <a:latin typeface="+mn-lt"/>
                <a:ea typeface="+mn-ea"/>
                <a:cs typeface="+mn-cs"/>
              </a:rPr>
              <a:t>modèle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médical</a:t>
            </a:r>
            <a:r>
              <a:rPr lang="fr-FR" sz="1200" kern="1200" dirty="0">
                <a:solidFill>
                  <a:schemeClr val="tx1"/>
                </a:solidFill>
                <a:effectLst/>
                <a:latin typeface="+mn-lt"/>
                <a:ea typeface="+mn-ea"/>
                <a:cs typeface="+mn-cs"/>
              </a:rPr>
              <a:t> en Angleterre (</a:t>
            </a:r>
            <a:r>
              <a:rPr lang="fr-FR" sz="1200" kern="1200" dirty="0" err="1">
                <a:solidFill>
                  <a:schemeClr val="tx1"/>
                </a:solidFill>
                <a:effectLst/>
                <a:latin typeface="+mn-lt"/>
                <a:ea typeface="+mn-ea"/>
                <a:cs typeface="+mn-cs"/>
              </a:rPr>
              <a:t>Keil</a:t>
            </a:r>
            <a:r>
              <a:rPr lang="fr-FR" sz="1200" kern="1200" dirty="0">
                <a:solidFill>
                  <a:schemeClr val="tx1"/>
                </a:solidFill>
                <a:effectLst/>
                <a:latin typeface="+mn-lt"/>
                <a:ea typeface="+mn-ea"/>
                <a:cs typeface="+mn-cs"/>
              </a:rPr>
              <a:t>, Miller et Cobb, 2006) a cependant </a:t>
            </a:r>
            <a:r>
              <a:rPr lang="fr-FR" sz="1200" kern="1200" dirty="0" err="1">
                <a:solidFill>
                  <a:schemeClr val="tx1"/>
                </a:solidFill>
                <a:effectLst/>
                <a:latin typeface="+mn-lt"/>
                <a:ea typeface="+mn-ea"/>
                <a:cs typeface="+mn-cs"/>
              </a:rPr>
              <a:t>profondément</a:t>
            </a:r>
            <a:r>
              <a:rPr lang="fr-FR" sz="1200" kern="1200" dirty="0">
                <a:solidFill>
                  <a:schemeClr val="tx1"/>
                </a:solidFill>
                <a:effectLst/>
                <a:latin typeface="+mn-lt"/>
                <a:ea typeface="+mn-ea"/>
                <a:cs typeface="+mn-cs"/>
              </a:rPr>
              <a:t> changé les </a:t>
            </a:r>
            <a:r>
              <a:rPr lang="fr-FR" sz="1200" kern="1200" dirty="0" err="1">
                <a:solidFill>
                  <a:schemeClr val="tx1"/>
                </a:solidFill>
                <a:effectLst/>
                <a:latin typeface="+mn-lt"/>
                <a:ea typeface="+mn-ea"/>
                <a:cs typeface="+mn-cs"/>
              </a:rPr>
              <a:t>mentalités</a:t>
            </a:r>
            <a:r>
              <a:rPr lang="fr-FR" sz="1200" kern="1200" dirty="0">
                <a:solidFill>
                  <a:schemeClr val="tx1"/>
                </a:solidFill>
                <a:effectLst/>
                <a:latin typeface="+mn-lt"/>
                <a:ea typeface="+mn-ea"/>
                <a:cs typeface="+mn-cs"/>
              </a:rPr>
              <a:t> et incité l’</a:t>
            </a:r>
            <a:r>
              <a:rPr lang="fr-FR" sz="1200" kern="1200" dirty="0" err="1">
                <a:solidFill>
                  <a:schemeClr val="tx1"/>
                </a:solidFill>
                <a:effectLst/>
                <a:latin typeface="+mn-lt"/>
                <a:ea typeface="+mn-ea"/>
                <a:cs typeface="+mn-cs"/>
              </a:rPr>
              <a:t>école</a:t>
            </a:r>
            <a:r>
              <a:rPr lang="fr-FR" sz="1200" kern="1200" dirty="0">
                <a:solidFill>
                  <a:schemeClr val="tx1"/>
                </a:solidFill>
                <a:effectLst/>
                <a:latin typeface="+mn-lt"/>
                <a:ea typeface="+mn-ea"/>
                <a:cs typeface="+mn-cs"/>
              </a:rPr>
              <a:t> à changer son organisation. </a:t>
            </a:r>
            <a:endParaRPr lang="fr-FR" dirty="0"/>
          </a:p>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C8CC43-0B21-B844-A295-33D232E2E47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60917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Il a ainsi réalisé, dans les années 1940, la pyramide des besoins. Le fonctionnement doit être perçu tel un escalier. L’individu doit satisfaire les besoins qui sont à la base afin de pouvoir réaliser ceux qui sont au niveau supérieur. Le plus haut niveau étant le besoin de s’épanouir.</a:t>
            </a:r>
          </a:p>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C8CC43-0B21-B844-A295-33D232E2E47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45787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a:solidFill>
                  <a:schemeClr val="tx1"/>
                </a:solidFill>
                <a:effectLst/>
                <a:latin typeface="+mn-lt"/>
                <a:ea typeface="+mn-ea"/>
                <a:cs typeface="+mn-cs"/>
              </a:rPr>
              <a:t>Selon </a:t>
            </a:r>
            <a:r>
              <a:rPr lang="fr-FR" sz="1200" kern="1200" dirty="0" err="1">
                <a:solidFill>
                  <a:schemeClr val="tx1"/>
                </a:solidFill>
                <a:effectLst/>
                <a:latin typeface="+mn-lt"/>
                <a:ea typeface="+mn-ea"/>
                <a:cs typeface="+mn-cs"/>
              </a:rPr>
              <a:t>Maslow</a:t>
            </a:r>
            <a:r>
              <a:rPr lang="fr-FR" sz="1200" kern="1200" dirty="0">
                <a:solidFill>
                  <a:schemeClr val="tx1"/>
                </a:solidFill>
                <a:effectLst/>
                <a:latin typeface="+mn-lt"/>
                <a:ea typeface="+mn-ea"/>
                <a:cs typeface="+mn-cs"/>
              </a:rPr>
              <a:t>, les besoins humains sont organisés selon une hiérarchie où, à la base se trouvent les besoins </a:t>
            </a:r>
          </a:p>
          <a:p>
            <a:r>
              <a:rPr lang="fr-FR" sz="1200" kern="1200" dirty="0">
                <a:solidFill>
                  <a:schemeClr val="tx1"/>
                </a:solidFill>
                <a:effectLst/>
                <a:latin typeface="+mn-lt"/>
                <a:ea typeface="+mn-ea"/>
                <a:cs typeface="+mn-cs"/>
              </a:rPr>
              <a:t>physiologiques élémentaires et à son sommet, les besoins affectifs et sociaux. Ce sont ces besoins qui créent la </a:t>
            </a:r>
          </a:p>
          <a:p>
            <a:r>
              <a:rPr lang="fr-FR" sz="1200" kern="1200" dirty="0">
                <a:solidFill>
                  <a:schemeClr val="tx1"/>
                </a:solidFill>
                <a:effectLst/>
                <a:latin typeface="+mn-lt"/>
                <a:ea typeface="+mn-ea"/>
                <a:cs typeface="+mn-cs"/>
              </a:rPr>
              <a:t>motivation humaine.</a:t>
            </a:r>
          </a:p>
          <a:p>
            <a:r>
              <a:rPr lang="fr-FR" sz="1200" kern="1200" dirty="0">
                <a:solidFill>
                  <a:schemeClr val="tx1"/>
                </a:solidFill>
                <a:effectLst/>
                <a:latin typeface="+mn-lt"/>
                <a:ea typeface="+mn-ea"/>
                <a:cs typeface="+mn-cs"/>
              </a:rPr>
              <a:t>A sa base, on y trouve les besoins de maintien de vie, ainsi, un manque, une privation aura obligatoirement un</a:t>
            </a:r>
          </a:p>
          <a:p>
            <a:r>
              <a:rPr lang="fr-FR" sz="1200" kern="1200" dirty="0">
                <a:solidFill>
                  <a:schemeClr val="tx1"/>
                </a:solidFill>
                <a:effectLst/>
                <a:latin typeface="+mn-lt"/>
                <a:ea typeface="+mn-ea"/>
                <a:cs typeface="+mn-cs"/>
              </a:rPr>
              <a:t>impact sur les autres besoins car la construction des autres étages est alors impossible. Par exemple, un élève </a:t>
            </a:r>
          </a:p>
          <a:p>
            <a:r>
              <a:rPr lang="fr-FR" sz="1200" kern="1200" dirty="0">
                <a:solidFill>
                  <a:schemeClr val="tx1"/>
                </a:solidFill>
                <a:effectLst/>
                <a:latin typeface="+mn-lt"/>
                <a:ea typeface="+mn-ea"/>
                <a:cs typeface="+mn-cs"/>
              </a:rPr>
              <a:t>qui manque de sommeil, qui vient </a:t>
            </a:r>
            <a:r>
              <a:rPr lang="fr-FR" sz="1200" kern="1200" dirty="0" err="1">
                <a:solidFill>
                  <a:schemeClr val="tx1"/>
                </a:solidFill>
                <a:effectLst/>
                <a:latin typeface="+mn-lt"/>
                <a:ea typeface="+mn-ea"/>
                <a:cs typeface="+mn-cs"/>
              </a:rPr>
              <a:t>enclasse</a:t>
            </a:r>
            <a:r>
              <a:rPr lang="fr-FR" sz="1200" kern="1200" dirty="0">
                <a:solidFill>
                  <a:schemeClr val="tx1"/>
                </a:solidFill>
                <a:effectLst/>
                <a:latin typeface="+mn-lt"/>
                <a:ea typeface="+mn-ea"/>
                <a:cs typeface="+mn-cs"/>
              </a:rPr>
              <a:t> sans avoir mangé pourra difficilement répondre aux exigences </a:t>
            </a:r>
          </a:p>
          <a:p>
            <a:r>
              <a:rPr lang="fr-FR" sz="1200" kern="1200" dirty="0">
                <a:solidFill>
                  <a:schemeClr val="tx1"/>
                </a:solidFill>
                <a:effectLst/>
                <a:latin typeface="+mn-lt"/>
                <a:ea typeface="+mn-ea"/>
                <a:cs typeface="+mn-cs"/>
              </a:rPr>
              <a:t>scolaires.</a:t>
            </a:r>
          </a:p>
          <a:p>
            <a:r>
              <a:rPr lang="fr-FR" sz="1200" kern="1200" dirty="0">
                <a:solidFill>
                  <a:schemeClr val="tx1"/>
                </a:solidFill>
                <a:effectLst/>
                <a:latin typeface="+mn-lt"/>
                <a:ea typeface="+mn-ea"/>
                <a:cs typeface="+mn-cs"/>
              </a:rPr>
              <a:t>L'étage au-dessus représente les besoins psychologiques. Un élève qui ne se sentira pas en sécurité dans la </a:t>
            </a:r>
          </a:p>
          <a:p>
            <a:r>
              <a:rPr lang="fr-FR" sz="1200" kern="1200" dirty="0">
                <a:solidFill>
                  <a:schemeClr val="tx1"/>
                </a:solidFill>
                <a:effectLst/>
                <a:latin typeface="+mn-lt"/>
                <a:ea typeface="+mn-ea"/>
                <a:cs typeface="+mn-cs"/>
              </a:rPr>
              <a:t>classe rencontrera des difficultés pour accéder à l'étage supérieur </a:t>
            </a:r>
          </a:p>
          <a:p>
            <a:r>
              <a:rPr lang="fr-FR" sz="1200" kern="1200" dirty="0">
                <a:solidFill>
                  <a:schemeClr val="tx1"/>
                </a:solidFill>
                <a:effectLst/>
                <a:latin typeface="+mn-lt"/>
                <a:ea typeface="+mn-ea"/>
                <a:cs typeface="+mn-cs"/>
              </a:rPr>
              <a:t>à savoir le besoin d'appartenance. Ensuite, </a:t>
            </a:r>
          </a:p>
          <a:p>
            <a:r>
              <a:rPr lang="fr-FR" sz="1200" kern="1200" dirty="0">
                <a:solidFill>
                  <a:schemeClr val="tx1"/>
                </a:solidFill>
                <a:effectLst/>
                <a:latin typeface="+mn-lt"/>
                <a:ea typeface="+mn-ea"/>
                <a:cs typeface="+mn-cs"/>
              </a:rPr>
              <a:t>l'étage au-dessus concerne les besoins sociaux. Un élève qui n'est pas accepté par les autres élèves de la classe </a:t>
            </a:r>
          </a:p>
          <a:p>
            <a:r>
              <a:rPr lang="fr-FR" sz="1200" kern="1200" dirty="0">
                <a:solidFill>
                  <a:schemeClr val="tx1"/>
                </a:solidFill>
                <a:effectLst/>
                <a:latin typeface="+mn-lt"/>
                <a:ea typeface="+mn-ea"/>
                <a:cs typeface="+mn-cs"/>
              </a:rPr>
              <a:t>rencontrera des difficultés pour se réaliser. Le quatrième étage quant à lui identifie le besoin d</a:t>
            </a:r>
          </a:p>
          <a:p>
            <a:r>
              <a:rPr lang="fr-FR" sz="1200" kern="1200" dirty="0">
                <a:solidFill>
                  <a:schemeClr val="tx1"/>
                </a:solidFill>
                <a:effectLst/>
                <a:latin typeface="+mn-lt"/>
                <a:ea typeface="+mn-ea"/>
                <a:cs typeface="+mn-cs"/>
              </a:rPr>
              <a:t>'estime de soi. Ce </a:t>
            </a:r>
          </a:p>
          <a:p>
            <a:r>
              <a:rPr lang="fr-FR" sz="1200" kern="1200" dirty="0">
                <a:solidFill>
                  <a:schemeClr val="tx1"/>
                </a:solidFill>
                <a:effectLst/>
                <a:latin typeface="+mn-lt"/>
                <a:ea typeface="+mn-ea"/>
                <a:cs typeface="+mn-cs"/>
              </a:rPr>
              <a:t>besoin chez l'élève est une condition indispensable pour se réaliser, c'est à dire oser, se lancer dans les apprentissages, apprendre</a:t>
            </a:r>
          </a:p>
          <a:p>
            <a:r>
              <a:rPr lang="fr-FR" sz="1200" kern="1200" dirty="0">
                <a:solidFill>
                  <a:schemeClr val="tx1"/>
                </a:solidFill>
                <a:effectLst/>
                <a:latin typeface="+mn-lt"/>
                <a:ea typeface="+mn-ea"/>
                <a:cs typeface="+mn-cs"/>
              </a:rPr>
              <a:t>. Lorsque les besoins précédents sont couverts, l'élève aura envie d'apprendre, </a:t>
            </a:r>
          </a:p>
          <a:p>
            <a:r>
              <a:rPr lang="fr-FR" sz="1200" kern="1200" dirty="0">
                <a:solidFill>
                  <a:schemeClr val="tx1"/>
                </a:solidFill>
                <a:effectLst/>
                <a:latin typeface="+mn-lt"/>
                <a:ea typeface="+mn-ea"/>
                <a:cs typeface="+mn-cs"/>
              </a:rPr>
              <a:t>d'explorer la nouveauté,</a:t>
            </a:r>
          </a:p>
          <a:p>
            <a:r>
              <a:rPr lang="fr-FR" sz="1200" kern="1200" dirty="0">
                <a:solidFill>
                  <a:schemeClr val="tx1"/>
                </a:solidFill>
                <a:effectLst/>
                <a:latin typeface="+mn-lt"/>
                <a:ea typeface="+mn-ea"/>
                <a:cs typeface="+mn-cs"/>
              </a:rPr>
              <a:t>de se réaliser.</a:t>
            </a:r>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62465C-4D25-41F0-AF91-263B7825E185}"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46802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77348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1/15/23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1964523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1/15/23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18252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763439"/>
            <a:ext cx="9590550" cy="133349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1/15/23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39542320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12618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76450"/>
            <a:ext cx="4856841" cy="362267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0716" y="2076451"/>
            <a:ext cx="4856841" cy="362267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1/15/23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2229168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3795" y="1734506"/>
            <a:ext cx="5029200" cy="4099959"/>
          </a:xfrm>
          <a:prstGeom prst="rect">
            <a:avLst/>
          </a:prstGeom>
        </p:spPr>
      </p:pic>
      <p:pic>
        <p:nvPicPr>
          <p:cNvPr id="21" name="Picture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238357" y="1734506"/>
            <a:ext cx="5029200" cy="4099959"/>
          </a:xfrm>
          <a:prstGeom prst="rect">
            <a:avLst/>
          </a:prstGeom>
        </p:spPr>
      </p:pic>
      <p:sp>
        <p:nvSpPr>
          <p:cNvPr id="2" name="Title 1"/>
          <p:cNvSpPr>
            <a:spLocks noGrp="1"/>
          </p:cNvSpPr>
          <p:nvPr>
            <p:ph type="title"/>
          </p:nvPr>
        </p:nvSpPr>
        <p:spPr>
          <a:xfrm>
            <a:off x="913795" y="609600"/>
            <a:ext cx="10353762" cy="9704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46013" y="1855153"/>
            <a:ext cx="4764764" cy="69249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46013" y="2702103"/>
            <a:ext cx="4764764"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363166" y="1855152"/>
            <a:ext cx="4779582" cy="692495"/>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363167" y="2702103"/>
            <a:ext cx="4779581"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49343D99-809A-49C0-96E5-4250D0B498EE}" type="datetime1">
              <a:rPr lang="en-US" smtClean="0"/>
              <a:t>1/15/23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38377582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1/15/23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1746895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1/15/23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1405549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8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0800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673351"/>
            <a:ext cx="3706889" cy="301625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1/15/23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461716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763701"/>
            <a:ext cx="5707899" cy="1675559"/>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73698" y="2679699"/>
            <a:ext cx="4588094" cy="3135695"/>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1/15/23</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24195099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247728"/>
            <a:ext cx="10353762" cy="543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F1B079-7EF0-44EE-B798-BCC497C9F3B2}" type="datetime1">
              <a:rPr lang="en-US" smtClean="0"/>
              <a:t>1/15/23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5423472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normAutofit/>
          </a:bodyPr>
          <a:lstStyle>
            <a:lvl1pPr>
              <a:defRPr sz="40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FF70A8-1D13-4657-95F0-A9EA54967B8D}" type="datetime1">
              <a:rPr lang="en-US" smtClean="0"/>
              <a:t>1/15/23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36221210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EB90AC-71BD-4C7F-8ACA-7B3F18292E63}" type="datetime1">
              <a:rPr lang="en-US" smtClean="0"/>
              <a:t>1/15/23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‹N°›</a:t>
            </a:fld>
            <a:endParaRPr lang="en-US" dirty="0"/>
          </a:p>
        </p:txBody>
      </p:sp>
      <p:sp>
        <p:nvSpPr>
          <p:cNvPr id="11" name="TextBox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7362400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6EFC2C-8905-46F0-B443-CE905B76BA01}" type="datetime1">
              <a:rPr lang="en-US" smtClean="0"/>
              <a:t>1/15/23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5295359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Text Placeholder 3"/>
          <p:cNvSpPr>
            <a:spLocks noGrp="1"/>
          </p:cNvSpPr>
          <p:nvPr>
            <p:ph type="body" sz="half" idx="15"/>
          </p:nvPr>
        </p:nvSpPr>
        <p:spPr>
          <a:xfrm>
            <a:off x="91379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49"/>
            <a:ext cx="3300984" cy="764783"/>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Text Placeholder 3"/>
          <p:cNvSpPr>
            <a:spLocks noGrp="1"/>
          </p:cNvSpPr>
          <p:nvPr>
            <p:ph type="body" sz="half" idx="16"/>
          </p:nvPr>
        </p:nvSpPr>
        <p:spPr>
          <a:xfrm>
            <a:off x="444143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1" name="Text Placeholder 4"/>
          <p:cNvSpPr>
            <a:spLocks noGrp="1"/>
          </p:cNvSpPr>
          <p:nvPr>
            <p:ph type="body" sz="quarter" idx="13"/>
          </p:nvPr>
        </p:nvSpPr>
        <p:spPr>
          <a:xfrm>
            <a:off x="7966572"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Text Placeholder 3"/>
          <p:cNvSpPr>
            <a:spLocks noGrp="1"/>
          </p:cNvSpPr>
          <p:nvPr>
            <p:ph type="body" sz="half" idx="17"/>
          </p:nvPr>
        </p:nvSpPr>
        <p:spPr>
          <a:xfrm>
            <a:off x="7966572" y="2768110"/>
            <a:ext cx="3300984" cy="302308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9079DC3-C9B5-499E-9140-0DC28B7074E2}" type="datetime1">
              <a:rPr lang="en-US" smtClean="0"/>
              <a:t>1/15/23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37018442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7962" y="1818214"/>
            <a:ext cx="3339972" cy="1847851"/>
          </a:xfrm>
          <a:prstGeom prst="rect">
            <a:avLst/>
          </a:prstGeom>
        </p:spPr>
      </p:pic>
      <p:pic>
        <p:nvPicPr>
          <p:cNvPr id="36" name="Picture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03800" y="1818214"/>
            <a:ext cx="3339972" cy="1847851"/>
          </a:xfrm>
          <a:prstGeom prst="rect">
            <a:avLst/>
          </a:prstGeom>
        </p:spPr>
      </p:pic>
      <p:pic>
        <p:nvPicPr>
          <p:cNvPr id="37" name="Picture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572443"/>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BB33EA-E472-4D22-9C03-A9C14AA21CED}" type="datetime1">
              <a:rPr lang="en-US" smtClean="0"/>
              <a:t>1/15/23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32983508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7E833E-1B6D-415F-AD29-75AE8C43BD0D}" type="datetime1">
              <a:rPr lang="en-US" smtClean="0"/>
              <a:t>1/15/23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265221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52596F-08A7-4B70-989A-F2B1CF31E66B}" type="datetime1">
              <a:rPr lang="en-US" smtClean="0"/>
              <a:t>1/15/23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16760081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A84868F7-9E1B-43B6-8177-E96D1BB8D7CB}" type="datetimeFigureOut">
              <a:rPr lang="fr-FR" smtClean="0"/>
              <a:pPr/>
              <a:t>15/01/2023</a:t>
            </a:fld>
            <a:endParaRPr lang="fr-FR"/>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7BB4D266-1B78-48C7-A58B-11C6A9628A4A}" type="slidenum">
              <a:rPr lang="fr-FR" smtClean="0"/>
              <a:pPr/>
              <a:t>‹N°›</a:t>
            </a:fld>
            <a:endParaRPr lang="fr-FR"/>
          </a:p>
        </p:txBody>
      </p:sp>
      <p:sp>
        <p:nvSpPr>
          <p:cNvPr id="8" name="Espace réservé du contenu 7"/>
          <p:cNvSpPr>
            <a:spLocks noGrp="1"/>
          </p:cNvSpPr>
          <p:nvPr>
            <p:ph sz="quarter" idx="1"/>
          </p:nvPr>
        </p:nvSpPr>
        <p:spPr>
          <a:xfrm>
            <a:off x="609600" y="1412776"/>
            <a:ext cx="10959008" cy="4744184"/>
          </a:xfrm>
        </p:spPr>
        <p:txBody>
          <a:bodyPr/>
          <a:lstStyle>
            <a:lvl1pPr>
              <a:buClr>
                <a:srgbClr val="F5A118"/>
              </a:buClr>
              <a:defRPr>
                <a:solidFill>
                  <a:srgbClr val="005E8B"/>
                </a:solidFill>
              </a:defRPr>
            </a:lvl1pPr>
            <a:lvl2pPr>
              <a:buClr>
                <a:srgbClr val="F5A118"/>
              </a:buClr>
              <a:defRPr>
                <a:solidFill>
                  <a:schemeClr val="tx1"/>
                </a:solidFill>
              </a:defRPr>
            </a:lvl2pPr>
            <a:lvl4pPr>
              <a:buClr>
                <a:srgbClr val="F5A118"/>
              </a:buClr>
              <a:defRPr/>
            </a:lvl4pPr>
            <a:lvl5pPr>
              <a:buClr>
                <a:srgbClr val="F5A118"/>
              </a:buClr>
              <a:defRPr/>
            </a:lvl5pPr>
          </a:lstStyle>
          <a:p>
            <a:pPr lvl="0" eaLnBrk="1" latinLnBrk="0" hangingPunct="1"/>
            <a:r>
              <a:rPr lang="fr-FR"/>
              <a:t>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dirty="0"/>
          </a:p>
        </p:txBody>
      </p:sp>
      <p:sp>
        <p:nvSpPr>
          <p:cNvPr id="14" name="Espace réservé du titre 21"/>
          <p:cNvSpPr>
            <a:spLocks noGrp="1"/>
          </p:cNvSpPr>
          <p:nvPr>
            <p:ph type="title"/>
          </p:nvPr>
        </p:nvSpPr>
        <p:spPr>
          <a:xfrm>
            <a:off x="623392" y="188640"/>
            <a:ext cx="10945216" cy="990600"/>
          </a:xfrm>
          <a:prstGeom prst="rect">
            <a:avLst/>
          </a:prstGeom>
        </p:spPr>
        <p:txBody>
          <a:bodyPr vert="horz" anchor="ctr" anchorCtr="0">
            <a:normAutofit/>
          </a:bodyPr>
          <a:lstStyle>
            <a:lvl1pPr>
              <a:defRPr>
                <a:solidFill>
                  <a:srgbClr val="005E8B"/>
                </a:solidFill>
              </a:defRPr>
            </a:lvl1pPr>
          </a:lstStyle>
          <a:p>
            <a:r>
              <a:rPr kumimoji="0" lang="fr-FR"/>
              <a:t>Modifiez le style du titre</a:t>
            </a:r>
            <a:endParaRPr kumimoji="0" lang="en-US" dirty="0"/>
          </a:p>
        </p:txBody>
      </p:sp>
    </p:spTree>
    <p:extLst>
      <p:ext uri="{BB962C8B-B14F-4D97-AF65-F5344CB8AC3E}">
        <p14:creationId xmlns:p14="http://schemas.microsoft.com/office/powerpoint/2010/main" val="15861426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1_Titre et contenu">
    <p:spTree>
      <p:nvGrpSpPr>
        <p:cNvPr id="1" name=""/>
        <p:cNvGrpSpPr/>
        <p:nvPr/>
      </p:nvGrpSpPr>
      <p:grpSpPr>
        <a:xfrm>
          <a:off x="0" y="0"/>
          <a:ext cx="0" cy="0"/>
          <a:chOff x="0" y="0"/>
          <a:chExt cx="0" cy="0"/>
        </a:xfrm>
      </p:grpSpPr>
      <p:sp>
        <p:nvSpPr>
          <p:cNvPr id="2" name="Titre 3"/>
          <p:cNvSpPr txBox="1">
            <a:spLocks noGrp="1"/>
          </p:cNvSpPr>
          <p:nvPr>
            <p:ph type="title"/>
          </p:nvPr>
        </p:nvSpPr>
        <p:spPr/>
        <p:txBody>
          <a:bodyPr/>
          <a:lstStyle>
            <a:lvl1pPr>
              <a:defRPr/>
            </a:lvl1pPr>
          </a:lstStyle>
          <a:p>
            <a:pPr lvl="0"/>
            <a:r>
              <a:rPr lang="fr-FR"/>
              <a:t>Titre</a:t>
            </a:r>
          </a:p>
        </p:txBody>
      </p:sp>
      <p:sp>
        <p:nvSpPr>
          <p:cNvPr id="6" name="Espace réservé du contenu 8"/>
          <p:cNvSpPr txBox="1">
            <a:spLocks noGrp="1"/>
          </p:cNvSpPr>
          <p:nvPr>
            <p:ph idx="4294967295"/>
          </p:nvPr>
        </p:nvSpPr>
        <p:spPr/>
        <p:txBody>
          <a:bodyPr/>
          <a:lstStyle>
            <a:lvl1pPr>
              <a:defRPr/>
            </a:lvl1pPr>
            <a:lvl2pPr>
              <a:defRPr/>
            </a:lvl2pPr>
            <a:lvl3pPr>
              <a:defRPr/>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7" name="Espace réservé du texte 9"/>
          <p:cNvSpPr txBox="1">
            <a:spLocks noGrp="1"/>
          </p:cNvSpPr>
          <p:nvPr>
            <p:ph type="body" idx="4294967295"/>
          </p:nvPr>
        </p:nvSpPr>
        <p:spPr>
          <a:xfrm>
            <a:off x="4416003" y="240002"/>
            <a:ext cx="7295997" cy="479995"/>
          </a:xfrm>
        </p:spPr>
        <p:txBody>
          <a:bodyPr/>
          <a:lstStyle>
            <a:lvl1pPr marL="107999" indent="-107999" algn="r">
              <a:spcAft>
                <a:spcPts val="0"/>
              </a:spcAft>
              <a:buSzPct val="100000"/>
              <a:buFont typeface="Marianne"/>
              <a:buAutoNum type="arabicPeriod"/>
              <a:defRPr sz="750" b="1"/>
            </a:lvl1pPr>
            <a:lvl2pPr marL="107999" indent="-107999" algn="r">
              <a:spcBef>
                <a:spcPts val="0"/>
              </a:spcBef>
              <a:spcAft>
                <a:spcPts val="0"/>
              </a:spcAft>
              <a:buFont typeface="Marianne"/>
              <a:buAutoNum type="alphaLcPeriod"/>
              <a:defRPr sz="750"/>
            </a:lvl2pPr>
          </a:lstStyle>
          <a:p>
            <a:pPr lvl="0"/>
            <a:r>
              <a:rPr lang="fr-FR"/>
              <a:t>Titre</a:t>
            </a:r>
          </a:p>
          <a:p>
            <a:pPr lvl="1"/>
            <a:r>
              <a:rPr lang="fr-FR"/>
              <a:t>Sous-titre</a:t>
            </a:r>
          </a:p>
        </p:txBody>
      </p:sp>
      <p:sp>
        <p:nvSpPr>
          <p:cNvPr id="3" name="Espace réservé de la date 4">
            <a:extLst>
              <a:ext uri="{FF2B5EF4-FFF2-40B4-BE49-F238E27FC236}">
                <a16:creationId xmlns:a16="http://schemas.microsoft.com/office/drawing/2014/main" id="{E868120F-66AE-6173-4BD0-204374B4F582}"/>
              </a:ext>
            </a:extLst>
          </p:cNvPr>
          <p:cNvSpPr txBox="1">
            <a:spLocks noGrp="1"/>
          </p:cNvSpPr>
          <p:nvPr>
            <p:ph type="dt" sz="half" idx="10"/>
          </p:nvPr>
        </p:nvSpPr>
        <p:spPr/>
        <p:txBody>
          <a:bodyPr/>
          <a:lstStyle>
            <a:lvl1pPr>
              <a:defRPr/>
            </a:lvl1pPr>
          </a:lstStyle>
          <a:p>
            <a:pPr>
              <a:defRPr/>
            </a:pPr>
            <a:r>
              <a:t>XX/XX/XXXX</a:t>
            </a:r>
          </a:p>
        </p:txBody>
      </p:sp>
      <p:sp>
        <p:nvSpPr>
          <p:cNvPr id="4" name="Espace réservé du pied de page 5">
            <a:extLst>
              <a:ext uri="{FF2B5EF4-FFF2-40B4-BE49-F238E27FC236}">
                <a16:creationId xmlns:a16="http://schemas.microsoft.com/office/drawing/2014/main" id="{B9B5CBDD-05A9-1F0D-37E1-84B9309DBC41}"/>
              </a:ext>
            </a:extLst>
          </p:cNvPr>
          <p:cNvSpPr txBox="1">
            <a:spLocks noGrp="1"/>
          </p:cNvSpPr>
          <p:nvPr>
            <p:ph type="ftr" sz="quarter" idx="11"/>
          </p:nvPr>
        </p:nvSpPr>
        <p:spPr/>
        <p:txBody>
          <a:bodyPr/>
          <a:lstStyle>
            <a:lvl1pPr>
              <a:defRPr/>
            </a:lvl1pPr>
          </a:lstStyle>
          <a:p>
            <a:pPr>
              <a:defRPr/>
            </a:pPr>
            <a:r>
              <a:t>Intitulé de la direction/service interministérielle</a:t>
            </a:r>
          </a:p>
        </p:txBody>
      </p:sp>
      <p:sp>
        <p:nvSpPr>
          <p:cNvPr id="5" name="Espace réservé du numéro de diapositive 6">
            <a:extLst>
              <a:ext uri="{FF2B5EF4-FFF2-40B4-BE49-F238E27FC236}">
                <a16:creationId xmlns:a16="http://schemas.microsoft.com/office/drawing/2014/main" id="{71717870-D42A-0626-325D-3EDCF2BB88AD}"/>
              </a:ext>
            </a:extLst>
          </p:cNvPr>
          <p:cNvSpPr txBox="1">
            <a:spLocks noGrp="1"/>
          </p:cNvSpPr>
          <p:nvPr>
            <p:ph type="sldNum" sz="quarter" idx="12"/>
          </p:nvPr>
        </p:nvSpPr>
        <p:spPr/>
        <p:txBody>
          <a:bodyPr/>
          <a:lstStyle>
            <a:lvl1pPr>
              <a:defRPr smtClean="0"/>
            </a:lvl1pPr>
          </a:lstStyle>
          <a:p>
            <a:pPr>
              <a:defRPr/>
            </a:pPr>
            <a:fld id="{D51A11C8-2028-8B41-B994-12AFF0608B08}" type="slidenum">
              <a:rPr/>
              <a:pPr>
                <a:defRPr/>
              </a:pPr>
              <a:t>‹N°›</a:t>
            </a:fld>
            <a:endParaRPr/>
          </a:p>
        </p:txBody>
      </p:sp>
    </p:spTree>
    <p:extLst>
      <p:ext uri="{BB962C8B-B14F-4D97-AF65-F5344CB8AC3E}">
        <p14:creationId xmlns:p14="http://schemas.microsoft.com/office/powerpoint/2010/main" val="3123076978"/>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441075-9348-4444-B70D-1D9CCEF6817B}"/>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MQ"/>
          </a:p>
        </p:txBody>
      </p:sp>
      <p:sp>
        <p:nvSpPr>
          <p:cNvPr id="3" name="Sous-titre 2">
            <a:extLst>
              <a:ext uri="{FF2B5EF4-FFF2-40B4-BE49-F238E27FC236}">
                <a16:creationId xmlns:a16="http://schemas.microsoft.com/office/drawing/2014/main" id="{E97D272F-E95D-4D32-9912-F5E561F30C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MQ"/>
          </a:p>
        </p:txBody>
      </p:sp>
      <p:sp>
        <p:nvSpPr>
          <p:cNvPr id="4" name="Espace réservé de la date 3">
            <a:extLst>
              <a:ext uri="{FF2B5EF4-FFF2-40B4-BE49-F238E27FC236}">
                <a16:creationId xmlns:a16="http://schemas.microsoft.com/office/drawing/2014/main" id="{6E8766D4-4024-4927-8E5F-B361A824021F}"/>
              </a:ext>
            </a:extLst>
          </p:cNvPr>
          <p:cNvSpPr>
            <a:spLocks noGrp="1"/>
          </p:cNvSpPr>
          <p:nvPr>
            <p:ph type="dt" sz="half" idx="10"/>
          </p:nvPr>
        </p:nvSpPr>
        <p:spPr/>
        <p:txBody>
          <a:bodyPr/>
          <a:lstStyle/>
          <a:p>
            <a:fld id="{F682E753-CA56-4CE0-8BCA-AC0C520AB481}" type="datetimeFigureOut">
              <a:rPr lang="fr-MQ" smtClean="0"/>
              <a:t>1/15/23</a:t>
            </a:fld>
            <a:endParaRPr lang="fr-MQ"/>
          </a:p>
        </p:txBody>
      </p:sp>
      <p:sp>
        <p:nvSpPr>
          <p:cNvPr id="5" name="Espace réservé du pied de page 4">
            <a:extLst>
              <a:ext uri="{FF2B5EF4-FFF2-40B4-BE49-F238E27FC236}">
                <a16:creationId xmlns:a16="http://schemas.microsoft.com/office/drawing/2014/main" id="{10E3300C-64F3-45E5-8680-76BEA9D3F671}"/>
              </a:ext>
            </a:extLst>
          </p:cNvPr>
          <p:cNvSpPr>
            <a:spLocks noGrp="1"/>
          </p:cNvSpPr>
          <p:nvPr>
            <p:ph type="ftr" sz="quarter" idx="11"/>
          </p:nvPr>
        </p:nvSpPr>
        <p:spPr/>
        <p:txBody>
          <a:bodyPr/>
          <a:lstStyle/>
          <a:p>
            <a:endParaRPr lang="fr-MQ"/>
          </a:p>
        </p:txBody>
      </p:sp>
      <p:sp>
        <p:nvSpPr>
          <p:cNvPr id="6" name="Espace réservé du numéro de diapositive 5">
            <a:extLst>
              <a:ext uri="{FF2B5EF4-FFF2-40B4-BE49-F238E27FC236}">
                <a16:creationId xmlns:a16="http://schemas.microsoft.com/office/drawing/2014/main" id="{862CB2DB-5C08-4333-A6B4-20FE24FFA844}"/>
              </a:ext>
            </a:extLst>
          </p:cNvPr>
          <p:cNvSpPr>
            <a:spLocks noGrp="1"/>
          </p:cNvSpPr>
          <p:nvPr>
            <p:ph type="sldNum" sz="quarter" idx="12"/>
          </p:nvPr>
        </p:nvSpPr>
        <p:spPr/>
        <p:txBody>
          <a:bodyPr/>
          <a:lstStyle/>
          <a:p>
            <a:fld id="{05FAEA2E-F0FD-44A1-9A34-85B2CAC54FDB}" type="slidenum">
              <a:rPr lang="fr-MQ" smtClean="0"/>
              <a:t>‹N°›</a:t>
            </a:fld>
            <a:endParaRPr lang="fr-MQ"/>
          </a:p>
        </p:txBody>
      </p:sp>
    </p:spTree>
    <p:extLst>
      <p:ext uri="{BB962C8B-B14F-4D97-AF65-F5344CB8AC3E}">
        <p14:creationId xmlns:p14="http://schemas.microsoft.com/office/powerpoint/2010/main" val="39728609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531E1F-122C-48AC-B973-FDEFEEEFC2B4}"/>
              </a:ext>
            </a:extLst>
          </p:cNvPr>
          <p:cNvSpPr>
            <a:spLocks noGrp="1"/>
          </p:cNvSpPr>
          <p:nvPr>
            <p:ph type="title"/>
          </p:nvPr>
        </p:nvSpPr>
        <p:spPr/>
        <p:txBody>
          <a:bodyPr/>
          <a:lstStyle/>
          <a:p>
            <a:r>
              <a:rPr lang="fr-FR"/>
              <a:t>Modifiez le style du titre</a:t>
            </a:r>
            <a:endParaRPr lang="fr-MQ"/>
          </a:p>
        </p:txBody>
      </p:sp>
      <p:sp>
        <p:nvSpPr>
          <p:cNvPr id="3" name="Espace réservé du contenu 2">
            <a:extLst>
              <a:ext uri="{FF2B5EF4-FFF2-40B4-BE49-F238E27FC236}">
                <a16:creationId xmlns:a16="http://schemas.microsoft.com/office/drawing/2014/main" id="{9BA2382E-5A2E-4D8B-9A7E-9EE2D1A4787F}"/>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Q"/>
          </a:p>
        </p:txBody>
      </p:sp>
      <p:sp>
        <p:nvSpPr>
          <p:cNvPr id="4" name="Espace réservé de la date 3">
            <a:extLst>
              <a:ext uri="{FF2B5EF4-FFF2-40B4-BE49-F238E27FC236}">
                <a16:creationId xmlns:a16="http://schemas.microsoft.com/office/drawing/2014/main" id="{33544FD3-372C-4287-B4A6-24A19D706DF0}"/>
              </a:ext>
            </a:extLst>
          </p:cNvPr>
          <p:cNvSpPr>
            <a:spLocks noGrp="1"/>
          </p:cNvSpPr>
          <p:nvPr>
            <p:ph type="dt" sz="half" idx="10"/>
          </p:nvPr>
        </p:nvSpPr>
        <p:spPr/>
        <p:txBody>
          <a:bodyPr/>
          <a:lstStyle/>
          <a:p>
            <a:fld id="{F682E753-CA56-4CE0-8BCA-AC0C520AB481}" type="datetimeFigureOut">
              <a:rPr lang="fr-MQ" smtClean="0"/>
              <a:t>1/15/23</a:t>
            </a:fld>
            <a:endParaRPr lang="fr-MQ"/>
          </a:p>
        </p:txBody>
      </p:sp>
      <p:sp>
        <p:nvSpPr>
          <p:cNvPr id="5" name="Espace réservé du pied de page 4">
            <a:extLst>
              <a:ext uri="{FF2B5EF4-FFF2-40B4-BE49-F238E27FC236}">
                <a16:creationId xmlns:a16="http://schemas.microsoft.com/office/drawing/2014/main" id="{8133E701-45C0-4CB8-8E8C-5D3913FE2F50}"/>
              </a:ext>
            </a:extLst>
          </p:cNvPr>
          <p:cNvSpPr>
            <a:spLocks noGrp="1"/>
          </p:cNvSpPr>
          <p:nvPr>
            <p:ph type="ftr" sz="quarter" idx="11"/>
          </p:nvPr>
        </p:nvSpPr>
        <p:spPr/>
        <p:txBody>
          <a:bodyPr/>
          <a:lstStyle/>
          <a:p>
            <a:endParaRPr lang="fr-MQ"/>
          </a:p>
        </p:txBody>
      </p:sp>
      <p:sp>
        <p:nvSpPr>
          <p:cNvPr id="6" name="Espace réservé du numéro de diapositive 5">
            <a:extLst>
              <a:ext uri="{FF2B5EF4-FFF2-40B4-BE49-F238E27FC236}">
                <a16:creationId xmlns:a16="http://schemas.microsoft.com/office/drawing/2014/main" id="{9D7B7656-3F4E-40BF-B0B2-050FAA66C5D0}"/>
              </a:ext>
            </a:extLst>
          </p:cNvPr>
          <p:cNvSpPr>
            <a:spLocks noGrp="1"/>
          </p:cNvSpPr>
          <p:nvPr>
            <p:ph type="sldNum" sz="quarter" idx="12"/>
          </p:nvPr>
        </p:nvSpPr>
        <p:spPr/>
        <p:txBody>
          <a:bodyPr/>
          <a:lstStyle/>
          <a:p>
            <a:fld id="{05FAEA2E-F0FD-44A1-9A34-85B2CAC54FDB}" type="slidenum">
              <a:rPr lang="fr-MQ" smtClean="0"/>
              <a:t>‹N°›</a:t>
            </a:fld>
            <a:endParaRPr lang="fr-MQ"/>
          </a:p>
        </p:txBody>
      </p:sp>
    </p:spTree>
    <p:extLst>
      <p:ext uri="{BB962C8B-B14F-4D97-AF65-F5344CB8AC3E}">
        <p14:creationId xmlns:p14="http://schemas.microsoft.com/office/powerpoint/2010/main" val="28963249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A980A3-CCA0-4D4D-8AA0-4902D795BB7F}"/>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MQ"/>
          </a:p>
        </p:txBody>
      </p:sp>
      <p:sp>
        <p:nvSpPr>
          <p:cNvPr id="3" name="Espace réservé du texte 2">
            <a:extLst>
              <a:ext uri="{FF2B5EF4-FFF2-40B4-BE49-F238E27FC236}">
                <a16:creationId xmlns:a16="http://schemas.microsoft.com/office/drawing/2014/main" id="{A68EF35C-879C-4F17-8420-6FDEED87F2E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3878CE2C-60DD-4701-B044-FA4907DE1BD2}"/>
              </a:ext>
            </a:extLst>
          </p:cNvPr>
          <p:cNvSpPr>
            <a:spLocks noGrp="1"/>
          </p:cNvSpPr>
          <p:nvPr>
            <p:ph type="dt" sz="half" idx="10"/>
          </p:nvPr>
        </p:nvSpPr>
        <p:spPr/>
        <p:txBody>
          <a:bodyPr/>
          <a:lstStyle/>
          <a:p>
            <a:fld id="{F682E753-CA56-4CE0-8BCA-AC0C520AB481}" type="datetimeFigureOut">
              <a:rPr lang="fr-MQ" smtClean="0"/>
              <a:t>1/15/23</a:t>
            </a:fld>
            <a:endParaRPr lang="fr-MQ"/>
          </a:p>
        </p:txBody>
      </p:sp>
      <p:sp>
        <p:nvSpPr>
          <p:cNvPr id="5" name="Espace réservé du pied de page 4">
            <a:extLst>
              <a:ext uri="{FF2B5EF4-FFF2-40B4-BE49-F238E27FC236}">
                <a16:creationId xmlns:a16="http://schemas.microsoft.com/office/drawing/2014/main" id="{D9553D18-C3BA-426D-A54A-C8E8050F5DDF}"/>
              </a:ext>
            </a:extLst>
          </p:cNvPr>
          <p:cNvSpPr>
            <a:spLocks noGrp="1"/>
          </p:cNvSpPr>
          <p:nvPr>
            <p:ph type="ftr" sz="quarter" idx="11"/>
          </p:nvPr>
        </p:nvSpPr>
        <p:spPr/>
        <p:txBody>
          <a:bodyPr/>
          <a:lstStyle/>
          <a:p>
            <a:endParaRPr lang="fr-MQ"/>
          </a:p>
        </p:txBody>
      </p:sp>
      <p:sp>
        <p:nvSpPr>
          <p:cNvPr id="6" name="Espace réservé du numéro de diapositive 5">
            <a:extLst>
              <a:ext uri="{FF2B5EF4-FFF2-40B4-BE49-F238E27FC236}">
                <a16:creationId xmlns:a16="http://schemas.microsoft.com/office/drawing/2014/main" id="{50F8550F-BD77-455F-9A51-D8B19C4810E3}"/>
              </a:ext>
            </a:extLst>
          </p:cNvPr>
          <p:cNvSpPr>
            <a:spLocks noGrp="1"/>
          </p:cNvSpPr>
          <p:nvPr>
            <p:ph type="sldNum" sz="quarter" idx="12"/>
          </p:nvPr>
        </p:nvSpPr>
        <p:spPr/>
        <p:txBody>
          <a:bodyPr/>
          <a:lstStyle/>
          <a:p>
            <a:fld id="{05FAEA2E-F0FD-44A1-9A34-85B2CAC54FDB}" type="slidenum">
              <a:rPr lang="fr-MQ" smtClean="0"/>
              <a:t>‹N°›</a:t>
            </a:fld>
            <a:endParaRPr lang="fr-MQ"/>
          </a:p>
        </p:txBody>
      </p:sp>
    </p:spTree>
    <p:extLst>
      <p:ext uri="{BB962C8B-B14F-4D97-AF65-F5344CB8AC3E}">
        <p14:creationId xmlns:p14="http://schemas.microsoft.com/office/powerpoint/2010/main" val="27978285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2D5DCF-4022-40CD-A52E-84E04D71B327}"/>
              </a:ext>
            </a:extLst>
          </p:cNvPr>
          <p:cNvSpPr>
            <a:spLocks noGrp="1"/>
          </p:cNvSpPr>
          <p:nvPr>
            <p:ph type="title"/>
          </p:nvPr>
        </p:nvSpPr>
        <p:spPr/>
        <p:txBody>
          <a:bodyPr/>
          <a:lstStyle/>
          <a:p>
            <a:r>
              <a:rPr lang="fr-FR"/>
              <a:t>Modifiez le style du titre</a:t>
            </a:r>
            <a:endParaRPr lang="fr-MQ"/>
          </a:p>
        </p:txBody>
      </p:sp>
      <p:sp>
        <p:nvSpPr>
          <p:cNvPr id="3" name="Espace réservé du contenu 2">
            <a:extLst>
              <a:ext uri="{FF2B5EF4-FFF2-40B4-BE49-F238E27FC236}">
                <a16:creationId xmlns:a16="http://schemas.microsoft.com/office/drawing/2014/main" id="{7865CED7-6E19-4B4B-9E1B-E201260A88EE}"/>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Q"/>
          </a:p>
        </p:txBody>
      </p:sp>
      <p:sp>
        <p:nvSpPr>
          <p:cNvPr id="4" name="Espace réservé du contenu 3">
            <a:extLst>
              <a:ext uri="{FF2B5EF4-FFF2-40B4-BE49-F238E27FC236}">
                <a16:creationId xmlns:a16="http://schemas.microsoft.com/office/drawing/2014/main" id="{FFC7AF33-5E54-4304-8609-F7E0670DE2A9}"/>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Q"/>
          </a:p>
        </p:txBody>
      </p:sp>
      <p:sp>
        <p:nvSpPr>
          <p:cNvPr id="5" name="Espace réservé de la date 4">
            <a:extLst>
              <a:ext uri="{FF2B5EF4-FFF2-40B4-BE49-F238E27FC236}">
                <a16:creationId xmlns:a16="http://schemas.microsoft.com/office/drawing/2014/main" id="{83305932-E2C0-44CD-BDDD-0107ABB4731D}"/>
              </a:ext>
            </a:extLst>
          </p:cNvPr>
          <p:cNvSpPr>
            <a:spLocks noGrp="1"/>
          </p:cNvSpPr>
          <p:nvPr>
            <p:ph type="dt" sz="half" idx="10"/>
          </p:nvPr>
        </p:nvSpPr>
        <p:spPr/>
        <p:txBody>
          <a:bodyPr/>
          <a:lstStyle/>
          <a:p>
            <a:fld id="{F682E753-CA56-4CE0-8BCA-AC0C520AB481}" type="datetimeFigureOut">
              <a:rPr lang="fr-MQ" smtClean="0"/>
              <a:t>1/15/23</a:t>
            </a:fld>
            <a:endParaRPr lang="fr-MQ"/>
          </a:p>
        </p:txBody>
      </p:sp>
      <p:sp>
        <p:nvSpPr>
          <p:cNvPr id="6" name="Espace réservé du pied de page 5">
            <a:extLst>
              <a:ext uri="{FF2B5EF4-FFF2-40B4-BE49-F238E27FC236}">
                <a16:creationId xmlns:a16="http://schemas.microsoft.com/office/drawing/2014/main" id="{02F9E76E-92C2-491C-8237-F6F0CC70566A}"/>
              </a:ext>
            </a:extLst>
          </p:cNvPr>
          <p:cNvSpPr>
            <a:spLocks noGrp="1"/>
          </p:cNvSpPr>
          <p:nvPr>
            <p:ph type="ftr" sz="quarter" idx="11"/>
          </p:nvPr>
        </p:nvSpPr>
        <p:spPr/>
        <p:txBody>
          <a:bodyPr/>
          <a:lstStyle/>
          <a:p>
            <a:endParaRPr lang="fr-MQ"/>
          </a:p>
        </p:txBody>
      </p:sp>
      <p:sp>
        <p:nvSpPr>
          <p:cNvPr id="7" name="Espace réservé du numéro de diapositive 6">
            <a:extLst>
              <a:ext uri="{FF2B5EF4-FFF2-40B4-BE49-F238E27FC236}">
                <a16:creationId xmlns:a16="http://schemas.microsoft.com/office/drawing/2014/main" id="{1299B16B-A1BD-4B64-94BA-476276940F3C}"/>
              </a:ext>
            </a:extLst>
          </p:cNvPr>
          <p:cNvSpPr>
            <a:spLocks noGrp="1"/>
          </p:cNvSpPr>
          <p:nvPr>
            <p:ph type="sldNum" sz="quarter" idx="12"/>
          </p:nvPr>
        </p:nvSpPr>
        <p:spPr/>
        <p:txBody>
          <a:bodyPr/>
          <a:lstStyle/>
          <a:p>
            <a:fld id="{05FAEA2E-F0FD-44A1-9A34-85B2CAC54FDB}" type="slidenum">
              <a:rPr lang="fr-MQ" smtClean="0"/>
              <a:t>‹N°›</a:t>
            </a:fld>
            <a:endParaRPr lang="fr-MQ"/>
          </a:p>
        </p:txBody>
      </p:sp>
    </p:spTree>
    <p:extLst>
      <p:ext uri="{BB962C8B-B14F-4D97-AF65-F5344CB8AC3E}">
        <p14:creationId xmlns:p14="http://schemas.microsoft.com/office/powerpoint/2010/main" val="14738950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9F02FC-33A1-4415-9B71-0B86D871808E}"/>
              </a:ext>
            </a:extLst>
          </p:cNvPr>
          <p:cNvSpPr>
            <a:spLocks noGrp="1"/>
          </p:cNvSpPr>
          <p:nvPr>
            <p:ph type="title"/>
          </p:nvPr>
        </p:nvSpPr>
        <p:spPr>
          <a:xfrm>
            <a:off x="839788" y="365125"/>
            <a:ext cx="10515600" cy="1325563"/>
          </a:xfrm>
        </p:spPr>
        <p:txBody>
          <a:bodyPr/>
          <a:lstStyle/>
          <a:p>
            <a:r>
              <a:rPr lang="fr-FR"/>
              <a:t>Modifiez le style du titre</a:t>
            </a:r>
            <a:endParaRPr lang="fr-MQ"/>
          </a:p>
        </p:txBody>
      </p:sp>
      <p:sp>
        <p:nvSpPr>
          <p:cNvPr id="3" name="Espace réservé du texte 2">
            <a:extLst>
              <a:ext uri="{FF2B5EF4-FFF2-40B4-BE49-F238E27FC236}">
                <a16:creationId xmlns:a16="http://schemas.microsoft.com/office/drawing/2014/main" id="{81CBCBA9-7B59-4EB4-8F6E-2741A674B7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FCF2F5D-DAD9-4875-910E-0BBF7B1F948C}"/>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Q"/>
          </a:p>
        </p:txBody>
      </p:sp>
      <p:sp>
        <p:nvSpPr>
          <p:cNvPr id="5" name="Espace réservé du texte 4">
            <a:extLst>
              <a:ext uri="{FF2B5EF4-FFF2-40B4-BE49-F238E27FC236}">
                <a16:creationId xmlns:a16="http://schemas.microsoft.com/office/drawing/2014/main" id="{2C8A797F-B223-4A2D-A91B-1FEED68339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23B38B21-C350-457A-A9DB-6F19749A48AE}"/>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Q"/>
          </a:p>
        </p:txBody>
      </p:sp>
      <p:sp>
        <p:nvSpPr>
          <p:cNvPr id="7" name="Espace réservé de la date 6">
            <a:extLst>
              <a:ext uri="{FF2B5EF4-FFF2-40B4-BE49-F238E27FC236}">
                <a16:creationId xmlns:a16="http://schemas.microsoft.com/office/drawing/2014/main" id="{70EE4B37-5E9D-483D-B0BE-6666C5D5FC3E}"/>
              </a:ext>
            </a:extLst>
          </p:cNvPr>
          <p:cNvSpPr>
            <a:spLocks noGrp="1"/>
          </p:cNvSpPr>
          <p:nvPr>
            <p:ph type="dt" sz="half" idx="10"/>
          </p:nvPr>
        </p:nvSpPr>
        <p:spPr/>
        <p:txBody>
          <a:bodyPr/>
          <a:lstStyle/>
          <a:p>
            <a:fld id="{F682E753-CA56-4CE0-8BCA-AC0C520AB481}" type="datetimeFigureOut">
              <a:rPr lang="fr-MQ" smtClean="0"/>
              <a:t>1/15/23</a:t>
            </a:fld>
            <a:endParaRPr lang="fr-MQ"/>
          </a:p>
        </p:txBody>
      </p:sp>
      <p:sp>
        <p:nvSpPr>
          <p:cNvPr id="8" name="Espace réservé du pied de page 7">
            <a:extLst>
              <a:ext uri="{FF2B5EF4-FFF2-40B4-BE49-F238E27FC236}">
                <a16:creationId xmlns:a16="http://schemas.microsoft.com/office/drawing/2014/main" id="{3B5A0BCA-1D20-4D1D-A4E1-AFD378B94C36}"/>
              </a:ext>
            </a:extLst>
          </p:cNvPr>
          <p:cNvSpPr>
            <a:spLocks noGrp="1"/>
          </p:cNvSpPr>
          <p:nvPr>
            <p:ph type="ftr" sz="quarter" idx="11"/>
          </p:nvPr>
        </p:nvSpPr>
        <p:spPr/>
        <p:txBody>
          <a:bodyPr/>
          <a:lstStyle/>
          <a:p>
            <a:endParaRPr lang="fr-MQ"/>
          </a:p>
        </p:txBody>
      </p:sp>
      <p:sp>
        <p:nvSpPr>
          <p:cNvPr id="9" name="Espace réservé du numéro de diapositive 8">
            <a:extLst>
              <a:ext uri="{FF2B5EF4-FFF2-40B4-BE49-F238E27FC236}">
                <a16:creationId xmlns:a16="http://schemas.microsoft.com/office/drawing/2014/main" id="{9CA7378F-8CB8-4AD4-B1D1-1D928673BEDD}"/>
              </a:ext>
            </a:extLst>
          </p:cNvPr>
          <p:cNvSpPr>
            <a:spLocks noGrp="1"/>
          </p:cNvSpPr>
          <p:nvPr>
            <p:ph type="sldNum" sz="quarter" idx="12"/>
          </p:nvPr>
        </p:nvSpPr>
        <p:spPr/>
        <p:txBody>
          <a:bodyPr/>
          <a:lstStyle/>
          <a:p>
            <a:fld id="{05FAEA2E-F0FD-44A1-9A34-85B2CAC54FDB}" type="slidenum">
              <a:rPr lang="fr-MQ" smtClean="0"/>
              <a:t>‹N°›</a:t>
            </a:fld>
            <a:endParaRPr lang="fr-MQ"/>
          </a:p>
        </p:txBody>
      </p:sp>
    </p:spTree>
    <p:extLst>
      <p:ext uri="{BB962C8B-B14F-4D97-AF65-F5344CB8AC3E}">
        <p14:creationId xmlns:p14="http://schemas.microsoft.com/office/powerpoint/2010/main" val="17687949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17E119-3399-4E78-A1D4-7F65F3F22943}"/>
              </a:ext>
            </a:extLst>
          </p:cNvPr>
          <p:cNvSpPr>
            <a:spLocks noGrp="1"/>
          </p:cNvSpPr>
          <p:nvPr>
            <p:ph type="title"/>
          </p:nvPr>
        </p:nvSpPr>
        <p:spPr/>
        <p:txBody>
          <a:bodyPr/>
          <a:lstStyle/>
          <a:p>
            <a:r>
              <a:rPr lang="fr-FR"/>
              <a:t>Modifiez le style du titre</a:t>
            </a:r>
            <a:endParaRPr lang="fr-MQ"/>
          </a:p>
        </p:txBody>
      </p:sp>
      <p:sp>
        <p:nvSpPr>
          <p:cNvPr id="3" name="Espace réservé de la date 2">
            <a:extLst>
              <a:ext uri="{FF2B5EF4-FFF2-40B4-BE49-F238E27FC236}">
                <a16:creationId xmlns:a16="http://schemas.microsoft.com/office/drawing/2014/main" id="{51337194-EF3B-45A9-A42E-CEDB52AFE657}"/>
              </a:ext>
            </a:extLst>
          </p:cNvPr>
          <p:cNvSpPr>
            <a:spLocks noGrp="1"/>
          </p:cNvSpPr>
          <p:nvPr>
            <p:ph type="dt" sz="half" idx="10"/>
          </p:nvPr>
        </p:nvSpPr>
        <p:spPr/>
        <p:txBody>
          <a:bodyPr/>
          <a:lstStyle/>
          <a:p>
            <a:fld id="{F682E753-CA56-4CE0-8BCA-AC0C520AB481}" type="datetimeFigureOut">
              <a:rPr lang="fr-MQ" smtClean="0"/>
              <a:t>1/15/23</a:t>
            </a:fld>
            <a:endParaRPr lang="fr-MQ"/>
          </a:p>
        </p:txBody>
      </p:sp>
      <p:sp>
        <p:nvSpPr>
          <p:cNvPr id="4" name="Espace réservé du pied de page 3">
            <a:extLst>
              <a:ext uri="{FF2B5EF4-FFF2-40B4-BE49-F238E27FC236}">
                <a16:creationId xmlns:a16="http://schemas.microsoft.com/office/drawing/2014/main" id="{F753C4FA-DB7A-45B6-B2B3-7131B6DE7880}"/>
              </a:ext>
            </a:extLst>
          </p:cNvPr>
          <p:cNvSpPr>
            <a:spLocks noGrp="1"/>
          </p:cNvSpPr>
          <p:nvPr>
            <p:ph type="ftr" sz="quarter" idx="11"/>
          </p:nvPr>
        </p:nvSpPr>
        <p:spPr/>
        <p:txBody>
          <a:bodyPr/>
          <a:lstStyle/>
          <a:p>
            <a:endParaRPr lang="fr-MQ"/>
          </a:p>
        </p:txBody>
      </p:sp>
      <p:sp>
        <p:nvSpPr>
          <p:cNvPr id="5" name="Espace réservé du numéro de diapositive 4">
            <a:extLst>
              <a:ext uri="{FF2B5EF4-FFF2-40B4-BE49-F238E27FC236}">
                <a16:creationId xmlns:a16="http://schemas.microsoft.com/office/drawing/2014/main" id="{DF7E29AA-EB4C-49C4-BF02-679ED7DD39F3}"/>
              </a:ext>
            </a:extLst>
          </p:cNvPr>
          <p:cNvSpPr>
            <a:spLocks noGrp="1"/>
          </p:cNvSpPr>
          <p:nvPr>
            <p:ph type="sldNum" sz="quarter" idx="12"/>
          </p:nvPr>
        </p:nvSpPr>
        <p:spPr/>
        <p:txBody>
          <a:bodyPr/>
          <a:lstStyle/>
          <a:p>
            <a:fld id="{05FAEA2E-F0FD-44A1-9A34-85B2CAC54FDB}" type="slidenum">
              <a:rPr lang="fr-MQ" smtClean="0"/>
              <a:t>‹N°›</a:t>
            </a:fld>
            <a:endParaRPr lang="fr-MQ"/>
          </a:p>
        </p:txBody>
      </p:sp>
    </p:spTree>
    <p:extLst>
      <p:ext uri="{BB962C8B-B14F-4D97-AF65-F5344CB8AC3E}">
        <p14:creationId xmlns:p14="http://schemas.microsoft.com/office/powerpoint/2010/main" val="125313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42A853B-614E-4144-B553-D90EF47A89C5}"/>
              </a:ext>
            </a:extLst>
          </p:cNvPr>
          <p:cNvSpPr>
            <a:spLocks noGrp="1"/>
          </p:cNvSpPr>
          <p:nvPr>
            <p:ph type="dt" sz="half" idx="10"/>
          </p:nvPr>
        </p:nvSpPr>
        <p:spPr/>
        <p:txBody>
          <a:bodyPr/>
          <a:lstStyle/>
          <a:p>
            <a:fld id="{F682E753-CA56-4CE0-8BCA-AC0C520AB481}" type="datetimeFigureOut">
              <a:rPr lang="fr-MQ" smtClean="0"/>
              <a:t>1/15/23</a:t>
            </a:fld>
            <a:endParaRPr lang="fr-MQ"/>
          </a:p>
        </p:txBody>
      </p:sp>
      <p:sp>
        <p:nvSpPr>
          <p:cNvPr id="3" name="Espace réservé du pied de page 2">
            <a:extLst>
              <a:ext uri="{FF2B5EF4-FFF2-40B4-BE49-F238E27FC236}">
                <a16:creationId xmlns:a16="http://schemas.microsoft.com/office/drawing/2014/main" id="{5E2632E8-B55A-4B1B-A11F-B0E8FD138A30}"/>
              </a:ext>
            </a:extLst>
          </p:cNvPr>
          <p:cNvSpPr>
            <a:spLocks noGrp="1"/>
          </p:cNvSpPr>
          <p:nvPr>
            <p:ph type="ftr" sz="quarter" idx="11"/>
          </p:nvPr>
        </p:nvSpPr>
        <p:spPr/>
        <p:txBody>
          <a:bodyPr/>
          <a:lstStyle/>
          <a:p>
            <a:endParaRPr lang="fr-MQ"/>
          </a:p>
        </p:txBody>
      </p:sp>
      <p:sp>
        <p:nvSpPr>
          <p:cNvPr id="4" name="Espace réservé du numéro de diapositive 3">
            <a:extLst>
              <a:ext uri="{FF2B5EF4-FFF2-40B4-BE49-F238E27FC236}">
                <a16:creationId xmlns:a16="http://schemas.microsoft.com/office/drawing/2014/main" id="{8F899ADC-F924-4CA6-A63F-3D655752504A}"/>
              </a:ext>
            </a:extLst>
          </p:cNvPr>
          <p:cNvSpPr>
            <a:spLocks noGrp="1"/>
          </p:cNvSpPr>
          <p:nvPr>
            <p:ph type="sldNum" sz="quarter" idx="12"/>
          </p:nvPr>
        </p:nvSpPr>
        <p:spPr/>
        <p:txBody>
          <a:bodyPr/>
          <a:lstStyle/>
          <a:p>
            <a:fld id="{05FAEA2E-F0FD-44A1-9A34-85B2CAC54FDB}" type="slidenum">
              <a:rPr lang="fr-MQ" smtClean="0"/>
              <a:t>‹N°›</a:t>
            </a:fld>
            <a:endParaRPr lang="fr-MQ"/>
          </a:p>
        </p:txBody>
      </p:sp>
    </p:spTree>
    <p:extLst>
      <p:ext uri="{BB962C8B-B14F-4D97-AF65-F5344CB8AC3E}">
        <p14:creationId xmlns:p14="http://schemas.microsoft.com/office/powerpoint/2010/main" val="38406233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33F139-153E-4F46-8350-9055EE5B119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MQ"/>
          </a:p>
        </p:txBody>
      </p:sp>
      <p:sp>
        <p:nvSpPr>
          <p:cNvPr id="3" name="Espace réservé du contenu 2">
            <a:extLst>
              <a:ext uri="{FF2B5EF4-FFF2-40B4-BE49-F238E27FC236}">
                <a16:creationId xmlns:a16="http://schemas.microsoft.com/office/drawing/2014/main" id="{DA5B3BBE-C380-4510-9345-FFB477A960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Q"/>
          </a:p>
        </p:txBody>
      </p:sp>
      <p:sp>
        <p:nvSpPr>
          <p:cNvPr id="4" name="Espace réservé du texte 3">
            <a:extLst>
              <a:ext uri="{FF2B5EF4-FFF2-40B4-BE49-F238E27FC236}">
                <a16:creationId xmlns:a16="http://schemas.microsoft.com/office/drawing/2014/main" id="{45B3DCFA-7191-487C-8054-04497C779C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C8512DE-A3F8-4C4C-BE89-97A0A0D83D68}"/>
              </a:ext>
            </a:extLst>
          </p:cNvPr>
          <p:cNvSpPr>
            <a:spLocks noGrp="1"/>
          </p:cNvSpPr>
          <p:nvPr>
            <p:ph type="dt" sz="half" idx="10"/>
          </p:nvPr>
        </p:nvSpPr>
        <p:spPr/>
        <p:txBody>
          <a:bodyPr/>
          <a:lstStyle/>
          <a:p>
            <a:fld id="{F682E753-CA56-4CE0-8BCA-AC0C520AB481}" type="datetimeFigureOut">
              <a:rPr lang="fr-MQ" smtClean="0"/>
              <a:t>1/15/23</a:t>
            </a:fld>
            <a:endParaRPr lang="fr-MQ"/>
          </a:p>
        </p:txBody>
      </p:sp>
      <p:sp>
        <p:nvSpPr>
          <p:cNvPr id="6" name="Espace réservé du pied de page 5">
            <a:extLst>
              <a:ext uri="{FF2B5EF4-FFF2-40B4-BE49-F238E27FC236}">
                <a16:creationId xmlns:a16="http://schemas.microsoft.com/office/drawing/2014/main" id="{7C5F1FFD-B6DF-4FE0-8132-97A971551E72}"/>
              </a:ext>
            </a:extLst>
          </p:cNvPr>
          <p:cNvSpPr>
            <a:spLocks noGrp="1"/>
          </p:cNvSpPr>
          <p:nvPr>
            <p:ph type="ftr" sz="quarter" idx="11"/>
          </p:nvPr>
        </p:nvSpPr>
        <p:spPr/>
        <p:txBody>
          <a:bodyPr/>
          <a:lstStyle/>
          <a:p>
            <a:endParaRPr lang="fr-MQ"/>
          </a:p>
        </p:txBody>
      </p:sp>
      <p:sp>
        <p:nvSpPr>
          <p:cNvPr id="7" name="Espace réservé du numéro de diapositive 6">
            <a:extLst>
              <a:ext uri="{FF2B5EF4-FFF2-40B4-BE49-F238E27FC236}">
                <a16:creationId xmlns:a16="http://schemas.microsoft.com/office/drawing/2014/main" id="{D7AED824-379B-4780-955C-BF1B79B89F07}"/>
              </a:ext>
            </a:extLst>
          </p:cNvPr>
          <p:cNvSpPr>
            <a:spLocks noGrp="1"/>
          </p:cNvSpPr>
          <p:nvPr>
            <p:ph type="sldNum" sz="quarter" idx="12"/>
          </p:nvPr>
        </p:nvSpPr>
        <p:spPr/>
        <p:txBody>
          <a:bodyPr/>
          <a:lstStyle/>
          <a:p>
            <a:fld id="{05FAEA2E-F0FD-44A1-9A34-85B2CAC54FDB}" type="slidenum">
              <a:rPr lang="fr-MQ" smtClean="0"/>
              <a:t>‹N°›</a:t>
            </a:fld>
            <a:endParaRPr lang="fr-MQ"/>
          </a:p>
        </p:txBody>
      </p:sp>
    </p:spTree>
    <p:extLst>
      <p:ext uri="{BB962C8B-B14F-4D97-AF65-F5344CB8AC3E}">
        <p14:creationId xmlns:p14="http://schemas.microsoft.com/office/powerpoint/2010/main" val="19082776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E996D5-23B6-4471-B80F-1366103EBFF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MQ"/>
          </a:p>
        </p:txBody>
      </p:sp>
      <p:sp>
        <p:nvSpPr>
          <p:cNvPr id="3" name="Espace réservé pour une image  2">
            <a:extLst>
              <a:ext uri="{FF2B5EF4-FFF2-40B4-BE49-F238E27FC236}">
                <a16:creationId xmlns:a16="http://schemas.microsoft.com/office/drawing/2014/main" id="{1B23B74F-5672-447D-8C53-10605A4FA0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MQ"/>
          </a:p>
        </p:txBody>
      </p:sp>
      <p:sp>
        <p:nvSpPr>
          <p:cNvPr id="4" name="Espace réservé du texte 3">
            <a:extLst>
              <a:ext uri="{FF2B5EF4-FFF2-40B4-BE49-F238E27FC236}">
                <a16:creationId xmlns:a16="http://schemas.microsoft.com/office/drawing/2014/main" id="{0863D662-473F-4341-91F0-FE0886D813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21C8E05-B6B2-4566-8688-B9D497E9C887}"/>
              </a:ext>
            </a:extLst>
          </p:cNvPr>
          <p:cNvSpPr>
            <a:spLocks noGrp="1"/>
          </p:cNvSpPr>
          <p:nvPr>
            <p:ph type="dt" sz="half" idx="10"/>
          </p:nvPr>
        </p:nvSpPr>
        <p:spPr/>
        <p:txBody>
          <a:bodyPr/>
          <a:lstStyle/>
          <a:p>
            <a:fld id="{F682E753-CA56-4CE0-8BCA-AC0C520AB481}" type="datetimeFigureOut">
              <a:rPr lang="fr-MQ" smtClean="0"/>
              <a:t>1/15/23</a:t>
            </a:fld>
            <a:endParaRPr lang="fr-MQ"/>
          </a:p>
        </p:txBody>
      </p:sp>
      <p:sp>
        <p:nvSpPr>
          <p:cNvPr id="6" name="Espace réservé du pied de page 5">
            <a:extLst>
              <a:ext uri="{FF2B5EF4-FFF2-40B4-BE49-F238E27FC236}">
                <a16:creationId xmlns:a16="http://schemas.microsoft.com/office/drawing/2014/main" id="{16CFD882-632B-4BE5-98B9-7562DE555C7D}"/>
              </a:ext>
            </a:extLst>
          </p:cNvPr>
          <p:cNvSpPr>
            <a:spLocks noGrp="1"/>
          </p:cNvSpPr>
          <p:nvPr>
            <p:ph type="ftr" sz="quarter" idx="11"/>
          </p:nvPr>
        </p:nvSpPr>
        <p:spPr/>
        <p:txBody>
          <a:bodyPr/>
          <a:lstStyle/>
          <a:p>
            <a:endParaRPr lang="fr-MQ"/>
          </a:p>
        </p:txBody>
      </p:sp>
      <p:sp>
        <p:nvSpPr>
          <p:cNvPr id="7" name="Espace réservé du numéro de diapositive 6">
            <a:extLst>
              <a:ext uri="{FF2B5EF4-FFF2-40B4-BE49-F238E27FC236}">
                <a16:creationId xmlns:a16="http://schemas.microsoft.com/office/drawing/2014/main" id="{DB210DD4-0BAA-4A3D-B321-B2CD604B2598}"/>
              </a:ext>
            </a:extLst>
          </p:cNvPr>
          <p:cNvSpPr>
            <a:spLocks noGrp="1"/>
          </p:cNvSpPr>
          <p:nvPr>
            <p:ph type="sldNum" sz="quarter" idx="12"/>
          </p:nvPr>
        </p:nvSpPr>
        <p:spPr/>
        <p:txBody>
          <a:bodyPr/>
          <a:lstStyle/>
          <a:p>
            <a:fld id="{05FAEA2E-F0FD-44A1-9A34-85B2CAC54FDB}" type="slidenum">
              <a:rPr lang="fr-MQ" smtClean="0"/>
              <a:t>‹N°›</a:t>
            </a:fld>
            <a:endParaRPr lang="fr-MQ"/>
          </a:p>
        </p:txBody>
      </p:sp>
    </p:spTree>
    <p:extLst>
      <p:ext uri="{BB962C8B-B14F-4D97-AF65-F5344CB8AC3E}">
        <p14:creationId xmlns:p14="http://schemas.microsoft.com/office/powerpoint/2010/main" val="11484170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864620-AB3F-42D4-BF01-FFBC0F64ADA2}"/>
              </a:ext>
            </a:extLst>
          </p:cNvPr>
          <p:cNvSpPr>
            <a:spLocks noGrp="1"/>
          </p:cNvSpPr>
          <p:nvPr>
            <p:ph type="title"/>
          </p:nvPr>
        </p:nvSpPr>
        <p:spPr/>
        <p:txBody>
          <a:bodyPr/>
          <a:lstStyle/>
          <a:p>
            <a:r>
              <a:rPr lang="fr-FR"/>
              <a:t>Modifiez le style du titre</a:t>
            </a:r>
            <a:endParaRPr lang="fr-MQ"/>
          </a:p>
        </p:txBody>
      </p:sp>
      <p:sp>
        <p:nvSpPr>
          <p:cNvPr id="3" name="Espace réservé du texte vertical 2">
            <a:extLst>
              <a:ext uri="{FF2B5EF4-FFF2-40B4-BE49-F238E27FC236}">
                <a16:creationId xmlns:a16="http://schemas.microsoft.com/office/drawing/2014/main" id="{35877F96-EE9A-4071-AB58-669D351F12F7}"/>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Q"/>
          </a:p>
        </p:txBody>
      </p:sp>
      <p:sp>
        <p:nvSpPr>
          <p:cNvPr id="4" name="Espace réservé de la date 3">
            <a:extLst>
              <a:ext uri="{FF2B5EF4-FFF2-40B4-BE49-F238E27FC236}">
                <a16:creationId xmlns:a16="http://schemas.microsoft.com/office/drawing/2014/main" id="{3A87C908-C300-469D-B825-20BF4D44996C}"/>
              </a:ext>
            </a:extLst>
          </p:cNvPr>
          <p:cNvSpPr>
            <a:spLocks noGrp="1"/>
          </p:cNvSpPr>
          <p:nvPr>
            <p:ph type="dt" sz="half" idx="10"/>
          </p:nvPr>
        </p:nvSpPr>
        <p:spPr/>
        <p:txBody>
          <a:bodyPr/>
          <a:lstStyle/>
          <a:p>
            <a:fld id="{F682E753-CA56-4CE0-8BCA-AC0C520AB481}" type="datetimeFigureOut">
              <a:rPr lang="fr-MQ" smtClean="0"/>
              <a:t>1/15/23</a:t>
            </a:fld>
            <a:endParaRPr lang="fr-MQ"/>
          </a:p>
        </p:txBody>
      </p:sp>
      <p:sp>
        <p:nvSpPr>
          <p:cNvPr id="5" name="Espace réservé du pied de page 4">
            <a:extLst>
              <a:ext uri="{FF2B5EF4-FFF2-40B4-BE49-F238E27FC236}">
                <a16:creationId xmlns:a16="http://schemas.microsoft.com/office/drawing/2014/main" id="{21505ED6-9188-467B-A3EC-232402B6E160}"/>
              </a:ext>
            </a:extLst>
          </p:cNvPr>
          <p:cNvSpPr>
            <a:spLocks noGrp="1"/>
          </p:cNvSpPr>
          <p:nvPr>
            <p:ph type="ftr" sz="quarter" idx="11"/>
          </p:nvPr>
        </p:nvSpPr>
        <p:spPr/>
        <p:txBody>
          <a:bodyPr/>
          <a:lstStyle/>
          <a:p>
            <a:endParaRPr lang="fr-MQ"/>
          </a:p>
        </p:txBody>
      </p:sp>
      <p:sp>
        <p:nvSpPr>
          <p:cNvPr id="6" name="Espace réservé du numéro de diapositive 5">
            <a:extLst>
              <a:ext uri="{FF2B5EF4-FFF2-40B4-BE49-F238E27FC236}">
                <a16:creationId xmlns:a16="http://schemas.microsoft.com/office/drawing/2014/main" id="{D3729908-BEB5-49D7-A67A-7F61204E0B55}"/>
              </a:ext>
            </a:extLst>
          </p:cNvPr>
          <p:cNvSpPr>
            <a:spLocks noGrp="1"/>
          </p:cNvSpPr>
          <p:nvPr>
            <p:ph type="sldNum" sz="quarter" idx="12"/>
          </p:nvPr>
        </p:nvSpPr>
        <p:spPr/>
        <p:txBody>
          <a:bodyPr/>
          <a:lstStyle/>
          <a:p>
            <a:fld id="{05FAEA2E-F0FD-44A1-9A34-85B2CAC54FDB}" type="slidenum">
              <a:rPr lang="fr-MQ" smtClean="0"/>
              <a:t>‹N°›</a:t>
            </a:fld>
            <a:endParaRPr lang="fr-MQ"/>
          </a:p>
        </p:txBody>
      </p:sp>
    </p:spTree>
    <p:extLst>
      <p:ext uri="{BB962C8B-B14F-4D97-AF65-F5344CB8AC3E}">
        <p14:creationId xmlns:p14="http://schemas.microsoft.com/office/powerpoint/2010/main" val="12504087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13B04C0-AD0A-433F-8A95-23900195164D}"/>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MQ"/>
          </a:p>
        </p:txBody>
      </p:sp>
      <p:sp>
        <p:nvSpPr>
          <p:cNvPr id="3" name="Espace réservé du texte vertical 2">
            <a:extLst>
              <a:ext uri="{FF2B5EF4-FFF2-40B4-BE49-F238E27FC236}">
                <a16:creationId xmlns:a16="http://schemas.microsoft.com/office/drawing/2014/main" id="{30B90EDE-DA64-4B4B-9634-7CE7000FD2CB}"/>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Q"/>
          </a:p>
        </p:txBody>
      </p:sp>
      <p:sp>
        <p:nvSpPr>
          <p:cNvPr id="4" name="Espace réservé de la date 3">
            <a:extLst>
              <a:ext uri="{FF2B5EF4-FFF2-40B4-BE49-F238E27FC236}">
                <a16:creationId xmlns:a16="http://schemas.microsoft.com/office/drawing/2014/main" id="{18BB39D9-A8BF-42B6-BF15-2C320AD202D6}"/>
              </a:ext>
            </a:extLst>
          </p:cNvPr>
          <p:cNvSpPr>
            <a:spLocks noGrp="1"/>
          </p:cNvSpPr>
          <p:nvPr>
            <p:ph type="dt" sz="half" idx="10"/>
          </p:nvPr>
        </p:nvSpPr>
        <p:spPr/>
        <p:txBody>
          <a:bodyPr/>
          <a:lstStyle/>
          <a:p>
            <a:fld id="{F682E753-CA56-4CE0-8BCA-AC0C520AB481}" type="datetimeFigureOut">
              <a:rPr lang="fr-MQ" smtClean="0"/>
              <a:t>1/15/23</a:t>
            </a:fld>
            <a:endParaRPr lang="fr-MQ"/>
          </a:p>
        </p:txBody>
      </p:sp>
      <p:sp>
        <p:nvSpPr>
          <p:cNvPr id="5" name="Espace réservé du pied de page 4">
            <a:extLst>
              <a:ext uri="{FF2B5EF4-FFF2-40B4-BE49-F238E27FC236}">
                <a16:creationId xmlns:a16="http://schemas.microsoft.com/office/drawing/2014/main" id="{8FAA0D3D-E791-45CF-A005-0344FD06C5D3}"/>
              </a:ext>
            </a:extLst>
          </p:cNvPr>
          <p:cNvSpPr>
            <a:spLocks noGrp="1"/>
          </p:cNvSpPr>
          <p:nvPr>
            <p:ph type="ftr" sz="quarter" idx="11"/>
          </p:nvPr>
        </p:nvSpPr>
        <p:spPr/>
        <p:txBody>
          <a:bodyPr/>
          <a:lstStyle/>
          <a:p>
            <a:endParaRPr lang="fr-MQ"/>
          </a:p>
        </p:txBody>
      </p:sp>
      <p:sp>
        <p:nvSpPr>
          <p:cNvPr id="6" name="Espace réservé du numéro de diapositive 5">
            <a:extLst>
              <a:ext uri="{FF2B5EF4-FFF2-40B4-BE49-F238E27FC236}">
                <a16:creationId xmlns:a16="http://schemas.microsoft.com/office/drawing/2014/main" id="{905BDEA9-0B50-4CDB-A04A-9EE7AB122CC1}"/>
              </a:ext>
            </a:extLst>
          </p:cNvPr>
          <p:cNvSpPr>
            <a:spLocks noGrp="1"/>
          </p:cNvSpPr>
          <p:nvPr>
            <p:ph type="sldNum" sz="quarter" idx="12"/>
          </p:nvPr>
        </p:nvSpPr>
        <p:spPr/>
        <p:txBody>
          <a:bodyPr/>
          <a:lstStyle/>
          <a:p>
            <a:fld id="{05FAEA2E-F0FD-44A1-9A34-85B2CAC54FDB}" type="slidenum">
              <a:rPr lang="fr-MQ" smtClean="0"/>
              <a:t>‹N°›</a:t>
            </a:fld>
            <a:endParaRPr lang="fr-MQ"/>
          </a:p>
        </p:txBody>
      </p:sp>
    </p:spTree>
    <p:extLst>
      <p:ext uri="{BB962C8B-B14F-4D97-AF65-F5344CB8AC3E}">
        <p14:creationId xmlns:p14="http://schemas.microsoft.com/office/powerpoint/2010/main" val="6994290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887985-79C4-E445-B5E1-B6202C636AEC}"/>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9CB245B9-11C1-0345-97B2-C98CF21069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9D8B7293-0DA2-994B-9641-933A4D90294A}"/>
              </a:ext>
            </a:extLst>
          </p:cNvPr>
          <p:cNvSpPr>
            <a:spLocks noGrp="1"/>
          </p:cNvSpPr>
          <p:nvPr>
            <p:ph type="dt" sz="half" idx="10"/>
          </p:nvPr>
        </p:nvSpPr>
        <p:spPr/>
        <p:txBody>
          <a:bodyPr/>
          <a:lstStyle/>
          <a:p>
            <a:fld id="{470BCB2B-D47F-C842-839A-E6890FC44999}" type="datetimeFigureOut">
              <a:rPr lang="fr-FR" smtClean="0"/>
              <a:t>15/01/2023</a:t>
            </a:fld>
            <a:endParaRPr lang="fr-FR"/>
          </a:p>
        </p:txBody>
      </p:sp>
      <p:sp>
        <p:nvSpPr>
          <p:cNvPr id="5" name="Espace réservé du pied de page 4">
            <a:extLst>
              <a:ext uri="{FF2B5EF4-FFF2-40B4-BE49-F238E27FC236}">
                <a16:creationId xmlns:a16="http://schemas.microsoft.com/office/drawing/2014/main" id="{7668E14E-A126-C94B-808C-27F39C7D4E1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C1C6611-AC52-BC40-83AA-93D27F409BC5}"/>
              </a:ext>
            </a:extLst>
          </p:cNvPr>
          <p:cNvSpPr>
            <a:spLocks noGrp="1"/>
          </p:cNvSpPr>
          <p:nvPr>
            <p:ph type="sldNum" sz="quarter" idx="12"/>
          </p:nvPr>
        </p:nvSpPr>
        <p:spPr/>
        <p:txBody>
          <a:bodyPr/>
          <a:lstStyle/>
          <a:p>
            <a:fld id="{96C3F416-886A-A04B-8881-43719C3C8152}" type="slidenum">
              <a:rPr lang="fr-FR" smtClean="0"/>
              <a:t>‹N°›</a:t>
            </a:fld>
            <a:endParaRPr lang="fr-FR"/>
          </a:p>
        </p:txBody>
      </p:sp>
    </p:spTree>
    <p:extLst>
      <p:ext uri="{BB962C8B-B14F-4D97-AF65-F5344CB8AC3E}">
        <p14:creationId xmlns:p14="http://schemas.microsoft.com/office/powerpoint/2010/main" val="13982395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D5EB67-EB07-6D4A-AA38-CFC507AE039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3E4DE2B-A2C0-8349-BAC3-3AB93EA1501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7C7CB21-35E9-6E47-A615-CD1026CBD010}"/>
              </a:ext>
            </a:extLst>
          </p:cNvPr>
          <p:cNvSpPr>
            <a:spLocks noGrp="1"/>
          </p:cNvSpPr>
          <p:nvPr>
            <p:ph type="dt" sz="half" idx="10"/>
          </p:nvPr>
        </p:nvSpPr>
        <p:spPr/>
        <p:txBody>
          <a:bodyPr/>
          <a:lstStyle/>
          <a:p>
            <a:fld id="{470BCB2B-D47F-C842-839A-E6890FC44999}" type="datetimeFigureOut">
              <a:rPr lang="fr-FR" smtClean="0"/>
              <a:t>15/01/2023</a:t>
            </a:fld>
            <a:endParaRPr lang="fr-FR"/>
          </a:p>
        </p:txBody>
      </p:sp>
      <p:sp>
        <p:nvSpPr>
          <p:cNvPr id="5" name="Espace réservé du pied de page 4">
            <a:extLst>
              <a:ext uri="{FF2B5EF4-FFF2-40B4-BE49-F238E27FC236}">
                <a16:creationId xmlns:a16="http://schemas.microsoft.com/office/drawing/2014/main" id="{643C358F-AAD1-2C4F-BF7C-F0F0F54D37B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19BDC64-6793-4B4B-A386-57659D655D17}"/>
              </a:ext>
            </a:extLst>
          </p:cNvPr>
          <p:cNvSpPr>
            <a:spLocks noGrp="1"/>
          </p:cNvSpPr>
          <p:nvPr>
            <p:ph type="sldNum" sz="quarter" idx="12"/>
          </p:nvPr>
        </p:nvSpPr>
        <p:spPr/>
        <p:txBody>
          <a:bodyPr/>
          <a:lstStyle/>
          <a:p>
            <a:fld id="{96C3F416-886A-A04B-8881-43719C3C8152}" type="slidenum">
              <a:rPr lang="fr-FR" smtClean="0"/>
              <a:t>‹N°›</a:t>
            </a:fld>
            <a:endParaRPr lang="fr-FR"/>
          </a:p>
        </p:txBody>
      </p:sp>
    </p:spTree>
    <p:extLst>
      <p:ext uri="{BB962C8B-B14F-4D97-AF65-F5344CB8AC3E}">
        <p14:creationId xmlns:p14="http://schemas.microsoft.com/office/powerpoint/2010/main" val="586951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47D902-632A-D64A-BCEF-DBEE061A9639}"/>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F97EEBD7-9F03-A54D-8D45-31643934B9E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0449A5F-4B1C-C546-80B7-85892EF289DD}"/>
              </a:ext>
            </a:extLst>
          </p:cNvPr>
          <p:cNvSpPr>
            <a:spLocks noGrp="1"/>
          </p:cNvSpPr>
          <p:nvPr>
            <p:ph type="dt" sz="half" idx="10"/>
          </p:nvPr>
        </p:nvSpPr>
        <p:spPr/>
        <p:txBody>
          <a:bodyPr/>
          <a:lstStyle/>
          <a:p>
            <a:fld id="{470BCB2B-D47F-C842-839A-E6890FC44999}" type="datetimeFigureOut">
              <a:rPr lang="fr-FR" smtClean="0"/>
              <a:t>15/01/2023</a:t>
            </a:fld>
            <a:endParaRPr lang="fr-FR"/>
          </a:p>
        </p:txBody>
      </p:sp>
      <p:sp>
        <p:nvSpPr>
          <p:cNvPr id="5" name="Espace réservé du pied de page 4">
            <a:extLst>
              <a:ext uri="{FF2B5EF4-FFF2-40B4-BE49-F238E27FC236}">
                <a16:creationId xmlns:a16="http://schemas.microsoft.com/office/drawing/2014/main" id="{E71E5C6D-5E62-AB42-B06A-74012889432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C23C7D1-81CC-F64F-BEBA-C709174D727A}"/>
              </a:ext>
            </a:extLst>
          </p:cNvPr>
          <p:cNvSpPr>
            <a:spLocks noGrp="1"/>
          </p:cNvSpPr>
          <p:nvPr>
            <p:ph type="sldNum" sz="quarter" idx="12"/>
          </p:nvPr>
        </p:nvSpPr>
        <p:spPr/>
        <p:txBody>
          <a:bodyPr/>
          <a:lstStyle/>
          <a:p>
            <a:fld id="{96C3F416-886A-A04B-8881-43719C3C8152}" type="slidenum">
              <a:rPr lang="fr-FR" smtClean="0"/>
              <a:t>‹N°›</a:t>
            </a:fld>
            <a:endParaRPr lang="fr-FR"/>
          </a:p>
        </p:txBody>
      </p:sp>
    </p:spTree>
    <p:extLst>
      <p:ext uri="{BB962C8B-B14F-4D97-AF65-F5344CB8AC3E}">
        <p14:creationId xmlns:p14="http://schemas.microsoft.com/office/powerpoint/2010/main" val="5358422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D16A49-0743-FD49-87E1-14943E26C36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A2BE79A-811E-D148-A4CA-1342D1B7C25C}"/>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5E839A85-7D28-5843-BCEE-7CC4B348EC57}"/>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DD78502-5973-9F49-9D4A-AEC859ABC9C3}"/>
              </a:ext>
            </a:extLst>
          </p:cNvPr>
          <p:cNvSpPr>
            <a:spLocks noGrp="1"/>
          </p:cNvSpPr>
          <p:nvPr>
            <p:ph type="dt" sz="half" idx="10"/>
          </p:nvPr>
        </p:nvSpPr>
        <p:spPr/>
        <p:txBody>
          <a:bodyPr/>
          <a:lstStyle/>
          <a:p>
            <a:fld id="{470BCB2B-D47F-C842-839A-E6890FC44999}" type="datetimeFigureOut">
              <a:rPr lang="fr-FR" smtClean="0"/>
              <a:t>15/01/2023</a:t>
            </a:fld>
            <a:endParaRPr lang="fr-FR"/>
          </a:p>
        </p:txBody>
      </p:sp>
      <p:sp>
        <p:nvSpPr>
          <p:cNvPr id="6" name="Espace réservé du pied de page 5">
            <a:extLst>
              <a:ext uri="{FF2B5EF4-FFF2-40B4-BE49-F238E27FC236}">
                <a16:creationId xmlns:a16="http://schemas.microsoft.com/office/drawing/2014/main" id="{C9B41B45-EFD9-FD45-AB66-A96DDA60BDC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BC2D0DC-994A-C244-94B0-B9A57A1E5C22}"/>
              </a:ext>
            </a:extLst>
          </p:cNvPr>
          <p:cNvSpPr>
            <a:spLocks noGrp="1"/>
          </p:cNvSpPr>
          <p:nvPr>
            <p:ph type="sldNum" sz="quarter" idx="12"/>
          </p:nvPr>
        </p:nvSpPr>
        <p:spPr/>
        <p:txBody>
          <a:bodyPr/>
          <a:lstStyle/>
          <a:p>
            <a:fld id="{96C3F416-886A-A04B-8881-43719C3C8152}" type="slidenum">
              <a:rPr lang="fr-FR" smtClean="0"/>
              <a:t>‹N°›</a:t>
            </a:fld>
            <a:endParaRPr lang="fr-FR"/>
          </a:p>
        </p:txBody>
      </p:sp>
    </p:spTree>
    <p:extLst>
      <p:ext uri="{BB962C8B-B14F-4D97-AF65-F5344CB8AC3E}">
        <p14:creationId xmlns:p14="http://schemas.microsoft.com/office/powerpoint/2010/main" val="9159992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209F29-2810-2F48-8CBF-48CF53E50111}"/>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36DCD6C6-4C05-7B41-8005-9E170BC7DA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C0A4EA3-3D4F-AC4C-8EA0-D7F5A4DE477B}"/>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5779552-68D0-454D-9B5A-FE8CCB4533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C7ADB97D-134A-444C-A26F-0FFD55FC4C4C}"/>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22866F26-D8FA-264E-84AF-9A7E93AA16C8}"/>
              </a:ext>
            </a:extLst>
          </p:cNvPr>
          <p:cNvSpPr>
            <a:spLocks noGrp="1"/>
          </p:cNvSpPr>
          <p:nvPr>
            <p:ph type="dt" sz="half" idx="10"/>
          </p:nvPr>
        </p:nvSpPr>
        <p:spPr/>
        <p:txBody>
          <a:bodyPr/>
          <a:lstStyle/>
          <a:p>
            <a:fld id="{470BCB2B-D47F-C842-839A-E6890FC44999}" type="datetimeFigureOut">
              <a:rPr lang="fr-FR" smtClean="0"/>
              <a:t>15/01/2023</a:t>
            </a:fld>
            <a:endParaRPr lang="fr-FR"/>
          </a:p>
        </p:txBody>
      </p:sp>
      <p:sp>
        <p:nvSpPr>
          <p:cNvPr id="8" name="Espace réservé du pied de page 7">
            <a:extLst>
              <a:ext uri="{FF2B5EF4-FFF2-40B4-BE49-F238E27FC236}">
                <a16:creationId xmlns:a16="http://schemas.microsoft.com/office/drawing/2014/main" id="{8DEF5B99-3F4E-1347-A552-513F2CF696B2}"/>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C16BD2E-55D2-CD4C-9F87-2CCD9A662C8B}"/>
              </a:ext>
            </a:extLst>
          </p:cNvPr>
          <p:cNvSpPr>
            <a:spLocks noGrp="1"/>
          </p:cNvSpPr>
          <p:nvPr>
            <p:ph type="sldNum" sz="quarter" idx="12"/>
          </p:nvPr>
        </p:nvSpPr>
        <p:spPr/>
        <p:txBody>
          <a:bodyPr/>
          <a:lstStyle/>
          <a:p>
            <a:fld id="{96C3F416-886A-A04B-8881-43719C3C8152}" type="slidenum">
              <a:rPr lang="fr-FR" smtClean="0"/>
              <a:t>‹N°›</a:t>
            </a:fld>
            <a:endParaRPr lang="fr-FR"/>
          </a:p>
        </p:txBody>
      </p:sp>
    </p:spTree>
    <p:extLst>
      <p:ext uri="{BB962C8B-B14F-4D97-AF65-F5344CB8AC3E}">
        <p14:creationId xmlns:p14="http://schemas.microsoft.com/office/powerpoint/2010/main" val="2604874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31E68C-3EC4-B144-A144-15F2ED31D6CA}"/>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A58302AD-6C87-B748-A2D4-321000E3998B}"/>
              </a:ext>
            </a:extLst>
          </p:cNvPr>
          <p:cNvSpPr>
            <a:spLocks noGrp="1"/>
          </p:cNvSpPr>
          <p:nvPr>
            <p:ph type="dt" sz="half" idx="10"/>
          </p:nvPr>
        </p:nvSpPr>
        <p:spPr/>
        <p:txBody>
          <a:bodyPr/>
          <a:lstStyle/>
          <a:p>
            <a:fld id="{470BCB2B-D47F-C842-839A-E6890FC44999}" type="datetimeFigureOut">
              <a:rPr lang="fr-FR" smtClean="0"/>
              <a:t>15/01/2023</a:t>
            </a:fld>
            <a:endParaRPr lang="fr-FR"/>
          </a:p>
        </p:txBody>
      </p:sp>
      <p:sp>
        <p:nvSpPr>
          <p:cNvPr id="4" name="Espace réservé du pied de page 3">
            <a:extLst>
              <a:ext uri="{FF2B5EF4-FFF2-40B4-BE49-F238E27FC236}">
                <a16:creationId xmlns:a16="http://schemas.microsoft.com/office/drawing/2014/main" id="{4D8688B2-8991-E640-9EE7-783B61A2030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B5DE1643-C59C-4A4E-83C7-A8490C8FEC72}"/>
              </a:ext>
            </a:extLst>
          </p:cNvPr>
          <p:cNvSpPr>
            <a:spLocks noGrp="1"/>
          </p:cNvSpPr>
          <p:nvPr>
            <p:ph type="sldNum" sz="quarter" idx="12"/>
          </p:nvPr>
        </p:nvSpPr>
        <p:spPr/>
        <p:txBody>
          <a:bodyPr/>
          <a:lstStyle/>
          <a:p>
            <a:fld id="{96C3F416-886A-A04B-8881-43719C3C8152}" type="slidenum">
              <a:rPr lang="fr-FR" smtClean="0"/>
              <a:t>‹N°›</a:t>
            </a:fld>
            <a:endParaRPr lang="fr-FR"/>
          </a:p>
        </p:txBody>
      </p:sp>
    </p:spTree>
    <p:extLst>
      <p:ext uri="{BB962C8B-B14F-4D97-AF65-F5344CB8AC3E}">
        <p14:creationId xmlns:p14="http://schemas.microsoft.com/office/powerpoint/2010/main" val="24159033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FE83F36-56C6-0946-A8E7-A215BF86F8AC}"/>
              </a:ext>
            </a:extLst>
          </p:cNvPr>
          <p:cNvSpPr>
            <a:spLocks noGrp="1"/>
          </p:cNvSpPr>
          <p:nvPr>
            <p:ph type="dt" sz="half" idx="10"/>
          </p:nvPr>
        </p:nvSpPr>
        <p:spPr/>
        <p:txBody>
          <a:bodyPr/>
          <a:lstStyle/>
          <a:p>
            <a:fld id="{470BCB2B-D47F-C842-839A-E6890FC44999}" type="datetimeFigureOut">
              <a:rPr lang="fr-FR" smtClean="0"/>
              <a:t>15/01/2023</a:t>
            </a:fld>
            <a:endParaRPr lang="fr-FR"/>
          </a:p>
        </p:txBody>
      </p:sp>
      <p:sp>
        <p:nvSpPr>
          <p:cNvPr id="3" name="Espace réservé du pied de page 2">
            <a:extLst>
              <a:ext uri="{FF2B5EF4-FFF2-40B4-BE49-F238E27FC236}">
                <a16:creationId xmlns:a16="http://schemas.microsoft.com/office/drawing/2014/main" id="{D870DCBA-67B6-FB4D-B8E2-D83639A61A9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CA96FE32-4AFC-1240-AB41-5E52EA8722C4}"/>
              </a:ext>
            </a:extLst>
          </p:cNvPr>
          <p:cNvSpPr>
            <a:spLocks noGrp="1"/>
          </p:cNvSpPr>
          <p:nvPr>
            <p:ph type="sldNum" sz="quarter" idx="12"/>
          </p:nvPr>
        </p:nvSpPr>
        <p:spPr/>
        <p:txBody>
          <a:bodyPr/>
          <a:lstStyle/>
          <a:p>
            <a:fld id="{96C3F416-886A-A04B-8881-43719C3C8152}" type="slidenum">
              <a:rPr lang="fr-FR" smtClean="0"/>
              <a:t>‹N°›</a:t>
            </a:fld>
            <a:endParaRPr lang="fr-FR"/>
          </a:p>
        </p:txBody>
      </p:sp>
    </p:spTree>
    <p:extLst>
      <p:ext uri="{BB962C8B-B14F-4D97-AF65-F5344CB8AC3E}">
        <p14:creationId xmlns:p14="http://schemas.microsoft.com/office/powerpoint/2010/main" val="11396839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FEBC3D-81B1-1C41-B4F7-FE5CDCD7F78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033BAFF1-FD7B-6C4A-A71E-5FCC20DE39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BB08C8B8-2B40-B148-B105-4D0241A9A6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21E9F59-361D-AB41-8F31-CD0F3ED1F76D}"/>
              </a:ext>
            </a:extLst>
          </p:cNvPr>
          <p:cNvSpPr>
            <a:spLocks noGrp="1"/>
          </p:cNvSpPr>
          <p:nvPr>
            <p:ph type="dt" sz="half" idx="10"/>
          </p:nvPr>
        </p:nvSpPr>
        <p:spPr/>
        <p:txBody>
          <a:bodyPr/>
          <a:lstStyle/>
          <a:p>
            <a:fld id="{470BCB2B-D47F-C842-839A-E6890FC44999}" type="datetimeFigureOut">
              <a:rPr lang="fr-FR" smtClean="0"/>
              <a:t>15/01/2023</a:t>
            </a:fld>
            <a:endParaRPr lang="fr-FR"/>
          </a:p>
        </p:txBody>
      </p:sp>
      <p:sp>
        <p:nvSpPr>
          <p:cNvPr id="6" name="Espace réservé du pied de page 5">
            <a:extLst>
              <a:ext uri="{FF2B5EF4-FFF2-40B4-BE49-F238E27FC236}">
                <a16:creationId xmlns:a16="http://schemas.microsoft.com/office/drawing/2014/main" id="{66A44E86-34EA-1A45-A41A-5E3A1BA57E3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88D52E1-DCF1-D741-A72A-A7B897D29850}"/>
              </a:ext>
            </a:extLst>
          </p:cNvPr>
          <p:cNvSpPr>
            <a:spLocks noGrp="1"/>
          </p:cNvSpPr>
          <p:nvPr>
            <p:ph type="sldNum" sz="quarter" idx="12"/>
          </p:nvPr>
        </p:nvSpPr>
        <p:spPr/>
        <p:txBody>
          <a:bodyPr/>
          <a:lstStyle/>
          <a:p>
            <a:fld id="{96C3F416-886A-A04B-8881-43719C3C8152}" type="slidenum">
              <a:rPr lang="fr-FR" smtClean="0"/>
              <a:t>‹N°›</a:t>
            </a:fld>
            <a:endParaRPr lang="fr-FR"/>
          </a:p>
        </p:txBody>
      </p:sp>
    </p:spTree>
    <p:extLst>
      <p:ext uri="{BB962C8B-B14F-4D97-AF65-F5344CB8AC3E}">
        <p14:creationId xmlns:p14="http://schemas.microsoft.com/office/powerpoint/2010/main" val="35767917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26A720-B48F-B64B-AB76-6134D37C7BA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FC6C1FEA-747F-B34D-B6B8-6EE6B1EF76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44DB78C-A52E-7644-9817-D1BC8D5C88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9BA8F2D-681D-804A-9EA2-3209A383F68F}"/>
              </a:ext>
            </a:extLst>
          </p:cNvPr>
          <p:cNvSpPr>
            <a:spLocks noGrp="1"/>
          </p:cNvSpPr>
          <p:nvPr>
            <p:ph type="dt" sz="half" idx="10"/>
          </p:nvPr>
        </p:nvSpPr>
        <p:spPr/>
        <p:txBody>
          <a:bodyPr/>
          <a:lstStyle/>
          <a:p>
            <a:fld id="{470BCB2B-D47F-C842-839A-E6890FC44999}" type="datetimeFigureOut">
              <a:rPr lang="fr-FR" smtClean="0"/>
              <a:t>15/01/2023</a:t>
            </a:fld>
            <a:endParaRPr lang="fr-FR"/>
          </a:p>
        </p:txBody>
      </p:sp>
      <p:sp>
        <p:nvSpPr>
          <p:cNvPr id="6" name="Espace réservé du pied de page 5">
            <a:extLst>
              <a:ext uri="{FF2B5EF4-FFF2-40B4-BE49-F238E27FC236}">
                <a16:creationId xmlns:a16="http://schemas.microsoft.com/office/drawing/2014/main" id="{544117A2-D89D-C046-91DD-631E1668B85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1D5B881-7509-064B-ACE9-3F527A63A7A7}"/>
              </a:ext>
            </a:extLst>
          </p:cNvPr>
          <p:cNvSpPr>
            <a:spLocks noGrp="1"/>
          </p:cNvSpPr>
          <p:nvPr>
            <p:ph type="sldNum" sz="quarter" idx="12"/>
          </p:nvPr>
        </p:nvSpPr>
        <p:spPr/>
        <p:txBody>
          <a:bodyPr/>
          <a:lstStyle/>
          <a:p>
            <a:fld id="{96C3F416-886A-A04B-8881-43719C3C8152}" type="slidenum">
              <a:rPr lang="fr-FR" smtClean="0"/>
              <a:t>‹N°›</a:t>
            </a:fld>
            <a:endParaRPr lang="fr-FR"/>
          </a:p>
        </p:txBody>
      </p:sp>
    </p:spTree>
    <p:extLst>
      <p:ext uri="{BB962C8B-B14F-4D97-AF65-F5344CB8AC3E}">
        <p14:creationId xmlns:p14="http://schemas.microsoft.com/office/powerpoint/2010/main" val="4482066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8C1677-B843-274C-8495-F14F0DF7E1B7}"/>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F8614AB2-2926-BA4D-803C-EE3F8CC51F32}"/>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63B0957-D8C0-1241-A518-4C6AD3E77996}"/>
              </a:ext>
            </a:extLst>
          </p:cNvPr>
          <p:cNvSpPr>
            <a:spLocks noGrp="1"/>
          </p:cNvSpPr>
          <p:nvPr>
            <p:ph type="dt" sz="half" idx="10"/>
          </p:nvPr>
        </p:nvSpPr>
        <p:spPr/>
        <p:txBody>
          <a:bodyPr/>
          <a:lstStyle/>
          <a:p>
            <a:fld id="{470BCB2B-D47F-C842-839A-E6890FC44999}" type="datetimeFigureOut">
              <a:rPr lang="fr-FR" smtClean="0"/>
              <a:t>15/01/2023</a:t>
            </a:fld>
            <a:endParaRPr lang="fr-FR"/>
          </a:p>
        </p:txBody>
      </p:sp>
      <p:sp>
        <p:nvSpPr>
          <p:cNvPr id="5" name="Espace réservé du pied de page 4">
            <a:extLst>
              <a:ext uri="{FF2B5EF4-FFF2-40B4-BE49-F238E27FC236}">
                <a16:creationId xmlns:a16="http://schemas.microsoft.com/office/drawing/2014/main" id="{DE78F180-1B3F-0649-BEDB-0A3933CC715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86475C0-0F79-C64E-A6BF-C54E56A47176}"/>
              </a:ext>
            </a:extLst>
          </p:cNvPr>
          <p:cNvSpPr>
            <a:spLocks noGrp="1"/>
          </p:cNvSpPr>
          <p:nvPr>
            <p:ph type="sldNum" sz="quarter" idx="12"/>
          </p:nvPr>
        </p:nvSpPr>
        <p:spPr/>
        <p:txBody>
          <a:bodyPr/>
          <a:lstStyle/>
          <a:p>
            <a:fld id="{96C3F416-886A-A04B-8881-43719C3C8152}" type="slidenum">
              <a:rPr lang="fr-FR" smtClean="0"/>
              <a:t>‹N°›</a:t>
            </a:fld>
            <a:endParaRPr lang="fr-FR"/>
          </a:p>
        </p:txBody>
      </p:sp>
    </p:spTree>
    <p:extLst>
      <p:ext uri="{BB962C8B-B14F-4D97-AF65-F5344CB8AC3E}">
        <p14:creationId xmlns:p14="http://schemas.microsoft.com/office/powerpoint/2010/main" val="28368452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0FE485A4-C9A7-0548-B304-B64359D4C09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B9024C22-692F-D54F-A1F6-0A7148FE9515}"/>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9EBB137-583F-8247-B33D-C500E082087D}"/>
              </a:ext>
            </a:extLst>
          </p:cNvPr>
          <p:cNvSpPr>
            <a:spLocks noGrp="1"/>
          </p:cNvSpPr>
          <p:nvPr>
            <p:ph type="dt" sz="half" idx="10"/>
          </p:nvPr>
        </p:nvSpPr>
        <p:spPr/>
        <p:txBody>
          <a:bodyPr/>
          <a:lstStyle/>
          <a:p>
            <a:fld id="{470BCB2B-D47F-C842-839A-E6890FC44999}" type="datetimeFigureOut">
              <a:rPr lang="fr-FR" smtClean="0"/>
              <a:t>15/01/2023</a:t>
            </a:fld>
            <a:endParaRPr lang="fr-FR"/>
          </a:p>
        </p:txBody>
      </p:sp>
      <p:sp>
        <p:nvSpPr>
          <p:cNvPr id="5" name="Espace réservé du pied de page 4">
            <a:extLst>
              <a:ext uri="{FF2B5EF4-FFF2-40B4-BE49-F238E27FC236}">
                <a16:creationId xmlns:a16="http://schemas.microsoft.com/office/drawing/2014/main" id="{6CB328AF-BF26-B344-86C4-66B7ED5DD31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4212756-127F-564C-84F6-4276AE8C97E0}"/>
              </a:ext>
            </a:extLst>
          </p:cNvPr>
          <p:cNvSpPr>
            <a:spLocks noGrp="1"/>
          </p:cNvSpPr>
          <p:nvPr>
            <p:ph type="sldNum" sz="quarter" idx="12"/>
          </p:nvPr>
        </p:nvSpPr>
        <p:spPr/>
        <p:txBody>
          <a:bodyPr/>
          <a:lstStyle/>
          <a:p>
            <a:fld id="{96C3F416-886A-A04B-8881-43719C3C8152}" type="slidenum">
              <a:rPr lang="fr-FR" smtClean="0"/>
              <a:t>‹N°›</a:t>
            </a:fld>
            <a:endParaRPr lang="fr-FR"/>
          </a:p>
        </p:txBody>
      </p:sp>
    </p:spTree>
    <p:extLst>
      <p:ext uri="{BB962C8B-B14F-4D97-AF65-F5344CB8AC3E}">
        <p14:creationId xmlns:p14="http://schemas.microsoft.com/office/powerpoint/2010/main" val="298310427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AE54F5-9188-43C3-B825-A97C1417616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70404524-711F-4F33-B80A-D08815303C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2A6BFBF9-6411-443B-9AB8-38F8E7D6AC4F}"/>
              </a:ext>
            </a:extLst>
          </p:cNvPr>
          <p:cNvSpPr>
            <a:spLocks noGrp="1"/>
          </p:cNvSpPr>
          <p:nvPr>
            <p:ph type="dt" sz="half" idx="10"/>
          </p:nvPr>
        </p:nvSpPr>
        <p:spPr/>
        <p:txBody>
          <a:bodyPr/>
          <a:lstStyle/>
          <a:p>
            <a:fld id="{76640F2F-0F69-48DE-8795-CF98928D3924}" type="datetimeFigureOut">
              <a:rPr lang="fr-FR" smtClean="0"/>
              <a:t>15/01/2023</a:t>
            </a:fld>
            <a:endParaRPr lang="fr-FR"/>
          </a:p>
        </p:txBody>
      </p:sp>
      <p:sp>
        <p:nvSpPr>
          <p:cNvPr id="5" name="Espace réservé du pied de page 4">
            <a:extLst>
              <a:ext uri="{FF2B5EF4-FFF2-40B4-BE49-F238E27FC236}">
                <a16:creationId xmlns:a16="http://schemas.microsoft.com/office/drawing/2014/main" id="{9A4A49FB-2F98-49F6-9D03-E9341131FE2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B94ADB6-7759-401C-A1DD-53310D39D069}"/>
              </a:ext>
            </a:extLst>
          </p:cNvPr>
          <p:cNvSpPr>
            <a:spLocks noGrp="1"/>
          </p:cNvSpPr>
          <p:nvPr>
            <p:ph type="sldNum" sz="quarter" idx="12"/>
          </p:nvPr>
        </p:nvSpPr>
        <p:spPr/>
        <p:txBody>
          <a:bodyPr/>
          <a:lstStyle/>
          <a:p>
            <a:fld id="{B8B13F91-19B8-4072-B5B9-CE63E949BE6D}" type="slidenum">
              <a:rPr lang="fr-FR" smtClean="0"/>
              <a:t>‹N°›</a:t>
            </a:fld>
            <a:endParaRPr lang="fr-FR"/>
          </a:p>
        </p:txBody>
      </p:sp>
    </p:spTree>
    <p:extLst>
      <p:ext uri="{BB962C8B-B14F-4D97-AF65-F5344CB8AC3E}">
        <p14:creationId xmlns:p14="http://schemas.microsoft.com/office/powerpoint/2010/main" val="23621151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6A7F25-1128-422B-B568-850B95D40AC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EF33696-8376-4C06-AF25-84D983B97C7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914C7FC-F5B2-43D9-808E-2BF4E0D07A97}"/>
              </a:ext>
            </a:extLst>
          </p:cNvPr>
          <p:cNvSpPr>
            <a:spLocks noGrp="1"/>
          </p:cNvSpPr>
          <p:nvPr>
            <p:ph type="dt" sz="half" idx="10"/>
          </p:nvPr>
        </p:nvSpPr>
        <p:spPr/>
        <p:txBody>
          <a:bodyPr/>
          <a:lstStyle/>
          <a:p>
            <a:pPr rtl="0"/>
            <a:r>
              <a:rPr lang="fr-FR" noProof="0"/>
              <a:t>JJ.MM.20XX</a:t>
            </a:r>
          </a:p>
        </p:txBody>
      </p:sp>
      <p:sp>
        <p:nvSpPr>
          <p:cNvPr id="5" name="Espace réservé du pied de page 4">
            <a:extLst>
              <a:ext uri="{FF2B5EF4-FFF2-40B4-BE49-F238E27FC236}">
                <a16:creationId xmlns:a16="http://schemas.microsoft.com/office/drawing/2014/main" id="{63AA21EA-2D3A-42E4-A967-E7266BFA0B8C}"/>
              </a:ext>
            </a:extLst>
          </p:cNvPr>
          <p:cNvSpPr>
            <a:spLocks noGrp="1"/>
          </p:cNvSpPr>
          <p:nvPr>
            <p:ph type="ftr" sz="quarter" idx="11"/>
          </p:nvPr>
        </p:nvSpPr>
        <p:spPr/>
        <p:txBody>
          <a:bodyPr/>
          <a:lstStyle/>
          <a:p>
            <a:pPr rtl="0"/>
            <a:r>
              <a:rPr lang="fr-FR" noProof="0"/>
              <a:t>AJOUTER UN PIED DE PAGE</a:t>
            </a:r>
          </a:p>
        </p:txBody>
      </p:sp>
      <p:sp>
        <p:nvSpPr>
          <p:cNvPr id="6" name="Espace réservé du numéro de diapositive 5">
            <a:extLst>
              <a:ext uri="{FF2B5EF4-FFF2-40B4-BE49-F238E27FC236}">
                <a16:creationId xmlns:a16="http://schemas.microsoft.com/office/drawing/2014/main" id="{8C649537-3D40-4A90-A3F8-78FA75FD07AA}"/>
              </a:ext>
            </a:extLst>
          </p:cNvPr>
          <p:cNvSpPr>
            <a:spLocks noGrp="1"/>
          </p:cNvSpPr>
          <p:nvPr>
            <p:ph type="sldNum" sz="quarter" idx="12"/>
          </p:nvPr>
        </p:nvSpPr>
        <p:spPr/>
        <p:txBody>
          <a:bodyPr/>
          <a:lstStyle/>
          <a:p>
            <a:pPr rtl="0"/>
            <a:fld id="{98C0CDE5-970C-4CC4-BF43-0DA127E73E82}" type="slidenum">
              <a:rPr lang="fr-FR" noProof="0" smtClean="0"/>
              <a:t>‹N°›</a:t>
            </a:fld>
            <a:endParaRPr lang="fr-FR" noProof="0"/>
          </a:p>
        </p:txBody>
      </p:sp>
      <p:grpSp>
        <p:nvGrpSpPr>
          <p:cNvPr id="7" name="Graphisme 16">
            <a:extLst>
              <a:ext uri="{FF2B5EF4-FFF2-40B4-BE49-F238E27FC236}">
                <a16:creationId xmlns:a16="http://schemas.microsoft.com/office/drawing/2014/main" id="{210D55E3-F406-4012-ADDC-587A334E3CF3}"/>
              </a:ext>
            </a:extLst>
          </p:cNvPr>
          <p:cNvGrpSpPr/>
          <p:nvPr userDrawn="1"/>
        </p:nvGrpSpPr>
        <p:grpSpPr>
          <a:xfrm>
            <a:off x="10962579" y="5678327"/>
            <a:ext cx="1234800" cy="1051200"/>
            <a:chOff x="5626893" y="3026568"/>
            <a:chExt cx="937260" cy="800760"/>
          </a:xfrm>
        </p:grpSpPr>
        <p:sp>
          <p:nvSpPr>
            <p:cNvPr id="8" name="Forme libre : Forme 31">
              <a:extLst>
                <a:ext uri="{FF2B5EF4-FFF2-40B4-BE49-F238E27FC236}">
                  <a16:creationId xmlns:a16="http://schemas.microsoft.com/office/drawing/2014/main" id="{6D65059C-6DC6-41E8-8E5A-51062BAA0B30}"/>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pPr rtl="0"/>
              <a:endParaRPr lang="fr-FR" noProof="0"/>
            </a:p>
          </p:txBody>
        </p:sp>
        <p:sp>
          <p:nvSpPr>
            <p:cNvPr id="9" name="Forme libre : Forme 32">
              <a:extLst>
                <a:ext uri="{FF2B5EF4-FFF2-40B4-BE49-F238E27FC236}">
                  <a16:creationId xmlns:a16="http://schemas.microsoft.com/office/drawing/2014/main" id="{0E312BFF-212C-4159-A673-C6D809C0033B}"/>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pPr rtl="0"/>
              <a:endParaRPr lang="fr-FR" noProof="0"/>
            </a:p>
          </p:txBody>
        </p:sp>
      </p:grpSp>
      <p:grpSp>
        <p:nvGrpSpPr>
          <p:cNvPr id="10" name="Graphique 17">
            <a:extLst>
              <a:ext uri="{FF2B5EF4-FFF2-40B4-BE49-F238E27FC236}">
                <a16:creationId xmlns:a16="http://schemas.microsoft.com/office/drawing/2014/main" id="{CB46B227-AB89-4CE7-ACF8-56A56BE1FD4E}"/>
              </a:ext>
            </a:extLst>
          </p:cNvPr>
          <p:cNvGrpSpPr/>
          <p:nvPr userDrawn="1"/>
        </p:nvGrpSpPr>
        <p:grpSpPr>
          <a:xfrm>
            <a:off x="-12715" y="-12715"/>
            <a:ext cx="7434968" cy="5461207"/>
            <a:chOff x="-12715" y="-12715"/>
            <a:chExt cx="7434968" cy="5461207"/>
          </a:xfrm>
        </p:grpSpPr>
        <p:sp>
          <p:nvSpPr>
            <p:cNvPr id="11" name="Forme libre : Forme 26">
              <a:extLst>
                <a:ext uri="{FF2B5EF4-FFF2-40B4-BE49-F238E27FC236}">
                  <a16:creationId xmlns:a16="http://schemas.microsoft.com/office/drawing/2014/main" id="{421C1174-B330-4F2A-891C-AF3A702D9BC8}"/>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pPr rtl="0"/>
              <a:endParaRPr lang="fr-FR" noProof="0"/>
            </a:p>
          </p:txBody>
        </p:sp>
        <p:sp>
          <p:nvSpPr>
            <p:cNvPr id="12" name="Forme libre : Forme 27">
              <a:extLst>
                <a:ext uri="{FF2B5EF4-FFF2-40B4-BE49-F238E27FC236}">
                  <a16:creationId xmlns:a16="http://schemas.microsoft.com/office/drawing/2014/main" id="{CA3BF4BD-F44B-46EF-AF30-A09371D1F7C2}"/>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pPr rtl="0"/>
              <a:endParaRPr lang="fr-FR" noProof="0"/>
            </a:p>
          </p:txBody>
        </p:sp>
        <p:sp>
          <p:nvSpPr>
            <p:cNvPr id="13" name="Forme libre : Forme 28">
              <a:extLst>
                <a:ext uri="{FF2B5EF4-FFF2-40B4-BE49-F238E27FC236}">
                  <a16:creationId xmlns:a16="http://schemas.microsoft.com/office/drawing/2014/main" id="{B4D917D6-20B9-4D91-9F1E-F64FFC48938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pPr rtl="0"/>
              <a:endParaRPr lang="fr-FR" noProof="0"/>
            </a:p>
          </p:txBody>
        </p:sp>
        <p:sp>
          <p:nvSpPr>
            <p:cNvPr id="14" name="Forme libre : Forme 29">
              <a:extLst>
                <a:ext uri="{FF2B5EF4-FFF2-40B4-BE49-F238E27FC236}">
                  <a16:creationId xmlns:a16="http://schemas.microsoft.com/office/drawing/2014/main" id="{0F63DE67-2726-4052-B125-7C8E73BE281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pPr rtl="0"/>
              <a:endParaRPr lang="fr-FR" noProof="0"/>
            </a:p>
          </p:txBody>
        </p:sp>
      </p:grpSp>
    </p:spTree>
    <p:extLst>
      <p:ext uri="{BB962C8B-B14F-4D97-AF65-F5344CB8AC3E}">
        <p14:creationId xmlns:p14="http://schemas.microsoft.com/office/powerpoint/2010/main" val="95805307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9A4C85-F2A9-4A57-A1F6-F055E047A16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6343A20C-41EF-4454-96E1-5419A7A034F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801CBC3-1D0A-43BC-AA21-E9FA45F723CA}"/>
              </a:ext>
            </a:extLst>
          </p:cNvPr>
          <p:cNvSpPr>
            <a:spLocks noGrp="1"/>
          </p:cNvSpPr>
          <p:nvPr>
            <p:ph type="dt" sz="half" idx="10"/>
          </p:nvPr>
        </p:nvSpPr>
        <p:spPr/>
        <p:txBody>
          <a:bodyPr/>
          <a:lstStyle/>
          <a:p>
            <a:pPr rtl="0"/>
            <a:r>
              <a:rPr lang="fr-FR" noProof="0"/>
              <a:t>JJ.MM.20XX</a:t>
            </a:r>
          </a:p>
        </p:txBody>
      </p:sp>
      <p:sp>
        <p:nvSpPr>
          <p:cNvPr id="5" name="Espace réservé du pied de page 4">
            <a:extLst>
              <a:ext uri="{FF2B5EF4-FFF2-40B4-BE49-F238E27FC236}">
                <a16:creationId xmlns:a16="http://schemas.microsoft.com/office/drawing/2014/main" id="{5F2B611D-019A-48C2-9DEC-6C38DAD6BDC2}"/>
              </a:ext>
            </a:extLst>
          </p:cNvPr>
          <p:cNvSpPr>
            <a:spLocks noGrp="1"/>
          </p:cNvSpPr>
          <p:nvPr>
            <p:ph type="ftr" sz="quarter" idx="11"/>
          </p:nvPr>
        </p:nvSpPr>
        <p:spPr/>
        <p:txBody>
          <a:bodyPr/>
          <a:lstStyle/>
          <a:p>
            <a:pPr rtl="0"/>
            <a:r>
              <a:rPr lang="fr-FR" noProof="0"/>
              <a:t>AJOUTER UN PIED DE PAGE</a:t>
            </a:r>
          </a:p>
        </p:txBody>
      </p:sp>
      <p:sp>
        <p:nvSpPr>
          <p:cNvPr id="6" name="Espace réservé du numéro de diapositive 5">
            <a:extLst>
              <a:ext uri="{FF2B5EF4-FFF2-40B4-BE49-F238E27FC236}">
                <a16:creationId xmlns:a16="http://schemas.microsoft.com/office/drawing/2014/main" id="{2CC390B8-ECE9-4B09-9BA3-D979495A4970}"/>
              </a:ext>
            </a:extLst>
          </p:cNvPr>
          <p:cNvSpPr>
            <a:spLocks noGrp="1"/>
          </p:cNvSpPr>
          <p:nvPr>
            <p:ph type="sldNum" sz="quarter" idx="12"/>
          </p:nvPr>
        </p:nvSpPr>
        <p:spPr/>
        <p:txBody>
          <a:bodyPr/>
          <a:lstStyle/>
          <a:p>
            <a:pPr rtl="0"/>
            <a:fld id="{98C0CDE5-970C-4CC4-BF43-0DA127E73E82}" type="slidenum">
              <a:rPr lang="fr-FR" noProof="0" smtClean="0"/>
              <a:pPr rtl="0"/>
              <a:t>‹N°›</a:t>
            </a:fld>
            <a:endParaRPr lang="fr-FR" noProof="0"/>
          </a:p>
        </p:txBody>
      </p:sp>
    </p:spTree>
    <p:extLst>
      <p:ext uri="{BB962C8B-B14F-4D97-AF65-F5344CB8AC3E}">
        <p14:creationId xmlns:p14="http://schemas.microsoft.com/office/powerpoint/2010/main" val="907587802"/>
      </p:ext>
    </p:extLst>
  </p:cSld>
  <p:clrMapOvr>
    <a:masterClrMapping/>
  </p:clrMapOvr>
  <p:hf hdr="0" dt="0"/>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BBFADA-7808-47D0-BD53-B72C038AA69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DA2BE49-5C09-4162-9827-58D9BD4D82F0}"/>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A2015F8A-0790-4FA1-8DDB-28B9BD965E30}"/>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62272FF1-F05D-4C63-B3DA-BB2A844AA559}"/>
              </a:ext>
            </a:extLst>
          </p:cNvPr>
          <p:cNvSpPr>
            <a:spLocks noGrp="1"/>
          </p:cNvSpPr>
          <p:nvPr>
            <p:ph type="dt" sz="half" idx="10"/>
          </p:nvPr>
        </p:nvSpPr>
        <p:spPr/>
        <p:txBody>
          <a:bodyPr/>
          <a:lstStyle/>
          <a:p>
            <a:pPr rtl="0"/>
            <a:r>
              <a:rPr lang="fr-FR" noProof="0"/>
              <a:t>JJ.MM.20XX</a:t>
            </a:r>
          </a:p>
        </p:txBody>
      </p:sp>
      <p:sp>
        <p:nvSpPr>
          <p:cNvPr id="6" name="Espace réservé du pied de page 5">
            <a:extLst>
              <a:ext uri="{FF2B5EF4-FFF2-40B4-BE49-F238E27FC236}">
                <a16:creationId xmlns:a16="http://schemas.microsoft.com/office/drawing/2014/main" id="{2B289D58-9134-4941-ACAC-257B354F8452}"/>
              </a:ext>
            </a:extLst>
          </p:cNvPr>
          <p:cNvSpPr>
            <a:spLocks noGrp="1"/>
          </p:cNvSpPr>
          <p:nvPr>
            <p:ph type="ftr" sz="quarter" idx="11"/>
          </p:nvPr>
        </p:nvSpPr>
        <p:spPr/>
        <p:txBody>
          <a:bodyPr/>
          <a:lstStyle/>
          <a:p>
            <a:pPr rtl="0"/>
            <a:r>
              <a:rPr lang="fr-FR" noProof="0"/>
              <a:t>AJOUTER UN PIED DE PAGE</a:t>
            </a:r>
          </a:p>
        </p:txBody>
      </p:sp>
      <p:sp>
        <p:nvSpPr>
          <p:cNvPr id="7" name="Espace réservé du numéro de diapositive 6">
            <a:extLst>
              <a:ext uri="{FF2B5EF4-FFF2-40B4-BE49-F238E27FC236}">
                <a16:creationId xmlns:a16="http://schemas.microsoft.com/office/drawing/2014/main" id="{17DCCFD3-500C-46C8-B753-8FBE1C0C159C}"/>
              </a:ext>
            </a:extLst>
          </p:cNvPr>
          <p:cNvSpPr>
            <a:spLocks noGrp="1"/>
          </p:cNvSpPr>
          <p:nvPr>
            <p:ph type="sldNum" sz="quarter" idx="12"/>
          </p:nvPr>
        </p:nvSpPr>
        <p:spPr/>
        <p:txBody>
          <a:bodyPr/>
          <a:lstStyle/>
          <a:p>
            <a:pPr rtl="0"/>
            <a:fld id="{98C0CDE5-970C-4CC4-BF43-0DA127E73E82}" type="slidenum">
              <a:rPr lang="fr-FR" noProof="0" smtClean="0"/>
              <a:t>‹N°›</a:t>
            </a:fld>
            <a:endParaRPr lang="fr-FR" noProof="0"/>
          </a:p>
        </p:txBody>
      </p:sp>
      <p:grpSp>
        <p:nvGrpSpPr>
          <p:cNvPr id="8" name="Graphisme 16">
            <a:extLst>
              <a:ext uri="{FF2B5EF4-FFF2-40B4-BE49-F238E27FC236}">
                <a16:creationId xmlns:a16="http://schemas.microsoft.com/office/drawing/2014/main" id="{9667C7EF-421A-4DDE-B0A7-B7D96AB7C72C}"/>
              </a:ext>
            </a:extLst>
          </p:cNvPr>
          <p:cNvGrpSpPr/>
          <p:nvPr userDrawn="1"/>
        </p:nvGrpSpPr>
        <p:grpSpPr>
          <a:xfrm>
            <a:off x="10962579" y="5678327"/>
            <a:ext cx="1234800" cy="1051200"/>
            <a:chOff x="5626893" y="3026568"/>
            <a:chExt cx="937260" cy="800760"/>
          </a:xfrm>
        </p:grpSpPr>
        <p:sp>
          <p:nvSpPr>
            <p:cNvPr id="9" name="Forme libre : Forme 31">
              <a:extLst>
                <a:ext uri="{FF2B5EF4-FFF2-40B4-BE49-F238E27FC236}">
                  <a16:creationId xmlns:a16="http://schemas.microsoft.com/office/drawing/2014/main" id="{65456283-D346-4B62-BB14-475303D2AA28}"/>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pPr rtl="0"/>
              <a:endParaRPr lang="fr-FR" noProof="0"/>
            </a:p>
          </p:txBody>
        </p:sp>
        <p:sp>
          <p:nvSpPr>
            <p:cNvPr id="10" name="Forme libre : Forme 32">
              <a:extLst>
                <a:ext uri="{FF2B5EF4-FFF2-40B4-BE49-F238E27FC236}">
                  <a16:creationId xmlns:a16="http://schemas.microsoft.com/office/drawing/2014/main" id="{893FA1E9-0203-46FD-B8F2-1C904F88ADF0}"/>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pPr rtl="0"/>
              <a:endParaRPr lang="fr-FR" noProof="0"/>
            </a:p>
          </p:txBody>
        </p:sp>
      </p:grpSp>
      <p:grpSp>
        <p:nvGrpSpPr>
          <p:cNvPr id="11" name="Graphique 17">
            <a:extLst>
              <a:ext uri="{FF2B5EF4-FFF2-40B4-BE49-F238E27FC236}">
                <a16:creationId xmlns:a16="http://schemas.microsoft.com/office/drawing/2014/main" id="{C58CAE0E-C443-4558-9665-235744B83F8A}"/>
              </a:ext>
            </a:extLst>
          </p:cNvPr>
          <p:cNvGrpSpPr/>
          <p:nvPr userDrawn="1"/>
        </p:nvGrpSpPr>
        <p:grpSpPr>
          <a:xfrm>
            <a:off x="-12715" y="-12715"/>
            <a:ext cx="7434968" cy="5461207"/>
            <a:chOff x="-12715" y="-12715"/>
            <a:chExt cx="7434968" cy="5461207"/>
          </a:xfrm>
        </p:grpSpPr>
        <p:sp>
          <p:nvSpPr>
            <p:cNvPr id="12" name="Forme libre : Forme 26">
              <a:extLst>
                <a:ext uri="{FF2B5EF4-FFF2-40B4-BE49-F238E27FC236}">
                  <a16:creationId xmlns:a16="http://schemas.microsoft.com/office/drawing/2014/main" id="{889AD2DA-66AA-44C0-A1AB-7407B6847C59}"/>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pPr rtl="0"/>
              <a:endParaRPr lang="fr-FR" noProof="0"/>
            </a:p>
          </p:txBody>
        </p:sp>
        <p:sp>
          <p:nvSpPr>
            <p:cNvPr id="13" name="Forme libre : Forme 27">
              <a:extLst>
                <a:ext uri="{FF2B5EF4-FFF2-40B4-BE49-F238E27FC236}">
                  <a16:creationId xmlns:a16="http://schemas.microsoft.com/office/drawing/2014/main" id="{31E925B9-8AE8-4C52-A1D3-776120984053}"/>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pPr rtl="0"/>
              <a:endParaRPr lang="fr-FR" noProof="0"/>
            </a:p>
          </p:txBody>
        </p:sp>
        <p:sp>
          <p:nvSpPr>
            <p:cNvPr id="14" name="Forme libre : Forme 28">
              <a:extLst>
                <a:ext uri="{FF2B5EF4-FFF2-40B4-BE49-F238E27FC236}">
                  <a16:creationId xmlns:a16="http://schemas.microsoft.com/office/drawing/2014/main" id="{DE7019AC-E5F7-4873-A00B-745BDB637A7D}"/>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pPr rtl="0"/>
              <a:endParaRPr lang="fr-FR" noProof="0"/>
            </a:p>
          </p:txBody>
        </p:sp>
        <p:sp>
          <p:nvSpPr>
            <p:cNvPr id="15" name="Forme libre : Forme 29">
              <a:extLst>
                <a:ext uri="{FF2B5EF4-FFF2-40B4-BE49-F238E27FC236}">
                  <a16:creationId xmlns:a16="http://schemas.microsoft.com/office/drawing/2014/main" id="{9890F6E0-0AD5-449E-81D3-CBFF48CF094D}"/>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pPr rtl="0"/>
              <a:endParaRPr lang="fr-FR" noProof="0"/>
            </a:p>
          </p:txBody>
        </p:sp>
      </p:grpSp>
    </p:spTree>
    <p:extLst>
      <p:ext uri="{BB962C8B-B14F-4D97-AF65-F5344CB8AC3E}">
        <p14:creationId xmlns:p14="http://schemas.microsoft.com/office/powerpoint/2010/main" val="23455518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82B5F1-308D-45C1-94AB-ED6EEE4FF7E4}"/>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8297D2D-B7EC-47C9-818E-C3596663F15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DA1F5876-B170-4B03-913C-64A448F61121}"/>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9899445-6B4D-467F-A3AD-37935E975F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1FF163AD-FED3-40ED-AEF3-6F5B8663E291}"/>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75283180-324A-4AA6-A83B-B7E04F83A798}"/>
              </a:ext>
            </a:extLst>
          </p:cNvPr>
          <p:cNvSpPr>
            <a:spLocks noGrp="1"/>
          </p:cNvSpPr>
          <p:nvPr>
            <p:ph type="dt" sz="half" idx="10"/>
          </p:nvPr>
        </p:nvSpPr>
        <p:spPr/>
        <p:txBody>
          <a:bodyPr/>
          <a:lstStyle/>
          <a:p>
            <a:pPr rtl="0"/>
            <a:r>
              <a:rPr lang="fr-FR" noProof="0"/>
              <a:t>JJ.MM.20XX</a:t>
            </a:r>
          </a:p>
        </p:txBody>
      </p:sp>
      <p:sp>
        <p:nvSpPr>
          <p:cNvPr id="8" name="Espace réservé du pied de page 7">
            <a:extLst>
              <a:ext uri="{FF2B5EF4-FFF2-40B4-BE49-F238E27FC236}">
                <a16:creationId xmlns:a16="http://schemas.microsoft.com/office/drawing/2014/main" id="{E8292584-3748-44D7-AE43-79BCD83F1E02}"/>
              </a:ext>
            </a:extLst>
          </p:cNvPr>
          <p:cNvSpPr>
            <a:spLocks noGrp="1"/>
          </p:cNvSpPr>
          <p:nvPr>
            <p:ph type="ftr" sz="quarter" idx="11"/>
          </p:nvPr>
        </p:nvSpPr>
        <p:spPr/>
        <p:txBody>
          <a:bodyPr/>
          <a:lstStyle/>
          <a:p>
            <a:pPr rtl="0"/>
            <a:r>
              <a:rPr lang="fr-FR" noProof="0"/>
              <a:t>AJOUTER UN PIED DE PAGE</a:t>
            </a:r>
          </a:p>
        </p:txBody>
      </p:sp>
      <p:sp>
        <p:nvSpPr>
          <p:cNvPr id="9" name="Espace réservé du numéro de diapositive 8">
            <a:extLst>
              <a:ext uri="{FF2B5EF4-FFF2-40B4-BE49-F238E27FC236}">
                <a16:creationId xmlns:a16="http://schemas.microsoft.com/office/drawing/2014/main" id="{69077A08-80F6-412E-8EBB-D8FA5C0D2641}"/>
              </a:ext>
            </a:extLst>
          </p:cNvPr>
          <p:cNvSpPr>
            <a:spLocks noGrp="1"/>
          </p:cNvSpPr>
          <p:nvPr>
            <p:ph type="sldNum" sz="quarter" idx="12"/>
          </p:nvPr>
        </p:nvSpPr>
        <p:spPr/>
        <p:txBody>
          <a:bodyPr/>
          <a:lstStyle/>
          <a:p>
            <a:pPr rtl="0"/>
            <a:fld id="{98C0CDE5-970C-4CC4-BF43-0DA127E73E82}" type="slidenum">
              <a:rPr lang="fr-FR" noProof="0" smtClean="0"/>
              <a:t>‹N°›</a:t>
            </a:fld>
            <a:endParaRPr lang="fr-FR" noProof="0"/>
          </a:p>
        </p:txBody>
      </p:sp>
      <p:grpSp>
        <p:nvGrpSpPr>
          <p:cNvPr id="10" name="Graphisme 16">
            <a:extLst>
              <a:ext uri="{FF2B5EF4-FFF2-40B4-BE49-F238E27FC236}">
                <a16:creationId xmlns:a16="http://schemas.microsoft.com/office/drawing/2014/main" id="{DFE64D3B-6F9C-4E8C-A39F-76529B615542}"/>
              </a:ext>
            </a:extLst>
          </p:cNvPr>
          <p:cNvGrpSpPr/>
          <p:nvPr userDrawn="1"/>
        </p:nvGrpSpPr>
        <p:grpSpPr>
          <a:xfrm>
            <a:off x="10962579" y="5678327"/>
            <a:ext cx="1234800" cy="1051200"/>
            <a:chOff x="5626893" y="3026568"/>
            <a:chExt cx="937260" cy="800760"/>
          </a:xfrm>
        </p:grpSpPr>
        <p:sp>
          <p:nvSpPr>
            <p:cNvPr id="11" name="Forme libre : Forme 31">
              <a:extLst>
                <a:ext uri="{FF2B5EF4-FFF2-40B4-BE49-F238E27FC236}">
                  <a16:creationId xmlns:a16="http://schemas.microsoft.com/office/drawing/2014/main" id="{C927A617-481A-4348-AD74-819AC8E10D11}"/>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pPr rtl="0"/>
              <a:endParaRPr lang="fr-FR" noProof="0"/>
            </a:p>
          </p:txBody>
        </p:sp>
        <p:sp>
          <p:nvSpPr>
            <p:cNvPr id="12" name="Forme libre : Forme 32">
              <a:extLst>
                <a:ext uri="{FF2B5EF4-FFF2-40B4-BE49-F238E27FC236}">
                  <a16:creationId xmlns:a16="http://schemas.microsoft.com/office/drawing/2014/main" id="{70F0F4AE-FC83-476F-B754-FA63DEBB8DDF}"/>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pPr rtl="0"/>
              <a:endParaRPr lang="fr-FR" noProof="0"/>
            </a:p>
          </p:txBody>
        </p:sp>
      </p:grpSp>
      <p:grpSp>
        <p:nvGrpSpPr>
          <p:cNvPr id="13" name="Graphique 17">
            <a:extLst>
              <a:ext uri="{FF2B5EF4-FFF2-40B4-BE49-F238E27FC236}">
                <a16:creationId xmlns:a16="http://schemas.microsoft.com/office/drawing/2014/main" id="{C4D27E06-1610-4AA4-995A-70FA163FA86E}"/>
              </a:ext>
            </a:extLst>
          </p:cNvPr>
          <p:cNvGrpSpPr/>
          <p:nvPr userDrawn="1"/>
        </p:nvGrpSpPr>
        <p:grpSpPr>
          <a:xfrm>
            <a:off x="-12715" y="-12715"/>
            <a:ext cx="7434968" cy="5461207"/>
            <a:chOff x="-12715" y="-12715"/>
            <a:chExt cx="7434968" cy="5461207"/>
          </a:xfrm>
        </p:grpSpPr>
        <p:sp>
          <p:nvSpPr>
            <p:cNvPr id="14" name="Forme libre : Forme 26">
              <a:extLst>
                <a:ext uri="{FF2B5EF4-FFF2-40B4-BE49-F238E27FC236}">
                  <a16:creationId xmlns:a16="http://schemas.microsoft.com/office/drawing/2014/main" id="{AFD21DD3-766C-4772-81F9-C66E7F91D364}"/>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pPr rtl="0"/>
              <a:endParaRPr lang="fr-FR" noProof="0"/>
            </a:p>
          </p:txBody>
        </p:sp>
        <p:sp>
          <p:nvSpPr>
            <p:cNvPr id="15" name="Forme libre : Forme 27">
              <a:extLst>
                <a:ext uri="{FF2B5EF4-FFF2-40B4-BE49-F238E27FC236}">
                  <a16:creationId xmlns:a16="http://schemas.microsoft.com/office/drawing/2014/main" id="{6B583029-70EB-4EDA-86CA-42A86CF7A5A8}"/>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pPr rtl="0"/>
              <a:endParaRPr lang="fr-FR" noProof="0"/>
            </a:p>
          </p:txBody>
        </p:sp>
        <p:sp>
          <p:nvSpPr>
            <p:cNvPr id="16" name="Forme libre : Forme 28">
              <a:extLst>
                <a:ext uri="{FF2B5EF4-FFF2-40B4-BE49-F238E27FC236}">
                  <a16:creationId xmlns:a16="http://schemas.microsoft.com/office/drawing/2014/main" id="{DDBECF8F-691D-457A-AF44-8B6E8B61E69E}"/>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pPr rtl="0"/>
              <a:endParaRPr lang="fr-FR" noProof="0"/>
            </a:p>
          </p:txBody>
        </p:sp>
        <p:sp>
          <p:nvSpPr>
            <p:cNvPr id="17" name="Forme libre : Forme 29">
              <a:extLst>
                <a:ext uri="{FF2B5EF4-FFF2-40B4-BE49-F238E27FC236}">
                  <a16:creationId xmlns:a16="http://schemas.microsoft.com/office/drawing/2014/main" id="{A2BCB3C4-62AF-41E0-BD53-DBAC365B9B76}"/>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pPr rtl="0"/>
              <a:endParaRPr lang="fr-FR" noProof="0"/>
            </a:p>
          </p:txBody>
        </p:sp>
      </p:grpSp>
    </p:spTree>
    <p:extLst>
      <p:ext uri="{BB962C8B-B14F-4D97-AF65-F5344CB8AC3E}">
        <p14:creationId xmlns:p14="http://schemas.microsoft.com/office/powerpoint/2010/main" val="339813741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8A5065-5EF0-427A-B073-3674FCECBFB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30839C38-9319-4930-A729-42626B3F1D54}"/>
              </a:ext>
            </a:extLst>
          </p:cNvPr>
          <p:cNvSpPr>
            <a:spLocks noGrp="1"/>
          </p:cNvSpPr>
          <p:nvPr>
            <p:ph type="dt" sz="half" idx="10"/>
          </p:nvPr>
        </p:nvSpPr>
        <p:spPr/>
        <p:txBody>
          <a:bodyPr/>
          <a:lstStyle/>
          <a:p>
            <a:pPr rtl="0"/>
            <a:r>
              <a:rPr lang="fr-FR" noProof="0"/>
              <a:t>JJ.MM.20XX</a:t>
            </a:r>
          </a:p>
        </p:txBody>
      </p:sp>
      <p:sp>
        <p:nvSpPr>
          <p:cNvPr id="4" name="Espace réservé du pied de page 3">
            <a:extLst>
              <a:ext uri="{FF2B5EF4-FFF2-40B4-BE49-F238E27FC236}">
                <a16:creationId xmlns:a16="http://schemas.microsoft.com/office/drawing/2014/main" id="{4A4BF4FF-4C9A-4E05-B02E-D434875F8B25}"/>
              </a:ext>
            </a:extLst>
          </p:cNvPr>
          <p:cNvSpPr>
            <a:spLocks noGrp="1"/>
          </p:cNvSpPr>
          <p:nvPr>
            <p:ph type="ftr" sz="quarter" idx="11"/>
          </p:nvPr>
        </p:nvSpPr>
        <p:spPr/>
        <p:txBody>
          <a:bodyPr/>
          <a:lstStyle/>
          <a:p>
            <a:pPr rtl="0"/>
            <a:r>
              <a:rPr lang="fr-FR" noProof="0"/>
              <a:t>AJOUTER UN PIED DE PAGE</a:t>
            </a:r>
          </a:p>
        </p:txBody>
      </p:sp>
      <p:sp>
        <p:nvSpPr>
          <p:cNvPr id="5" name="Espace réservé du numéro de diapositive 4">
            <a:extLst>
              <a:ext uri="{FF2B5EF4-FFF2-40B4-BE49-F238E27FC236}">
                <a16:creationId xmlns:a16="http://schemas.microsoft.com/office/drawing/2014/main" id="{1E722195-2655-42DF-A7A5-A6DD4371AF93}"/>
              </a:ext>
            </a:extLst>
          </p:cNvPr>
          <p:cNvSpPr>
            <a:spLocks noGrp="1"/>
          </p:cNvSpPr>
          <p:nvPr>
            <p:ph type="sldNum" sz="quarter" idx="12"/>
          </p:nvPr>
        </p:nvSpPr>
        <p:spPr/>
        <p:txBody>
          <a:bodyPr/>
          <a:lstStyle/>
          <a:p>
            <a:pPr rtl="0"/>
            <a:fld id="{98C0CDE5-970C-4CC4-BF43-0DA127E73E82}" type="slidenum">
              <a:rPr lang="fr-FR" noProof="0" smtClean="0"/>
              <a:pPr rtl="0"/>
              <a:t>‹N°›</a:t>
            </a:fld>
            <a:endParaRPr lang="fr-FR" noProof="0"/>
          </a:p>
        </p:txBody>
      </p:sp>
    </p:spTree>
    <p:extLst>
      <p:ext uri="{BB962C8B-B14F-4D97-AF65-F5344CB8AC3E}">
        <p14:creationId xmlns:p14="http://schemas.microsoft.com/office/powerpoint/2010/main" val="4122590790"/>
      </p:ext>
    </p:extLst>
  </p:cSld>
  <p:clrMapOvr>
    <a:masterClrMapping/>
  </p:clrMapOvr>
  <p:hf hdr="0" dt="0"/>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EC23F99-C6E5-4F83-86E9-3AE434DDD54F}"/>
              </a:ext>
            </a:extLst>
          </p:cNvPr>
          <p:cNvSpPr>
            <a:spLocks noGrp="1"/>
          </p:cNvSpPr>
          <p:nvPr>
            <p:ph type="dt" sz="half" idx="10"/>
          </p:nvPr>
        </p:nvSpPr>
        <p:spPr/>
        <p:txBody>
          <a:bodyPr/>
          <a:lstStyle/>
          <a:p>
            <a:pPr rtl="0"/>
            <a:r>
              <a:rPr lang="fr-FR" noProof="0"/>
              <a:t>JJ.MM.20XX</a:t>
            </a:r>
          </a:p>
        </p:txBody>
      </p:sp>
      <p:sp>
        <p:nvSpPr>
          <p:cNvPr id="3" name="Espace réservé du pied de page 2">
            <a:extLst>
              <a:ext uri="{FF2B5EF4-FFF2-40B4-BE49-F238E27FC236}">
                <a16:creationId xmlns:a16="http://schemas.microsoft.com/office/drawing/2014/main" id="{3ABC48CD-9ABE-4A26-9480-ADD955012F12}"/>
              </a:ext>
            </a:extLst>
          </p:cNvPr>
          <p:cNvSpPr>
            <a:spLocks noGrp="1"/>
          </p:cNvSpPr>
          <p:nvPr>
            <p:ph type="ftr" sz="quarter" idx="11"/>
          </p:nvPr>
        </p:nvSpPr>
        <p:spPr/>
        <p:txBody>
          <a:bodyPr/>
          <a:lstStyle/>
          <a:p>
            <a:pPr rtl="0"/>
            <a:r>
              <a:rPr lang="fr-FR" noProof="0"/>
              <a:t>AJOUTER UN PIED DE PAGE</a:t>
            </a:r>
          </a:p>
        </p:txBody>
      </p:sp>
      <p:sp>
        <p:nvSpPr>
          <p:cNvPr id="4" name="Espace réservé du numéro de diapositive 3">
            <a:extLst>
              <a:ext uri="{FF2B5EF4-FFF2-40B4-BE49-F238E27FC236}">
                <a16:creationId xmlns:a16="http://schemas.microsoft.com/office/drawing/2014/main" id="{F82D93CE-16D3-4FDA-B5F7-A165095EE16B}"/>
              </a:ext>
            </a:extLst>
          </p:cNvPr>
          <p:cNvSpPr>
            <a:spLocks noGrp="1"/>
          </p:cNvSpPr>
          <p:nvPr>
            <p:ph type="sldNum" sz="quarter" idx="12"/>
          </p:nvPr>
        </p:nvSpPr>
        <p:spPr/>
        <p:txBody>
          <a:bodyPr/>
          <a:lstStyle/>
          <a:p>
            <a:pPr rtl="0"/>
            <a:fld id="{98C0CDE5-970C-4CC4-BF43-0DA127E73E82}" type="slidenum">
              <a:rPr lang="fr-FR" noProof="0" smtClean="0"/>
              <a:t>‹N°›</a:t>
            </a:fld>
            <a:endParaRPr lang="fr-FR" noProof="0"/>
          </a:p>
        </p:txBody>
      </p:sp>
      <p:grpSp>
        <p:nvGrpSpPr>
          <p:cNvPr id="5" name="Graphisme 16">
            <a:extLst>
              <a:ext uri="{FF2B5EF4-FFF2-40B4-BE49-F238E27FC236}">
                <a16:creationId xmlns:a16="http://schemas.microsoft.com/office/drawing/2014/main" id="{2310F414-38AC-45B2-A887-A5C470DDD6C5}"/>
              </a:ext>
            </a:extLst>
          </p:cNvPr>
          <p:cNvGrpSpPr/>
          <p:nvPr userDrawn="1"/>
        </p:nvGrpSpPr>
        <p:grpSpPr>
          <a:xfrm>
            <a:off x="10962579" y="5678327"/>
            <a:ext cx="1234800" cy="1051200"/>
            <a:chOff x="5626893" y="3026568"/>
            <a:chExt cx="937260" cy="800760"/>
          </a:xfrm>
        </p:grpSpPr>
        <p:sp>
          <p:nvSpPr>
            <p:cNvPr id="6" name="Forme libre : Forme 31">
              <a:extLst>
                <a:ext uri="{FF2B5EF4-FFF2-40B4-BE49-F238E27FC236}">
                  <a16:creationId xmlns:a16="http://schemas.microsoft.com/office/drawing/2014/main" id="{53868291-AA2E-46E7-BE43-6AEA3FD78A85}"/>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pPr rtl="0"/>
              <a:endParaRPr lang="fr-FR" noProof="0"/>
            </a:p>
          </p:txBody>
        </p:sp>
        <p:sp>
          <p:nvSpPr>
            <p:cNvPr id="7" name="Forme libre : Forme 32">
              <a:extLst>
                <a:ext uri="{FF2B5EF4-FFF2-40B4-BE49-F238E27FC236}">
                  <a16:creationId xmlns:a16="http://schemas.microsoft.com/office/drawing/2014/main" id="{D470BEE7-0E61-4B16-836C-141483B2A08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pPr rtl="0"/>
              <a:endParaRPr lang="fr-FR" noProof="0"/>
            </a:p>
          </p:txBody>
        </p:sp>
      </p:grpSp>
      <p:grpSp>
        <p:nvGrpSpPr>
          <p:cNvPr id="8" name="Graphique 17">
            <a:extLst>
              <a:ext uri="{FF2B5EF4-FFF2-40B4-BE49-F238E27FC236}">
                <a16:creationId xmlns:a16="http://schemas.microsoft.com/office/drawing/2014/main" id="{7381AF8C-200D-4365-8505-AB6D38310AE1}"/>
              </a:ext>
            </a:extLst>
          </p:cNvPr>
          <p:cNvGrpSpPr/>
          <p:nvPr userDrawn="1"/>
        </p:nvGrpSpPr>
        <p:grpSpPr>
          <a:xfrm>
            <a:off x="-12715" y="-12715"/>
            <a:ext cx="7434968" cy="5461207"/>
            <a:chOff x="-12715" y="-12715"/>
            <a:chExt cx="7434968" cy="5461207"/>
          </a:xfrm>
        </p:grpSpPr>
        <p:sp>
          <p:nvSpPr>
            <p:cNvPr id="9" name="Forme libre : Forme 26">
              <a:extLst>
                <a:ext uri="{FF2B5EF4-FFF2-40B4-BE49-F238E27FC236}">
                  <a16:creationId xmlns:a16="http://schemas.microsoft.com/office/drawing/2014/main" id="{78D141E0-D4F4-4974-9C57-0CBB0D778B02}"/>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pPr rtl="0"/>
              <a:endParaRPr lang="fr-FR" noProof="0"/>
            </a:p>
          </p:txBody>
        </p:sp>
        <p:sp>
          <p:nvSpPr>
            <p:cNvPr id="10" name="Forme libre : Forme 27">
              <a:extLst>
                <a:ext uri="{FF2B5EF4-FFF2-40B4-BE49-F238E27FC236}">
                  <a16:creationId xmlns:a16="http://schemas.microsoft.com/office/drawing/2014/main" id="{4F998F8B-DA62-488B-8CBF-9511E53B89AF}"/>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pPr rtl="0"/>
              <a:endParaRPr lang="fr-FR" noProof="0"/>
            </a:p>
          </p:txBody>
        </p:sp>
        <p:sp>
          <p:nvSpPr>
            <p:cNvPr id="11" name="Forme libre : Forme 28">
              <a:extLst>
                <a:ext uri="{FF2B5EF4-FFF2-40B4-BE49-F238E27FC236}">
                  <a16:creationId xmlns:a16="http://schemas.microsoft.com/office/drawing/2014/main" id="{F0943B70-5B7E-4D31-BD33-4D48EC9CC30E}"/>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pPr rtl="0"/>
              <a:endParaRPr lang="fr-FR" noProof="0"/>
            </a:p>
          </p:txBody>
        </p:sp>
        <p:sp>
          <p:nvSpPr>
            <p:cNvPr id="12" name="Forme libre : Forme 29">
              <a:extLst>
                <a:ext uri="{FF2B5EF4-FFF2-40B4-BE49-F238E27FC236}">
                  <a16:creationId xmlns:a16="http://schemas.microsoft.com/office/drawing/2014/main" id="{6F86F852-68D3-493C-B1E7-5C52505292B2}"/>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pPr rtl="0"/>
              <a:endParaRPr lang="fr-FR" noProof="0"/>
            </a:p>
          </p:txBody>
        </p:sp>
      </p:grpSp>
    </p:spTree>
    <p:extLst>
      <p:ext uri="{BB962C8B-B14F-4D97-AF65-F5344CB8AC3E}">
        <p14:creationId xmlns:p14="http://schemas.microsoft.com/office/powerpoint/2010/main" val="193599451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085381-DE5D-445F-8358-A704D165FAF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F8BDCA33-77E0-46FC-8DA3-F975EE5FB7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354B96D-7B2B-4953-ABD5-8C68DEDFC6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32A30CC-DCF5-42B5-91AC-A23354F50E58}"/>
              </a:ext>
            </a:extLst>
          </p:cNvPr>
          <p:cNvSpPr>
            <a:spLocks noGrp="1"/>
          </p:cNvSpPr>
          <p:nvPr>
            <p:ph type="dt" sz="half" idx="10"/>
          </p:nvPr>
        </p:nvSpPr>
        <p:spPr/>
        <p:txBody>
          <a:bodyPr/>
          <a:lstStyle/>
          <a:p>
            <a:fld id="{76640F2F-0F69-48DE-8795-CF98928D3924}" type="datetimeFigureOut">
              <a:rPr lang="fr-FR" smtClean="0"/>
              <a:t>15/01/2023</a:t>
            </a:fld>
            <a:endParaRPr lang="fr-FR"/>
          </a:p>
        </p:txBody>
      </p:sp>
      <p:sp>
        <p:nvSpPr>
          <p:cNvPr id="6" name="Espace réservé du pied de page 5">
            <a:extLst>
              <a:ext uri="{FF2B5EF4-FFF2-40B4-BE49-F238E27FC236}">
                <a16:creationId xmlns:a16="http://schemas.microsoft.com/office/drawing/2014/main" id="{92221CF1-B9CE-46F5-9E7D-DB21A8E2AAE7}"/>
              </a:ext>
            </a:extLst>
          </p:cNvPr>
          <p:cNvSpPr>
            <a:spLocks noGrp="1"/>
          </p:cNvSpPr>
          <p:nvPr>
            <p:ph type="ftr" sz="quarter" idx="11"/>
          </p:nvPr>
        </p:nvSpPr>
        <p:spPr/>
        <p:txBody>
          <a:bodyPr/>
          <a:lstStyle/>
          <a:p>
            <a:pPr rtl="0"/>
            <a:r>
              <a:rPr lang="fr-FR" noProof="0"/>
              <a:t>AJOUTER UN PIED DE PAGE</a:t>
            </a:r>
          </a:p>
        </p:txBody>
      </p:sp>
      <p:sp>
        <p:nvSpPr>
          <p:cNvPr id="7" name="Espace réservé du numéro de diapositive 6">
            <a:extLst>
              <a:ext uri="{FF2B5EF4-FFF2-40B4-BE49-F238E27FC236}">
                <a16:creationId xmlns:a16="http://schemas.microsoft.com/office/drawing/2014/main" id="{9133E4EC-5C18-410E-9371-409F84E835DA}"/>
              </a:ext>
            </a:extLst>
          </p:cNvPr>
          <p:cNvSpPr>
            <a:spLocks noGrp="1"/>
          </p:cNvSpPr>
          <p:nvPr>
            <p:ph type="sldNum" sz="quarter" idx="12"/>
          </p:nvPr>
        </p:nvSpPr>
        <p:spPr/>
        <p:txBody>
          <a:bodyPr/>
          <a:lstStyle/>
          <a:p>
            <a:pPr rtl="0"/>
            <a:fld id="{98C0CDE5-970C-4CC4-BF43-0DA127E73E82}" type="slidenum">
              <a:rPr lang="fr-FR" noProof="0" smtClean="0"/>
              <a:t>‹N°›</a:t>
            </a:fld>
            <a:endParaRPr lang="fr-FR" noProof="0"/>
          </a:p>
        </p:txBody>
      </p:sp>
      <p:grpSp>
        <p:nvGrpSpPr>
          <p:cNvPr id="8" name="Graphisme 16">
            <a:extLst>
              <a:ext uri="{FF2B5EF4-FFF2-40B4-BE49-F238E27FC236}">
                <a16:creationId xmlns:a16="http://schemas.microsoft.com/office/drawing/2014/main" id="{A7DE4C1D-5C11-409D-9A39-DE1D777BE6FA}"/>
              </a:ext>
            </a:extLst>
          </p:cNvPr>
          <p:cNvGrpSpPr/>
          <p:nvPr userDrawn="1"/>
        </p:nvGrpSpPr>
        <p:grpSpPr>
          <a:xfrm>
            <a:off x="10962579" y="5678327"/>
            <a:ext cx="1234800" cy="1051200"/>
            <a:chOff x="5626893" y="3026568"/>
            <a:chExt cx="937260" cy="800760"/>
          </a:xfrm>
        </p:grpSpPr>
        <p:sp>
          <p:nvSpPr>
            <p:cNvPr id="9" name="Forme libre : Forme 11">
              <a:extLst>
                <a:ext uri="{FF2B5EF4-FFF2-40B4-BE49-F238E27FC236}">
                  <a16:creationId xmlns:a16="http://schemas.microsoft.com/office/drawing/2014/main" id="{F0B24ECD-E3C3-4D19-87ED-B0CFF5D82717}"/>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pPr rtl="0"/>
              <a:endParaRPr lang="fr-FR" noProof="0"/>
            </a:p>
          </p:txBody>
        </p:sp>
        <p:sp>
          <p:nvSpPr>
            <p:cNvPr id="10" name="Forme libre : Forme 12">
              <a:extLst>
                <a:ext uri="{FF2B5EF4-FFF2-40B4-BE49-F238E27FC236}">
                  <a16:creationId xmlns:a16="http://schemas.microsoft.com/office/drawing/2014/main" id="{8D933551-1EBD-4537-B142-6D2689FD5978}"/>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pPr rtl="0"/>
              <a:endParaRPr lang="fr-FR" noProof="0"/>
            </a:p>
          </p:txBody>
        </p:sp>
      </p:grpSp>
      <p:sp>
        <p:nvSpPr>
          <p:cNvPr id="11" name="Graphique 23">
            <a:extLst>
              <a:ext uri="{FF2B5EF4-FFF2-40B4-BE49-F238E27FC236}">
                <a16:creationId xmlns:a16="http://schemas.microsoft.com/office/drawing/2014/main" id="{22AE0624-509B-4FB6-95D0-76D18068743A}"/>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pPr rtl="0"/>
            <a:endParaRPr lang="fr-FR" noProof="0"/>
          </a:p>
        </p:txBody>
      </p:sp>
      <p:sp>
        <p:nvSpPr>
          <p:cNvPr id="12" name="Graphique 6">
            <a:extLst>
              <a:ext uri="{FF2B5EF4-FFF2-40B4-BE49-F238E27FC236}">
                <a16:creationId xmlns:a16="http://schemas.microsoft.com/office/drawing/2014/main" id="{4CD1DF45-B7A2-474D-9473-D749AD311E2D}"/>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pPr rtl="0"/>
            <a:endParaRPr lang="fr-FR" noProof="0"/>
          </a:p>
        </p:txBody>
      </p:sp>
      <p:sp>
        <p:nvSpPr>
          <p:cNvPr id="13" name="Forme libre : Forme 26">
            <a:extLst>
              <a:ext uri="{FF2B5EF4-FFF2-40B4-BE49-F238E27FC236}">
                <a16:creationId xmlns:a16="http://schemas.microsoft.com/office/drawing/2014/main" id="{44382D40-BE11-4334-BF08-6AA79DADE937}"/>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pPr rtl="0"/>
            <a:endParaRPr lang="fr-FR" noProof="0"/>
          </a:p>
        </p:txBody>
      </p:sp>
      <p:sp>
        <p:nvSpPr>
          <p:cNvPr id="14" name="Forme libre : Forme 27">
            <a:extLst>
              <a:ext uri="{FF2B5EF4-FFF2-40B4-BE49-F238E27FC236}">
                <a16:creationId xmlns:a16="http://schemas.microsoft.com/office/drawing/2014/main" id="{0E7BB72B-FCAC-4E97-BCCC-258B7349F713}"/>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pPr rtl="0"/>
            <a:endParaRPr lang="fr-FR" noProof="0"/>
          </a:p>
        </p:txBody>
      </p:sp>
    </p:spTree>
    <p:extLst>
      <p:ext uri="{BB962C8B-B14F-4D97-AF65-F5344CB8AC3E}">
        <p14:creationId xmlns:p14="http://schemas.microsoft.com/office/powerpoint/2010/main" val="177793661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40A935-06EC-4DF6-AA1F-D18A832A443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6CC60BF-BC2A-494D-83CF-3C5950FB6C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473E67D2-4321-4A3A-A1C0-92867753A5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E582D95-B506-4F67-A31D-E69086D93560}"/>
              </a:ext>
            </a:extLst>
          </p:cNvPr>
          <p:cNvSpPr>
            <a:spLocks noGrp="1"/>
          </p:cNvSpPr>
          <p:nvPr>
            <p:ph type="dt" sz="half" idx="10"/>
          </p:nvPr>
        </p:nvSpPr>
        <p:spPr/>
        <p:txBody>
          <a:bodyPr/>
          <a:lstStyle/>
          <a:p>
            <a:fld id="{76640F2F-0F69-48DE-8795-CF98928D3924}" type="datetimeFigureOut">
              <a:rPr lang="fr-FR" smtClean="0"/>
              <a:t>15/01/2023</a:t>
            </a:fld>
            <a:endParaRPr lang="fr-FR"/>
          </a:p>
        </p:txBody>
      </p:sp>
      <p:sp>
        <p:nvSpPr>
          <p:cNvPr id="6" name="Espace réservé du pied de page 5">
            <a:extLst>
              <a:ext uri="{FF2B5EF4-FFF2-40B4-BE49-F238E27FC236}">
                <a16:creationId xmlns:a16="http://schemas.microsoft.com/office/drawing/2014/main" id="{E76A5A19-4CEC-4CF5-95C9-E3FF80784D7A}"/>
              </a:ext>
            </a:extLst>
          </p:cNvPr>
          <p:cNvSpPr>
            <a:spLocks noGrp="1"/>
          </p:cNvSpPr>
          <p:nvPr>
            <p:ph type="ftr" sz="quarter" idx="11"/>
          </p:nvPr>
        </p:nvSpPr>
        <p:spPr/>
        <p:txBody>
          <a:bodyPr/>
          <a:lstStyle/>
          <a:p>
            <a:pPr rtl="0"/>
            <a:r>
              <a:rPr lang="fr-FR" noProof="0"/>
              <a:t>AJOUTER UN PIED DE PAGE</a:t>
            </a:r>
          </a:p>
        </p:txBody>
      </p:sp>
      <p:sp>
        <p:nvSpPr>
          <p:cNvPr id="7" name="Espace réservé du numéro de diapositive 6">
            <a:extLst>
              <a:ext uri="{FF2B5EF4-FFF2-40B4-BE49-F238E27FC236}">
                <a16:creationId xmlns:a16="http://schemas.microsoft.com/office/drawing/2014/main" id="{05CB8AE4-DC2A-495B-B33C-CAAF13BD642E}"/>
              </a:ext>
            </a:extLst>
          </p:cNvPr>
          <p:cNvSpPr>
            <a:spLocks noGrp="1"/>
          </p:cNvSpPr>
          <p:nvPr>
            <p:ph type="sldNum" sz="quarter" idx="12"/>
          </p:nvPr>
        </p:nvSpPr>
        <p:spPr/>
        <p:txBody>
          <a:bodyPr/>
          <a:lstStyle/>
          <a:p>
            <a:pPr rtl="0"/>
            <a:fld id="{98C0CDE5-970C-4CC4-BF43-0DA127E73E82}" type="slidenum">
              <a:rPr lang="fr-FR" noProof="0" smtClean="0"/>
              <a:t>‹N°›</a:t>
            </a:fld>
            <a:endParaRPr lang="fr-FR" noProof="0"/>
          </a:p>
        </p:txBody>
      </p:sp>
      <p:grpSp>
        <p:nvGrpSpPr>
          <p:cNvPr id="8" name="Graphisme 16">
            <a:extLst>
              <a:ext uri="{FF2B5EF4-FFF2-40B4-BE49-F238E27FC236}">
                <a16:creationId xmlns:a16="http://schemas.microsoft.com/office/drawing/2014/main" id="{4A011FBC-06EB-4F1A-B358-0FF049ADEEFE}"/>
              </a:ext>
            </a:extLst>
          </p:cNvPr>
          <p:cNvGrpSpPr/>
          <p:nvPr userDrawn="1"/>
        </p:nvGrpSpPr>
        <p:grpSpPr>
          <a:xfrm>
            <a:off x="10962579" y="5678327"/>
            <a:ext cx="1234800" cy="1051200"/>
            <a:chOff x="5626893" y="3026568"/>
            <a:chExt cx="937260" cy="800760"/>
          </a:xfrm>
        </p:grpSpPr>
        <p:sp>
          <p:nvSpPr>
            <p:cNvPr id="9" name="Forme libre : Forme 6">
              <a:extLst>
                <a:ext uri="{FF2B5EF4-FFF2-40B4-BE49-F238E27FC236}">
                  <a16:creationId xmlns:a16="http://schemas.microsoft.com/office/drawing/2014/main" id="{98669159-8908-4C10-88A1-94082E98323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pPr rtl="0"/>
              <a:endParaRPr lang="fr-FR" noProof="0"/>
            </a:p>
          </p:txBody>
        </p:sp>
        <p:sp>
          <p:nvSpPr>
            <p:cNvPr id="10" name="Forme libre : Forme 7">
              <a:extLst>
                <a:ext uri="{FF2B5EF4-FFF2-40B4-BE49-F238E27FC236}">
                  <a16:creationId xmlns:a16="http://schemas.microsoft.com/office/drawing/2014/main" id="{A7348170-EE5B-45B8-884B-960CB0A1E932}"/>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pPr rtl="0"/>
              <a:endParaRPr lang="fr-FR" noProof="0"/>
            </a:p>
          </p:txBody>
        </p:sp>
      </p:grpSp>
    </p:spTree>
    <p:extLst>
      <p:ext uri="{BB962C8B-B14F-4D97-AF65-F5344CB8AC3E}">
        <p14:creationId xmlns:p14="http://schemas.microsoft.com/office/powerpoint/2010/main" val="26424275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9F599E5-1AE4-4008-BB79-1557AAF69787}"/>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CA9FCF4F-13A8-44E7-948C-8BF70B61C6C9}"/>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FD9BF51-D32F-4CDC-B779-C901EA4E2310}"/>
              </a:ext>
            </a:extLst>
          </p:cNvPr>
          <p:cNvSpPr>
            <a:spLocks noGrp="1"/>
          </p:cNvSpPr>
          <p:nvPr>
            <p:ph type="dt" sz="half" idx="10"/>
          </p:nvPr>
        </p:nvSpPr>
        <p:spPr/>
        <p:txBody>
          <a:bodyPr/>
          <a:lstStyle/>
          <a:p>
            <a:pPr rtl="0"/>
            <a:r>
              <a:rPr lang="fr-FR" noProof="0"/>
              <a:t>JJ.MM.20XX</a:t>
            </a:r>
          </a:p>
        </p:txBody>
      </p:sp>
      <p:sp>
        <p:nvSpPr>
          <p:cNvPr id="5" name="Espace réservé du pied de page 4">
            <a:extLst>
              <a:ext uri="{FF2B5EF4-FFF2-40B4-BE49-F238E27FC236}">
                <a16:creationId xmlns:a16="http://schemas.microsoft.com/office/drawing/2014/main" id="{E8DB7B25-7211-4BC3-BBA3-1C172046DB6B}"/>
              </a:ext>
            </a:extLst>
          </p:cNvPr>
          <p:cNvSpPr>
            <a:spLocks noGrp="1"/>
          </p:cNvSpPr>
          <p:nvPr>
            <p:ph type="ftr" sz="quarter" idx="11"/>
          </p:nvPr>
        </p:nvSpPr>
        <p:spPr/>
        <p:txBody>
          <a:bodyPr/>
          <a:lstStyle/>
          <a:p>
            <a:pPr rtl="0"/>
            <a:r>
              <a:rPr lang="fr-FR" noProof="0"/>
              <a:t>AJOUTER UN PIED DE PAGE</a:t>
            </a:r>
          </a:p>
        </p:txBody>
      </p:sp>
      <p:sp>
        <p:nvSpPr>
          <p:cNvPr id="6" name="Espace réservé du numéro de diapositive 5">
            <a:extLst>
              <a:ext uri="{FF2B5EF4-FFF2-40B4-BE49-F238E27FC236}">
                <a16:creationId xmlns:a16="http://schemas.microsoft.com/office/drawing/2014/main" id="{1A07EAEA-987D-4F7F-BCCF-3276CBAE918F}"/>
              </a:ext>
            </a:extLst>
          </p:cNvPr>
          <p:cNvSpPr>
            <a:spLocks noGrp="1"/>
          </p:cNvSpPr>
          <p:nvPr>
            <p:ph type="sldNum" sz="quarter" idx="12"/>
          </p:nvPr>
        </p:nvSpPr>
        <p:spPr/>
        <p:txBody>
          <a:bodyPr/>
          <a:lstStyle/>
          <a:p>
            <a:pPr rtl="0"/>
            <a:fld id="{98C0CDE5-970C-4CC4-BF43-0DA127E73E82}" type="slidenum">
              <a:rPr lang="fr-FR" noProof="0" smtClean="0"/>
              <a:pPr rtl="0"/>
              <a:t>‹N°›</a:t>
            </a:fld>
            <a:endParaRPr lang="fr-FR" noProof="0"/>
          </a:p>
        </p:txBody>
      </p:sp>
    </p:spTree>
    <p:extLst>
      <p:ext uri="{BB962C8B-B14F-4D97-AF65-F5344CB8AC3E}">
        <p14:creationId xmlns:p14="http://schemas.microsoft.com/office/powerpoint/2010/main" val="3252840910"/>
      </p:ext>
    </p:extLst>
  </p:cSld>
  <p:clrMapOvr>
    <a:masterClrMapping/>
  </p:clrMapOvr>
  <p:hf hdr="0" dt="0"/>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EEBA886-F683-49EC-9DA5-F0B10B5504E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F117F733-F5DE-4ABD-B2E6-3BCDB10CBF1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9A9CFB8-EADA-4066-9F5E-6469169F9311}"/>
              </a:ext>
            </a:extLst>
          </p:cNvPr>
          <p:cNvSpPr>
            <a:spLocks noGrp="1"/>
          </p:cNvSpPr>
          <p:nvPr>
            <p:ph type="dt" sz="half" idx="10"/>
          </p:nvPr>
        </p:nvSpPr>
        <p:spPr/>
        <p:txBody>
          <a:bodyPr/>
          <a:lstStyle/>
          <a:p>
            <a:pPr rtl="0"/>
            <a:r>
              <a:rPr lang="fr-FR" noProof="0"/>
              <a:t>JJ.MM.20XX</a:t>
            </a:r>
          </a:p>
        </p:txBody>
      </p:sp>
      <p:sp>
        <p:nvSpPr>
          <p:cNvPr id="5" name="Espace réservé du pied de page 4">
            <a:extLst>
              <a:ext uri="{FF2B5EF4-FFF2-40B4-BE49-F238E27FC236}">
                <a16:creationId xmlns:a16="http://schemas.microsoft.com/office/drawing/2014/main" id="{C8F5C3A3-42E1-4306-A383-AA0A3532191F}"/>
              </a:ext>
            </a:extLst>
          </p:cNvPr>
          <p:cNvSpPr>
            <a:spLocks noGrp="1"/>
          </p:cNvSpPr>
          <p:nvPr>
            <p:ph type="ftr" sz="quarter" idx="11"/>
          </p:nvPr>
        </p:nvSpPr>
        <p:spPr/>
        <p:txBody>
          <a:bodyPr/>
          <a:lstStyle/>
          <a:p>
            <a:pPr rtl="0"/>
            <a:r>
              <a:rPr lang="fr-FR" noProof="0"/>
              <a:t>AJOUTER UN PIED DE PAGE</a:t>
            </a:r>
          </a:p>
        </p:txBody>
      </p:sp>
      <p:sp>
        <p:nvSpPr>
          <p:cNvPr id="6" name="Espace réservé du numéro de diapositive 5">
            <a:extLst>
              <a:ext uri="{FF2B5EF4-FFF2-40B4-BE49-F238E27FC236}">
                <a16:creationId xmlns:a16="http://schemas.microsoft.com/office/drawing/2014/main" id="{E6B741CE-E78C-43D4-97F4-C6B9984172F8}"/>
              </a:ext>
            </a:extLst>
          </p:cNvPr>
          <p:cNvSpPr>
            <a:spLocks noGrp="1"/>
          </p:cNvSpPr>
          <p:nvPr>
            <p:ph type="sldNum" sz="quarter" idx="12"/>
          </p:nvPr>
        </p:nvSpPr>
        <p:spPr/>
        <p:txBody>
          <a:bodyPr/>
          <a:lstStyle/>
          <a:p>
            <a:pPr rtl="0"/>
            <a:fld id="{98C0CDE5-970C-4CC4-BF43-0DA127E73E82}" type="slidenum">
              <a:rPr lang="fr-FR" noProof="0" smtClean="0"/>
              <a:pPr rtl="0"/>
              <a:t>‹N°›</a:t>
            </a:fld>
            <a:endParaRPr lang="fr-FR" noProof="0"/>
          </a:p>
        </p:txBody>
      </p:sp>
    </p:spTree>
    <p:extLst>
      <p:ext uri="{BB962C8B-B14F-4D97-AF65-F5344CB8AC3E}">
        <p14:creationId xmlns:p14="http://schemas.microsoft.com/office/powerpoint/2010/main" val="464383076"/>
      </p:ext>
    </p:extLst>
  </p:cSld>
  <p:clrMapOvr>
    <a:masterClrMapping/>
  </p:clrMapOvr>
  <p:hf hd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sposition du texte 2">
    <p:spTree>
      <p:nvGrpSpPr>
        <p:cNvPr id="1" name=""/>
        <p:cNvGrpSpPr/>
        <p:nvPr/>
      </p:nvGrpSpPr>
      <p:grpSpPr>
        <a:xfrm>
          <a:off x="0" y="0"/>
          <a:ext cx="0" cy="0"/>
          <a:chOff x="0" y="0"/>
          <a:chExt cx="0" cy="0"/>
        </a:xfrm>
      </p:grpSpPr>
      <p:grpSp>
        <p:nvGrpSpPr>
          <p:cNvPr id="8" name="Graphisme 16">
            <a:extLst>
              <a:ext uri="{FF2B5EF4-FFF2-40B4-BE49-F238E27FC236}">
                <a16:creationId xmlns:a16="http://schemas.microsoft.com/office/drawing/2014/main" id="{AD4D64B1-E729-4A4C-8FF7-134EACCE9ED5}"/>
              </a:ext>
            </a:extLst>
          </p:cNvPr>
          <p:cNvGrpSpPr/>
          <p:nvPr userDrawn="1"/>
        </p:nvGrpSpPr>
        <p:grpSpPr>
          <a:xfrm>
            <a:off x="10962579" y="5678327"/>
            <a:ext cx="1234800" cy="1051200"/>
            <a:chOff x="5626893" y="3026568"/>
            <a:chExt cx="937260" cy="800760"/>
          </a:xfrm>
        </p:grpSpPr>
        <p:sp>
          <p:nvSpPr>
            <p:cNvPr id="9" name="Forme libre : Forme 8">
              <a:extLst>
                <a:ext uri="{FF2B5EF4-FFF2-40B4-BE49-F238E27FC236}">
                  <a16:creationId xmlns:a16="http://schemas.microsoft.com/office/drawing/2014/main" id="{57668185-4891-4CEF-B849-B73B1AD90FDE}"/>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pPr rtl="0"/>
              <a:endParaRPr lang="fr-FR" noProof="0"/>
            </a:p>
          </p:txBody>
        </p:sp>
        <p:sp>
          <p:nvSpPr>
            <p:cNvPr id="10" name="Forme libre : Forme 9">
              <a:extLst>
                <a:ext uri="{FF2B5EF4-FFF2-40B4-BE49-F238E27FC236}">
                  <a16:creationId xmlns:a16="http://schemas.microsoft.com/office/drawing/2014/main" id="{2A3C1BE6-5446-49A0-9C65-D92077D0E911}"/>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pPr rtl="0"/>
              <a:endParaRPr lang="fr-FR" noProof="0"/>
            </a:p>
          </p:txBody>
        </p:sp>
      </p:grpSp>
      <p:sp>
        <p:nvSpPr>
          <p:cNvPr id="5" name="Espace réservé de la date 4">
            <a:extLst>
              <a:ext uri="{FF2B5EF4-FFF2-40B4-BE49-F238E27FC236}">
                <a16:creationId xmlns:a16="http://schemas.microsoft.com/office/drawing/2014/main" id="{BC7C1B33-ECEC-4E34-B218-27830F70B24F}"/>
              </a:ext>
            </a:extLst>
          </p:cNvPr>
          <p:cNvSpPr>
            <a:spLocks noGrp="1"/>
          </p:cNvSpPr>
          <p:nvPr>
            <p:ph type="dt" sz="half" idx="10"/>
          </p:nvPr>
        </p:nvSpPr>
        <p:spPr/>
        <p:txBody>
          <a:bodyPr rtlCol="0"/>
          <a:lstStyle/>
          <a:p>
            <a:pPr rtl="0"/>
            <a:r>
              <a:rPr lang="fr-FR" noProof="0"/>
              <a:t>JJ.MM.20XX</a:t>
            </a:r>
          </a:p>
        </p:txBody>
      </p:sp>
      <p:sp>
        <p:nvSpPr>
          <p:cNvPr id="6" name="Espace réservé du pied de page 5">
            <a:extLst>
              <a:ext uri="{FF2B5EF4-FFF2-40B4-BE49-F238E27FC236}">
                <a16:creationId xmlns:a16="http://schemas.microsoft.com/office/drawing/2014/main" id="{2D31CE7A-B999-4982-BCDD-EEC4E9A23247}"/>
              </a:ext>
            </a:extLst>
          </p:cNvPr>
          <p:cNvSpPr>
            <a:spLocks noGrp="1"/>
          </p:cNvSpPr>
          <p:nvPr>
            <p:ph type="ftr" sz="quarter" idx="11"/>
          </p:nvPr>
        </p:nvSpPr>
        <p:spPr/>
        <p:txBody>
          <a:bodyPr rtlCol="0"/>
          <a:lstStyle/>
          <a:p>
            <a:pPr rtl="0"/>
            <a:r>
              <a:rPr lang="fr-FR" noProof="0"/>
              <a:t>AJOUTER UN PIED DE PAGE</a:t>
            </a:r>
          </a:p>
        </p:txBody>
      </p:sp>
      <p:sp>
        <p:nvSpPr>
          <p:cNvPr id="7" name="Espace réservé du numéro de diapositive 6">
            <a:extLst>
              <a:ext uri="{FF2B5EF4-FFF2-40B4-BE49-F238E27FC236}">
                <a16:creationId xmlns:a16="http://schemas.microsoft.com/office/drawing/2014/main" id="{B6317B1B-B559-4F47-A9AB-834EB93A8563}"/>
              </a:ext>
            </a:extLst>
          </p:cNvPr>
          <p:cNvSpPr>
            <a:spLocks noGrp="1"/>
          </p:cNvSpPr>
          <p:nvPr>
            <p:ph type="sldNum" sz="quarter" idx="12"/>
          </p:nvPr>
        </p:nvSpPr>
        <p:spPr/>
        <p:txBody>
          <a:bodyPr rtlCol="0"/>
          <a:lstStyle/>
          <a:p>
            <a:pPr rtl="0"/>
            <a:fld id="{98C0CDE5-970C-4CC4-BF43-0DA127E73E82}" type="slidenum">
              <a:rPr lang="fr-FR" noProof="0" smtClean="0"/>
              <a:t>‹N°›</a:t>
            </a:fld>
            <a:endParaRPr lang="fr-FR" noProof="0"/>
          </a:p>
        </p:txBody>
      </p:sp>
      <p:grpSp>
        <p:nvGrpSpPr>
          <p:cNvPr id="13" name="Groupe 12">
            <a:extLst>
              <a:ext uri="{FF2B5EF4-FFF2-40B4-BE49-F238E27FC236}">
                <a16:creationId xmlns:a16="http://schemas.microsoft.com/office/drawing/2014/main" id="{23F3C396-D7E8-4134-99CB-83AC5015781D}"/>
              </a:ext>
            </a:extLst>
          </p:cNvPr>
          <p:cNvGrpSpPr/>
          <p:nvPr userDrawn="1"/>
        </p:nvGrpSpPr>
        <p:grpSpPr>
          <a:xfrm flipH="1">
            <a:off x="7321677" y="587196"/>
            <a:ext cx="4885313" cy="1632656"/>
            <a:chOff x="-26126" y="587196"/>
            <a:chExt cx="4885313" cy="1632656"/>
          </a:xfrm>
        </p:grpSpPr>
        <p:sp>
          <p:nvSpPr>
            <p:cNvPr id="11" name="Graphique 23">
              <a:extLst>
                <a:ext uri="{FF2B5EF4-FFF2-40B4-BE49-F238E27FC236}">
                  <a16:creationId xmlns:a16="http://schemas.microsoft.com/office/drawing/2014/main" id="{545A4C09-DA17-4F53-9893-7152B53CD712}"/>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pPr rtl="0"/>
              <a:endParaRPr lang="fr-FR" noProof="0"/>
            </a:p>
          </p:txBody>
        </p:sp>
        <p:sp>
          <p:nvSpPr>
            <p:cNvPr id="12" name="Graphique 6">
              <a:extLst>
                <a:ext uri="{FF2B5EF4-FFF2-40B4-BE49-F238E27FC236}">
                  <a16:creationId xmlns:a16="http://schemas.microsoft.com/office/drawing/2014/main" id="{2D92C53E-EB06-4CBC-A335-BC3156E96896}"/>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pPr rtl="0"/>
              <a:endParaRPr lang="fr-FR" noProof="0"/>
            </a:p>
          </p:txBody>
        </p:sp>
      </p:grpSp>
      <p:sp>
        <p:nvSpPr>
          <p:cNvPr id="16" name="Titre 1">
            <a:extLst>
              <a:ext uri="{FF2B5EF4-FFF2-40B4-BE49-F238E27FC236}">
                <a16:creationId xmlns:a16="http://schemas.microsoft.com/office/drawing/2014/main" id="{D3A443B5-C60C-4149-99AA-5309F8B41C14}"/>
              </a:ext>
            </a:extLst>
          </p:cNvPr>
          <p:cNvSpPr>
            <a:spLocks noGrp="1"/>
          </p:cNvSpPr>
          <p:nvPr>
            <p:ph type="title" hasCustomPrompt="1"/>
          </p:nvPr>
        </p:nvSpPr>
        <p:spPr>
          <a:xfrm rot="360000">
            <a:off x="7354844" y="895259"/>
            <a:ext cx="4735459" cy="1012583"/>
          </a:xfrm>
        </p:spPr>
        <p:txBody>
          <a:bodyPr rtlCol="0"/>
          <a:lstStyle>
            <a:lvl1pPr algn="ctr">
              <a:defRPr>
                <a:solidFill>
                  <a:schemeClr val="bg1"/>
                </a:solidFill>
              </a:defRPr>
            </a:lvl1pPr>
          </a:lstStyle>
          <a:p>
            <a:pPr rtl="0"/>
            <a:r>
              <a:rPr lang="fr-FR" noProof="0"/>
              <a:t>Disposition du texte 2</a:t>
            </a:r>
          </a:p>
        </p:txBody>
      </p:sp>
      <p:sp>
        <p:nvSpPr>
          <p:cNvPr id="17" name="Espace réservé du texte 2">
            <a:extLst>
              <a:ext uri="{FF2B5EF4-FFF2-40B4-BE49-F238E27FC236}">
                <a16:creationId xmlns:a16="http://schemas.microsoft.com/office/drawing/2014/main" id="{D901BA76-252C-47D8-A48A-ECBA799BFCC3}"/>
              </a:ext>
            </a:extLst>
          </p:cNvPr>
          <p:cNvSpPr>
            <a:spLocks noGrp="1"/>
          </p:cNvSpPr>
          <p:nvPr>
            <p:ph type="body" idx="1" hasCustomPrompt="1"/>
          </p:nvPr>
        </p:nvSpPr>
        <p:spPr>
          <a:xfrm>
            <a:off x="6879053" y="2442380"/>
            <a:ext cx="3913632" cy="804672"/>
          </a:xfrm>
          <a:gradFill flip="none" rotWithShape="1">
            <a:gsLst>
              <a:gs pos="0">
                <a:schemeClr val="tx2"/>
              </a:gs>
              <a:gs pos="100000">
                <a:schemeClr val="tx1"/>
              </a:gs>
            </a:gsLst>
            <a:lin ang="0" scaled="1"/>
            <a:tileRect/>
          </a:gradFill>
        </p:spPr>
        <p:txBody>
          <a:bodyPr lIns="144000" tIns="108000" rIns="108000" bIns="108000" rtlCol="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fr-FR" noProof="0"/>
              <a:t>MODIFIEZ LES STYLES DU TEXTE DU MASQUE</a:t>
            </a:r>
          </a:p>
        </p:txBody>
      </p:sp>
      <p:sp>
        <p:nvSpPr>
          <p:cNvPr id="18" name="Espace réservé du texte 16">
            <a:extLst>
              <a:ext uri="{FF2B5EF4-FFF2-40B4-BE49-F238E27FC236}">
                <a16:creationId xmlns:a16="http://schemas.microsoft.com/office/drawing/2014/main" id="{9D30E37C-4282-4FD1-9238-5F541F189EC3}"/>
              </a:ext>
            </a:extLst>
          </p:cNvPr>
          <p:cNvSpPr>
            <a:spLocks noGrp="1"/>
          </p:cNvSpPr>
          <p:nvPr>
            <p:ph type="body" sz="quarter" idx="13" hasCustomPrompt="1"/>
          </p:nvPr>
        </p:nvSpPr>
        <p:spPr>
          <a:xfrm>
            <a:off x="6932841" y="3401290"/>
            <a:ext cx="4347933" cy="693295"/>
          </a:xfrm>
        </p:spPr>
        <p:txBody>
          <a:bodyPr rtlCol="0">
            <a:normAutofit/>
          </a:bodyPr>
          <a:lstStyle>
            <a:lvl1pPr marL="0" indent="0">
              <a:spcBef>
                <a:spcPts val="600"/>
              </a:spcBef>
              <a:buClr>
                <a:schemeClr val="accent2"/>
              </a:buClr>
              <a:buNone/>
              <a:defRPr sz="1600">
                <a:solidFill>
                  <a:schemeClr val="accent4"/>
                </a:solidFill>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rtl="0"/>
            <a:r>
              <a:rPr lang="fr-FR" noProof="0"/>
              <a:t>Modifiez les styles du texte du masque</a:t>
            </a:r>
          </a:p>
        </p:txBody>
      </p:sp>
      <p:sp>
        <p:nvSpPr>
          <p:cNvPr id="20" name="Espace réservé du texte 16">
            <a:extLst>
              <a:ext uri="{FF2B5EF4-FFF2-40B4-BE49-F238E27FC236}">
                <a16:creationId xmlns:a16="http://schemas.microsoft.com/office/drawing/2014/main" id="{2B21A588-9CF1-4122-959A-D1A3DA672BDA}"/>
              </a:ext>
            </a:extLst>
          </p:cNvPr>
          <p:cNvSpPr>
            <a:spLocks noGrp="1"/>
          </p:cNvSpPr>
          <p:nvPr>
            <p:ph type="body" sz="quarter" idx="14" hasCustomPrompt="1"/>
          </p:nvPr>
        </p:nvSpPr>
        <p:spPr>
          <a:xfrm>
            <a:off x="6932841" y="4200309"/>
            <a:ext cx="4347933" cy="1408743"/>
          </a:xfrm>
        </p:spPr>
        <p:txBody>
          <a:bodyPr rtlCol="0">
            <a:normAutofit/>
          </a:bodyPr>
          <a:lstStyle>
            <a:lvl1pPr marL="180000" indent="-180000">
              <a:spcBef>
                <a:spcPts val="600"/>
              </a:spcBef>
              <a:buClr>
                <a:schemeClr val="accent2"/>
              </a:buClr>
              <a:defRPr sz="1600">
                <a:solidFill>
                  <a:schemeClr val="accent4"/>
                </a:solidFill>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rtl="0"/>
            <a:r>
              <a:rPr lang="fr-FR" noProof="0"/>
              <a:t>Modifiez les styles du texte du masque</a:t>
            </a:r>
          </a:p>
        </p:txBody>
      </p:sp>
      <p:grpSp>
        <p:nvGrpSpPr>
          <p:cNvPr id="22" name="Graphisme 20">
            <a:extLst>
              <a:ext uri="{FF2B5EF4-FFF2-40B4-BE49-F238E27FC236}">
                <a16:creationId xmlns:a16="http://schemas.microsoft.com/office/drawing/2014/main" id="{15D5C0A2-3C70-442D-AAF6-E16ADACDBF4F}"/>
              </a:ext>
            </a:extLst>
          </p:cNvPr>
          <p:cNvGrpSpPr/>
          <p:nvPr/>
        </p:nvGrpSpPr>
        <p:grpSpPr>
          <a:xfrm>
            <a:off x="-12667" y="-12667"/>
            <a:ext cx="6418971" cy="6160919"/>
            <a:chOff x="-12667" y="-12667"/>
            <a:chExt cx="6418971" cy="6160919"/>
          </a:xfrm>
        </p:grpSpPr>
        <p:sp>
          <p:nvSpPr>
            <p:cNvPr id="23" name="Forme libre : Forme 22">
              <a:extLst>
                <a:ext uri="{FF2B5EF4-FFF2-40B4-BE49-F238E27FC236}">
                  <a16:creationId xmlns:a16="http://schemas.microsoft.com/office/drawing/2014/main" id="{DBA690C0-CF33-41CB-B76C-FC462F39BB66}"/>
                </a:ext>
              </a:extLst>
            </p:cNvPr>
            <p:cNvSpPr/>
            <p:nvPr/>
          </p:nvSpPr>
          <p:spPr>
            <a:xfrm>
              <a:off x="0" y="4388743"/>
              <a:ext cx="6396137" cy="1759509"/>
            </a:xfrm>
            <a:custGeom>
              <a:avLst/>
              <a:gdLst>
                <a:gd name="connsiteX0" fmla="*/ 6346644 w 6418971"/>
                <a:gd name="connsiteY0" fmla="*/ 12667 h 1776000"/>
                <a:gd name="connsiteX1" fmla="*/ 12667 w 6418971"/>
                <a:gd name="connsiteY1" fmla="*/ 456667 h 1776000"/>
                <a:gd name="connsiteX2" fmla="*/ 12667 w 6418971"/>
                <a:gd name="connsiteY2" fmla="*/ 1772176 h 1776000"/>
                <a:gd name="connsiteX3" fmla="*/ 6408804 w 6418971"/>
                <a:gd name="connsiteY3" fmla="*/ 909547 h 1776000"/>
                <a:gd name="connsiteX4" fmla="*/ 6346644 w 6418971"/>
                <a:gd name="connsiteY4" fmla="*/ 12667 h 1776000"/>
                <a:gd name="connsiteX0" fmla="*/ 6333977 w 6396137"/>
                <a:gd name="connsiteY0" fmla="*/ 0 h 1759509"/>
                <a:gd name="connsiteX1" fmla="*/ 0 w 6396137"/>
                <a:gd name="connsiteY1" fmla="*/ 444000 h 1759509"/>
                <a:gd name="connsiteX2" fmla="*/ 0 w 6396137"/>
                <a:gd name="connsiteY2" fmla="*/ 1759509 h 1759509"/>
                <a:gd name="connsiteX3" fmla="*/ 6396137 w 6396137"/>
                <a:gd name="connsiteY3" fmla="*/ 834832 h 1759509"/>
                <a:gd name="connsiteX4" fmla="*/ 6333977 w 6396137"/>
                <a:gd name="connsiteY4" fmla="*/ 0 h 1759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6137" h="1759509">
                  <a:moveTo>
                    <a:pt x="6333977" y="0"/>
                  </a:moveTo>
                  <a:lnTo>
                    <a:pt x="0" y="444000"/>
                  </a:lnTo>
                  <a:lnTo>
                    <a:pt x="0" y="1759509"/>
                  </a:lnTo>
                  <a:cubicBezTo>
                    <a:pt x="1074480" y="1438560"/>
                    <a:pt x="3085166" y="949003"/>
                    <a:pt x="6396137" y="834832"/>
                  </a:cubicBezTo>
                  <a:cubicBezTo>
                    <a:pt x="6369497" y="303301"/>
                    <a:pt x="6333977" y="0"/>
                    <a:pt x="6333977" y="0"/>
                  </a:cubicBezTo>
                  <a:close/>
                </a:path>
              </a:pathLst>
            </a:custGeom>
            <a:gradFill>
              <a:gsLst>
                <a:gs pos="0">
                  <a:schemeClr val="accent5">
                    <a:alpha val="50000"/>
                  </a:schemeClr>
                </a:gs>
                <a:gs pos="100000">
                  <a:schemeClr val="accent5">
                    <a:alpha val="6000"/>
                  </a:schemeClr>
                </a:gs>
              </a:gsLst>
              <a:lin ang="10800000" scaled="1"/>
            </a:gradFill>
            <a:ln w="12681" cap="flat">
              <a:noFill/>
              <a:prstDash val="solid"/>
              <a:miter/>
            </a:ln>
          </p:spPr>
          <p:txBody>
            <a:bodyPr rtlCol="0" anchor="ctr"/>
            <a:lstStyle/>
            <a:p>
              <a:pPr rtl="0"/>
              <a:endParaRPr lang="fr-FR" noProof="0"/>
            </a:p>
          </p:txBody>
        </p:sp>
        <p:sp>
          <p:nvSpPr>
            <p:cNvPr id="24" name="Forme libre : Forme 23">
              <a:extLst>
                <a:ext uri="{FF2B5EF4-FFF2-40B4-BE49-F238E27FC236}">
                  <a16:creationId xmlns:a16="http://schemas.microsoft.com/office/drawing/2014/main" id="{36D855DB-2DC5-479D-94A0-542899B6911B}"/>
                </a:ext>
              </a:extLst>
            </p:cNvPr>
            <p:cNvSpPr/>
            <p:nvPr/>
          </p:nvSpPr>
          <p:spPr>
            <a:xfrm>
              <a:off x="-12667" y="-12667"/>
              <a:ext cx="6418971" cy="5683200"/>
            </a:xfrm>
            <a:custGeom>
              <a:avLst/>
              <a:gdLst>
                <a:gd name="connsiteX0" fmla="*/ 12667 w 6418971"/>
                <a:gd name="connsiteY0" fmla="*/ 5681913 h 5683200"/>
                <a:gd name="connsiteX1" fmla="*/ 6408804 w 6418971"/>
                <a:gd name="connsiteY1" fmla="*/ 5234107 h 5683200"/>
                <a:gd name="connsiteX2" fmla="*/ 6043456 w 6418971"/>
                <a:gd name="connsiteY2" fmla="*/ 12667 h 5683200"/>
                <a:gd name="connsiteX3" fmla="*/ 12667 w 6418971"/>
                <a:gd name="connsiteY3" fmla="*/ 12667 h 5683200"/>
              </a:gdLst>
              <a:ahLst/>
              <a:cxnLst>
                <a:cxn ang="0">
                  <a:pos x="connsiteX0" y="connsiteY0"/>
                </a:cxn>
                <a:cxn ang="0">
                  <a:pos x="connsiteX1" y="connsiteY1"/>
                </a:cxn>
                <a:cxn ang="0">
                  <a:pos x="connsiteX2" y="connsiteY2"/>
                </a:cxn>
                <a:cxn ang="0">
                  <a:pos x="connsiteX3" y="connsiteY3"/>
                </a:cxn>
              </a:cxnLst>
              <a:rect l="l" t="t" r="r" b="b"/>
              <a:pathLst>
                <a:path w="6418971" h="5683200">
                  <a:moveTo>
                    <a:pt x="12667" y="5681913"/>
                  </a:moveTo>
                  <a:lnTo>
                    <a:pt x="6408804" y="5234107"/>
                  </a:lnTo>
                  <a:lnTo>
                    <a:pt x="6043456" y="12667"/>
                  </a:lnTo>
                  <a:lnTo>
                    <a:pt x="12667" y="12667"/>
                  </a:lnTo>
                  <a:close/>
                </a:path>
              </a:pathLst>
            </a:custGeom>
            <a:gradFill>
              <a:gsLst>
                <a:gs pos="0">
                  <a:schemeClr val="accent5"/>
                </a:gs>
                <a:gs pos="100000">
                  <a:schemeClr val="bg2"/>
                </a:gs>
              </a:gsLst>
              <a:lin ang="8400000" scaled="0"/>
            </a:gradFill>
            <a:ln w="12681" cap="flat">
              <a:noFill/>
              <a:prstDash val="solid"/>
              <a:miter/>
            </a:ln>
          </p:spPr>
          <p:txBody>
            <a:bodyPr rtlCol="0" anchor="ctr"/>
            <a:lstStyle/>
            <a:p>
              <a:pPr rtl="0"/>
              <a:endParaRPr lang="fr-FR" noProof="0"/>
            </a:p>
          </p:txBody>
        </p:sp>
        <p:sp>
          <p:nvSpPr>
            <p:cNvPr id="25" name="Forme libre : Forme 24">
              <a:extLst>
                <a:ext uri="{FF2B5EF4-FFF2-40B4-BE49-F238E27FC236}">
                  <a16:creationId xmlns:a16="http://schemas.microsoft.com/office/drawing/2014/main" id="{C2DADFD8-5DEE-449A-A576-39F98BB2A88B}"/>
                </a:ext>
              </a:extLst>
            </p:cNvPr>
            <p:cNvSpPr/>
            <p:nvPr/>
          </p:nvSpPr>
          <p:spPr>
            <a:xfrm>
              <a:off x="-12667" y="-12667"/>
              <a:ext cx="6114514" cy="5404114"/>
            </a:xfrm>
            <a:custGeom>
              <a:avLst/>
              <a:gdLst>
                <a:gd name="connsiteX0" fmla="*/ 6080244 w 6114514"/>
                <a:gd name="connsiteY0" fmla="*/ 4942336 h 5404114"/>
                <a:gd name="connsiteX1" fmla="*/ 12667 w 6114514"/>
                <a:gd name="connsiteY1" fmla="*/ 5367307 h 5404114"/>
                <a:gd name="connsiteX2" fmla="*/ 12667 w 6114514"/>
                <a:gd name="connsiteY2" fmla="*/ 5392679 h 5404114"/>
                <a:gd name="connsiteX3" fmla="*/ 6095467 w 6114514"/>
                <a:gd name="connsiteY3" fmla="*/ 4966439 h 5404114"/>
                <a:gd name="connsiteX4" fmla="*/ 6108153 w 6114514"/>
                <a:gd name="connsiteY4" fmla="*/ 4966439 h 5404114"/>
                <a:gd name="connsiteX5" fmla="*/ 5761833 w 6114514"/>
                <a:gd name="connsiteY5" fmla="*/ 12667 h 5404114"/>
                <a:gd name="connsiteX6" fmla="*/ 5736462 w 6114514"/>
                <a:gd name="connsiteY6" fmla="*/ 12667 h 5404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14514" h="5404114">
                  <a:moveTo>
                    <a:pt x="6080244" y="4942336"/>
                  </a:moveTo>
                  <a:lnTo>
                    <a:pt x="12667" y="5367307"/>
                  </a:lnTo>
                  <a:lnTo>
                    <a:pt x="12667" y="5392679"/>
                  </a:lnTo>
                  <a:lnTo>
                    <a:pt x="6095467" y="4966439"/>
                  </a:lnTo>
                  <a:lnTo>
                    <a:pt x="6108153" y="4966439"/>
                  </a:lnTo>
                  <a:lnTo>
                    <a:pt x="5761833" y="12667"/>
                  </a:lnTo>
                  <a:lnTo>
                    <a:pt x="5736462" y="12667"/>
                  </a:lnTo>
                  <a:close/>
                </a:path>
              </a:pathLst>
            </a:custGeom>
            <a:solidFill>
              <a:schemeClr val="bg1"/>
            </a:solidFill>
            <a:ln w="12681" cap="flat">
              <a:noFill/>
              <a:prstDash val="solid"/>
              <a:miter/>
            </a:ln>
          </p:spPr>
          <p:txBody>
            <a:bodyPr rtlCol="0" anchor="ctr"/>
            <a:lstStyle/>
            <a:p>
              <a:pPr rtl="0"/>
              <a:endParaRPr lang="fr-FR" noProof="0"/>
            </a:p>
          </p:txBody>
        </p:sp>
      </p:grpSp>
      <p:sp>
        <p:nvSpPr>
          <p:cNvPr id="27" name="Espace réservé d’image 26">
            <a:extLst>
              <a:ext uri="{FF2B5EF4-FFF2-40B4-BE49-F238E27FC236}">
                <a16:creationId xmlns:a16="http://schemas.microsoft.com/office/drawing/2014/main" id="{BBA8375B-3CE5-468D-91DF-8151963A9531}"/>
              </a:ext>
            </a:extLst>
          </p:cNvPr>
          <p:cNvSpPr>
            <a:spLocks noGrp="1"/>
          </p:cNvSpPr>
          <p:nvPr>
            <p:ph type="pic" sz="quarter" idx="15" hasCustomPrompt="1"/>
          </p:nvPr>
        </p:nvSpPr>
        <p:spPr>
          <a:xfrm>
            <a:off x="-694" y="0"/>
            <a:ext cx="6065966" cy="5355825"/>
          </a:xfrm>
          <a:custGeom>
            <a:avLst/>
            <a:gdLst>
              <a:gd name="connsiteX0" fmla="*/ 0 w 5738813"/>
              <a:gd name="connsiteY0" fmla="*/ 5403850 h 5403850"/>
              <a:gd name="connsiteX1" fmla="*/ 1350963 w 5738813"/>
              <a:gd name="connsiteY1" fmla="*/ 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38813"/>
              <a:gd name="connsiteY0" fmla="*/ 5403850 h 5403850"/>
              <a:gd name="connsiteX1" fmla="*/ 11560 w 5738813"/>
              <a:gd name="connsiteY1" fmla="*/ 644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46572"/>
              <a:gd name="connsiteY0" fmla="*/ 5397410 h 5397410"/>
              <a:gd name="connsiteX1" fmla="*/ 11560 w 5746572"/>
              <a:gd name="connsiteY1" fmla="*/ 0 h 5397410"/>
              <a:gd name="connsiteX2" fmla="*/ 5746572 w 5746572"/>
              <a:gd name="connsiteY2" fmla="*/ 6439 h 5397410"/>
              <a:gd name="connsiteX3" fmla="*/ 5738813 w 5746572"/>
              <a:gd name="connsiteY3" fmla="*/ 5397410 h 5397410"/>
              <a:gd name="connsiteX4" fmla="*/ 0 w 5746572"/>
              <a:gd name="connsiteY4" fmla="*/ 5397410 h 5397410"/>
              <a:gd name="connsiteX0" fmla="*/ 0 w 6092996"/>
              <a:gd name="connsiteY0" fmla="*/ 5397410 h 5397410"/>
              <a:gd name="connsiteX1" fmla="*/ 11560 w 6092996"/>
              <a:gd name="connsiteY1" fmla="*/ 0 h 5397410"/>
              <a:gd name="connsiteX2" fmla="*/ 5746572 w 6092996"/>
              <a:gd name="connsiteY2" fmla="*/ 6439 h 5397410"/>
              <a:gd name="connsiteX3" fmla="*/ 6092982 w 6092996"/>
              <a:gd name="connsiteY3" fmla="*/ 4940210 h 5397410"/>
              <a:gd name="connsiteX4" fmla="*/ 0 w 6092996"/>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408602 h 5408602"/>
              <a:gd name="connsiteX1" fmla="*/ 11560 w 6092982"/>
              <a:gd name="connsiteY1" fmla="*/ 0 h 5408602"/>
              <a:gd name="connsiteX2" fmla="*/ 5746572 w 6092982"/>
              <a:gd name="connsiteY2" fmla="*/ 6439 h 5408602"/>
              <a:gd name="connsiteX3" fmla="*/ 6092982 w 6092982"/>
              <a:gd name="connsiteY3" fmla="*/ 4940210 h 5408602"/>
              <a:gd name="connsiteX4" fmla="*/ 0 w 6092982"/>
              <a:gd name="connsiteY4" fmla="*/ 5408602 h 5408602"/>
              <a:gd name="connsiteX0" fmla="*/ 0 w 6065273"/>
              <a:gd name="connsiteY0" fmla="*/ 5408602 h 5408602"/>
              <a:gd name="connsiteX1" fmla="*/ 11560 w 6065273"/>
              <a:gd name="connsiteY1" fmla="*/ 0 h 5408602"/>
              <a:gd name="connsiteX2" fmla="*/ 5746572 w 6065273"/>
              <a:gd name="connsiteY2" fmla="*/ 6439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12034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841 h 5408602"/>
              <a:gd name="connsiteX3" fmla="*/ 6065273 w 6065273"/>
              <a:gd name="connsiteY3" fmla="*/ 4979386 h 5408602"/>
              <a:gd name="connsiteX4" fmla="*/ 0 w 6065273"/>
              <a:gd name="connsiteY4" fmla="*/ 5408602 h 5408602"/>
              <a:gd name="connsiteX0" fmla="*/ 693 w 6065966"/>
              <a:gd name="connsiteY0" fmla="*/ 5408602 h 5408602"/>
              <a:gd name="connsiteX1" fmla="*/ 1170 w 6065966"/>
              <a:gd name="connsiteY1" fmla="*/ 0 h 5408602"/>
              <a:gd name="connsiteX2" fmla="*/ 5725098 w 6065966"/>
              <a:gd name="connsiteY2" fmla="*/ 841 h 5408602"/>
              <a:gd name="connsiteX3" fmla="*/ 6065966 w 6065966"/>
              <a:gd name="connsiteY3" fmla="*/ 4979386 h 5408602"/>
              <a:gd name="connsiteX4" fmla="*/ 693 w 6065966"/>
              <a:gd name="connsiteY4" fmla="*/ 5408602 h 5408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5966" h="5408602">
                <a:moveTo>
                  <a:pt x="693" y="5408602"/>
                </a:moveTo>
                <a:cubicBezTo>
                  <a:pt x="4546" y="3609465"/>
                  <a:pt x="-2683" y="1799137"/>
                  <a:pt x="1170" y="0"/>
                </a:cubicBezTo>
                <a:lnTo>
                  <a:pt x="5725098" y="841"/>
                </a:lnTo>
                <a:lnTo>
                  <a:pt x="6065966" y="4979386"/>
                </a:lnTo>
                <a:lnTo>
                  <a:pt x="693" y="5408602"/>
                </a:lnTo>
                <a:close/>
              </a:path>
            </a:pathLst>
          </a:custGeom>
          <a:ln>
            <a:noFill/>
          </a:ln>
        </p:spPr>
        <p:txBody>
          <a:bodyPr rtlCol="0" anchor="ctr" anchorCtr="0">
            <a:normAutofit/>
          </a:bodyPr>
          <a:lstStyle>
            <a:lvl1pPr marL="0" indent="0" algn="ctr">
              <a:buNone/>
              <a:defRPr sz="1400"/>
            </a:lvl1pPr>
          </a:lstStyle>
          <a:p>
            <a:pPr rtl="0"/>
            <a:r>
              <a:rPr lang="fr-FR" noProof="0"/>
              <a:t>Cliquez sur l’icône pour ajouter une image</a:t>
            </a:r>
          </a:p>
        </p:txBody>
      </p:sp>
    </p:spTree>
    <p:extLst>
      <p:ext uri="{BB962C8B-B14F-4D97-AF65-F5344CB8AC3E}">
        <p14:creationId xmlns:p14="http://schemas.microsoft.com/office/powerpoint/2010/main" val="321268265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Deux Contenus avec sous-titre">
    <p:spTree>
      <p:nvGrpSpPr>
        <p:cNvPr id="1" name=""/>
        <p:cNvGrpSpPr/>
        <p:nvPr/>
      </p:nvGrpSpPr>
      <p:grpSpPr>
        <a:xfrm>
          <a:off x="0" y="0"/>
          <a:ext cx="0" cy="0"/>
          <a:chOff x="0" y="0"/>
          <a:chExt cx="0" cy="0"/>
        </a:xfrm>
      </p:grpSpPr>
      <p:grpSp>
        <p:nvGrpSpPr>
          <p:cNvPr id="18" name="Graphisme 16">
            <a:extLst>
              <a:ext uri="{FF2B5EF4-FFF2-40B4-BE49-F238E27FC236}">
                <a16:creationId xmlns:a16="http://schemas.microsoft.com/office/drawing/2014/main" id="{6E486D59-536F-433A-BA1F-E5D8171D28EE}"/>
              </a:ext>
            </a:extLst>
          </p:cNvPr>
          <p:cNvGrpSpPr/>
          <p:nvPr userDrawn="1"/>
        </p:nvGrpSpPr>
        <p:grpSpPr>
          <a:xfrm>
            <a:off x="10962579" y="5678327"/>
            <a:ext cx="1234800" cy="1051200"/>
            <a:chOff x="5626893" y="3026568"/>
            <a:chExt cx="937260" cy="800760"/>
          </a:xfrm>
        </p:grpSpPr>
        <p:sp>
          <p:nvSpPr>
            <p:cNvPr id="19" name="Forme libre : Forme 18">
              <a:extLst>
                <a:ext uri="{FF2B5EF4-FFF2-40B4-BE49-F238E27FC236}">
                  <a16:creationId xmlns:a16="http://schemas.microsoft.com/office/drawing/2014/main" id="{A58001F8-106A-42FB-834D-9A42C409CE0E}"/>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pPr rtl="0"/>
              <a:endParaRPr lang="fr-FR" noProof="0"/>
            </a:p>
          </p:txBody>
        </p:sp>
        <p:sp>
          <p:nvSpPr>
            <p:cNvPr id="20" name="Forme libre : Forme 19">
              <a:extLst>
                <a:ext uri="{FF2B5EF4-FFF2-40B4-BE49-F238E27FC236}">
                  <a16:creationId xmlns:a16="http://schemas.microsoft.com/office/drawing/2014/main" id="{12C44DFF-8C15-44EB-9668-D72BDBCAC7EB}"/>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pPr rtl="0"/>
              <a:endParaRPr lang="fr-FR" noProof="0"/>
            </a:p>
          </p:txBody>
        </p:sp>
      </p:grpSp>
      <p:sp>
        <p:nvSpPr>
          <p:cNvPr id="3" name="Espace réservé du texte 2">
            <a:extLst>
              <a:ext uri="{FF2B5EF4-FFF2-40B4-BE49-F238E27FC236}">
                <a16:creationId xmlns:a16="http://schemas.microsoft.com/office/drawing/2014/main" id="{69CEAA8A-68C1-422B-827F-B9BB0A5DBA9F}"/>
              </a:ext>
            </a:extLst>
          </p:cNvPr>
          <p:cNvSpPr>
            <a:spLocks noGrp="1"/>
          </p:cNvSpPr>
          <p:nvPr>
            <p:ph type="body" idx="1" hasCustomPrompt="1"/>
          </p:nvPr>
        </p:nvSpPr>
        <p:spPr>
          <a:xfrm>
            <a:off x="1032739" y="2647949"/>
            <a:ext cx="4593600" cy="600075"/>
          </a:xfrm>
        </p:spPr>
        <p:txBody>
          <a:bodyPr rtlCol="0" anchor="b">
            <a:normAutofit/>
          </a:bodyPr>
          <a:lstStyle>
            <a:lvl1pPr marL="0" indent="0">
              <a:buNone/>
              <a:defRPr sz="25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a:t>Titre de la section 1</a:t>
            </a:r>
          </a:p>
        </p:txBody>
      </p:sp>
      <p:sp>
        <p:nvSpPr>
          <p:cNvPr id="4" name="Espace réservé du contenu 3">
            <a:extLst>
              <a:ext uri="{FF2B5EF4-FFF2-40B4-BE49-F238E27FC236}">
                <a16:creationId xmlns:a16="http://schemas.microsoft.com/office/drawing/2014/main" id="{C7EF9F20-7EC3-4301-8D75-2F88B498A5B5}"/>
              </a:ext>
            </a:extLst>
          </p:cNvPr>
          <p:cNvSpPr>
            <a:spLocks noGrp="1"/>
          </p:cNvSpPr>
          <p:nvPr>
            <p:ph sz="half" idx="2" hasCustomPrompt="1"/>
          </p:nvPr>
        </p:nvSpPr>
        <p:spPr>
          <a:xfrm>
            <a:off x="1030139" y="3248025"/>
            <a:ext cx="4573338" cy="2311872"/>
          </a:xfrm>
        </p:spPr>
        <p:txBody>
          <a:bodyPr rtlCol="0">
            <a:normAutofit/>
          </a:bodyPr>
          <a:lstStyle>
            <a:lvl1pPr>
              <a:buClr>
                <a:schemeClr val="accent2"/>
              </a:buClr>
              <a:defRPr sz="1600">
                <a:latin typeface="+mn-lt"/>
              </a:defRPr>
            </a:lvl1pPr>
            <a:lvl2pPr>
              <a:buClr>
                <a:schemeClr val="accent2"/>
              </a:buClr>
              <a:defRPr sz="1600">
                <a:latin typeface="+mn-lt"/>
              </a:defRPr>
            </a:lvl2pPr>
            <a:lvl3pPr>
              <a:buClr>
                <a:schemeClr val="accent2"/>
              </a:buClr>
              <a:defRPr sz="1600">
                <a:latin typeface="Franklin Gothic Book" panose="020B0503020102020204" pitchFamily="34" charset="0"/>
              </a:defRPr>
            </a:lvl3pPr>
            <a:lvl4pPr>
              <a:buClr>
                <a:schemeClr val="accent2"/>
              </a:buClr>
              <a:defRPr sz="1600">
                <a:latin typeface="Franklin Gothic Book" panose="020B0503020102020204" pitchFamily="34" charset="0"/>
              </a:defRPr>
            </a:lvl4pPr>
            <a:lvl5pPr>
              <a:buClr>
                <a:schemeClr val="accent2"/>
              </a:buClr>
              <a:defRPr sz="1600">
                <a:latin typeface="Franklin Gothic Book" panose="020B0503020102020204" pitchFamily="34" charset="0"/>
              </a:defRPr>
            </a:lvl5pPr>
          </a:lstStyle>
          <a:p>
            <a:pPr lvl="0" rtl="0"/>
            <a:r>
              <a:rPr lang="fr-FR" noProof="0"/>
              <a:t>Modifiez les styles du texte du masque</a:t>
            </a:r>
          </a:p>
          <a:p>
            <a:pPr lvl="1" rtl="0"/>
            <a:r>
              <a:rPr lang="fr-FR" noProof="0"/>
              <a:t>Deuxième niveau</a:t>
            </a:r>
          </a:p>
        </p:txBody>
      </p:sp>
      <p:sp>
        <p:nvSpPr>
          <p:cNvPr id="8" name="Espace réservé du pied de page 7">
            <a:extLst>
              <a:ext uri="{FF2B5EF4-FFF2-40B4-BE49-F238E27FC236}">
                <a16:creationId xmlns:a16="http://schemas.microsoft.com/office/drawing/2014/main" id="{701F359F-D118-4F66-A9AB-3A95DC285386}"/>
              </a:ext>
            </a:extLst>
          </p:cNvPr>
          <p:cNvSpPr>
            <a:spLocks noGrp="1"/>
          </p:cNvSpPr>
          <p:nvPr>
            <p:ph type="ftr" sz="quarter" idx="11"/>
          </p:nvPr>
        </p:nvSpPr>
        <p:spPr/>
        <p:txBody>
          <a:bodyPr rtlCol="0"/>
          <a:lstStyle/>
          <a:p>
            <a:pPr rtl="0"/>
            <a:r>
              <a:rPr lang="fr-FR" noProof="0"/>
              <a:t>AJOUTER UN PIED DE PAGE</a:t>
            </a:r>
          </a:p>
        </p:txBody>
      </p:sp>
      <p:sp>
        <p:nvSpPr>
          <p:cNvPr id="9" name="Espace réservé du numéro de diapositive 8">
            <a:extLst>
              <a:ext uri="{FF2B5EF4-FFF2-40B4-BE49-F238E27FC236}">
                <a16:creationId xmlns:a16="http://schemas.microsoft.com/office/drawing/2014/main" id="{068CC05F-AFDC-44E7-8014-867EBAC64F3F}"/>
              </a:ext>
            </a:extLst>
          </p:cNvPr>
          <p:cNvSpPr>
            <a:spLocks noGrp="1"/>
          </p:cNvSpPr>
          <p:nvPr>
            <p:ph type="sldNum" sz="quarter" idx="12"/>
          </p:nvPr>
        </p:nvSpPr>
        <p:spPr/>
        <p:txBody>
          <a:bodyPr rtlCol="0"/>
          <a:lstStyle/>
          <a:p>
            <a:pPr rtl="0"/>
            <a:fld id="{98C0CDE5-970C-4CC4-BF43-0DA127E73E82}" type="slidenum">
              <a:rPr lang="fr-FR" noProof="0" smtClean="0"/>
              <a:t>‹N°›</a:t>
            </a:fld>
            <a:endParaRPr lang="fr-FR" noProof="0"/>
          </a:p>
        </p:txBody>
      </p:sp>
      <p:sp>
        <p:nvSpPr>
          <p:cNvPr id="10" name="Graphique 23">
            <a:extLst>
              <a:ext uri="{FF2B5EF4-FFF2-40B4-BE49-F238E27FC236}">
                <a16:creationId xmlns:a16="http://schemas.microsoft.com/office/drawing/2014/main" id="{69BE7BF4-3069-409E-BFA9-64375BC3D04B}"/>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pPr rtl="0"/>
            <a:endParaRPr lang="fr-FR" noProof="0"/>
          </a:p>
        </p:txBody>
      </p:sp>
      <p:sp>
        <p:nvSpPr>
          <p:cNvPr id="11" name="Graphique 6">
            <a:extLst>
              <a:ext uri="{FF2B5EF4-FFF2-40B4-BE49-F238E27FC236}">
                <a16:creationId xmlns:a16="http://schemas.microsoft.com/office/drawing/2014/main" id="{F3C766CD-B979-4D7C-8A2C-417E79767E3A}"/>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pPr rtl="0"/>
            <a:endParaRPr lang="fr-FR" noProof="0"/>
          </a:p>
        </p:txBody>
      </p:sp>
      <p:sp>
        <p:nvSpPr>
          <p:cNvPr id="13" name="Titre 1">
            <a:extLst>
              <a:ext uri="{FF2B5EF4-FFF2-40B4-BE49-F238E27FC236}">
                <a16:creationId xmlns:a16="http://schemas.microsoft.com/office/drawing/2014/main" id="{D10447CE-8352-418F-9BA9-B6C2160B9376}"/>
              </a:ext>
            </a:extLst>
          </p:cNvPr>
          <p:cNvSpPr>
            <a:spLocks noGrp="1"/>
          </p:cNvSpPr>
          <p:nvPr>
            <p:ph type="title" hasCustomPrompt="1"/>
          </p:nvPr>
        </p:nvSpPr>
        <p:spPr>
          <a:xfrm rot="-360000">
            <a:off x="830561" y="849316"/>
            <a:ext cx="3923299" cy="1042492"/>
          </a:xfrm>
        </p:spPr>
        <p:txBody>
          <a:bodyPr rtlCol="0"/>
          <a:lstStyle>
            <a:lvl1pPr>
              <a:defRPr>
                <a:solidFill>
                  <a:schemeClr val="bg1"/>
                </a:solidFill>
              </a:defRPr>
            </a:lvl1pPr>
          </a:lstStyle>
          <a:p>
            <a:pPr rtl="0"/>
            <a:r>
              <a:rPr lang="fr-FR" noProof="0"/>
              <a:t>Comparaison</a:t>
            </a:r>
          </a:p>
        </p:txBody>
      </p:sp>
      <p:sp>
        <p:nvSpPr>
          <p:cNvPr id="15" name="Espace réservé du texte 2">
            <a:extLst>
              <a:ext uri="{FF2B5EF4-FFF2-40B4-BE49-F238E27FC236}">
                <a16:creationId xmlns:a16="http://schemas.microsoft.com/office/drawing/2014/main" id="{D440566B-A9B8-43D7-AF31-EC51D5850D00}"/>
              </a:ext>
            </a:extLst>
          </p:cNvPr>
          <p:cNvSpPr>
            <a:spLocks noGrp="1"/>
          </p:cNvSpPr>
          <p:nvPr>
            <p:ph type="body" idx="13" hasCustomPrompt="1"/>
          </p:nvPr>
        </p:nvSpPr>
        <p:spPr>
          <a:xfrm>
            <a:off x="6207364" y="2647949"/>
            <a:ext cx="5076010" cy="600075"/>
          </a:xfrm>
        </p:spPr>
        <p:txBody>
          <a:bodyPr rtlCol="0" anchor="b">
            <a:normAutofit/>
          </a:bodyPr>
          <a:lstStyle>
            <a:lvl1pPr marL="0" indent="0">
              <a:buNone/>
              <a:defRPr sz="25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a:t>Titre de la section 1</a:t>
            </a:r>
          </a:p>
        </p:txBody>
      </p:sp>
      <p:sp>
        <p:nvSpPr>
          <p:cNvPr id="16" name="Espace réservé du contenu 3">
            <a:extLst>
              <a:ext uri="{FF2B5EF4-FFF2-40B4-BE49-F238E27FC236}">
                <a16:creationId xmlns:a16="http://schemas.microsoft.com/office/drawing/2014/main" id="{159211AA-05DE-48A1-97CC-3BE597E71490}"/>
              </a:ext>
            </a:extLst>
          </p:cNvPr>
          <p:cNvSpPr>
            <a:spLocks noGrp="1"/>
          </p:cNvSpPr>
          <p:nvPr>
            <p:ph sz="half" idx="14" hasCustomPrompt="1"/>
          </p:nvPr>
        </p:nvSpPr>
        <p:spPr>
          <a:xfrm>
            <a:off x="6207363" y="3248025"/>
            <a:ext cx="5073411" cy="2311872"/>
          </a:xfrm>
        </p:spPr>
        <p:txBody>
          <a:bodyPr rtlCol="0">
            <a:normAutofit/>
          </a:bodyPr>
          <a:lstStyle>
            <a:lvl1pPr>
              <a:buClr>
                <a:schemeClr val="accent2"/>
              </a:buClr>
              <a:defRPr sz="1600">
                <a:latin typeface="+mn-lt"/>
              </a:defRPr>
            </a:lvl1pPr>
            <a:lvl2pPr>
              <a:buClr>
                <a:schemeClr val="accent2"/>
              </a:buClr>
              <a:defRPr sz="1600">
                <a:latin typeface="+mn-lt"/>
              </a:defRPr>
            </a:lvl2pPr>
            <a:lvl3pPr>
              <a:buClr>
                <a:schemeClr val="accent2"/>
              </a:buClr>
              <a:defRPr sz="1600">
                <a:latin typeface="Franklin Gothic Book" panose="020B0503020102020204" pitchFamily="34" charset="0"/>
              </a:defRPr>
            </a:lvl3pPr>
            <a:lvl4pPr>
              <a:buClr>
                <a:schemeClr val="accent2"/>
              </a:buClr>
              <a:defRPr sz="1600">
                <a:latin typeface="Franklin Gothic Book" panose="020B0503020102020204" pitchFamily="34" charset="0"/>
              </a:defRPr>
            </a:lvl4pPr>
            <a:lvl5pPr>
              <a:buClr>
                <a:schemeClr val="accent2"/>
              </a:buClr>
              <a:defRPr sz="1600">
                <a:latin typeface="Franklin Gothic Book" panose="020B0503020102020204" pitchFamily="34" charset="0"/>
              </a:defRPr>
            </a:lvl5pPr>
          </a:lstStyle>
          <a:p>
            <a:pPr lvl="0" rtl="0"/>
            <a:r>
              <a:rPr lang="fr-FR" noProof="0"/>
              <a:t>Modifiez les styles du texte du masque</a:t>
            </a:r>
          </a:p>
          <a:p>
            <a:pPr lvl="1" rtl="0"/>
            <a:r>
              <a:rPr lang="fr-FR" noProof="0"/>
              <a:t>Deuxième niveau</a:t>
            </a:r>
          </a:p>
        </p:txBody>
      </p:sp>
      <p:sp>
        <p:nvSpPr>
          <p:cNvPr id="17" name="Espace réservé du texte 2">
            <a:extLst>
              <a:ext uri="{FF2B5EF4-FFF2-40B4-BE49-F238E27FC236}">
                <a16:creationId xmlns:a16="http://schemas.microsoft.com/office/drawing/2014/main" id="{79FCC9E8-58D0-4280-842F-285B2710BA14}"/>
              </a:ext>
            </a:extLst>
          </p:cNvPr>
          <p:cNvSpPr>
            <a:spLocks noGrp="1"/>
          </p:cNvSpPr>
          <p:nvPr>
            <p:ph type="body" idx="15" hasCustomPrompt="1"/>
          </p:nvPr>
        </p:nvSpPr>
        <p:spPr>
          <a:xfrm>
            <a:off x="5676900" y="1374622"/>
            <a:ext cx="5202936" cy="1115568"/>
          </a:xfrm>
          <a:gradFill flip="none" rotWithShape="1">
            <a:gsLst>
              <a:gs pos="0">
                <a:schemeClr val="tx2"/>
              </a:gs>
              <a:gs pos="100000">
                <a:schemeClr val="tx1"/>
              </a:gs>
            </a:gsLst>
            <a:lin ang="0" scaled="1"/>
            <a:tileRect/>
          </a:gradFill>
        </p:spPr>
        <p:txBody>
          <a:bodyPr lIns="144000" tIns="108000" rIns="108000" bIns="108000" rtlCol="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fr-FR" noProof="0"/>
              <a:t>MODIFIEZ LES STYLES DU TEXTE DU MASQUE</a:t>
            </a:r>
          </a:p>
        </p:txBody>
      </p:sp>
      <p:sp>
        <p:nvSpPr>
          <p:cNvPr id="22" name="Forme libre : Forme 21">
            <a:extLst>
              <a:ext uri="{FF2B5EF4-FFF2-40B4-BE49-F238E27FC236}">
                <a16:creationId xmlns:a16="http://schemas.microsoft.com/office/drawing/2014/main" id="{0313A844-31D3-4D0D-8043-C498865AF65B}"/>
              </a:ext>
            </a:extLst>
          </p:cNvPr>
          <p:cNvSpPr/>
          <p:nvPr/>
        </p:nvSpPr>
        <p:spPr>
          <a:xfrm>
            <a:off x="4200902" y="5658793"/>
            <a:ext cx="1842058" cy="1206865"/>
          </a:xfrm>
          <a:custGeom>
            <a:avLst/>
            <a:gdLst>
              <a:gd name="connsiteX0" fmla="*/ 1838211 w 1842057"/>
              <a:gd name="connsiteY0" fmla="*/ 12668 h 1206865"/>
              <a:gd name="connsiteX1" fmla="*/ 1156014 w 1842057"/>
              <a:gd name="connsiteY1" fmla="*/ 331534 h 1206865"/>
              <a:gd name="connsiteX2" fmla="*/ 12668 w 1842057"/>
              <a:gd name="connsiteY2" fmla="*/ 1200477 h 1206865"/>
              <a:gd name="connsiteX3" fmla="*/ 557663 w 1842057"/>
              <a:gd name="connsiteY3" fmla="*/ 1200477 h 1206865"/>
              <a:gd name="connsiteX4" fmla="*/ 1389765 w 1842057"/>
              <a:gd name="connsiteY4" fmla="*/ 576719 h 1206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2057" h="1206865">
                <a:moveTo>
                  <a:pt x="1838211" y="12668"/>
                </a:moveTo>
                <a:lnTo>
                  <a:pt x="1156014" y="331534"/>
                </a:lnTo>
                <a:lnTo>
                  <a:pt x="12668" y="1200477"/>
                </a:lnTo>
                <a:lnTo>
                  <a:pt x="557663" y="1200477"/>
                </a:lnTo>
                <a:lnTo>
                  <a:pt x="1389765" y="576719"/>
                </a:lnTo>
                <a:close/>
              </a:path>
            </a:pathLst>
          </a:custGeom>
          <a:gradFill>
            <a:gsLst>
              <a:gs pos="0">
                <a:schemeClr val="bg2">
                  <a:alpha val="5000"/>
                </a:schemeClr>
              </a:gs>
              <a:gs pos="100000">
                <a:schemeClr val="bg2">
                  <a:alpha val="20000"/>
                </a:schemeClr>
              </a:gs>
            </a:gsLst>
            <a:lin ang="8340000" scaled="0"/>
          </a:gradFill>
          <a:ln w="12664" cap="flat">
            <a:noFill/>
            <a:prstDash val="solid"/>
            <a:miter/>
          </a:ln>
        </p:spPr>
        <p:txBody>
          <a:bodyPr rtlCol="0" anchor="ctr"/>
          <a:lstStyle/>
          <a:p>
            <a:pPr rtl="0"/>
            <a:endParaRPr lang="fr-FR" noProof="0"/>
          </a:p>
        </p:txBody>
      </p:sp>
      <p:sp>
        <p:nvSpPr>
          <p:cNvPr id="23" name="Forme libre : Forme 22">
            <a:extLst>
              <a:ext uri="{FF2B5EF4-FFF2-40B4-BE49-F238E27FC236}">
                <a16:creationId xmlns:a16="http://schemas.microsoft.com/office/drawing/2014/main" id="{8948DAA4-D083-418A-B253-F1F56A7613B3}"/>
              </a:ext>
            </a:extLst>
          </p:cNvPr>
          <p:cNvSpPr/>
          <p:nvPr/>
        </p:nvSpPr>
        <p:spPr>
          <a:xfrm>
            <a:off x="4406705" y="5524132"/>
            <a:ext cx="2045319" cy="1346608"/>
          </a:xfrm>
          <a:custGeom>
            <a:avLst/>
            <a:gdLst>
              <a:gd name="connsiteX0" fmla="*/ 12668 w 2045319"/>
              <a:gd name="connsiteY0" fmla="*/ 1335138 h 1346607"/>
              <a:gd name="connsiteX1" fmla="*/ 705027 w 2045319"/>
              <a:gd name="connsiteY1" fmla="*/ 1335138 h 1346607"/>
              <a:gd name="connsiteX2" fmla="*/ 2044013 w 2045319"/>
              <a:gd name="connsiteY2" fmla="*/ 342968 h 1346607"/>
              <a:gd name="connsiteX3" fmla="*/ 1800099 w 2045319"/>
              <a:gd name="connsiteY3" fmla="*/ 12668 h 1346607"/>
            </a:gdLst>
            <a:ahLst/>
            <a:cxnLst>
              <a:cxn ang="0">
                <a:pos x="connsiteX0" y="connsiteY0"/>
              </a:cxn>
              <a:cxn ang="0">
                <a:pos x="connsiteX1" y="connsiteY1"/>
              </a:cxn>
              <a:cxn ang="0">
                <a:pos x="connsiteX2" y="connsiteY2"/>
              </a:cxn>
              <a:cxn ang="0">
                <a:pos x="connsiteX3" y="connsiteY3"/>
              </a:cxn>
            </a:cxnLst>
            <a:rect l="l" t="t" r="r" b="b"/>
            <a:pathLst>
              <a:path w="2045319" h="1346607">
                <a:moveTo>
                  <a:pt x="12668" y="1335138"/>
                </a:moveTo>
                <a:lnTo>
                  <a:pt x="705027" y="1335138"/>
                </a:lnTo>
                <a:lnTo>
                  <a:pt x="2044013" y="342968"/>
                </a:lnTo>
                <a:lnTo>
                  <a:pt x="1800099" y="12668"/>
                </a:lnTo>
                <a:close/>
              </a:path>
            </a:pathLst>
          </a:custGeom>
          <a:blipFill>
            <a:blip r:embed="rId2"/>
            <a:srcRect/>
            <a:stretch>
              <a:fillRect l="-51458" t="10702" r="5240" b="-85592"/>
            </a:stretch>
          </a:blipFill>
          <a:ln w="12664" cap="flat">
            <a:noFill/>
            <a:prstDash val="solid"/>
            <a:miter/>
          </a:ln>
        </p:spPr>
        <p:txBody>
          <a:bodyPr rtlCol="0" anchor="ctr"/>
          <a:lstStyle/>
          <a:p>
            <a:pPr rtl="0"/>
            <a:endParaRPr lang="fr-FR" noProof="0"/>
          </a:p>
        </p:txBody>
      </p:sp>
    </p:spTree>
    <p:extLst>
      <p:ext uri="{BB962C8B-B14F-4D97-AF65-F5344CB8AC3E}">
        <p14:creationId xmlns:p14="http://schemas.microsoft.com/office/powerpoint/2010/main" val="10146555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iapositive de graphique">
    <p:spTree>
      <p:nvGrpSpPr>
        <p:cNvPr id="1" name=""/>
        <p:cNvGrpSpPr/>
        <p:nvPr/>
      </p:nvGrpSpPr>
      <p:grpSpPr>
        <a:xfrm>
          <a:off x="0" y="0"/>
          <a:ext cx="0" cy="0"/>
          <a:chOff x="0" y="0"/>
          <a:chExt cx="0" cy="0"/>
        </a:xfrm>
      </p:grpSpPr>
      <p:grpSp>
        <p:nvGrpSpPr>
          <p:cNvPr id="11" name="Graphisme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orme libre : Form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pPr rtl="0"/>
              <a:endParaRPr lang="fr-FR" noProof="0"/>
            </a:p>
          </p:txBody>
        </p:sp>
        <p:sp>
          <p:nvSpPr>
            <p:cNvPr id="13" name="Forme libre : Form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pPr rtl="0"/>
              <a:endParaRPr lang="fr-FR" noProof="0"/>
            </a:p>
          </p:txBody>
        </p:sp>
      </p:grpSp>
      <p:sp>
        <p:nvSpPr>
          <p:cNvPr id="4" name="Espace réservé du pied de page 3">
            <a:extLst>
              <a:ext uri="{FF2B5EF4-FFF2-40B4-BE49-F238E27FC236}">
                <a16:creationId xmlns:a16="http://schemas.microsoft.com/office/drawing/2014/main" id="{E0C30E6F-5F7C-4623-959A-EDA2C1A2EB4E}"/>
              </a:ext>
            </a:extLst>
          </p:cNvPr>
          <p:cNvSpPr>
            <a:spLocks noGrp="1"/>
          </p:cNvSpPr>
          <p:nvPr>
            <p:ph type="ftr" sz="quarter" idx="11"/>
          </p:nvPr>
        </p:nvSpPr>
        <p:spPr/>
        <p:txBody>
          <a:bodyPr rtlCol="0"/>
          <a:lstStyle/>
          <a:p>
            <a:pPr rtl="0"/>
            <a:r>
              <a:rPr lang="fr-FR" noProof="0"/>
              <a:t>AJOUTER UN PIED DE PAGE</a:t>
            </a:r>
          </a:p>
        </p:txBody>
      </p:sp>
      <p:sp>
        <p:nvSpPr>
          <p:cNvPr id="5" name="Espace réservé du numéro de diapositive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rtlCol="0"/>
          <a:lstStyle/>
          <a:p>
            <a:pPr rtl="0"/>
            <a:fld id="{98C0CDE5-970C-4CC4-BF43-0DA127E73E82}" type="slidenum">
              <a:rPr lang="fr-FR" noProof="0" smtClean="0"/>
              <a:t>‹N°›</a:t>
            </a:fld>
            <a:endParaRPr lang="fr-FR" noProof="0"/>
          </a:p>
        </p:txBody>
      </p:sp>
      <p:sp>
        <p:nvSpPr>
          <p:cNvPr id="6" name="Graphique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pPr rtl="0"/>
            <a:endParaRPr lang="fr-FR" noProof="0"/>
          </a:p>
        </p:txBody>
      </p:sp>
      <p:sp>
        <p:nvSpPr>
          <p:cNvPr id="7" name="Graphique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pPr rtl="0"/>
            <a:endParaRPr lang="fr-FR" noProof="0"/>
          </a:p>
        </p:txBody>
      </p:sp>
      <p:sp>
        <p:nvSpPr>
          <p:cNvPr id="9" name="Titre 1">
            <a:extLst>
              <a:ext uri="{FF2B5EF4-FFF2-40B4-BE49-F238E27FC236}">
                <a16:creationId xmlns:a16="http://schemas.microsoft.com/office/drawing/2014/main" id="{C4A611E3-53E2-4E99-8C39-155C3C48E5D4}"/>
              </a:ext>
            </a:extLst>
          </p:cNvPr>
          <p:cNvSpPr>
            <a:spLocks noGrp="1"/>
          </p:cNvSpPr>
          <p:nvPr>
            <p:ph type="title" hasCustomPrompt="1"/>
          </p:nvPr>
        </p:nvSpPr>
        <p:spPr>
          <a:xfrm rot="-360000">
            <a:off x="837870" y="842706"/>
            <a:ext cx="3960711" cy="1061509"/>
          </a:xfrm>
        </p:spPr>
        <p:txBody>
          <a:bodyPr rtlCol="0"/>
          <a:lstStyle>
            <a:lvl1pPr>
              <a:defRPr>
                <a:solidFill>
                  <a:schemeClr val="bg1"/>
                </a:solidFill>
              </a:defRPr>
            </a:lvl1pPr>
          </a:lstStyle>
          <a:p>
            <a:pPr rtl="0"/>
            <a:r>
              <a:rPr lang="fr-FR" noProof="0"/>
              <a:t>Diapositive de graphique</a:t>
            </a:r>
          </a:p>
        </p:txBody>
      </p:sp>
      <p:sp>
        <p:nvSpPr>
          <p:cNvPr id="10" name="Espace réservé du texte 2">
            <a:extLst>
              <a:ext uri="{FF2B5EF4-FFF2-40B4-BE49-F238E27FC236}">
                <a16:creationId xmlns:a16="http://schemas.microsoft.com/office/drawing/2014/main" id="{0C72696B-274F-4123-B9CF-0349B48D1822}"/>
              </a:ext>
            </a:extLst>
          </p:cNvPr>
          <p:cNvSpPr>
            <a:spLocks noGrp="1"/>
          </p:cNvSpPr>
          <p:nvPr>
            <p:ph type="body" idx="1" hasCustomPrompt="1"/>
          </p:nvPr>
        </p:nvSpPr>
        <p:spPr>
          <a:xfrm>
            <a:off x="748030" y="2755778"/>
            <a:ext cx="2724912" cy="2267712"/>
          </a:xfrm>
          <a:gradFill>
            <a:gsLst>
              <a:gs pos="0">
                <a:schemeClr val="tx2"/>
              </a:gs>
              <a:gs pos="100000">
                <a:schemeClr val="tx1"/>
              </a:gs>
            </a:gsLst>
            <a:lin ang="10800000" scaled="1"/>
          </a:gradFill>
        </p:spPr>
        <p:txBody>
          <a:bodyPr lIns="144000" tIns="108000" rIns="108000" bIns="108000" rtlCol="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fr-FR" noProof="0"/>
              <a:t>MODIFIEZ LES STYLES DU TEXTE DU MASQUE</a:t>
            </a:r>
          </a:p>
        </p:txBody>
      </p:sp>
      <p:sp>
        <p:nvSpPr>
          <p:cNvPr id="23" name="Espace réservé au graphique 21">
            <a:extLst>
              <a:ext uri="{FF2B5EF4-FFF2-40B4-BE49-F238E27FC236}">
                <a16:creationId xmlns:a16="http://schemas.microsoft.com/office/drawing/2014/main" id="{DD959D31-8095-4F0E-8AA3-33ABE262D130}"/>
              </a:ext>
            </a:extLst>
          </p:cNvPr>
          <p:cNvSpPr>
            <a:spLocks noGrp="1"/>
          </p:cNvSpPr>
          <p:nvPr>
            <p:ph type="chart" sz="quarter" idx="14" hasCustomPrompt="1"/>
          </p:nvPr>
        </p:nvSpPr>
        <p:spPr>
          <a:xfrm>
            <a:off x="5159375" y="1347788"/>
            <a:ext cx="6121400" cy="4090987"/>
          </a:xfrm>
        </p:spPr>
        <p:txBody>
          <a:bodyPr rtlCol="0" anchor="ctr" anchorCtr="0">
            <a:normAutofit/>
          </a:bodyPr>
          <a:lstStyle>
            <a:lvl1pPr marL="0" indent="0" algn="ctr">
              <a:buNone/>
              <a:defRPr sz="1400"/>
            </a:lvl1pPr>
          </a:lstStyle>
          <a:p>
            <a:pPr rtl="0"/>
            <a:r>
              <a:rPr lang="fr-FR" noProof="0"/>
              <a:t>Cliquez sur l’icône pour ajouter un graphique</a:t>
            </a:r>
          </a:p>
        </p:txBody>
      </p:sp>
      <p:sp>
        <p:nvSpPr>
          <p:cNvPr id="27" name="Forme libre : Form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pPr rtl="0"/>
            <a:endParaRPr lang="fr-FR" noProof="0"/>
          </a:p>
        </p:txBody>
      </p:sp>
      <p:sp>
        <p:nvSpPr>
          <p:cNvPr id="28" name="Forme libre : Form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pPr rtl="0"/>
            <a:endParaRPr lang="fr-FR" noProof="0"/>
          </a:p>
        </p:txBody>
      </p:sp>
    </p:spTree>
    <p:extLst>
      <p:ext uri="{BB962C8B-B14F-4D97-AF65-F5344CB8AC3E}">
        <p14:creationId xmlns:p14="http://schemas.microsoft.com/office/powerpoint/2010/main" val="127757414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Image avec légende">
    <p:spTree>
      <p:nvGrpSpPr>
        <p:cNvPr id="1" name=""/>
        <p:cNvGrpSpPr/>
        <p:nvPr/>
      </p:nvGrpSpPr>
      <p:grpSpPr>
        <a:xfrm>
          <a:off x="0" y="0"/>
          <a:ext cx="0" cy="0"/>
          <a:chOff x="0" y="0"/>
          <a:chExt cx="0" cy="0"/>
        </a:xfrm>
      </p:grpSpPr>
      <p:grpSp>
        <p:nvGrpSpPr>
          <p:cNvPr id="6" name="Graphisme 16">
            <a:extLst>
              <a:ext uri="{FF2B5EF4-FFF2-40B4-BE49-F238E27FC236}">
                <a16:creationId xmlns:a16="http://schemas.microsoft.com/office/drawing/2014/main" id="{A6C11E25-2AF0-4EBF-905C-81BDCFB5E4C8}"/>
              </a:ext>
            </a:extLst>
          </p:cNvPr>
          <p:cNvGrpSpPr/>
          <p:nvPr userDrawn="1"/>
        </p:nvGrpSpPr>
        <p:grpSpPr>
          <a:xfrm>
            <a:off x="10962579" y="5678327"/>
            <a:ext cx="1234800" cy="1051200"/>
            <a:chOff x="5626893" y="3026568"/>
            <a:chExt cx="937260" cy="800760"/>
          </a:xfrm>
        </p:grpSpPr>
        <p:sp>
          <p:nvSpPr>
            <p:cNvPr id="7" name="Forme libre : Forme 6">
              <a:extLst>
                <a:ext uri="{FF2B5EF4-FFF2-40B4-BE49-F238E27FC236}">
                  <a16:creationId xmlns:a16="http://schemas.microsoft.com/office/drawing/2014/main" id="{9D892266-5EB4-4DE9-BB23-F21047C71611}"/>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pPr rtl="0"/>
              <a:endParaRPr lang="fr-FR" noProof="0"/>
            </a:p>
          </p:txBody>
        </p:sp>
        <p:sp>
          <p:nvSpPr>
            <p:cNvPr id="8" name="Forme libre : Forme 7">
              <a:extLst>
                <a:ext uri="{FF2B5EF4-FFF2-40B4-BE49-F238E27FC236}">
                  <a16:creationId xmlns:a16="http://schemas.microsoft.com/office/drawing/2014/main" id="{ADD8BBD5-9B7C-4CF3-9606-41DC9C0151B9}"/>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pPr rtl="0"/>
              <a:endParaRPr lang="fr-FR" noProof="0"/>
            </a:p>
          </p:txBody>
        </p:sp>
      </p:grpSp>
      <p:sp>
        <p:nvSpPr>
          <p:cNvPr id="3" name="Espace réservé du pied de page 2">
            <a:extLst>
              <a:ext uri="{FF2B5EF4-FFF2-40B4-BE49-F238E27FC236}">
                <a16:creationId xmlns:a16="http://schemas.microsoft.com/office/drawing/2014/main" id="{4C97017C-1C1C-4B7D-A1F6-792FC58C89C0}"/>
              </a:ext>
            </a:extLst>
          </p:cNvPr>
          <p:cNvSpPr>
            <a:spLocks noGrp="1"/>
          </p:cNvSpPr>
          <p:nvPr>
            <p:ph type="ftr" sz="quarter" idx="11"/>
          </p:nvPr>
        </p:nvSpPr>
        <p:spPr/>
        <p:txBody>
          <a:bodyPr rtlCol="0"/>
          <a:lstStyle/>
          <a:p>
            <a:pPr rtl="0"/>
            <a:r>
              <a:rPr lang="fr-FR" noProof="0"/>
              <a:t>AJOUTER UN PIED DE PAGE</a:t>
            </a:r>
          </a:p>
        </p:txBody>
      </p:sp>
      <p:sp>
        <p:nvSpPr>
          <p:cNvPr id="4" name="Espace réservé du numéro de diapositive 3">
            <a:extLst>
              <a:ext uri="{FF2B5EF4-FFF2-40B4-BE49-F238E27FC236}">
                <a16:creationId xmlns:a16="http://schemas.microsoft.com/office/drawing/2014/main" id="{1247CDBA-2DF6-4122-86A8-F7C1A6444675}"/>
              </a:ext>
            </a:extLst>
          </p:cNvPr>
          <p:cNvSpPr>
            <a:spLocks noGrp="1"/>
          </p:cNvSpPr>
          <p:nvPr>
            <p:ph type="sldNum" sz="quarter" idx="12"/>
          </p:nvPr>
        </p:nvSpPr>
        <p:spPr/>
        <p:txBody>
          <a:bodyPr rtlCol="0"/>
          <a:lstStyle/>
          <a:p>
            <a:pPr rtl="0"/>
            <a:fld id="{98C0CDE5-970C-4CC4-BF43-0DA127E73E82}" type="slidenum">
              <a:rPr lang="fr-FR" noProof="0" smtClean="0"/>
              <a:t>‹N°›</a:t>
            </a:fld>
            <a:endParaRPr lang="fr-FR" noProof="0"/>
          </a:p>
        </p:txBody>
      </p:sp>
      <p:grpSp>
        <p:nvGrpSpPr>
          <p:cNvPr id="9" name="Graphique 4">
            <a:extLst>
              <a:ext uri="{FF2B5EF4-FFF2-40B4-BE49-F238E27FC236}">
                <a16:creationId xmlns:a16="http://schemas.microsoft.com/office/drawing/2014/main" id="{EA075FD4-B92A-4706-AF9F-516E4D97661A}"/>
              </a:ext>
            </a:extLst>
          </p:cNvPr>
          <p:cNvGrpSpPr/>
          <p:nvPr/>
        </p:nvGrpSpPr>
        <p:grpSpPr>
          <a:xfrm>
            <a:off x="3101009" y="-12694"/>
            <a:ext cx="9094808" cy="5689901"/>
            <a:chOff x="227974" y="-12694"/>
            <a:chExt cx="11967843" cy="5689901"/>
          </a:xfrm>
        </p:grpSpPr>
        <p:sp>
          <p:nvSpPr>
            <p:cNvPr id="10" name="Forme libre : Forme 9">
              <a:extLst>
                <a:ext uri="{FF2B5EF4-FFF2-40B4-BE49-F238E27FC236}">
                  <a16:creationId xmlns:a16="http://schemas.microsoft.com/office/drawing/2014/main" id="{CC47232B-AA36-4054-91B9-8A58B1EB5A7C}"/>
                </a:ext>
              </a:extLst>
            </p:cNvPr>
            <p:cNvSpPr/>
            <p:nvPr/>
          </p:nvSpPr>
          <p:spPr>
            <a:xfrm>
              <a:off x="227974" y="-12694"/>
              <a:ext cx="2146414" cy="5677200"/>
            </a:xfrm>
            <a:custGeom>
              <a:avLst/>
              <a:gdLst>
                <a:gd name="connsiteX0" fmla="*/ 1684102 w 2146413"/>
                <a:gd name="connsiteY0" fmla="*/ 12694 h 5677200"/>
                <a:gd name="connsiteX1" fmla="*/ 12694 w 2146413"/>
                <a:gd name="connsiteY1" fmla="*/ 508020 h 5677200"/>
                <a:gd name="connsiteX2" fmla="*/ 1184966 w 2146413"/>
                <a:gd name="connsiteY2" fmla="*/ 5677194 h 5677200"/>
                <a:gd name="connsiteX3" fmla="*/ 2136246 w 2146413"/>
                <a:gd name="connsiteY3" fmla="*/ 5494304 h 5677200"/>
                <a:gd name="connsiteX4" fmla="*/ 1945736 w 2146413"/>
                <a:gd name="connsiteY4" fmla="*/ 12694 h 5677200"/>
                <a:gd name="connsiteX5" fmla="*/ 1684102 w 2146413"/>
                <a:gd name="connsiteY5" fmla="*/ 12694 h 567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6413" h="5677200">
                  <a:moveTo>
                    <a:pt x="1684102" y="12694"/>
                  </a:moveTo>
                  <a:cubicBezTo>
                    <a:pt x="1158295" y="151131"/>
                    <a:pt x="12694" y="508020"/>
                    <a:pt x="12694" y="508020"/>
                  </a:cubicBezTo>
                  <a:cubicBezTo>
                    <a:pt x="12694" y="508020"/>
                    <a:pt x="764574" y="1905094"/>
                    <a:pt x="1184966" y="5677194"/>
                  </a:cubicBezTo>
                  <a:cubicBezTo>
                    <a:pt x="1404688" y="5606070"/>
                    <a:pt x="2136246" y="5494304"/>
                    <a:pt x="2136246" y="5494304"/>
                  </a:cubicBezTo>
                  <a:cubicBezTo>
                    <a:pt x="2136246" y="5494304"/>
                    <a:pt x="1963517" y="568983"/>
                    <a:pt x="1945736" y="12694"/>
                  </a:cubicBezTo>
                  <a:lnTo>
                    <a:pt x="1684102" y="12694"/>
                  </a:lnTo>
                  <a:close/>
                </a:path>
              </a:pathLst>
            </a:custGeom>
            <a:gradFill>
              <a:gsLst>
                <a:gs pos="0">
                  <a:schemeClr val="accent5">
                    <a:alpha val="5000"/>
                  </a:schemeClr>
                </a:gs>
                <a:gs pos="100000">
                  <a:schemeClr val="accent5"/>
                </a:gs>
              </a:gsLst>
              <a:lin ang="360000" scaled="0"/>
            </a:gradFill>
            <a:ln w="12693" cap="flat">
              <a:noFill/>
              <a:prstDash val="solid"/>
              <a:miter/>
            </a:ln>
          </p:spPr>
          <p:txBody>
            <a:bodyPr rtlCol="0" anchor="ctr"/>
            <a:lstStyle/>
            <a:p>
              <a:pPr rtl="0"/>
              <a:endParaRPr lang="fr-FR" noProof="0"/>
            </a:p>
          </p:txBody>
        </p:sp>
        <p:sp>
          <p:nvSpPr>
            <p:cNvPr id="11" name="Forme libre : Forme 10">
              <a:extLst>
                <a:ext uri="{FF2B5EF4-FFF2-40B4-BE49-F238E27FC236}">
                  <a16:creationId xmlns:a16="http://schemas.microsoft.com/office/drawing/2014/main" id="{A10FD2C3-F226-42E6-A01E-50BAFB037D89}"/>
                </a:ext>
              </a:extLst>
            </p:cNvPr>
            <p:cNvSpPr/>
            <p:nvPr/>
          </p:nvSpPr>
          <p:spPr>
            <a:xfrm>
              <a:off x="866818" y="-12694"/>
              <a:ext cx="11328999" cy="5689901"/>
            </a:xfrm>
            <a:custGeom>
              <a:avLst/>
              <a:gdLst>
                <a:gd name="connsiteX0" fmla="*/ 11322642 w 11328999"/>
                <a:gd name="connsiteY0" fmla="*/ 4653519 h 5689900"/>
                <a:gd name="connsiteX1" fmla="*/ 11322642 w 11328999"/>
                <a:gd name="connsiteY1" fmla="*/ 12694 h 5689900"/>
                <a:gd name="connsiteX2" fmla="*/ 12694 w 11328999"/>
                <a:gd name="connsiteY2" fmla="*/ 12694 h 5689900"/>
                <a:gd name="connsiteX3" fmla="*/ 560093 w 11328999"/>
                <a:gd name="connsiteY3" fmla="*/ 5689894 h 5689900"/>
              </a:gdLst>
              <a:ahLst/>
              <a:cxnLst>
                <a:cxn ang="0">
                  <a:pos x="connsiteX0" y="connsiteY0"/>
                </a:cxn>
                <a:cxn ang="0">
                  <a:pos x="connsiteX1" y="connsiteY1"/>
                </a:cxn>
                <a:cxn ang="0">
                  <a:pos x="connsiteX2" y="connsiteY2"/>
                </a:cxn>
                <a:cxn ang="0">
                  <a:pos x="connsiteX3" y="connsiteY3"/>
                </a:cxn>
              </a:cxnLst>
              <a:rect l="l" t="t" r="r" b="b"/>
              <a:pathLst>
                <a:path w="11328999" h="5689900">
                  <a:moveTo>
                    <a:pt x="11322642" y="4653519"/>
                  </a:moveTo>
                  <a:lnTo>
                    <a:pt x="11322642" y="12694"/>
                  </a:lnTo>
                  <a:lnTo>
                    <a:pt x="12694" y="12694"/>
                  </a:lnTo>
                  <a:lnTo>
                    <a:pt x="560093" y="5689894"/>
                  </a:lnTo>
                  <a:close/>
                </a:path>
              </a:pathLst>
            </a:custGeom>
            <a:gradFill>
              <a:gsLst>
                <a:gs pos="0">
                  <a:schemeClr val="accent5"/>
                </a:gs>
                <a:gs pos="100000">
                  <a:schemeClr val="bg2"/>
                </a:gs>
              </a:gsLst>
              <a:lin ang="360000" scaled="0"/>
            </a:gradFill>
            <a:ln w="12693" cap="flat">
              <a:noFill/>
              <a:prstDash val="solid"/>
              <a:miter/>
            </a:ln>
          </p:spPr>
          <p:txBody>
            <a:bodyPr rtlCol="0" anchor="ctr"/>
            <a:lstStyle/>
            <a:p>
              <a:pPr rtl="0"/>
              <a:endParaRPr lang="fr-FR" noProof="0"/>
            </a:p>
          </p:txBody>
        </p:sp>
        <p:sp>
          <p:nvSpPr>
            <p:cNvPr id="13" name="Forme libre : Forme 12">
              <a:extLst>
                <a:ext uri="{FF2B5EF4-FFF2-40B4-BE49-F238E27FC236}">
                  <a16:creationId xmlns:a16="http://schemas.microsoft.com/office/drawing/2014/main" id="{D326E1C1-191D-4CBC-9151-C6FB8AFCA679}"/>
                </a:ext>
              </a:extLst>
            </p:cNvPr>
            <p:cNvSpPr/>
            <p:nvPr/>
          </p:nvSpPr>
          <p:spPr>
            <a:xfrm>
              <a:off x="1152583" y="-12694"/>
              <a:ext cx="11036884" cy="5410486"/>
            </a:xfrm>
            <a:custGeom>
              <a:avLst/>
              <a:gdLst>
                <a:gd name="connsiteX0" fmla="*/ 11036877 w 11036883"/>
                <a:gd name="connsiteY0" fmla="*/ 4372834 h 5410485"/>
                <a:gd name="connsiteX1" fmla="*/ 555013 w 11036883"/>
                <a:gd name="connsiteY1" fmla="*/ 5382538 h 5410485"/>
                <a:gd name="connsiteX2" fmla="*/ 38095 w 11036883"/>
                <a:gd name="connsiteY2" fmla="*/ 12694 h 5410485"/>
                <a:gd name="connsiteX3" fmla="*/ 12694 w 11036883"/>
                <a:gd name="connsiteY3" fmla="*/ 12694 h 5410485"/>
                <a:gd name="connsiteX4" fmla="*/ 530881 w 11036883"/>
                <a:gd name="connsiteY4" fmla="*/ 5396509 h 5410485"/>
                <a:gd name="connsiteX5" fmla="*/ 532151 w 11036883"/>
                <a:gd name="connsiteY5" fmla="*/ 5409209 h 5410485"/>
                <a:gd name="connsiteX6" fmla="*/ 11036877 w 11036883"/>
                <a:gd name="connsiteY6" fmla="*/ 4398236 h 541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36883" h="5410485">
                  <a:moveTo>
                    <a:pt x="11036877" y="4372834"/>
                  </a:moveTo>
                  <a:lnTo>
                    <a:pt x="555013" y="5382538"/>
                  </a:lnTo>
                  <a:lnTo>
                    <a:pt x="38095" y="12694"/>
                  </a:lnTo>
                  <a:lnTo>
                    <a:pt x="12694" y="12694"/>
                  </a:lnTo>
                  <a:lnTo>
                    <a:pt x="530881" y="5396509"/>
                  </a:lnTo>
                  <a:lnTo>
                    <a:pt x="532151" y="5409209"/>
                  </a:lnTo>
                  <a:lnTo>
                    <a:pt x="11036877" y="4398236"/>
                  </a:lnTo>
                  <a:close/>
                </a:path>
              </a:pathLst>
            </a:custGeom>
            <a:solidFill>
              <a:schemeClr val="bg1"/>
            </a:solidFill>
            <a:ln w="12693" cap="flat">
              <a:noFill/>
              <a:prstDash val="solid"/>
              <a:miter/>
            </a:ln>
          </p:spPr>
          <p:txBody>
            <a:bodyPr rtlCol="0" anchor="ctr"/>
            <a:lstStyle/>
            <a:p>
              <a:pPr rtl="0"/>
              <a:endParaRPr lang="fr-FR" noProof="0"/>
            </a:p>
          </p:txBody>
        </p:sp>
      </p:grpSp>
      <p:sp>
        <p:nvSpPr>
          <p:cNvPr id="16" name="Espace réservé du texte 3">
            <a:extLst>
              <a:ext uri="{FF2B5EF4-FFF2-40B4-BE49-F238E27FC236}">
                <a16:creationId xmlns:a16="http://schemas.microsoft.com/office/drawing/2014/main" id="{768D53E4-BBD0-4F2E-B5E9-1CDB627A84B6}"/>
              </a:ext>
            </a:extLst>
          </p:cNvPr>
          <p:cNvSpPr>
            <a:spLocks noGrp="1"/>
          </p:cNvSpPr>
          <p:nvPr>
            <p:ph type="body" sz="half" idx="2" hasCustomPrompt="1"/>
          </p:nvPr>
        </p:nvSpPr>
        <p:spPr>
          <a:xfrm>
            <a:off x="494969" y="2282951"/>
            <a:ext cx="3055579" cy="3402714"/>
          </a:xfrm>
          <a:gradFill>
            <a:gsLst>
              <a:gs pos="0">
                <a:schemeClr val="tx2"/>
              </a:gs>
              <a:gs pos="100000">
                <a:schemeClr val="tx1"/>
              </a:gs>
            </a:gsLst>
            <a:lin ang="10800000" scaled="1"/>
          </a:gradFill>
        </p:spPr>
        <p:txBody>
          <a:bodyPr vert="horz" lIns="144000" tIns="108000" rIns="108000" bIns="108000" rtlCol="0" anchor="ctr" anchorCtr="0">
            <a:normAutofit/>
          </a:bodyPr>
          <a:lstStyle>
            <a:lvl1pPr marL="0" indent="0" algn="l">
              <a:buFont typeface="Arial" panose="020B0604020202020204" pitchFamily="34" charset="0"/>
              <a:buNone/>
              <a:defRPr lang="en-US" sz="2000" b="1">
                <a:solidFill>
                  <a:schemeClr val="bg1"/>
                </a:solidFill>
              </a:defRPr>
            </a:lvl1pPr>
          </a:lstStyle>
          <a:p>
            <a:pPr marL="228600" lvl="0" indent="-228600" rtl="0"/>
            <a:r>
              <a:rPr lang="fr-FR" noProof="0"/>
              <a:t>MODIFIEZ LES STYLES DU TEXTE DU MASQUE</a:t>
            </a:r>
          </a:p>
        </p:txBody>
      </p:sp>
      <p:sp>
        <p:nvSpPr>
          <p:cNvPr id="20" name="Espace réservé d’image 19">
            <a:extLst>
              <a:ext uri="{FF2B5EF4-FFF2-40B4-BE49-F238E27FC236}">
                <a16:creationId xmlns:a16="http://schemas.microsoft.com/office/drawing/2014/main" id="{C9B40841-64AD-4F36-A387-121624847296}"/>
              </a:ext>
            </a:extLst>
          </p:cNvPr>
          <p:cNvSpPr>
            <a:spLocks noGrp="1"/>
          </p:cNvSpPr>
          <p:nvPr>
            <p:ph type="pic" idx="1" hasCustomPrompt="1"/>
          </p:nvPr>
        </p:nvSpPr>
        <p:spPr>
          <a:xfrm>
            <a:off x="3703978" y="1"/>
            <a:ext cx="8495014" cy="5685664"/>
          </a:xfrm>
          <a:custGeom>
            <a:avLst/>
            <a:gdLst>
              <a:gd name="connsiteX0" fmla="*/ 0 w 10973163"/>
              <a:gd name="connsiteY0" fmla="*/ 0 h 5778507"/>
              <a:gd name="connsiteX1" fmla="*/ 10973163 w 10973163"/>
              <a:gd name="connsiteY1" fmla="*/ 0 h 5778507"/>
              <a:gd name="connsiteX2" fmla="*/ 10973163 w 10973163"/>
              <a:gd name="connsiteY2" fmla="*/ 4708234 h 5778507"/>
              <a:gd name="connsiteX3" fmla="*/ 637629 w 10973163"/>
              <a:gd name="connsiteY3" fmla="*/ 5778507 h 5778507"/>
              <a:gd name="connsiteX4" fmla="*/ 513924 w 10973163"/>
              <a:gd name="connsiteY4" fmla="*/ 5778507 h 5778507"/>
              <a:gd name="connsiteX5" fmla="*/ 0 w 10973163"/>
              <a:gd name="connsiteY5" fmla="*/ 11 h 577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73163" h="5778507">
                <a:moveTo>
                  <a:pt x="0" y="0"/>
                </a:moveTo>
                <a:lnTo>
                  <a:pt x="10973163" y="0"/>
                </a:lnTo>
                <a:lnTo>
                  <a:pt x="10973163" y="4708234"/>
                </a:lnTo>
                <a:lnTo>
                  <a:pt x="637629" y="5778507"/>
                </a:lnTo>
                <a:lnTo>
                  <a:pt x="513924" y="5778507"/>
                </a:lnTo>
                <a:lnTo>
                  <a:pt x="0" y="11"/>
                </a:lnTo>
                <a:close/>
              </a:path>
            </a:pathLst>
          </a:custGeom>
        </p:spPr>
        <p:txBody>
          <a:bodyPr wrap="square" rtlCol="0"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fr-FR" noProof="0"/>
              <a:t>Cliquez sur l’icône pour ajouter une image</a:t>
            </a:r>
          </a:p>
        </p:txBody>
      </p:sp>
      <p:sp>
        <p:nvSpPr>
          <p:cNvPr id="25" name="Titre 22">
            <a:extLst>
              <a:ext uri="{FF2B5EF4-FFF2-40B4-BE49-F238E27FC236}">
                <a16:creationId xmlns:a16="http://schemas.microsoft.com/office/drawing/2014/main" id="{A7AAB7EE-08F8-4859-95A3-BAB2909A0A3F}"/>
              </a:ext>
            </a:extLst>
          </p:cNvPr>
          <p:cNvSpPr>
            <a:spLocks noGrp="1"/>
          </p:cNvSpPr>
          <p:nvPr>
            <p:ph type="title" hasCustomPrompt="1"/>
          </p:nvPr>
        </p:nvSpPr>
        <p:spPr>
          <a:xfrm rot="-360000">
            <a:off x="-61166" y="919125"/>
            <a:ext cx="3890555" cy="1091949"/>
          </a:xfrm>
          <a:custGeom>
            <a:avLst/>
            <a:gdLst>
              <a:gd name="connsiteX0" fmla="*/ 0 w 4011780"/>
              <a:gd name="connsiteY0" fmla="*/ 916770 h 916770"/>
              <a:gd name="connsiteX1" fmla="*/ 229193 w 4011780"/>
              <a:gd name="connsiteY1" fmla="*/ 0 h 916770"/>
              <a:gd name="connsiteX2" fmla="*/ 3782588 w 4011780"/>
              <a:gd name="connsiteY2" fmla="*/ 0 h 916770"/>
              <a:gd name="connsiteX3" fmla="*/ 4011780 w 4011780"/>
              <a:gd name="connsiteY3" fmla="*/ 916770 h 916770"/>
              <a:gd name="connsiteX4" fmla="*/ 0 w 4011780"/>
              <a:gd name="connsiteY4" fmla="*/ 916770 h 916770"/>
              <a:gd name="connsiteX0" fmla="*/ 0 w 4187844"/>
              <a:gd name="connsiteY0" fmla="*/ 916770 h 1051526"/>
              <a:gd name="connsiteX1" fmla="*/ 229193 w 4187844"/>
              <a:gd name="connsiteY1" fmla="*/ 0 h 1051526"/>
              <a:gd name="connsiteX2" fmla="*/ 3782588 w 4187844"/>
              <a:gd name="connsiteY2" fmla="*/ 0 h 1051526"/>
              <a:gd name="connsiteX3" fmla="*/ 4187844 w 4187844"/>
              <a:gd name="connsiteY3" fmla="*/ 1051526 h 1051526"/>
              <a:gd name="connsiteX4" fmla="*/ 0 w 4187844"/>
              <a:gd name="connsiteY4" fmla="*/ 916770 h 1051526"/>
              <a:gd name="connsiteX0" fmla="*/ 0 w 4187844"/>
              <a:gd name="connsiteY0" fmla="*/ 939936 h 1074692"/>
              <a:gd name="connsiteX1" fmla="*/ 229193 w 4187844"/>
              <a:gd name="connsiteY1" fmla="*/ 23166 h 1074692"/>
              <a:gd name="connsiteX2" fmla="*/ 4165479 w 4187844"/>
              <a:gd name="connsiteY2" fmla="*/ 0 h 1074692"/>
              <a:gd name="connsiteX3" fmla="*/ 4187844 w 4187844"/>
              <a:gd name="connsiteY3" fmla="*/ 1074692 h 1074692"/>
              <a:gd name="connsiteX4" fmla="*/ 0 w 4187844"/>
              <a:gd name="connsiteY4" fmla="*/ 939936 h 1074692"/>
              <a:gd name="connsiteX0" fmla="*/ 0 w 4860085"/>
              <a:gd name="connsiteY0" fmla="*/ 1101781 h 1101781"/>
              <a:gd name="connsiteX1" fmla="*/ 901434 w 4860085"/>
              <a:gd name="connsiteY1" fmla="*/ 23166 h 1101781"/>
              <a:gd name="connsiteX2" fmla="*/ 4837720 w 4860085"/>
              <a:gd name="connsiteY2" fmla="*/ 0 h 1101781"/>
              <a:gd name="connsiteX3" fmla="*/ 4860085 w 4860085"/>
              <a:gd name="connsiteY3" fmla="*/ 1074692 h 1101781"/>
              <a:gd name="connsiteX4" fmla="*/ 0 w 4860085"/>
              <a:gd name="connsiteY4" fmla="*/ 1101781 h 1101781"/>
              <a:gd name="connsiteX0" fmla="*/ 0 w 4860085"/>
              <a:gd name="connsiteY0" fmla="*/ 1101781 h 1101781"/>
              <a:gd name="connsiteX1" fmla="*/ 84487 w 4860085"/>
              <a:gd name="connsiteY1" fmla="*/ 53552 h 1101781"/>
              <a:gd name="connsiteX2" fmla="*/ 4837720 w 4860085"/>
              <a:gd name="connsiteY2" fmla="*/ 0 h 1101781"/>
              <a:gd name="connsiteX3" fmla="*/ 4860085 w 4860085"/>
              <a:gd name="connsiteY3" fmla="*/ 1074692 h 1101781"/>
              <a:gd name="connsiteX4" fmla="*/ 0 w 4860085"/>
              <a:gd name="connsiteY4" fmla="*/ 1101781 h 1101781"/>
              <a:gd name="connsiteX0" fmla="*/ 0 w 4886832"/>
              <a:gd name="connsiteY0" fmla="*/ 1098969 h 1098969"/>
              <a:gd name="connsiteX1" fmla="*/ 111234 w 4886832"/>
              <a:gd name="connsiteY1" fmla="*/ 53552 h 1098969"/>
              <a:gd name="connsiteX2" fmla="*/ 4864467 w 4886832"/>
              <a:gd name="connsiteY2" fmla="*/ 0 h 1098969"/>
              <a:gd name="connsiteX3" fmla="*/ 4886832 w 4886832"/>
              <a:gd name="connsiteY3" fmla="*/ 1074692 h 1098969"/>
              <a:gd name="connsiteX4" fmla="*/ 0 w 4886832"/>
              <a:gd name="connsiteY4" fmla="*/ 1098969 h 1098969"/>
              <a:gd name="connsiteX0" fmla="*/ 0 w 4886832"/>
              <a:gd name="connsiteY0" fmla="*/ 1098969 h 1098969"/>
              <a:gd name="connsiteX1" fmla="*/ 95749 w 4886832"/>
              <a:gd name="connsiteY1" fmla="*/ 46516 h 1098969"/>
              <a:gd name="connsiteX2" fmla="*/ 4864467 w 4886832"/>
              <a:gd name="connsiteY2" fmla="*/ 0 h 1098969"/>
              <a:gd name="connsiteX3" fmla="*/ 4886832 w 4886832"/>
              <a:gd name="connsiteY3" fmla="*/ 1074692 h 1098969"/>
              <a:gd name="connsiteX4" fmla="*/ 0 w 4886832"/>
              <a:gd name="connsiteY4" fmla="*/ 1098969 h 1098969"/>
              <a:gd name="connsiteX0" fmla="*/ 0 w 4892182"/>
              <a:gd name="connsiteY0" fmla="*/ 1098407 h 1098407"/>
              <a:gd name="connsiteX1" fmla="*/ 101099 w 4892182"/>
              <a:gd name="connsiteY1" fmla="*/ 46516 h 1098407"/>
              <a:gd name="connsiteX2" fmla="*/ 4869817 w 4892182"/>
              <a:gd name="connsiteY2" fmla="*/ 0 h 1098407"/>
              <a:gd name="connsiteX3" fmla="*/ 4892182 w 4892182"/>
              <a:gd name="connsiteY3" fmla="*/ 1074692 h 1098407"/>
              <a:gd name="connsiteX4" fmla="*/ 0 w 4892182"/>
              <a:gd name="connsiteY4" fmla="*/ 1098407 h 1098407"/>
              <a:gd name="connsiteX0" fmla="*/ 5888 w 4898070"/>
              <a:gd name="connsiteY0" fmla="*/ 1098407 h 1098407"/>
              <a:gd name="connsiteX1" fmla="*/ 0 w 4898070"/>
              <a:gd name="connsiteY1" fmla="*/ 35271 h 1098407"/>
              <a:gd name="connsiteX2" fmla="*/ 4875705 w 4898070"/>
              <a:gd name="connsiteY2" fmla="*/ 0 h 1098407"/>
              <a:gd name="connsiteX3" fmla="*/ 4898070 w 4898070"/>
              <a:gd name="connsiteY3" fmla="*/ 1074692 h 1098407"/>
              <a:gd name="connsiteX4" fmla="*/ 5888 w 4898070"/>
              <a:gd name="connsiteY4" fmla="*/ 1098407 h 1098407"/>
              <a:gd name="connsiteX0" fmla="*/ 25 w 5005106"/>
              <a:gd name="connsiteY0" fmla="*/ 1091949 h 1091949"/>
              <a:gd name="connsiteX1" fmla="*/ 107036 w 5005106"/>
              <a:gd name="connsiteY1" fmla="*/ 35271 h 1091949"/>
              <a:gd name="connsiteX2" fmla="*/ 4982741 w 5005106"/>
              <a:gd name="connsiteY2" fmla="*/ 0 h 1091949"/>
              <a:gd name="connsiteX3" fmla="*/ 5005106 w 5005106"/>
              <a:gd name="connsiteY3" fmla="*/ 1074692 h 1091949"/>
              <a:gd name="connsiteX4" fmla="*/ 25 w 5005106"/>
              <a:gd name="connsiteY4" fmla="*/ 1091949 h 1091949"/>
              <a:gd name="connsiteX0" fmla="*/ 0 w 5005081"/>
              <a:gd name="connsiteY0" fmla="*/ 1091949 h 1091949"/>
              <a:gd name="connsiteX1" fmla="*/ 107011 w 5005081"/>
              <a:gd name="connsiteY1" fmla="*/ 35271 h 1091949"/>
              <a:gd name="connsiteX2" fmla="*/ 4982716 w 5005081"/>
              <a:gd name="connsiteY2" fmla="*/ 0 h 1091949"/>
              <a:gd name="connsiteX3" fmla="*/ 5005081 w 5005081"/>
              <a:gd name="connsiteY3" fmla="*/ 1074692 h 1091949"/>
              <a:gd name="connsiteX4" fmla="*/ 0 w 5005081"/>
              <a:gd name="connsiteY4" fmla="*/ 1091949 h 1091949"/>
              <a:gd name="connsiteX0" fmla="*/ 0 w 5005081"/>
              <a:gd name="connsiteY0" fmla="*/ 1091949 h 1091949"/>
              <a:gd name="connsiteX1" fmla="*/ 107011 w 5005081"/>
              <a:gd name="connsiteY1" fmla="*/ 35271 h 1091949"/>
              <a:gd name="connsiteX2" fmla="*/ 4982716 w 5005081"/>
              <a:gd name="connsiteY2" fmla="*/ 0 h 1091949"/>
              <a:gd name="connsiteX3" fmla="*/ 5005081 w 5005081"/>
              <a:gd name="connsiteY3" fmla="*/ 1074692 h 1091949"/>
              <a:gd name="connsiteX4" fmla="*/ 0 w 5005081"/>
              <a:gd name="connsiteY4" fmla="*/ 1091949 h 1091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5081" h="1091949">
                <a:moveTo>
                  <a:pt x="0" y="1091949"/>
                </a:moveTo>
                <a:lnTo>
                  <a:pt x="107011" y="35271"/>
                </a:lnTo>
                <a:lnTo>
                  <a:pt x="4982716" y="0"/>
                </a:lnTo>
                <a:lnTo>
                  <a:pt x="5005081" y="1074692"/>
                </a:lnTo>
                <a:lnTo>
                  <a:pt x="0" y="1091949"/>
                </a:lnTo>
                <a:close/>
              </a:path>
            </a:pathLst>
          </a:custGeom>
          <a:gradFill>
            <a:gsLst>
              <a:gs pos="9000">
                <a:schemeClr val="accent1"/>
              </a:gs>
              <a:gs pos="100000">
                <a:schemeClr val="accent2"/>
              </a:gs>
            </a:gsLst>
            <a:lin ang="360000" scaled="0"/>
          </a:gradFill>
          <a:ln>
            <a:solidFill>
              <a:srgbClr val="99B898"/>
            </a:solidFill>
          </a:ln>
        </p:spPr>
        <p:txBody>
          <a:bodyPr lIns="954000" rtlCol="0"/>
          <a:lstStyle>
            <a:lvl1pPr>
              <a:defRPr>
                <a:solidFill>
                  <a:schemeClr val="bg1"/>
                </a:solidFill>
              </a:defRPr>
            </a:lvl1pPr>
          </a:lstStyle>
          <a:p>
            <a:pPr rtl="0"/>
            <a:r>
              <a:rPr lang="fr-FR" noProof="0"/>
              <a:t>Grande Image</a:t>
            </a:r>
          </a:p>
        </p:txBody>
      </p:sp>
    </p:spTree>
    <p:extLst>
      <p:ext uri="{BB962C8B-B14F-4D97-AF65-F5344CB8AC3E}">
        <p14:creationId xmlns:p14="http://schemas.microsoft.com/office/powerpoint/2010/main" val="67131617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Diapositive de titre">
    <p:spTree>
      <p:nvGrpSpPr>
        <p:cNvPr id="1" name=""/>
        <p:cNvGrpSpPr/>
        <p:nvPr/>
      </p:nvGrpSpPr>
      <p:grpSpPr>
        <a:xfrm>
          <a:off x="0" y="0"/>
          <a:ext cx="0" cy="0"/>
          <a:chOff x="0" y="0"/>
          <a:chExt cx="0" cy="0"/>
        </a:xfrm>
      </p:grpSpPr>
      <p:grpSp>
        <p:nvGrpSpPr>
          <p:cNvPr id="25" name="Graphique 23">
            <a:extLst>
              <a:ext uri="{FF2B5EF4-FFF2-40B4-BE49-F238E27FC236}">
                <a16:creationId xmlns:a16="http://schemas.microsoft.com/office/drawing/2014/main" id="{47C3B2E9-ECBE-41AD-AEEB-38E82FC382A0}"/>
              </a:ext>
            </a:extLst>
          </p:cNvPr>
          <p:cNvGrpSpPr/>
          <p:nvPr/>
        </p:nvGrpSpPr>
        <p:grpSpPr>
          <a:xfrm>
            <a:off x="-12700" y="-12700"/>
            <a:ext cx="12212320" cy="6882130"/>
            <a:chOff x="-12700" y="-12700"/>
            <a:chExt cx="12212320" cy="6882130"/>
          </a:xfrm>
        </p:grpSpPr>
        <p:sp>
          <p:nvSpPr>
            <p:cNvPr id="38" name="Forme libre : Forme 37">
              <a:extLst>
                <a:ext uri="{FF2B5EF4-FFF2-40B4-BE49-F238E27FC236}">
                  <a16:creationId xmlns:a16="http://schemas.microsoft.com/office/drawing/2014/main" id="{FD75D72D-60C9-4FC2-B3B6-BBC407A1E87C}"/>
                </a:ext>
              </a:extLst>
            </p:cNvPr>
            <p:cNvSpPr/>
            <p:nvPr/>
          </p:nvSpPr>
          <p:spPr>
            <a:xfrm>
              <a:off x="6134100" y="2558390"/>
              <a:ext cx="6057900" cy="2717800"/>
            </a:xfrm>
            <a:custGeom>
              <a:avLst/>
              <a:gdLst>
                <a:gd name="connsiteX0" fmla="*/ 12700 w 6057900"/>
                <a:gd name="connsiteY0" fmla="*/ 1852320 h 2717800"/>
                <a:gd name="connsiteX1" fmla="*/ 6055360 w 6057900"/>
                <a:gd name="connsiteY1" fmla="*/ 2705760 h 2717800"/>
                <a:gd name="connsiteX2" fmla="*/ 6055360 w 6057900"/>
                <a:gd name="connsiteY2" fmla="*/ 664870 h 2717800"/>
                <a:gd name="connsiteX3" fmla="*/ 486410 w 6057900"/>
                <a:gd name="connsiteY3" fmla="*/ 33680 h 2717800"/>
                <a:gd name="connsiteX4" fmla="*/ 12700 w 6057900"/>
                <a:gd name="connsiteY4" fmla="*/ 1852320 h 271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900" h="2717800">
                  <a:moveTo>
                    <a:pt x="12700" y="1852320"/>
                  </a:moveTo>
                  <a:cubicBezTo>
                    <a:pt x="12700" y="1852320"/>
                    <a:pt x="1485900" y="1508150"/>
                    <a:pt x="6055360" y="2705760"/>
                  </a:cubicBezTo>
                  <a:lnTo>
                    <a:pt x="6055360" y="664870"/>
                  </a:lnTo>
                  <a:cubicBezTo>
                    <a:pt x="2434590" y="-165710"/>
                    <a:pt x="486410" y="33680"/>
                    <a:pt x="486410" y="33680"/>
                  </a:cubicBezTo>
                  <a:lnTo>
                    <a:pt x="12700" y="1852320"/>
                  </a:lnTo>
                  <a:close/>
                </a:path>
              </a:pathLst>
            </a:custGeom>
            <a:gradFill>
              <a:gsLst>
                <a:gs pos="0">
                  <a:schemeClr val="accent2">
                    <a:alpha val="5000"/>
                  </a:schemeClr>
                </a:gs>
                <a:gs pos="100000">
                  <a:schemeClr val="accent1">
                    <a:alpha val="40000"/>
                  </a:schemeClr>
                </a:gs>
              </a:gsLst>
              <a:lin ang="1080000" scaled="0"/>
            </a:gradFill>
            <a:ln w="12700" cap="flat">
              <a:noFill/>
              <a:prstDash val="solid"/>
              <a:miter/>
            </a:ln>
          </p:spPr>
          <p:txBody>
            <a:bodyPr rtlCol="0" anchor="ctr"/>
            <a:lstStyle/>
            <a:p>
              <a:pPr rtl="0"/>
              <a:endParaRPr lang="fr-FR" noProof="0"/>
            </a:p>
          </p:txBody>
        </p:sp>
        <p:sp>
          <p:nvSpPr>
            <p:cNvPr id="40" name="Forme libre : Forme 39">
              <a:extLst>
                <a:ext uri="{FF2B5EF4-FFF2-40B4-BE49-F238E27FC236}">
                  <a16:creationId xmlns:a16="http://schemas.microsoft.com/office/drawing/2014/main" id="{6DDD47AF-7D6B-4DDA-844C-9F41D60507B7}"/>
                </a:ext>
              </a:extLst>
            </p:cNvPr>
            <p:cNvSpPr/>
            <p:nvPr/>
          </p:nvSpPr>
          <p:spPr>
            <a:xfrm>
              <a:off x="5767070" y="5688330"/>
              <a:ext cx="1130300" cy="1181100"/>
            </a:xfrm>
            <a:custGeom>
              <a:avLst/>
              <a:gdLst>
                <a:gd name="connsiteX0" fmla="*/ 1127760 w 1130300"/>
                <a:gd name="connsiteY0" fmla="*/ 12700 h 1181100"/>
                <a:gd name="connsiteX1" fmla="*/ 1127760 w 1130300"/>
                <a:gd name="connsiteY1" fmla="*/ 12700 h 1181100"/>
                <a:gd name="connsiteX2" fmla="*/ 547370 w 1130300"/>
                <a:gd name="connsiteY2" fmla="*/ 491490 h 1181100"/>
                <a:gd name="connsiteX3" fmla="*/ 12700 w 1130300"/>
                <a:gd name="connsiteY3" fmla="*/ 1169670 h 1181100"/>
                <a:gd name="connsiteX4" fmla="*/ 435610 w 1130300"/>
                <a:gd name="connsiteY4" fmla="*/ 1169670 h 1181100"/>
                <a:gd name="connsiteX5" fmla="*/ 835660 w 1130300"/>
                <a:gd name="connsiteY5" fmla="*/ 67056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0" h="1181100">
                  <a:moveTo>
                    <a:pt x="1127760" y="12700"/>
                  </a:moveTo>
                  <a:lnTo>
                    <a:pt x="1127760" y="12700"/>
                  </a:lnTo>
                  <a:lnTo>
                    <a:pt x="547370" y="491490"/>
                  </a:lnTo>
                  <a:lnTo>
                    <a:pt x="12700" y="1169670"/>
                  </a:lnTo>
                  <a:lnTo>
                    <a:pt x="435610" y="1169670"/>
                  </a:lnTo>
                  <a:lnTo>
                    <a:pt x="835660" y="670560"/>
                  </a:lnTo>
                  <a:close/>
                </a:path>
              </a:pathLst>
            </a:custGeom>
            <a:gradFill>
              <a:gsLst>
                <a:gs pos="100000">
                  <a:schemeClr val="accent3">
                    <a:alpha val="20000"/>
                  </a:schemeClr>
                </a:gs>
                <a:gs pos="0">
                  <a:schemeClr val="accent3">
                    <a:alpha val="5000"/>
                  </a:schemeClr>
                </a:gs>
              </a:gsLst>
              <a:lin ang="7440000" scaled="0"/>
            </a:gradFill>
            <a:ln w="12700" cap="flat">
              <a:noFill/>
              <a:prstDash val="solid"/>
              <a:miter/>
            </a:ln>
          </p:spPr>
          <p:txBody>
            <a:bodyPr rtlCol="0" anchor="ctr"/>
            <a:lstStyle/>
            <a:p>
              <a:pPr rtl="0"/>
              <a:endParaRPr lang="fr-FR" noProof="0"/>
            </a:p>
          </p:txBody>
        </p:sp>
        <p:sp>
          <p:nvSpPr>
            <p:cNvPr id="41" name="Forme libre : Forme 40">
              <a:extLst>
                <a:ext uri="{FF2B5EF4-FFF2-40B4-BE49-F238E27FC236}">
                  <a16:creationId xmlns:a16="http://schemas.microsoft.com/office/drawing/2014/main" id="{AB869A0C-2A0A-4F44-91DF-7D2812AC06CB}"/>
                </a:ext>
              </a:extLst>
            </p:cNvPr>
            <p:cNvSpPr/>
            <p:nvPr/>
          </p:nvSpPr>
          <p:spPr>
            <a:xfrm>
              <a:off x="-12700" y="492760"/>
              <a:ext cx="2692400" cy="762000"/>
            </a:xfrm>
            <a:custGeom>
              <a:avLst/>
              <a:gdLst>
                <a:gd name="connsiteX0" fmla="*/ 12700 w 2692400"/>
                <a:gd name="connsiteY0" fmla="*/ 429260 h 762000"/>
                <a:gd name="connsiteX1" fmla="*/ 12700 w 2692400"/>
                <a:gd name="connsiteY1" fmla="*/ 759460 h 762000"/>
                <a:gd name="connsiteX2" fmla="*/ 2044700 w 2692400"/>
                <a:gd name="connsiteY2" fmla="*/ 334010 h 762000"/>
                <a:gd name="connsiteX3" fmla="*/ 2689860 w 2692400"/>
                <a:gd name="connsiteY3" fmla="*/ 12700 h 762000"/>
                <a:gd name="connsiteX4" fmla="*/ 2689860 w 2692400"/>
                <a:gd name="connsiteY4" fmla="*/ 12700 h 762000"/>
                <a:gd name="connsiteX5" fmla="*/ 1936750 w 2692400"/>
                <a:gd name="connsiteY5" fmla="*/ 127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762000">
                  <a:moveTo>
                    <a:pt x="12700" y="429260"/>
                  </a:moveTo>
                  <a:lnTo>
                    <a:pt x="12700" y="759460"/>
                  </a:lnTo>
                  <a:lnTo>
                    <a:pt x="2044700" y="334010"/>
                  </a:lnTo>
                  <a:lnTo>
                    <a:pt x="2689860" y="12700"/>
                  </a:lnTo>
                  <a:lnTo>
                    <a:pt x="2689860" y="12700"/>
                  </a:lnTo>
                  <a:lnTo>
                    <a:pt x="1936750" y="12700"/>
                  </a:lnTo>
                  <a:close/>
                </a:path>
              </a:pathLst>
            </a:custGeom>
            <a:gradFill>
              <a:gsLst>
                <a:gs pos="100000">
                  <a:schemeClr val="tx2">
                    <a:alpha val="20000"/>
                  </a:schemeClr>
                </a:gs>
                <a:gs pos="0">
                  <a:schemeClr val="tx2">
                    <a:alpha val="5000"/>
                  </a:schemeClr>
                </a:gs>
              </a:gsLst>
              <a:lin ang="9840000" scaled="0"/>
            </a:gradFill>
            <a:ln w="12700" cap="flat">
              <a:noFill/>
              <a:prstDash val="solid"/>
              <a:miter/>
            </a:ln>
          </p:spPr>
          <p:txBody>
            <a:bodyPr rtlCol="0" anchor="ctr"/>
            <a:lstStyle/>
            <a:p>
              <a:pPr rtl="0"/>
              <a:endParaRPr lang="fr-FR" noProof="0"/>
            </a:p>
          </p:txBody>
        </p:sp>
        <p:sp>
          <p:nvSpPr>
            <p:cNvPr id="36" name="Forme libre : Forme 35">
              <a:extLst>
                <a:ext uri="{FF2B5EF4-FFF2-40B4-BE49-F238E27FC236}">
                  <a16:creationId xmlns:a16="http://schemas.microsoft.com/office/drawing/2014/main" id="{863DDEEC-D329-48E8-AB64-F011639C386A}"/>
                </a:ext>
              </a:extLst>
            </p:cNvPr>
            <p:cNvSpPr/>
            <p:nvPr/>
          </p:nvSpPr>
          <p:spPr>
            <a:xfrm>
              <a:off x="7642860" y="-12700"/>
              <a:ext cx="1282700" cy="1231900"/>
            </a:xfrm>
            <a:custGeom>
              <a:avLst/>
              <a:gdLst>
                <a:gd name="connsiteX0" fmla="*/ 12700 w 1282700"/>
                <a:gd name="connsiteY0" fmla="*/ 1226820 h 1231900"/>
                <a:gd name="connsiteX1" fmla="*/ 613410 w 1282700"/>
                <a:gd name="connsiteY1" fmla="*/ 773430 h 1231900"/>
                <a:gd name="connsiteX2" fmla="*/ 1270000 w 1282700"/>
                <a:gd name="connsiteY2" fmla="*/ 12700 h 1231900"/>
                <a:gd name="connsiteX3" fmla="*/ 831850 w 1282700"/>
                <a:gd name="connsiteY3" fmla="*/ 12700 h 1231900"/>
                <a:gd name="connsiteX4" fmla="*/ 334010 w 1282700"/>
                <a:gd name="connsiteY4" fmla="*/ 581660 h 123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700" h="1231900">
                  <a:moveTo>
                    <a:pt x="12700" y="1226820"/>
                  </a:moveTo>
                  <a:lnTo>
                    <a:pt x="613410" y="773430"/>
                  </a:lnTo>
                  <a:lnTo>
                    <a:pt x="1270000" y="12700"/>
                  </a:lnTo>
                  <a:lnTo>
                    <a:pt x="831850" y="12700"/>
                  </a:lnTo>
                  <a:lnTo>
                    <a:pt x="334010" y="581660"/>
                  </a:lnTo>
                  <a:close/>
                </a:path>
              </a:pathLst>
            </a:custGeom>
            <a:gradFill>
              <a:gsLst>
                <a:gs pos="100000">
                  <a:schemeClr val="bg2">
                    <a:alpha val="20000"/>
                  </a:schemeClr>
                </a:gs>
                <a:gs pos="0">
                  <a:schemeClr val="bg2">
                    <a:alpha val="5000"/>
                  </a:schemeClr>
                </a:gs>
              </a:gsLst>
              <a:lin ang="3120000" scaled="0"/>
            </a:gradFill>
            <a:ln w="12700" cap="flat">
              <a:noFill/>
              <a:prstDash val="solid"/>
              <a:miter/>
            </a:ln>
          </p:spPr>
          <p:txBody>
            <a:bodyPr rtlCol="0" anchor="ctr"/>
            <a:lstStyle/>
            <a:p>
              <a:pPr rtl="0"/>
              <a:endParaRPr lang="fr-FR" noProof="0"/>
            </a:p>
          </p:txBody>
        </p:sp>
        <p:sp>
          <p:nvSpPr>
            <p:cNvPr id="37" name="Forme libre : Forme 36">
              <a:extLst>
                <a:ext uri="{FF2B5EF4-FFF2-40B4-BE49-F238E27FC236}">
                  <a16:creationId xmlns:a16="http://schemas.microsoft.com/office/drawing/2014/main" id="{B7B80AAE-AECF-4ED8-AF96-F4934E33F6FD}"/>
                </a:ext>
              </a:extLst>
            </p:cNvPr>
            <p:cNvSpPr/>
            <p:nvPr/>
          </p:nvSpPr>
          <p:spPr>
            <a:xfrm>
              <a:off x="8820150" y="-12700"/>
              <a:ext cx="2349500" cy="1943100"/>
            </a:xfrm>
            <a:custGeom>
              <a:avLst/>
              <a:gdLst>
                <a:gd name="connsiteX0" fmla="*/ 12700 w 2349500"/>
                <a:gd name="connsiteY0" fmla="*/ 1560830 h 1943100"/>
                <a:gd name="connsiteX1" fmla="*/ 1536700 w 2349500"/>
                <a:gd name="connsiteY1" fmla="*/ 1941830 h 1943100"/>
                <a:gd name="connsiteX2" fmla="*/ 2346960 w 2349500"/>
                <a:gd name="connsiteY2" fmla="*/ 68580 h 1943100"/>
                <a:gd name="connsiteX3" fmla="*/ 1965960 w 2349500"/>
                <a:gd name="connsiteY3" fmla="*/ 12700 h 1943100"/>
                <a:gd name="connsiteX4" fmla="*/ 939800 w 2349500"/>
                <a:gd name="connsiteY4" fmla="*/ 12700 h 1943100"/>
                <a:gd name="connsiteX5" fmla="*/ 12700 w 2349500"/>
                <a:gd name="connsiteY5" fmla="*/ 156083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9500" h="1943100">
                  <a:moveTo>
                    <a:pt x="12700" y="1560830"/>
                  </a:moveTo>
                  <a:cubicBezTo>
                    <a:pt x="12700" y="1560830"/>
                    <a:pt x="1094740" y="1871980"/>
                    <a:pt x="1536700" y="1941830"/>
                  </a:cubicBezTo>
                  <a:cubicBezTo>
                    <a:pt x="2020570" y="1625600"/>
                    <a:pt x="2346960" y="68580"/>
                    <a:pt x="2346960" y="68580"/>
                  </a:cubicBezTo>
                  <a:cubicBezTo>
                    <a:pt x="2346960" y="68580"/>
                    <a:pt x="2222500" y="40640"/>
                    <a:pt x="1965960" y="12700"/>
                  </a:cubicBezTo>
                  <a:lnTo>
                    <a:pt x="939800" y="12700"/>
                  </a:lnTo>
                  <a:cubicBezTo>
                    <a:pt x="664210" y="1154430"/>
                    <a:pt x="12700" y="1560830"/>
                    <a:pt x="12700" y="1560830"/>
                  </a:cubicBezTo>
                  <a:close/>
                </a:path>
              </a:pathLst>
            </a:custGeom>
            <a:gradFill>
              <a:gsLst>
                <a:gs pos="0">
                  <a:schemeClr val="accent3">
                    <a:alpha val="40000"/>
                  </a:schemeClr>
                </a:gs>
                <a:gs pos="100000">
                  <a:schemeClr val="accent3">
                    <a:alpha val="5000"/>
                  </a:schemeClr>
                </a:gs>
              </a:gsLst>
              <a:lin ang="5940000" scaled="0"/>
            </a:gradFill>
            <a:ln w="12700" cap="flat">
              <a:noFill/>
              <a:prstDash val="solid"/>
              <a:miter/>
            </a:ln>
          </p:spPr>
          <p:txBody>
            <a:bodyPr rtlCol="0" anchor="ctr"/>
            <a:lstStyle/>
            <a:p>
              <a:pPr rtl="0"/>
              <a:endParaRPr lang="fr-FR" noProof="0"/>
            </a:p>
          </p:txBody>
        </p:sp>
        <p:sp>
          <p:nvSpPr>
            <p:cNvPr id="39" name="Forme libre : Forme 38">
              <a:extLst>
                <a:ext uri="{FF2B5EF4-FFF2-40B4-BE49-F238E27FC236}">
                  <a16:creationId xmlns:a16="http://schemas.microsoft.com/office/drawing/2014/main" id="{DC335455-9900-4BAE-AB3E-1CA284A4BA15}"/>
                </a:ext>
              </a:extLst>
            </p:cNvPr>
            <p:cNvSpPr/>
            <p:nvPr/>
          </p:nvSpPr>
          <p:spPr>
            <a:xfrm>
              <a:off x="7265670" y="5240886"/>
              <a:ext cx="4927600" cy="1193800"/>
            </a:xfrm>
            <a:custGeom>
              <a:avLst/>
              <a:gdLst>
                <a:gd name="connsiteX0" fmla="*/ 204470 w 4927600"/>
                <a:gd name="connsiteY0" fmla="*/ 13105 h 1193800"/>
                <a:gd name="connsiteX1" fmla="*/ 12700 w 4927600"/>
                <a:gd name="connsiteY1" fmla="*/ 786535 h 1193800"/>
                <a:gd name="connsiteX2" fmla="*/ 4923790 w 4927600"/>
                <a:gd name="connsiteY2" fmla="*/ 1181505 h 1193800"/>
                <a:gd name="connsiteX3" fmla="*/ 4923790 w 4927600"/>
                <a:gd name="connsiteY3" fmla="*/ 366164 h 1193800"/>
                <a:gd name="connsiteX4" fmla="*/ 204470 w 4927600"/>
                <a:gd name="connsiteY4" fmla="*/ 13105 h 119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7600" h="1193800">
                  <a:moveTo>
                    <a:pt x="204470" y="13105"/>
                  </a:moveTo>
                  <a:lnTo>
                    <a:pt x="12700" y="786535"/>
                  </a:lnTo>
                  <a:cubicBezTo>
                    <a:pt x="12700" y="786535"/>
                    <a:pt x="2622550" y="715414"/>
                    <a:pt x="4923790" y="1181505"/>
                  </a:cubicBezTo>
                  <a:lnTo>
                    <a:pt x="4923790" y="366164"/>
                  </a:lnTo>
                  <a:cubicBezTo>
                    <a:pt x="2410461" y="-13565"/>
                    <a:pt x="204470" y="13105"/>
                    <a:pt x="204470" y="13105"/>
                  </a:cubicBezTo>
                  <a:close/>
                </a:path>
              </a:pathLst>
            </a:custGeom>
            <a:gradFill>
              <a:gsLst>
                <a:gs pos="100000">
                  <a:schemeClr val="tx2">
                    <a:alpha val="40000"/>
                  </a:schemeClr>
                </a:gs>
                <a:gs pos="0">
                  <a:schemeClr val="tx2">
                    <a:alpha val="5000"/>
                  </a:schemeClr>
                </a:gs>
              </a:gsLst>
              <a:lin ang="900000" scaled="0"/>
            </a:gradFill>
            <a:ln w="12700" cap="flat">
              <a:noFill/>
              <a:prstDash val="solid"/>
              <a:miter/>
            </a:ln>
          </p:spPr>
          <p:txBody>
            <a:bodyPr rtlCol="0" anchor="ctr"/>
            <a:lstStyle/>
            <a:p>
              <a:pPr rtl="0"/>
              <a:endParaRPr lang="fr-FR" noProof="0"/>
            </a:p>
          </p:txBody>
        </p:sp>
        <p:sp>
          <p:nvSpPr>
            <p:cNvPr id="26" name="Forme libre : Forme 25">
              <a:extLst>
                <a:ext uri="{FF2B5EF4-FFF2-40B4-BE49-F238E27FC236}">
                  <a16:creationId xmlns:a16="http://schemas.microsoft.com/office/drawing/2014/main" id="{7997994A-3EFC-4653-B5D9-345ADEF9A1E8}"/>
                </a:ext>
              </a:extLst>
            </p:cNvPr>
            <p:cNvSpPr/>
            <p:nvPr/>
          </p:nvSpPr>
          <p:spPr>
            <a:xfrm>
              <a:off x="0" y="4398010"/>
              <a:ext cx="6605059" cy="2459990"/>
            </a:xfrm>
            <a:custGeom>
              <a:avLst/>
              <a:gdLst>
                <a:gd name="connsiteX0" fmla="*/ 6399530 w 6616700"/>
                <a:gd name="connsiteY0" fmla="*/ 12700 h 2476500"/>
                <a:gd name="connsiteX1" fmla="*/ 12700 w 6616700"/>
                <a:gd name="connsiteY1" fmla="*/ 1666240 h 2476500"/>
                <a:gd name="connsiteX2" fmla="*/ 12700 w 6616700"/>
                <a:gd name="connsiteY2" fmla="*/ 2472690 h 2476500"/>
                <a:gd name="connsiteX3" fmla="*/ 1996440 w 6616700"/>
                <a:gd name="connsiteY3" fmla="*/ 2472690 h 2476500"/>
                <a:gd name="connsiteX4" fmla="*/ 6606540 w 6616700"/>
                <a:gd name="connsiteY4" fmla="*/ 1192530 h 2476500"/>
                <a:gd name="connsiteX5" fmla="*/ 6399530 w 6616700"/>
                <a:gd name="connsiteY5" fmla="*/ 12700 h 247650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57391 h 2459990"/>
                <a:gd name="connsiteX5" fmla="*/ 6386830 w 6605059"/>
                <a:gd name="connsiteY5" fmla="*/ 0 h 245999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48976 h 2459990"/>
                <a:gd name="connsiteX5" fmla="*/ 6386830 w 6605059"/>
                <a:gd name="connsiteY5" fmla="*/ 0 h 24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5059" h="2459990">
                  <a:moveTo>
                    <a:pt x="6386830" y="0"/>
                  </a:moveTo>
                  <a:cubicBezTo>
                    <a:pt x="2965450" y="420370"/>
                    <a:pt x="524510" y="1424940"/>
                    <a:pt x="0" y="1653540"/>
                  </a:cubicBezTo>
                  <a:lnTo>
                    <a:pt x="0" y="2459990"/>
                  </a:lnTo>
                  <a:lnTo>
                    <a:pt x="1983740" y="2459990"/>
                  </a:lnTo>
                  <a:cubicBezTo>
                    <a:pt x="3195320" y="2000250"/>
                    <a:pt x="4846109" y="1442346"/>
                    <a:pt x="6605059" y="1148976"/>
                  </a:cubicBezTo>
                  <a:cubicBezTo>
                    <a:pt x="6526319" y="682886"/>
                    <a:pt x="6478270" y="457200"/>
                    <a:pt x="6386830" y="0"/>
                  </a:cubicBezTo>
                  <a:close/>
                </a:path>
              </a:pathLst>
            </a:custGeom>
            <a:gradFill>
              <a:gsLst>
                <a:gs pos="100000">
                  <a:schemeClr val="bg2">
                    <a:alpha val="40000"/>
                  </a:schemeClr>
                </a:gs>
                <a:gs pos="0">
                  <a:schemeClr val="accent5">
                    <a:alpha val="5000"/>
                  </a:schemeClr>
                </a:gs>
              </a:gsLst>
              <a:lin ang="540000" scaled="0"/>
            </a:gradFill>
            <a:ln w="12700" cap="flat">
              <a:noFill/>
              <a:prstDash val="solid"/>
              <a:miter/>
            </a:ln>
          </p:spPr>
          <p:txBody>
            <a:bodyPr rtlCol="0" anchor="ctr"/>
            <a:lstStyle/>
            <a:p>
              <a:pPr rtl="0"/>
              <a:endParaRPr lang="fr-FR" noProof="0"/>
            </a:p>
          </p:txBody>
        </p:sp>
        <p:sp>
          <p:nvSpPr>
            <p:cNvPr id="27" name="Forme libre : Forme 26">
              <a:extLst>
                <a:ext uri="{FF2B5EF4-FFF2-40B4-BE49-F238E27FC236}">
                  <a16:creationId xmlns:a16="http://schemas.microsoft.com/office/drawing/2014/main" id="{F2CC930F-B5EF-486A-A896-75D6B8DDAD09}"/>
                </a:ext>
              </a:extLst>
            </p:cNvPr>
            <p:cNvSpPr/>
            <p:nvPr/>
          </p:nvSpPr>
          <p:spPr>
            <a:xfrm>
              <a:off x="-12700" y="741680"/>
              <a:ext cx="6629400" cy="5981700"/>
            </a:xfrm>
            <a:custGeom>
              <a:avLst/>
              <a:gdLst>
                <a:gd name="connsiteX0" fmla="*/ 5783580 w 6629400"/>
                <a:gd name="connsiteY0" fmla="*/ 12700 h 5981700"/>
                <a:gd name="connsiteX1" fmla="*/ 12700 w 6629400"/>
                <a:gd name="connsiteY1" fmla="*/ 1029970 h 5981700"/>
                <a:gd name="connsiteX2" fmla="*/ 12700 w 6629400"/>
                <a:gd name="connsiteY2" fmla="*/ 5971540 h 5981700"/>
                <a:gd name="connsiteX3" fmla="*/ 6620510 w 6629400"/>
                <a:gd name="connsiteY3" fmla="*/ 4806950 h 5981700"/>
              </a:gdLst>
              <a:ahLst/>
              <a:cxnLst>
                <a:cxn ang="0">
                  <a:pos x="connsiteX0" y="connsiteY0"/>
                </a:cxn>
                <a:cxn ang="0">
                  <a:pos x="connsiteX1" y="connsiteY1"/>
                </a:cxn>
                <a:cxn ang="0">
                  <a:pos x="connsiteX2" y="connsiteY2"/>
                </a:cxn>
                <a:cxn ang="0">
                  <a:pos x="connsiteX3" y="connsiteY3"/>
                </a:cxn>
              </a:cxnLst>
              <a:rect l="l" t="t" r="r" b="b"/>
              <a:pathLst>
                <a:path w="6629400" h="5981700">
                  <a:moveTo>
                    <a:pt x="5783580" y="12700"/>
                  </a:moveTo>
                  <a:lnTo>
                    <a:pt x="12700" y="1029970"/>
                  </a:lnTo>
                  <a:lnTo>
                    <a:pt x="12700" y="5971540"/>
                  </a:lnTo>
                  <a:lnTo>
                    <a:pt x="6620510" y="4806950"/>
                  </a:lnTo>
                  <a:close/>
                </a:path>
              </a:pathLst>
            </a:custGeom>
            <a:gradFill flip="none" rotWithShape="1">
              <a:gsLst>
                <a:gs pos="0">
                  <a:schemeClr val="bg2"/>
                </a:gs>
                <a:gs pos="100000">
                  <a:schemeClr val="accent5"/>
                </a:gs>
              </a:gsLst>
              <a:lin ang="2700000" scaled="0"/>
              <a:tileRect/>
            </a:gradFill>
            <a:ln w="12700" cap="flat">
              <a:noFill/>
              <a:prstDash val="solid"/>
              <a:miter/>
            </a:ln>
          </p:spPr>
          <p:txBody>
            <a:bodyPr rtlCol="0" anchor="ctr"/>
            <a:lstStyle/>
            <a:p>
              <a:pPr rtl="0"/>
              <a:endParaRPr lang="fr-FR" noProof="0"/>
            </a:p>
          </p:txBody>
        </p:sp>
        <p:sp>
          <p:nvSpPr>
            <p:cNvPr id="28" name="Forme libre : Forme 27">
              <a:extLst>
                <a:ext uri="{FF2B5EF4-FFF2-40B4-BE49-F238E27FC236}">
                  <a16:creationId xmlns:a16="http://schemas.microsoft.com/office/drawing/2014/main" id="{791B94BC-A2EC-4D50-B423-764E53B13BE7}"/>
                </a:ext>
              </a:extLst>
            </p:cNvPr>
            <p:cNvSpPr/>
            <p:nvPr/>
          </p:nvSpPr>
          <p:spPr>
            <a:xfrm>
              <a:off x="7533640" y="-12700"/>
              <a:ext cx="1676400" cy="1549400"/>
            </a:xfrm>
            <a:custGeom>
              <a:avLst/>
              <a:gdLst>
                <a:gd name="connsiteX0" fmla="*/ 1123950 w 1676400"/>
                <a:gd name="connsiteY0" fmla="*/ 12700 h 1549400"/>
                <a:gd name="connsiteX1" fmla="*/ 12700 w 1676400"/>
                <a:gd name="connsiteY1" fmla="*/ 1268730 h 1549400"/>
                <a:gd name="connsiteX2" fmla="*/ 320040 w 1676400"/>
                <a:gd name="connsiteY2" fmla="*/ 1541780 h 1549400"/>
                <a:gd name="connsiteX3" fmla="*/ 1672590 w 1676400"/>
                <a:gd name="connsiteY3" fmla="*/ 12700 h 1549400"/>
              </a:gdLst>
              <a:ahLst/>
              <a:cxnLst>
                <a:cxn ang="0">
                  <a:pos x="connsiteX0" y="connsiteY0"/>
                </a:cxn>
                <a:cxn ang="0">
                  <a:pos x="connsiteX1" y="connsiteY1"/>
                </a:cxn>
                <a:cxn ang="0">
                  <a:pos x="connsiteX2" y="connsiteY2"/>
                </a:cxn>
                <a:cxn ang="0">
                  <a:pos x="connsiteX3" y="connsiteY3"/>
                </a:cxn>
              </a:cxnLst>
              <a:rect l="l" t="t" r="r" b="b"/>
              <a:pathLst>
                <a:path w="1676400" h="1549400">
                  <a:moveTo>
                    <a:pt x="1123950" y="12700"/>
                  </a:moveTo>
                  <a:lnTo>
                    <a:pt x="12700" y="1268730"/>
                  </a:lnTo>
                  <a:lnTo>
                    <a:pt x="320040" y="1541780"/>
                  </a:lnTo>
                  <a:lnTo>
                    <a:pt x="1672590" y="12700"/>
                  </a:lnTo>
                  <a:close/>
                </a:path>
              </a:pathLst>
            </a:custGeom>
            <a:blipFill>
              <a:blip r:embed="rId2"/>
              <a:srcRect/>
              <a:stretch>
                <a:fillRect l="8684" t="-98206" r="-65455" b="7644"/>
              </a:stretch>
            </a:blipFill>
            <a:ln w="12700" cap="flat">
              <a:noFill/>
              <a:prstDash val="solid"/>
              <a:miter/>
            </a:ln>
          </p:spPr>
          <p:txBody>
            <a:bodyPr rtlCol="0" anchor="ctr"/>
            <a:lstStyle/>
            <a:p>
              <a:pPr rtl="0"/>
              <a:endParaRPr lang="fr-FR" noProof="0"/>
            </a:p>
          </p:txBody>
        </p:sp>
        <p:sp>
          <p:nvSpPr>
            <p:cNvPr id="29" name="Forme libre : Forme 28">
              <a:extLst>
                <a:ext uri="{FF2B5EF4-FFF2-40B4-BE49-F238E27FC236}">
                  <a16:creationId xmlns:a16="http://schemas.microsoft.com/office/drawing/2014/main" id="{5D578B85-2A30-4840-8B68-DDDE2A2DF6B6}"/>
                </a:ext>
              </a:extLst>
            </p:cNvPr>
            <p:cNvSpPr/>
            <p:nvPr/>
          </p:nvSpPr>
          <p:spPr>
            <a:xfrm>
              <a:off x="-12700" y="431800"/>
              <a:ext cx="2921000" cy="1041400"/>
            </a:xfrm>
            <a:custGeom>
              <a:avLst/>
              <a:gdLst>
                <a:gd name="connsiteX0" fmla="*/ 12700 w 2921000"/>
                <a:gd name="connsiteY0" fmla="*/ 1031240 h 1041400"/>
                <a:gd name="connsiteX1" fmla="*/ 2912110 w 2921000"/>
                <a:gd name="connsiteY1" fmla="*/ 415290 h 1041400"/>
                <a:gd name="connsiteX2" fmla="*/ 2827020 w 2921000"/>
                <a:gd name="connsiteY2" fmla="*/ 12700 h 1041400"/>
                <a:gd name="connsiteX3" fmla="*/ 12700 w 2921000"/>
                <a:gd name="connsiteY3" fmla="*/ 610870 h 1041400"/>
              </a:gdLst>
              <a:ahLst/>
              <a:cxnLst>
                <a:cxn ang="0">
                  <a:pos x="connsiteX0" y="connsiteY0"/>
                </a:cxn>
                <a:cxn ang="0">
                  <a:pos x="connsiteX1" y="connsiteY1"/>
                </a:cxn>
                <a:cxn ang="0">
                  <a:pos x="connsiteX2" y="connsiteY2"/>
                </a:cxn>
                <a:cxn ang="0">
                  <a:pos x="connsiteX3" y="connsiteY3"/>
                </a:cxn>
              </a:cxnLst>
              <a:rect l="l" t="t" r="r" b="b"/>
              <a:pathLst>
                <a:path w="2921000" h="1041400">
                  <a:moveTo>
                    <a:pt x="12700" y="1031240"/>
                  </a:moveTo>
                  <a:lnTo>
                    <a:pt x="2912110" y="415290"/>
                  </a:lnTo>
                  <a:lnTo>
                    <a:pt x="2827020" y="12700"/>
                  </a:lnTo>
                  <a:lnTo>
                    <a:pt x="12700" y="610870"/>
                  </a:lnTo>
                  <a:close/>
                </a:path>
              </a:pathLst>
            </a:custGeom>
            <a:blipFill>
              <a:blip r:embed="rId3"/>
              <a:srcRect/>
              <a:stretch>
                <a:fillRect l="-32063" t="15838" r="1073" b="-15838"/>
              </a:stretch>
            </a:blipFill>
            <a:ln w="12700" cap="flat">
              <a:noFill/>
              <a:prstDash val="solid"/>
              <a:miter/>
            </a:ln>
          </p:spPr>
          <p:txBody>
            <a:bodyPr rtlCol="0" anchor="ctr"/>
            <a:lstStyle/>
            <a:p>
              <a:pPr rtl="0"/>
              <a:endParaRPr lang="fr-FR" noProof="0"/>
            </a:p>
          </p:txBody>
        </p:sp>
        <p:sp>
          <p:nvSpPr>
            <p:cNvPr id="30" name="Forme libre : Forme 29">
              <a:extLst>
                <a:ext uri="{FF2B5EF4-FFF2-40B4-BE49-F238E27FC236}">
                  <a16:creationId xmlns:a16="http://schemas.microsoft.com/office/drawing/2014/main" id="{9E87D68E-7B06-4D4A-BAE3-650770DBFBE6}"/>
                </a:ext>
              </a:extLst>
            </p:cNvPr>
            <p:cNvSpPr/>
            <p:nvPr/>
          </p:nvSpPr>
          <p:spPr>
            <a:xfrm>
              <a:off x="5916930" y="5568950"/>
              <a:ext cx="1358900" cy="1295400"/>
            </a:xfrm>
            <a:custGeom>
              <a:avLst/>
              <a:gdLst>
                <a:gd name="connsiteX0" fmla="*/ 12700 w 1358900"/>
                <a:gd name="connsiteY0" fmla="*/ 1289050 h 1295400"/>
                <a:gd name="connsiteX1" fmla="*/ 538480 w 1358900"/>
                <a:gd name="connsiteY1" fmla="*/ 1289050 h 1295400"/>
                <a:gd name="connsiteX2" fmla="*/ 1350010 w 1358900"/>
                <a:gd name="connsiteY2" fmla="*/ 269240 h 1295400"/>
                <a:gd name="connsiteX3" fmla="*/ 1028700 w 1358900"/>
                <a:gd name="connsiteY3" fmla="*/ 12700 h 1295400"/>
              </a:gdLst>
              <a:ahLst/>
              <a:cxnLst>
                <a:cxn ang="0">
                  <a:pos x="connsiteX0" y="connsiteY0"/>
                </a:cxn>
                <a:cxn ang="0">
                  <a:pos x="connsiteX1" y="connsiteY1"/>
                </a:cxn>
                <a:cxn ang="0">
                  <a:pos x="connsiteX2" y="connsiteY2"/>
                </a:cxn>
                <a:cxn ang="0">
                  <a:pos x="connsiteX3" y="connsiteY3"/>
                </a:cxn>
              </a:cxnLst>
              <a:rect l="l" t="t" r="r" b="b"/>
              <a:pathLst>
                <a:path w="1358900" h="1295400">
                  <a:moveTo>
                    <a:pt x="12700" y="1289050"/>
                  </a:moveTo>
                  <a:lnTo>
                    <a:pt x="538480" y="1289050"/>
                  </a:lnTo>
                  <a:lnTo>
                    <a:pt x="1350010" y="269240"/>
                  </a:lnTo>
                  <a:lnTo>
                    <a:pt x="1028700" y="12700"/>
                  </a:lnTo>
                  <a:close/>
                </a:path>
              </a:pathLst>
            </a:custGeom>
            <a:blipFill>
              <a:blip r:embed="rId4"/>
              <a:srcRect/>
              <a:stretch>
                <a:fillRect l="-121206" t="11183" r="13010" b="-182361"/>
              </a:stretch>
            </a:blipFill>
            <a:ln w="12700" cap="flat">
              <a:noFill/>
              <a:prstDash val="solid"/>
              <a:miter/>
            </a:ln>
          </p:spPr>
          <p:txBody>
            <a:bodyPr rtlCol="0" anchor="ctr"/>
            <a:lstStyle/>
            <a:p>
              <a:pPr rtl="0"/>
              <a:endParaRPr lang="fr-FR" noProof="0"/>
            </a:p>
          </p:txBody>
        </p:sp>
        <p:sp>
          <p:nvSpPr>
            <p:cNvPr id="31" name="Forme libre : Forme 30">
              <a:extLst>
                <a:ext uri="{FF2B5EF4-FFF2-40B4-BE49-F238E27FC236}">
                  <a16:creationId xmlns:a16="http://schemas.microsoft.com/office/drawing/2014/main" id="{70744E0D-4320-4203-ABA0-DC9D0B329E16}"/>
                </a:ext>
              </a:extLst>
            </p:cNvPr>
            <p:cNvSpPr/>
            <p:nvPr/>
          </p:nvSpPr>
          <p:spPr>
            <a:xfrm>
              <a:off x="7754620" y="4657090"/>
              <a:ext cx="4445000" cy="1765300"/>
            </a:xfrm>
            <a:custGeom>
              <a:avLst/>
              <a:gdLst>
                <a:gd name="connsiteX0" fmla="*/ 187961 w 4445000"/>
                <a:gd name="connsiteY0" fmla="*/ 12700 h 1765300"/>
                <a:gd name="connsiteX1" fmla="*/ 12700 w 4445000"/>
                <a:gd name="connsiteY1" fmla="*/ 859790 h 1765300"/>
                <a:gd name="connsiteX2" fmla="*/ 4434840 w 4445000"/>
                <a:gd name="connsiteY2" fmla="*/ 1753870 h 1765300"/>
                <a:gd name="connsiteX3" fmla="*/ 4434840 w 4445000"/>
                <a:gd name="connsiteY3" fmla="*/ 871220 h 1765300"/>
              </a:gdLst>
              <a:ahLst/>
              <a:cxnLst>
                <a:cxn ang="0">
                  <a:pos x="connsiteX0" y="connsiteY0"/>
                </a:cxn>
                <a:cxn ang="0">
                  <a:pos x="connsiteX1" y="connsiteY1"/>
                </a:cxn>
                <a:cxn ang="0">
                  <a:pos x="connsiteX2" y="connsiteY2"/>
                </a:cxn>
                <a:cxn ang="0">
                  <a:pos x="connsiteX3" y="connsiteY3"/>
                </a:cxn>
              </a:cxnLst>
              <a:rect l="l" t="t" r="r" b="b"/>
              <a:pathLst>
                <a:path w="4445000" h="1765300">
                  <a:moveTo>
                    <a:pt x="187961" y="12700"/>
                  </a:moveTo>
                  <a:lnTo>
                    <a:pt x="12700" y="859790"/>
                  </a:lnTo>
                  <a:lnTo>
                    <a:pt x="4434840" y="1753870"/>
                  </a:lnTo>
                  <a:lnTo>
                    <a:pt x="4434840" y="871220"/>
                  </a:lnTo>
                  <a:close/>
                </a:path>
              </a:pathLst>
            </a:custGeom>
            <a:gradFill>
              <a:gsLst>
                <a:gs pos="100000">
                  <a:schemeClr val="tx1"/>
                </a:gs>
                <a:gs pos="0">
                  <a:schemeClr val="tx2"/>
                </a:gs>
              </a:gsLst>
              <a:lin ang="900000" scaled="0"/>
            </a:gradFill>
            <a:ln w="12700" cap="flat">
              <a:noFill/>
              <a:prstDash val="solid"/>
              <a:miter/>
            </a:ln>
          </p:spPr>
          <p:txBody>
            <a:bodyPr rtlCol="0" anchor="ctr"/>
            <a:lstStyle/>
            <a:p>
              <a:pPr rtl="0"/>
              <a:endParaRPr lang="fr-FR" noProof="0"/>
            </a:p>
          </p:txBody>
        </p:sp>
        <p:sp>
          <p:nvSpPr>
            <p:cNvPr id="32" name="Forme libre : Forme 31">
              <a:extLst>
                <a:ext uri="{FF2B5EF4-FFF2-40B4-BE49-F238E27FC236}">
                  <a16:creationId xmlns:a16="http://schemas.microsoft.com/office/drawing/2014/main" id="{388CFBA9-D870-41CC-A059-97970304A115}"/>
                </a:ext>
              </a:extLst>
            </p:cNvPr>
            <p:cNvSpPr/>
            <p:nvPr/>
          </p:nvSpPr>
          <p:spPr>
            <a:xfrm>
              <a:off x="6718300" y="1951990"/>
              <a:ext cx="5473700" cy="3289300"/>
            </a:xfrm>
            <a:custGeom>
              <a:avLst/>
              <a:gdLst>
                <a:gd name="connsiteX0" fmla="*/ 5471160 w 5473700"/>
                <a:gd name="connsiteY0" fmla="*/ 1239520 h 3289300"/>
                <a:gd name="connsiteX1" fmla="*/ 513080 w 5473700"/>
                <a:gd name="connsiteY1" fmla="*/ 12700 h 3289300"/>
                <a:gd name="connsiteX2" fmla="*/ 12700 w 5473700"/>
                <a:gd name="connsiteY2" fmla="*/ 1934210 h 3289300"/>
                <a:gd name="connsiteX3" fmla="*/ 5471160 w 5473700"/>
                <a:gd name="connsiteY3" fmla="*/ 3285490 h 3289300"/>
              </a:gdLst>
              <a:ahLst/>
              <a:cxnLst>
                <a:cxn ang="0">
                  <a:pos x="connsiteX0" y="connsiteY0"/>
                </a:cxn>
                <a:cxn ang="0">
                  <a:pos x="connsiteX1" y="connsiteY1"/>
                </a:cxn>
                <a:cxn ang="0">
                  <a:pos x="connsiteX2" y="connsiteY2"/>
                </a:cxn>
                <a:cxn ang="0">
                  <a:pos x="connsiteX3" y="connsiteY3"/>
                </a:cxn>
              </a:cxnLst>
              <a:rect l="l" t="t" r="r" b="b"/>
              <a:pathLst>
                <a:path w="5473700" h="3289300">
                  <a:moveTo>
                    <a:pt x="5471160" y="1239520"/>
                  </a:moveTo>
                  <a:lnTo>
                    <a:pt x="513080" y="12700"/>
                  </a:lnTo>
                  <a:lnTo>
                    <a:pt x="12700" y="1934210"/>
                  </a:lnTo>
                  <a:lnTo>
                    <a:pt x="5471160" y="3285490"/>
                  </a:lnTo>
                  <a:close/>
                </a:path>
              </a:pathLst>
            </a:custGeom>
            <a:gradFill>
              <a:gsLst>
                <a:gs pos="100000">
                  <a:schemeClr val="accent2"/>
                </a:gs>
                <a:gs pos="0">
                  <a:schemeClr val="accent1"/>
                </a:gs>
              </a:gsLst>
              <a:lin ang="10440000" scaled="0"/>
            </a:gradFill>
            <a:ln w="12700" cap="flat">
              <a:noFill/>
              <a:prstDash val="solid"/>
              <a:miter/>
            </a:ln>
          </p:spPr>
          <p:txBody>
            <a:bodyPr rtlCol="0" anchor="ctr"/>
            <a:lstStyle/>
            <a:p>
              <a:pPr rtl="0"/>
              <a:endParaRPr lang="fr-FR" noProof="0"/>
            </a:p>
          </p:txBody>
        </p:sp>
        <p:sp>
          <p:nvSpPr>
            <p:cNvPr id="33" name="Forme libre : Forme 32">
              <a:extLst>
                <a:ext uri="{FF2B5EF4-FFF2-40B4-BE49-F238E27FC236}">
                  <a16:creationId xmlns:a16="http://schemas.microsoft.com/office/drawing/2014/main" id="{6A242F88-3014-41DD-BA5C-BEE53C5FBC5C}"/>
                </a:ext>
              </a:extLst>
            </p:cNvPr>
            <p:cNvSpPr/>
            <p:nvPr/>
          </p:nvSpPr>
          <p:spPr>
            <a:xfrm>
              <a:off x="-12700" y="1065530"/>
              <a:ext cx="6286500" cy="5397500"/>
            </a:xfrm>
            <a:custGeom>
              <a:avLst/>
              <a:gdLst>
                <a:gd name="connsiteX0" fmla="*/ 12700 w 6286500"/>
                <a:gd name="connsiteY0" fmla="*/ 1008380 h 5397500"/>
                <a:gd name="connsiteX1" fmla="*/ 12700 w 6286500"/>
                <a:gd name="connsiteY1" fmla="*/ 1046480 h 5397500"/>
                <a:gd name="connsiteX2" fmla="*/ 5509260 w 6286500"/>
                <a:gd name="connsiteY2" fmla="*/ 57150 h 5397500"/>
                <a:gd name="connsiteX3" fmla="*/ 6238240 w 6286500"/>
                <a:gd name="connsiteY3" fmla="*/ 4236720 h 5397500"/>
                <a:gd name="connsiteX4" fmla="*/ 12700 w 6286500"/>
                <a:gd name="connsiteY4" fmla="*/ 5356860 h 5397500"/>
                <a:gd name="connsiteX5" fmla="*/ 12700 w 6286500"/>
                <a:gd name="connsiteY5" fmla="*/ 5394960 h 5397500"/>
                <a:gd name="connsiteX6" fmla="*/ 6263640 w 6286500"/>
                <a:gd name="connsiteY6" fmla="*/ 4271010 h 5397500"/>
                <a:gd name="connsiteX7" fmla="*/ 6282690 w 6286500"/>
                <a:gd name="connsiteY7" fmla="*/ 4267200 h 5397500"/>
                <a:gd name="connsiteX8" fmla="*/ 5541010 w 6286500"/>
                <a:gd name="connsiteY8" fmla="*/ 12700 h 539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6500" h="5397500">
                  <a:moveTo>
                    <a:pt x="12700" y="1008380"/>
                  </a:moveTo>
                  <a:lnTo>
                    <a:pt x="12700" y="1046480"/>
                  </a:lnTo>
                  <a:lnTo>
                    <a:pt x="5509260" y="57150"/>
                  </a:lnTo>
                  <a:lnTo>
                    <a:pt x="6238240" y="4236720"/>
                  </a:lnTo>
                  <a:lnTo>
                    <a:pt x="12700" y="5356860"/>
                  </a:lnTo>
                  <a:lnTo>
                    <a:pt x="12700" y="5394960"/>
                  </a:lnTo>
                  <a:lnTo>
                    <a:pt x="6263640" y="4271010"/>
                  </a:lnTo>
                  <a:lnTo>
                    <a:pt x="6282690" y="4267200"/>
                  </a:lnTo>
                  <a:lnTo>
                    <a:pt x="5541010" y="12700"/>
                  </a:lnTo>
                  <a:close/>
                </a:path>
              </a:pathLst>
            </a:custGeom>
            <a:solidFill>
              <a:schemeClr val="bg1"/>
            </a:solidFill>
            <a:ln w="12700" cap="flat">
              <a:noFill/>
              <a:prstDash val="solid"/>
              <a:miter/>
            </a:ln>
          </p:spPr>
          <p:txBody>
            <a:bodyPr rtlCol="0" anchor="ctr"/>
            <a:lstStyle/>
            <a:p>
              <a:pPr rtl="0"/>
              <a:endParaRPr lang="fr-FR" noProof="0"/>
            </a:p>
          </p:txBody>
        </p:sp>
        <p:sp>
          <p:nvSpPr>
            <p:cNvPr id="35" name="Forme libre : Forme 34">
              <a:extLst>
                <a:ext uri="{FF2B5EF4-FFF2-40B4-BE49-F238E27FC236}">
                  <a16:creationId xmlns:a16="http://schemas.microsoft.com/office/drawing/2014/main" id="{0253D3E1-4DA1-48D6-AC1F-7C97914E3B63}"/>
                </a:ext>
              </a:extLst>
            </p:cNvPr>
            <p:cNvSpPr/>
            <p:nvPr/>
          </p:nvSpPr>
          <p:spPr>
            <a:xfrm>
              <a:off x="9467850" y="-12700"/>
              <a:ext cx="1727200" cy="1714500"/>
            </a:xfrm>
            <a:custGeom>
              <a:avLst/>
              <a:gdLst>
                <a:gd name="connsiteX0" fmla="*/ 1355090 w 1727200"/>
                <a:gd name="connsiteY0" fmla="*/ 1706880 h 1714500"/>
                <a:gd name="connsiteX1" fmla="*/ 1719580 w 1727200"/>
                <a:gd name="connsiteY1" fmla="*/ 12700 h 1714500"/>
                <a:gd name="connsiteX2" fmla="*/ 314960 w 1727200"/>
                <a:gd name="connsiteY2" fmla="*/ 12700 h 1714500"/>
                <a:gd name="connsiteX3" fmla="*/ 12700 w 1727200"/>
                <a:gd name="connsiteY3" fmla="*/ 1413510 h 1714500"/>
              </a:gdLst>
              <a:ahLst/>
              <a:cxnLst>
                <a:cxn ang="0">
                  <a:pos x="connsiteX0" y="connsiteY0"/>
                </a:cxn>
                <a:cxn ang="0">
                  <a:pos x="connsiteX1" y="connsiteY1"/>
                </a:cxn>
                <a:cxn ang="0">
                  <a:pos x="connsiteX2" y="connsiteY2"/>
                </a:cxn>
                <a:cxn ang="0">
                  <a:pos x="connsiteX3" y="connsiteY3"/>
                </a:cxn>
              </a:cxnLst>
              <a:rect l="l" t="t" r="r" b="b"/>
              <a:pathLst>
                <a:path w="1727200" h="1714500">
                  <a:moveTo>
                    <a:pt x="1355090" y="1706880"/>
                  </a:moveTo>
                  <a:lnTo>
                    <a:pt x="1719580" y="12700"/>
                  </a:lnTo>
                  <a:lnTo>
                    <a:pt x="314960" y="12700"/>
                  </a:lnTo>
                  <a:lnTo>
                    <a:pt x="12700" y="1413510"/>
                  </a:lnTo>
                  <a:close/>
                </a:path>
              </a:pathLst>
            </a:custGeom>
            <a:gradFill>
              <a:gsLst>
                <a:gs pos="100000">
                  <a:schemeClr val="accent3"/>
                </a:gs>
                <a:gs pos="0">
                  <a:schemeClr val="accent6"/>
                </a:gs>
              </a:gsLst>
              <a:lin ang="5940000" scaled="0"/>
            </a:gradFill>
            <a:ln w="12700" cap="flat">
              <a:noFill/>
              <a:prstDash val="solid"/>
              <a:miter/>
            </a:ln>
          </p:spPr>
          <p:txBody>
            <a:bodyPr rtlCol="0" anchor="ctr"/>
            <a:lstStyle/>
            <a:p>
              <a:pPr rtl="0"/>
              <a:endParaRPr lang="fr-FR" noProof="0"/>
            </a:p>
          </p:txBody>
        </p:sp>
      </p:grpSp>
      <p:sp>
        <p:nvSpPr>
          <p:cNvPr id="2" name="Titre 1">
            <a:extLst>
              <a:ext uri="{FF2B5EF4-FFF2-40B4-BE49-F238E27FC236}">
                <a16:creationId xmlns:a16="http://schemas.microsoft.com/office/drawing/2014/main" id="{4B92DD61-4420-4806-AA96-2BCD8FCA8CA4}"/>
              </a:ext>
            </a:extLst>
          </p:cNvPr>
          <p:cNvSpPr>
            <a:spLocks noGrp="1"/>
          </p:cNvSpPr>
          <p:nvPr>
            <p:ph type="ctrTitle" hasCustomPrompt="1"/>
          </p:nvPr>
        </p:nvSpPr>
        <p:spPr>
          <a:xfrm rot="21020577">
            <a:off x="630442" y="2818995"/>
            <a:ext cx="4851352" cy="1827069"/>
          </a:xfrm>
        </p:spPr>
        <p:txBody>
          <a:bodyPr rtlCol="0" anchor="ctr" anchorCtr="0">
            <a:normAutofit/>
          </a:bodyPr>
          <a:lstStyle>
            <a:lvl1pPr algn="l">
              <a:defRPr sz="5500">
                <a:solidFill>
                  <a:schemeClr val="bg1"/>
                </a:solidFill>
              </a:defRPr>
            </a:lvl1pPr>
          </a:lstStyle>
          <a:p>
            <a:pPr rtl="0"/>
            <a:r>
              <a:rPr lang="fr-FR" noProof="0"/>
              <a:t>Présentation</a:t>
            </a:r>
            <a:br>
              <a:rPr lang="fr-FR" noProof="0"/>
            </a:br>
            <a:r>
              <a:rPr lang="fr-FR" noProof="0"/>
              <a:t>Titre</a:t>
            </a:r>
          </a:p>
        </p:txBody>
      </p:sp>
      <p:sp>
        <p:nvSpPr>
          <p:cNvPr id="23" name="Sous-titre 2">
            <a:extLst>
              <a:ext uri="{FF2B5EF4-FFF2-40B4-BE49-F238E27FC236}">
                <a16:creationId xmlns:a16="http://schemas.microsoft.com/office/drawing/2014/main" id="{EEDE58A0-A534-4BA6-A842-9291BD21B3B3}"/>
              </a:ext>
            </a:extLst>
          </p:cNvPr>
          <p:cNvSpPr>
            <a:spLocks noGrp="1"/>
          </p:cNvSpPr>
          <p:nvPr>
            <p:ph type="subTitle" idx="1" hasCustomPrompt="1"/>
          </p:nvPr>
        </p:nvSpPr>
        <p:spPr>
          <a:xfrm rot="853085">
            <a:off x="7075878" y="2826510"/>
            <a:ext cx="4975641" cy="1655762"/>
          </a:xfrm>
        </p:spPr>
        <p:txBody>
          <a:bodyPr rtlCol="0" anchor="ctr">
            <a:normAutofit/>
          </a:bodyPr>
          <a:lstStyle>
            <a:lvl1pPr marL="0" indent="0" algn="l">
              <a:buFont typeface="Arial" panose="020B0604020202020204" pitchFamily="34" charset="0"/>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r-FR" noProof="0"/>
              <a:t>MODIFIEZ POUR LE STYLE DE SOUS-TITRE DU MASQUE</a:t>
            </a:r>
          </a:p>
        </p:txBody>
      </p:sp>
    </p:spTree>
    <p:extLst>
      <p:ext uri="{BB962C8B-B14F-4D97-AF65-F5344CB8AC3E}">
        <p14:creationId xmlns:p14="http://schemas.microsoft.com/office/powerpoint/2010/main" val="305847899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En-tête de section">
    <p:spTree>
      <p:nvGrpSpPr>
        <p:cNvPr id="1" name=""/>
        <p:cNvGrpSpPr/>
        <p:nvPr/>
      </p:nvGrpSpPr>
      <p:grpSpPr>
        <a:xfrm>
          <a:off x="0" y="0"/>
          <a:ext cx="0" cy="0"/>
          <a:chOff x="0" y="0"/>
          <a:chExt cx="0" cy="0"/>
        </a:xfrm>
      </p:grpSpPr>
      <p:grpSp>
        <p:nvGrpSpPr>
          <p:cNvPr id="11" name="Graphique 9">
            <a:extLst>
              <a:ext uri="{FF2B5EF4-FFF2-40B4-BE49-F238E27FC236}">
                <a16:creationId xmlns:a16="http://schemas.microsoft.com/office/drawing/2014/main" id="{DBE053F1-F4AB-44C9-AD59-A25E78B48A3F}"/>
              </a:ext>
            </a:extLst>
          </p:cNvPr>
          <p:cNvGrpSpPr/>
          <p:nvPr/>
        </p:nvGrpSpPr>
        <p:grpSpPr>
          <a:xfrm>
            <a:off x="1980240" y="520107"/>
            <a:ext cx="10219389" cy="6350602"/>
            <a:chOff x="1980240" y="520107"/>
            <a:chExt cx="10219389" cy="6350602"/>
          </a:xfrm>
        </p:grpSpPr>
        <p:sp>
          <p:nvSpPr>
            <p:cNvPr id="12" name="Forme libre : Forme 11">
              <a:extLst>
                <a:ext uri="{FF2B5EF4-FFF2-40B4-BE49-F238E27FC236}">
                  <a16:creationId xmlns:a16="http://schemas.microsoft.com/office/drawing/2014/main" id="{FACD9D55-0502-4018-AF6A-4F0A0F0E07E9}"/>
                </a:ext>
              </a:extLst>
            </p:cNvPr>
            <p:cNvSpPr/>
            <p:nvPr/>
          </p:nvSpPr>
          <p:spPr>
            <a:xfrm>
              <a:off x="1980240" y="2877450"/>
              <a:ext cx="3086393" cy="3988178"/>
            </a:xfrm>
            <a:custGeom>
              <a:avLst/>
              <a:gdLst>
                <a:gd name="connsiteX0" fmla="*/ 12693 w 3086392"/>
                <a:gd name="connsiteY0" fmla="*/ 614730 h 3988178"/>
                <a:gd name="connsiteX1" fmla="*/ 1910253 w 3086392"/>
                <a:gd name="connsiteY1" fmla="*/ 3983090 h 3988178"/>
                <a:gd name="connsiteX2" fmla="*/ 3082574 w 3086392"/>
                <a:gd name="connsiteY2" fmla="*/ 3983090 h 3988178"/>
                <a:gd name="connsiteX3" fmla="*/ 2258266 w 3086392"/>
                <a:gd name="connsiteY3" fmla="*/ 12693 h 3988178"/>
                <a:gd name="connsiteX4" fmla="*/ 12693 w 3086392"/>
                <a:gd name="connsiteY4" fmla="*/ 614730 h 398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392" h="3988178">
                  <a:moveTo>
                    <a:pt x="12693" y="614730"/>
                  </a:moveTo>
                  <a:cubicBezTo>
                    <a:pt x="12693" y="614730"/>
                    <a:pt x="1595263" y="2043616"/>
                    <a:pt x="1910253" y="3983090"/>
                  </a:cubicBezTo>
                  <a:lnTo>
                    <a:pt x="3082574" y="3983090"/>
                  </a:lnTo>
                  <a:lnTo>
                    <a:pt x="2258266" y="12693"/>
                  </a:lnTo>
                  <a:lnTo>
                    <a:pt x="12693" y="614730"/>
                  </a:lnTo>
                  <a:close/>
                </a:path>
              </a:pathLst>
            </a:custGeom>
            <a:gradFill>
              <a:gsLst>
                <a:gs pos="3000">
                  <a:schemeClr val="bg1"/>
                </a:gs>
                <a:gs pos="100000">
                  <a:schemeClr val="accent5">
                    <a:alpha val="50000"/>
                  </a:schemeClr>
                </a:gs>
              </a:gsLst>
              <a:lin ang="4278000" scaled="0"/>
            </a:gradFill>
            <a:ln w="12692" cap="flat">
              <a:noFill/>
              <a:prstDash val="solid"/>
              <a:miter/>
            </a:ln>
          </p:spPr>
          <p:txBody>
            <a:bodyPr rtlCol="0" anchor="ctr"/>
            <a:lstStyle/>
            <a:p>
              <a:pPr rtl="0"/>
              <a:endParaRPr lang="fr-FR" noProof="0"/>
            </a:p>
          </p:txBody>
        </p:sp>
        <p:sp>
          <p:nvSpPr>
            <p:cNvPr id="13" name="Forme libre : Forme 12">
              <a:extLst>
                <a:ext uri="{FF2B5EF4-FFF2-40B4-BE49-F238E27FC236}">
                  <a16:creationId xmlns:a16="http://schemas.microsoft.com/office/drawing/2014/main" id="{CF529C4B-24D5-4FF8-BD78-3A27C68248CA}"/>
                </a:ext>
              </a:extLst>
            </p:cNvPr>
            <p:cNvSpPr/>
            <p:nvPr/>
          </p:nvSpPr>
          <p:spPr>
            <a:xfrm>
              <a:off x="2962043" y="520107"/>
              <a:ext cx="9233775" cy="6350602"/>
            </a:xfrm>
            <a:custGeom>
              <a:avLst/>
              <a:gdLst>
                <a:gd name="connsiteX0" fmla="*/ 9229957 w 9233775"/>
                <a:gd name="connsiteY0" fmla="*/ 12693 h 6350602"/>
                <a:gd name="connsiteX1" fmla="*/ 12693 w 9233775"/>
                <a:gd name="connsiteY1" fmla="*/ 2225243 h 6350602"/>
                <a:gd name="connsiteX2" fmla="*/ 999577 w 9233775"/>
                <a:gd name="connsiteY2" fmla="*/ 6340434 h 6350602"/>
                <a:gd name="connsiteX3" fmla="*/ 9229957 w 9233775"/>
                <a:gd name="connsiteY3" fmla="*/ 6340434 h 6350602"/>
              </a:gdLst>
              <a:ahLst/>
              <a:cxnLst>
                <a:cxn ang="0">
                  <a:pos x="connsiteX0" y="connsiteY0"/>
                </a:cxn>
                <a:cxn ang="0">
                  <a:pos x="connsiteX1" y="connsiteY1"/>
                </a:cxn>
                <a:cxn ang="0">
                  <a:pos x="connsiteX2" y="connsiteY2"/>
                </a:cxn>
                <a:cxn ang="0">
                  <a:pos x="connsiteX3" y="connsiteY3"/>
                </a:cxn>
              </a:cxnLst>
              <a:rect l="l" t="t" r="r" b="b"/>
              <a:pathLst>
                <a:path w="9233775" h="6350602">
                  <a:moveTo>
                    <a:pt x="9229957" y="12693"/>
                  </a:moveTo>
                  <a:lnTo>
                    <a:pt x="12693" y="2225243"/>
                  </a:lnTo>
                  <a:lnTo>
                    <a:pt x="999577" y="6340434"/>
                  </a:lnTo>
                  <a:lnTo>
                    <a:pt x="9229957" y="6340434"/>
                  </a:lnTo>
                  <a:close/>
                </a:path>
              </a:pathLst>
            </a:custGeom>
            <a:gradFill>
              <a:gsLst>
                <a:gs pos="3000">
                  <a:schemeClr val="accent5"/>
                </a:gs>
                <a:gs pos="100000">
                  <a:schemeClr val="bg2"/>
                </a:gs>
              </a:gsLst>
              <a:lin ang="810000" scaled="0"/>
            </a:gradFill>
            <a:ln w="12692" cap="flat">
              <a:noFill/>
              <a:prstDash val="solid"/>
              <a:miter/>
            </a:ln>
          </p:spPr>
          <p:txBody>
            <a:bodyPr rtlCol="0" anchor="ctr"/>
            <a:lstStyle/>
            <a:p>
              <a:pPr rtl="0"/>
              <a:endParaRPr lang="fr-FR" noProof="0"/>
            </a:p>
          </p:txBody>
        </p:sp>
        <p:sp>
          <p:nvSpPr>
            <p:cNvPr id="14" name="Forme libre : Forme 13">
              <a:extLst>
                <a:ext uri="{FF2B5EF4-FFF2-40B4-BE49-F238E27FC236}">
                  <a16:creationId xmlns:a16="http://schemas.microsoft.com/office/drawing/2014/main" id="{543A97B8-65D7-47BC-AF76-3D5AA4527481}"/>
                </a:ext>
              </a:extLst>
            </p:cNvPr>
            <p:cNvSpPr/>
            <p:nvPr/>
          </p:nvSpPr>
          <p:spPr>
            <a:xfrm>
              <a:off x="3270682" y="752539"/>
              <a:ext cx="8928947" cy="6109280"/>
            </a:xfrm>
            <a:custGeom>
              <a:avLst/>
              <a:gdLst>
                <a:gd name="connsiteX0" fmla="*/ 43176 w 8928946"/>
                <a:gd name="connsiteY0" fmla="*/ 2217623 h 6109279"/>
                <a:gd name="connsiteX1" fmla="*/ 8913698 w 8928946"/>
                <a:gd name="connsiteY1" fmla="*/ 40636 h 6109279"/>
                <a:gd name="connsiteX2" fmla="*/ 8921318 w 8928946"/>
                <a:gd name="connsiteY2" fmla="*/ 71119 h 6109279"/>
                <a:gd name="connsiteX3" fmla="*/ 8921318 w 8928946"/>
                <a:gd name="connsiteY3" fmla="*/ 12693 h 6109279"/>
                <a:gd name="connsiteX4" fmla="*/ 25395 w 8928946"/>
                <a:gd name="connsiteY4" fmla="*/ 2196031 h 6109279"/>
                <a:gd name="connsiteX5" fmla="*/ 12693 w 8928946"/>
                <a:gd name="connsiteY5" fmla="*/ 2198571 h 6109279"/>
                <a:gd name="connsiteX6" fmla="*/ 958933 w 8928946"/>
                <a:gd name="connsiteY6" fmla="*/ 6108002 h 6109279"/>
                <a:gd name="connsiteX7" fmla="*/ 985606 w 8928946"/>
                <a:gd name="connsiteY7" fmla="*/ 6108002 h 610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28946" h="6109279">
                  <a:moveTo>
                    <a:pt x="43176" y="2217623"/>
                  </a:moveTo>
                  <a:lnTo>
                    <a:pt x="8913698" y="40636"/>
                  </a:lnTo>
                  <a:lnTo>
                    <a:pt x="8921318" y="71119"/>
                  </a:lnTo>
                  <a:lnTo>
                    <a:pt x="8921318" y="12693"/>
                  </a:lnTo>
                  <a:lnTo>
                    <a:pt x="25395" y="2196031"/>
                  </a:lnTo>
                  <a:lnTo>
                    <a:pt x="12693" y="2198571"/>
                  </a:lnTo>
                  <a:lnTo>
                    <a:pt x="958933" y="6108002"/>
                  </a:lnTo>
                  <a:lnTo>
                    <a:pt x="985606" y="6108002"/>
                  </a:lnTo>
                  <a:close/>
                </a:path>
              </a:pathLst>
            </a:custGeom>
            <a:solidFill>
              <a:schemeClr val="bg1"/>
            </a:solidFill>
            <a:ln w="12692" cap="flat">
              <a:noFill/>
              <a:prstDash val="solid"/>
              <a:miter/>
            </a:ln>
          </p:spPr>
          <p:txBody>
            <a:bodyPr rtlCol="0" anchor="ctr"/>
            <a:lstStyle/>
            <a:p>
              <a:pPr rtl="0"/>
              <a:endParaRPr lang="fr-FR" noProof="0"/>
            </a:p>
          </p:txBody>
        </p:sp>
      </p:grpSp>
      <p:grpSp>
        <p:nvGrpSpPr>
          <p:cNvPr id="31" name="Graphisme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orme libre : Form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pPr rtl="0"/>
              <a:endParaRPr lang="fr-FR" noProof="0"/>
            </a:p>
          </p:txBody>
        </p:sp>
        <p:sp>
          <p:nvSpPr>
            <p:cNvPr id="33" name="Forme libre : Form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pPr rtl="0"/>
              <a:endParaRPr lang="fr-FR" noProof="0"/>
            </a:p>
          </p:txBody>
        </p:sp>
      </p:grpSp>
      <p:sp>
        <p:nvSpPr>
          <p:cNvPr id="25" name="Graphique 23">
            <a:extLst>
              <a:ext uri="{FF2B5EF4-FFF2-40B4-BE49-F238E27FC236}">
                <a16:creationId xmlns:a16="http://schemas.microsoft.com/office/drawing/2014/main" id="{3817A1DD-06FF-4C7B-827F-06BEA646B2F1}"/>
              </a:ext>
            </a:extLst>
          </p:cNvPr>
          <p:cNvSpPr/>
          <p:nvPr/>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pPr rtl="0"/>
            <a:endParaRPr lang="fr-FR" noProof="0"/>
          </a:p>
        </p:txBody>
      </p:sp>
      <p:sp>
        <p:nvSpPr>
          <p:cNvPr id="4" name="Espace réservé de la date 3">
            <a:extLst>
              <a:ext uri="{FF2B5EF4-FFF2-40B4-BE49-F238E27FC236}">
                <a16:creationId xmlns:a16="http://schemas.microsoft.com/office/drawing/2014/main" id="{D63B35E6-B4C1-4260-8AE6-951819B05A7A}"/>
              </a:ext>
            </a:extLst>
          </p:cNvPr>
          <p:cNvSpPr>
            <a:spLocks noGrp="1"/>
          </p:cNvSpPr>
          <p:nvPr>
            <p:ph type="dt" sz="half" idx="10"/>
          </p:nvPr>
        </p:nvSpPr>
        <p:spPr/>
        <p:txBody>
          <a:bodyPr rtlCol="0"/>
          <a:lstStyle/>
          <a:p>
            <a:pPr rtl="0"/>
            <a:r>
              <a:rPr lang="fr-FR" noProof="0"/>
              <a:t>JJ.MM.20XX</a:t>
            </a:r>
          </a:p>
        </p:txBody>
      </p:sp>
      <p:sp>
        <p:nvSpPr>
          <p:cNvPr id="5" name="Espace réservé du pied de page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rtlCol="0"/>
          <a:lstStyle/>
          <a:p>
            <a:pPr rtl="0"/>
            <a:r>
              <a:rPr lang="fr-FR" noProof="0"/>
              <a:t>AJOUTER UN PIED DE PAGE</a:t>
            </a:r>
          </a:p>
        </p:txBody>
      </p:sp>
      <p:sp>
        <p:nvSpPr>
          <p:cNvPr id="6" name="Espace réservé du numéro de diapositive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rtlCol="0"/>
          <a:lstStyle/>
          <a:p>
            <a:pPr rtl="0"/>
            <a:fld id="{98C0CDE5-970C-4CC4-BF43-0DA127E73E82}" type="slidenum">
              <a:rPr lang="fr-FR" noProof="0" smtClean="0"/>
              <a:t>‹N°›</a:t>
            </a:fld>
            <a:endParaRPr lang="fr-FR" noProof="0"/>
          </a:p>
        </p:txBody>
      </p:sp>
      <p:sp>
        <p:nvSpPr>
          <p:cNvPr id="8" name="Graphique 6">
            <a:extLst>
              <a:ext uri="{FF2B5EF4-FFF2-40B4-BE49-F238E27FC236}">
                <a16:creationId xmlns:a16="http://schemas.microsoft.com/office/drawing/2014/main" id="{0397A1D9-602E-4BC0-9119-818273B1D85A}"/>
              </a:ext>
            </a:extLst>
          </p:cNvPr>
          <p:cNvSpPr/>
          <p:nvPr/>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pPr rtl="0"/>
            <a:endParaRPr lang="fr-FR" noProof="0"/>
          </a:p>
        </p:txBody>
      </p:sp>
      <p:sp>
        <p:nvSpPr>
          <p:cNvPr id="2" name="Titre 1">
            <a:extLst>
              <a:ext uri="{FF2B5EF4-FFF2-40B4-BE49-F238E27FC236}">
                <a16:creationId xmlns:a16="http://schemas.microsoft.com/office/drawing/2014/main" id="{F3955EAF-4D26-452F-BE4D-A9B580AC9283}"/>
              </a:ext>
            </a:extLst>
          </p:cNvPr>
          <p:cNvSpPr>
            <a:spLocks noGrp="1"/>
          </p:cNvSpPr>
          <p:nvPr>
            <p:ph type="title" hasCustomPrompt="1"/>
          </p:nvPr>
        </p:nvSpPr>
        <p:spPr>
          <a:xfrm rot="-360000">
            <a:off x="803491" y="1001491"/>
            <a:ext cx="4065084" cy="700842"/>
          </a:xfrm>
        </p:spPr>
        <p:txBody>
          <a:bodyPr rtlCol="0">
            <a:normAutofit/>
          </a:bodyPr>
          <a:lstStyle>
            <a:lvl1pPr>
              <a:defRPr sz="4000" b="1">
                <a:solidFill>
                  <a:schemeClr val="bg1"/>
                </a:solidFill>
              </a:defRPr>
            </a:lvl1pPr>
          </a:lstStyle>
          <a:p>
            <a:pPr rtl="0"/>
            <a:r>
              <a:rPr lang="fr-FR" noProof="0"/>
              <a:t>Diapositive de séparation</a:t>
            </a:r>
          </a:p>
        </p:txBody>
      </p:sp>
      <p:grpSp>
        <p:nvGrpSpPr>
          <p:cNvPr id="26" name="Graphique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orme libre : Form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pPr rtl="0"/>
              <a:endParaRPr lang="fr-FR" noProof="0"/>
            </a:p>
          </p:txBody>
        </p:sp>
        <p:sp>
          <p:nvSpPr>
            <p:cNvPr id="28" name="Forme libre : Form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pPr rtl="0"/>
              <a:endParaRPr lang="fr-FR" noProof="0"/>
            </a:p>
          </p:txBody>
        </p:sp>
        <p:sp>
          <p:nvSpPr>
            <p:cNvPr id="29" name="Forme libre : Form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pPr rtl="0"/>
              <a:endParaRPr lang="fr-FR" noProof="0"/>
            </a:p>
          </p:txBody>
        </p:sp>
        <p:sp>
          <p:nvSpPr>
            <p:cNvPr id="30" name="Forme libre : Form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pPr rtl="0"/>
              <a:endParaRPr lang="fr-FR" noProof="0"/>
            </a:p>
          </p:txBody>
        </p:sp>
      </p:grpSp>
      <p:sp>
        <p:nvSpPr>
          <p:cNvPr id="21" name="Espace réservé du texte 2">
            <a:extLst>
              <a:ext uri="{FF2B5EF4-FFF2-40B4-BE49-F238E27FC236}">
                <a16:creationId xmlns:a16="http://schemas.microsoft.com/office/drawing/2014/main" id="{E88D0B4A-E9EE-4F17-AF07-687763131457}"/>
              </a:ext>
            </a:extLst>
          </p:cNvPr>
          <p:cNvSpPr>
            <a:spLocks noGrp="1"/>
          </p:cNvSpPr>
          <p:nvPr>
            <p:ph type="body" idx="1" hasCustomPrompt="1"/>
          </p:nvPr>
        </p:nvSpPr>
        <p:spPr>
          <a:xfrm>
            <a:off x="3961075" y="3345999"/>
            <a:ext cx="7319700" cy="1500187"/>
          </a:xfrm>
        </p:spPr>
        <p:txBody>
          <a:bodyPr rtlCol="0">
            <a:normAutofit/>
          </a:bodyPr>
          <a:lstStyle>
            <a:lvl1pPr marL="0" indent="0" algn="ctr">
              <a:buFont typeface="Arial" panose="020B0604020202020204" pitchFamily="34" charse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fr-FR" noProof="0"/>
              <a:t>Modifiez les styles du texte du masque</a:t>
            </a:r>
          </a:p>
        </p:txBody>
      </p:sp>
    </p:spTree>
    <p:extLst>
      <p:ext uri="{BB962C8B-B14F-4D97-AF65-F5344CB8AC3E}">
        <p14:creationId xmlns:p14="http://schemas.microsoft.com/office/powerpoint/2010/main" val="329709336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grpSp>
        <p:nvGrpSpPr>
          <p:cNvPr id="31" name="Graphisme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orme libre : Form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pPr rtl="0"/>
              <a:endParaRPr lang="fr-FR" noProof="0"/>
            </a:p>
          </p:txBody>
        </p:sp>
        <p:sp>
          <p:nvSpPr>
            <p:cNvPr id="33" name="Forme libre : Form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pPr rtl="0"/>
              <a:endParaRPr lang="fr-FR" noProof="0"/>
            </a:p>
          </p:txBody>
        </p:sp>
      </p:grpSp>
      <p:sp>
        <p:nvSpPr>
          <p:cNvPr id="25" name="Graphique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pPr rtl="0"/>
            <a:endParaRPr lang="fr-FR" noProof="0"/>
          </a:p>
        </p:txBody>
      </p:sp>
      <p:sp>
        <p:nvSpPr>
          <p:cNvPr id="4" name="Espace réservé de la date 3">
            <a:extLst>
              <a:ext uri="{FF2B5EF4-FFF2-40B4-BE49-F238E27FC236}">
                <a16:creationId xmlns:a16="http://schemas.microsoft.com/office/drawing/2014/main" id="{D63B35E6-B4C1-4260-8AE6-951819B05A7A}"/>
              </a:ext>
            </a:extLst>
          </p:cNvPr>
          <p:cNvSpPr>
            <a:spLocks noGrp="1"/>
          </p:cNvSpPr>
          <p:nvPr>
            <p:ph type="dt" sz="half" idx="10"/>
          </p:nvPr>
        </p:nvSpPr>
        <p:spPr/>
        <p:txBody>
          <a:bodyPr rtlCol="0"/>
          <a:lstStyle/>
          <a:p>
            <a:pPr rtl="0"/>
            <a:r>
              <a:rPr lang="fr-FR" noProof="0"/>
              <a:t>JJ.MM.20XX</a:t>
            </a:r>
          </a:p>
        </p:txBody>
      </p:sp>
      <p:sp>
        <p:nvSpPr>
          <p:cNvPr id="5" name="Espace réservé du pied de page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rtlCol="0"/>
          <a:lstStyle/>
          <a:p>
            <a:pPr rtl="0"/>
            <a:r>
              <a:rPr lang="fr-FR" noProof="0"/>
              <a:t>AJOUTER UN PIED DE PAGE</a:t>
            </a:r>
          </a:p>
        </p:txBody>
      </p:sp>
      <p:sp>
        <p:nvSpPr>
          <p:cNvPr id="6" name="Espace réservé du numéro de diapositive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rtlCol="0"/>
          <a:lstStyle/>
          <a:p>
            <a:pPr rtl="0"/>
            <a:fld id="{98C0CDE5-970C-4CC4-BF43-0DA127E73E82}" type="slidenum">
              <a:rPr lang="fr-FR" noProof="0" smtClean="0"/>
              <a:t>‹N°›</a:t>
            </a:fld>
            <a:endParaRPr lang="fr-FR" noProof="0"/>
          </a:p>
        </p:txBody>
      </p:sp>
      <p:sp>
        <p:nvSpPr>
          <p:cNvPr id="8" name="Graphique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pPr rtl="0"/>
            <a:endParaRPr lang="fr-FR" noProof="0"/>
          </a:p>
        </p:txBody>
      </p:sp>
      <p:grpSp>
        <p:nvGrpSpPr>
          <p:cNvPr id="26" name="Graphique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orme libre : Form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pPr rtl="0"/>
              <a:endParaRPr lang="fr-FR" noProof="0"/>
            </a:p>
          </p:txBody>
        </p:sp>
        <p:sp>
          <p:nvSpPr>
            <p:cNvPr id="28" name="Forme libre : Form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pPr rtl="0"/>
              <a:endParaRPr lang="fr-FR" noProof="0"/>
            </a:p>
          </p:txBody>
        </p:sp>
        <p:sp>
          <p:nvSpPr>
            <p:cNvPr id="29" name="Forme libre : Form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pPr rtl="0"/>
              <a:endParaRPr lang="fr-FR" noProof="0"/>
            </a:p>
          </p:txBody>
        </p:sp>
        <p:sp>
          <p:nvSpPr>
            <p:cNvPr id="30" name="Forme libre : Form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pPr rtl="0"/>
              <a:endParaRPr lang="fr-FR" noProof="0"/>
            </a:p>
          </p:txBody>
        </p:sp>
      </p:grpSp>
      <p:sp>
        <p:nvSpPr>
          <p:cNvPr id="7" name="Titr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rtl="0"/>
            <a:r>
              <a:rPr lang="fr-FR" noProof="0"/>
              <a:t>Modifiez le style du titre</a:t>
            </a:r>
          </a:p>
        </p:txBody>
      </p:sp>
      <p:sp>
        <p:nvSpPr>
          <p:cNvPr id="22" name="Espace réservé du contenu 2">
            <a:extLst>
              <a:ext uri="{FF2B5EF4-FFF2-40B4-BE49-F238E27FC236}">
                <a16:creationId xmlns:a16="http://schemas.microsoft.com/office/drawing/2014/main" id="{6C9B7F00-EB71-4AB0-9B4E-A64B7BB58EC5}"/>
              </a:ext>
            </a:extLst>
          </p:cNvPr>
          <p:cNvSpPr>
            <a:spLocks noGrp="1"/>
          </p:cNvSpPr>
          <p:nvPr>
            <p:ph idx="1" hasCustomPrompt="1"/>
          </p:nvPr>
        </p:nvSpPr>
        <p:spPr>
          <a:xfrm>
            <a:off x="911225" y="1825625"/>
            <a:ext cx="10442575" cy="4351338"/>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Tree>
    <p:extLst>
      <p:ext uri="{BB962C8B-B14F-4D97-AF65-F5344CB8AC3E}">
        <p14:creationId xmlns:p14="http://schemas.microsoft.com/office/powerpoint/2010/main" val="203927269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Deux contenus">
    <p:spTree>
      <p:nvGrpSpPr>
        <p:cNvPr id="1" name=""/>
        <p:cNvGrpSpPr/>
        <p:nvPr/>
      </p:nvGrpSpPr>
      <p:grpSpPr>
        <a:xfrm>
          <a:off x="0" y="0"/>
          <a:ext cx="0" cy="0"/>
          <a:chOff x="0" y="0"/>
          <a:chExt cx="0" cy="0"/>
        </a:xfrm>
      </p:grpSpPr>
      <p:grpSp>
        <p:nvGrpSpPr>
          <p:cNvPr id="31" name="Graphisme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orme libre : Form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pPr rtl="0"/>
              <a:endParaRPr lang="fr-FR" noProof="0"/>
            </a:p>
          </p:txBody>
        </p:sp>
        <p:sp>
          <p:nvSpPr>
            <p:cNvPr id="33" name="Forme libre : Form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pPr rtl="0"/>
              <a:endParaRPr lang="fr-FR" noProof="0"/>
            </a:p>
          </p:txBody>
        </p:sp>
      </p:grpSp>
      <p:sp>
        <p:nvSpPr>
          <p:cNvPr id="25" name="Graphique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pPr rtl="0"/>
            <a:endParaRPr lang="fr-FR" noProof="0"/>
          </a:p>
        </p:txBody>
      </p:sp>
      <p:sp>
        <p:nvSpPr>
          <p:cNvPr id="4" name="Espace réservé de la date 3">
            <a:extLst>
              <a:ext uri="{FF2B5EF4-FFF2-40B4-BE49-F238E27FC236}">
                <a16:creationId xmlns:a16="http://schemas.microsoft.com/office/drawing/2014/main" id="{D63B35E6-B4C1-4260-8AE6-951819B05A7A}"/>
              </a:ext>
            </a:extLst>
          </p:cNvPr>
          <p:cNvSpPr>
            <a:spLocks noGrp="1"/>
          </p:cNvSpPr>
          <p:nvPr>
            <p:ph type="dt" sz="half" idx="10"/>
          </p:nvPr>
        </p:nvSpPr>
        <p:spPr/>
        <p:txBody>
          <a:bodyPr rtlCol="0"/>
          <a:lstStyle/>
          <a:p>
            <a:pPr rtl="0"/>
            <a:r>
              <a:rPr lang="fr-FR" noProof="0"/>
              <a:t>JJ.MM.20XX</a:t>
            </a:r>
          </a:p>
        </p:txBody>
      </p:sp>
      <p:sp>
        <p:nvSpPr>
          <p:cNvPr id="5" name="Espace réservé du pied de page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rtlCol="0"/>
          <a:lstStyle/>
          <a:p>
            <a:pPr rtl="0"/>
            <a:r>
              <a:rPr lang="fr-FR" noProof="0"/>
              <a:t>AJOUTER UN PIED DE PAGE</a:t>
            </a:r>
          </a:p>
        </p:txBody>
      </p:sp>
      <p:sp>
        <p:nvSpPr>
          <p:cNvPr id="6" name="Espace réservé du numéro de diapositive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rtlCol="0"/>
          <a:lstStyle/>
          <a:p>
            <a:pPr rtl="0"/>
            <a:fld id="{98C0CDE5-970C-4CC4-BF43-0DA127E73E82}" type="slidenum">
              <a:rPr lang="fr-FR" noProof="0" smtClean="0"/>
              <a:t>‹N°›</a:t>
            </a:fld>
            <a:endParaRPr lang="fr-FR" noProof="0"/>
          </a:p>
        </p:txBody>
      </p:sp>
      <p:sp>
        <p:nvSpPr>
          <p:cNvPr id="8" name="Graphique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pPr rtl="0"/>
            <a:endParaRPr lang="fr-FR" noProof="0"/>
          </a:p>
        </p:txBody>
      </p:sp>
      <p:grpSp>
        <p:nvGrpSpPr>
          <p:cNvPr id="26" name="Graphique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orme libre : Form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pPr rtl="0"/>
              <a:endParaRPr lang="fr-FR" noProof="0"/>
            </a:p>
          </p:txBody>
        </p:sp>
        <p:sp>
          <p:nvSpPr>
            <p:cNvPr id="28" name="Forme libre : Form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pPr rtl="0"/>
              <a:endParaRPr lang="fr-FR" noProof="0"/>
            </a:p>
          </p:txBody>
        </p:sp>
        <p:sp>
          <p:nvSpPr>
            <p:cNvPr id="29" name="Forme libre : Form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pPr rtl="0"/>
              <a:endParaRPr lang="fr-FR" noProof="0"/>
            </a:p>
          </p:txBody>
        </p:sp>
        <p:sp>
          <p:nvSpPr>
            <p:cNvPr id="30" name="Forme libre : Form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pPr rtl="0"/>
              <a:endParaRPr lang="fr-FR" noProof="0"/>
            </a:p>
          </p:txBody>
        </p:sp>
      </p:grpSp>
      <p:sp>
        <p:nvSpPr>
          <p:cNvPr id="7" name="Titr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rtl="0"/>
            <a:r>
              <a:rPr lang="fr-FR" noProof="0"/>
              <a:t>Modifiez le style du titre</a:t>
            </a:r>
          </a:p>
        </p:txBody>
      </p:sp>
      <p:sp>
        <p:nvSpPr>
          <p:cNvPr id="17" name="Espace réservé du contenu 2">
            <a:extLst>
              <a:ext uri="{FF2B5EF4-FFF2-40B4-BE49-F238E27FC236}">
                <a16:creationId xmlns:a16="http://schemas.microsoft.com/office/drawing/2014/main" id="{F2DC463F-D8D9-4961-B44E-0CCDE38BA290}"/>
              </a:ext>
            </a:extLst>
          </p:cNvPr>
          <p:cNvSpPr>
            <a:spLocks noGrp="1"/>
          </p:cNvSpPr>
          <p:nvPr>
            <p:ph sz="half" idx="1" hasCustomPrompt="1"/>
          </p:nvPr>
        </p:nvSpPr>
        <p:spPr>
          <a:xfrm>
            <a:off x="838200" y="1825625"/>
            <a:ext cx="5181600" cy="3976085"/>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8" name="Espace réservé du contenu 3">
            <a:extLst>
              <a:ext uri="{FF2B5EF4-FFF2-40B4-BE49-F238E27FC236}">
                <a16:creationId xmlns:a16="http://schemas.microsoft.com/office/drawing/2014/main" id="{5DB1D622-84A6-489A-91BE-DF1D23C03B54}"/>
              </a:ext>
            </a:extLst>
          </p:cNvPr>
          <p:cNvSpPr>
            <a:spLocks noGrp="1"/>
          </p:cNvSpPr>
          <p:nvPr>
            <p:ph sz="half" idx="2" hasCustomPrompt="1"/>
          </p:nvPr>
        </p:nvSpPr>
        <p:spPr>
          <a:xfrm>
            <a:off x="6172200" y="1825625"/>
            <a:ext cx="5181600" cy="3976085"/>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Tree>
    <p:extLst>
      <p:ext uri="{BB962C8B-B14F-4D97-AF65-F5344CB8AC3E}">
        <p14:creationId xmlns:p14="http://schemas.microsoft.com/office/powerpoint/2010/main" val="387433559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Comparaison">
    <p:spTree>
      <p:nvGrpSpPr>
        <p:cNvPr id="1" name=""/>
        <p:cNvGrpSpPr/>
        <p:nvPr/>
      </p:nvGrpSpPr>
      <p:grpSpPr>
        <a:xfrm>
          <a:off x="0" y="0"/>
          <a:ext cx="0" cy="0"/>
          <a:chOff x="0" y="0"/>
          <a:chExt cx="0" cy="0"/>
        </a:xfrm>
      </p:grpSpPr>
      <p:grpSp>
        <p:nvGrpSpPr>
          <p:cNvPr id="31" name="Graphisme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orme libre : Form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pPr rtl="0"/>
              <a:endParaRPr lang="fr-FR" noProof="0"/>
            </a:p>
          </p:txBody>
        </p:sp>
        <p:sp>
          <p:nvSpPr>
            <p:cNvPr id="33" name="Forme libre : Form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pPr rtl="0"/>
              <a:endParaRPr lang="fr-FR" noProof="0"/>
            </a:p>
          </p:txBody>
        </p:sp>
      </p:grpSp>
      <p:sp>
        <p:nvSpPr>
          <p:cNvPr id="25" name="Graphique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pPr rtl="0"/>
            <a:endParaRPr lang="fr-FR" noProof="0"/>
          </a:p>
        </p:txBody>
      </p:sp>
      <p:sp>
        <p:nvSpPr>
          <p:cNvPr id="4" name="Espace réservé de la date 3">
            <a:extLst>
              <a:ext uri="{FF2B5EF4-FFF2-40B4-BE49-F238E27FC236}">
                <a16:creationId xmlns:a16="http://schemas.microsoft.com/office/drawing/2014/main" id="{D63B35E6-B4C1-4260-8AE6-951819B05A7A}"/>
              </a:ext>
            </a:extLst>
          </p:cNvPr>
          <p:cNvSpPr>
            <a:spLocks noGrp="1"/>
          </p:cNvSpPr>
          <p:nvPr>
            <p:ph type="dt" sz="half" idx="10"/>
          </p:nvPr>
        </p:nvSpPr>
        <p:spPr/>
        <p:txBody>
          <a:bodyPr rtlCol="0"/>
          <a:lstStyle/>
          <a:p>
            <a:pPr rtl="0"/>
            <a:r>
              <a:rPr lang="fr-FR" noProof="0"/>
              <a:t>JJ.MM.20XX</a:t>
            </a:r>
          </a:p>
        </p:txBody>
      </p:sp>
      <p:sp>
        <p:nvSpPr>
          <p:cNvPr id="5" name="Espace réservé du pied de page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rtlCol="0"/>
          <a:lstStyle/>
          <a:p>
            <a:pPr rtl="0"/>
            <a:r>
              <a:rPr lang="fr-FR" noProof="0"/>
              <a:t>AJOUTER UN PIED DE PAGE</a:t>
            </a:r>
          </a:p>
        </p:txBody>
      </p:sp>
      <p:sp>
        <p:nvSpPr>
          <p:cNvPr id="6" name="Espace réservé du numéro de diapositive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rtlCol="0"/>
          <a:lstStyle/>
          <a:p>
            <a:pPr rtl="0"/>
            <a:fld id="{98C0CDE5-970C-4CC4-BF43-0DA127E73E82}" type="slidenum">
              <a:rPr lang="fr-FR" noProof="0" smtClean="0"/>
              <a:t>‹N°›</a:t>
            </a:fld>
            <a:endParaRPr lang="fr-FR" noProof="0"/>
          </a:p>
        </p:txBody>
      </p:sp>
      <p:sp>
        <p:nvSpPr>
          <p:cNvPr id="8" name="Graphique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pPr rtl="0"/>
            <a:endParaRPr lang="fr-FR" noProof="0"/>
          </a:p>
        </p:txBody>
      </p:sp>
      <p:grpSp>
        <p:nvGrpSpPr>
          <p:cNvPr id="26" name="Graphique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orme libre : Form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pPr rtl="0"/>
              <a:endParaRPr lang="fr-FR" noProof="0"/>
            </a:p>
          </p:txBody>
        </p:sp>
        <p:sp>
          <p:nvSpPr>
            <p:cNvPr id="28" name="Forme libre : Form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pPr rtl="0"/>
              <a:endParaRPr lang="fr-FR" noProof="0"/>
            </a:p>
          </p:txBody>
        </p:sp>
        <p:sp>
          <p:nvSpPr>
            <p:cNvPr id="29" name="Forme libre : Form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pPr rtl="0"/>
              <a:endParaRPr lang="fr-FR" noProof="0"/>
            </a:p>
          </p:txBody>
        </p:sp>
        <p:sp>
          <p:nvSpPr>
            <p:cNvPr id="30" name="Forme libre : Form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pPr rtl="0"/>
              <a:endParaRPr lang="fr-FR" noProof="0"/>
            </a:p>
          </p:txBody>
        </p:sp>
      </p:grpSp>
      <p:sp>
        <p:nvSpPr>
          <p:cNvPr id="7" name="Titre 6">
            <a:extLst>
              <a:ext uri="{FF2B5EF4-FFF2-40B4-BE49-F238E27FC236}">
                <a16:creationId xmlns:a16="http://schemas.microsoft.com/office/drawing/2014/main" id="{B3E6E898-94D1-4811-B538-34042349F418}"/>
              </a:ext>
            </a:extLst>
          </p:cNvPr>
          <p:cNvSpPr>
            <a:spLocks noGrp="1"/>
          </p:cNvSpPr>
          <p:nvPr>
            <p:ph type="title"/>
          </p:nvPr>
        </p:nvSpPr>
        <p:spPr>
          <a:xfrm rot="21180000">
            <a:off x="285870" y="312092"/>
            <a:ext cx="4391191" cy="1368122"/>
          </a:xfrm>
        </p:spPr>
        <p:txBody>
          <a:bodyPr vert="horz" lIns="91440" tIns="45720" rIns="91440" bIns="45720" rtlCol="0" anchor="ctr">
            <a:normAutofit/>
          </a:bodyPr>
          <a:lstStyle>
            <a:lvl1pPr>
              <a:defRPr lang="en-US">
                <a:solidFill>
                  <a:schemeClr val="bg1"/>
                </a:solidFill>
              </a:defRPr>
            </a:lvl1pPr>
          </a:lstStyle>
          <a:p>
            <a:pPr lvl="0" rtl="0"/>
            <a:r>
              <a:rPr lang="fr-FR" noProof="0"/>
              <a:t>Modifiez le style du titre</a:t>
            </a:r>
          </a:p>
        </p:txBody>
      </p:sp>
      <p:sp>
        <p:nvSpPr>
          <p:cNvPr id="17" name="Espace réservé du texte 2">
            <a:extLst>
              <a:ext uri="{FF2B5EF4-FFF2-40B4-BE49-F238E27FC236}">
                <a16:creationId xmlns:a16="http://schemas.microsoft.com/office/drawing/2014/main" id="{5A6B27D7-F5EE-4688-B64B-CDC996CB368E}"/>
              </a:ext>
            </a:extLst>
          </p:cNvPr>
          <p:cNvSpPr>
            <a:spLocks noGrp="1"/>
          </p:cNvSpPr>
          <p:nvPr>
            <p:ph type="body" idx="1" hasCustomPrompt="1"/>
          </p:nvPr>
        </p:nvSpPr>
        <p:spPr>
          <a:xfrm>
            <a:off x="839788" y="1942689"/>
            <a:ext cx="5157787" cy="562385"/>
          </a:xfrm>
        </p:spPr>
        <p:txBody>
          <a:bodyPr rtlCol="0"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a:t>Modifiez les styles du texte du masque</a:t>
            </a:r>
          </a:p>
        </p:txBody>
      </p:sp>
      <p:sp>
        <p:nvSpPr>
          <p:cNvPr id="18" name="Espace réservé du contenu 3">
            <a:extLst>
              <a:ext uri="{FF2B5EF4-FFF2-40B4-BE49-F238E27FC236}">
                <a16:creationId xmlns:a16="http://schemas.microsoft.com/office/drawing/2014/main" id="{9D3AFCF0-98C5-4ECC-A2A6-BA8BA0A64592}"/>
              </a:ext>
            </a:extLst>
          </p:cNvPr>
          <p:cNvSpPr>
            <a:spLocks noGrp="1"/>
          </p:cNvSpPr>
          <p:nvPr>
            <p:ph sz="half" idx="2" hasCustomPrompt="1"/>
          </p:nvPr>
        </p:nvSpPr>
        <p:spPr>
          <a:xfrm>
            <a:off x="839788" y="2638097"/>
            <a:ext cx="5157787" cy="3184634"/>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9" name="Espace réservé du texte 4">
            <a:extLst>
              <a:ext uri="{FF2B5EF4-FFF2-40B4-BE49-F238E27FC236}">
                <a16:creationId xmlns:a16="http://schemas.microsoft.com/office/drawing/2014/main" id="{3F44E47F-9EE9-414B-B2D8-DD6737905A30}"/>
              </a:ext>
            </a:extLst>
          </p:cNvPr>
          <p:cNvSpPr>
            <a:spLocks noGrp="1"/>
          </p:cNvSpPr>
          <p:nvPr>
            <p:ph type="body" sz="quarter" idx="3" hasCustomPrompt="1"/>
          </p:nvPr>
        </p:nvSpPr>
        <p:spPr>
          <a:xfrm>
            <a:off x="6172200" y="1942689"/>
            <a:ext cx="5183188" cy="562385"/>
          </a:xfrm>
        </p:spPr>
        <p:txBody>
          <a:bodyPr rtlCol="0"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a:t>Modifiez les styles du texte du masque</a:t>
            </a:r>
          </a:p>
        </p:txBody>
      </p:sp>
      <p:sp>
        <p:nvSpPr>
          <p:cNvPr id="20" name="Espace réservé du contenu 5">
            <a:extLst>
              <a:ext uri="{FF2B5EF4-FFF2-40B4-BE49-F238E27FC236}">
                <a16:creationId xmlns:a16="http://schemas.microsoft.com/office/drawing/2014/main" id="{D8D8261D-A3B4-4909-8FCD-D7C160F42D85}"/>
              </a:ext>
            </a:extLst>
          </p:cNvPr>
          <p:cNvSpPr>
            <a:spLocks noGrp="1"/>
          </p:cNvSpPr>
          <p:nvPr>
            <p:ph sz="quarter" idx="4" hasCustomPrompt="1"/>
          </p:nvPr>
        </p:nvSpPr>
        <p:spPr>
          <a:xfrm>
            <a:off x="6172200" y="2638097"/>
            <a:ext cx="5183188" cy="3184634"/>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Tree>
    <p:extLst>
      <p:ext uri="{BB962C8B-B14F-4D97-AF65-F5344CB8AC3E}">
        <p14:creationId xmlns:p14="http://schemas.microsoft.com/office/powerpoint/2010/main" val="45708941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Contenu avec légende">
    <p:spTree>
      <p:nvGrpSpPr>
        <p:cNvPr id="1" name=""/>
        <p:cNvGrpSpPr/>
        <p:nvPr/>
      </p:nvGrpSpPr>
      <p:grpSpPr>
        <a:xfrm>
          <a:off x="0" y="0"/>
          <a:ext cx="0" cy="0"/>
          <a:chOff x="0" y="0"/>
          <a:chExt cx="0" cy="0"/>
        </a:xfrm>
      </p:grpSpPr>
      <p:grpSp>
        <p:nvGrpSpPr>
          <p:cNvPr id="11" name="Graphisme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orme libre : Form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pPr rtl="0"/>
              <a:endParaRPr lang="fr-FR" noProof="0"/>
            </a:p>
          </p:txBody>
        </p:sp>
        <p:sp>
          <p:nvSpPr>
            <p:cNvPr id="13" name="Forme libre : Form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pPr rtl="0"/>
              <a:endParaRPr lang="fr-FR" noProof="0"/>
            </a:p>
          </p:txBody>
        </p:sp>
      </p:grpSp>
      <p:sp>
        <p:nvSpPr>
          <p:cNvPr id="4" name="Espace réservé du pied de page 3">
            <a:extLst>
              <a:ext uri="{FF2B5EF4-FFF2-40B4-BE49-F238E27FC236}">
                <a16:creationId xmlns:a16="http://schemas.microsoft.com/office/drawing/2014/main" id="{E0C30E6F-5F7C-4623-959A-EDA2C1A2EB4E}"/>
              </a:ext>
            </a:extLst>
          </p:cNvPr>
          <p:cNvSpPr>
            <a:spLocks noGrp="1"/>
          </p:cNvSpPr>
          <p:nvPr>
            <p:ph type="ftr" sz="quarter" idx="11"/>
          </p:nvPr>
        </p:nvSpPr>
        <p:spPr/>
        <p:txBody>
          <a:bodyPr rtlCol="0"/>
          <a:lstStyle/>
          <a:p>
            <a:pPr rtl="0"/>
            <a:r>
              <a:rPr lang="fr-FR" noProof="0"/>
              <a:t>AJOUTER UN PIED DE PAGE</a:t>
            </a:r>
          </a:p>
        </p:txBody>
      </p:sp>
      <p:sp>
        <p:nvSpPr>
          <p:cNvPr id="5" name="Espace réservé du numéro de diapositive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rtlCol="0"/>
          <a:lstStyle/>
          <a:p>
            <a:pPr rtl="0"/>
            <a:fld id="{98C0CDE5-970C-4CC4-BF43-0DA127E73E82}" type="slidenum">
              <a:rPr lang="fr-FR" noProof="0" smtClean="0"/>
              <a:t>‹N°›</a:t>
            </a:fld>
            <a:endParaRPr lang="fr-FR" noProof="0"/>
          </a:p>
        </p:txBody>
      </p:sp>
      <p:sp>
        <p:nvSpPr>
          <p:cNvPr id="6" name="Graphique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pPr rtl="0"/>
            <a:endParaRPr lang="fr-FR" noProof="0"/>
          </a:p>
        </p:txBody>
      </p:sp>
      <p:sp>
        <p:nvSpPr>
          <p:cNvPr id="7" name="Graphique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pPr rtl="0"/>
            <a:endParaRPr lang="fr-FR" noProof="0"/>
          </a:p>
        </p:txBody>
      </p:sp>
      <p:sp>
        <p:nvSpPr>
          <p:cNvPr id="27" name="Forme libre : Form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pPr rtl="0"/>
            <a:endParaRPr lang="fr-FR" noProof="0"/>
          </a:p>
        </p:txBody>
      </p:sp>
      <p:sp>
        <p:nvSpPr>
          <p:cNvPr id="28" name="Forme libre : Form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pPr rtl="0"/>
            <a:endParaRPr lang="fr-FR" noProof="0"/>
          </a:p>
        </p:txBody>
      </p:sp>
      <p:sp>
        <p:nvSpPr>
          <p:cNvPr id="16" name="Espace réservé du contenu 2">
            <a:extLst>
              <a:ext uri="{FF2B5EF4-FFF2-40B4-BE49-F238E27FC236}">
                <a16:creationId xmlns:a16="http://schemas.microsoft.com/office/drawing/2014/main" id="{9E80D7DF-92B2-4A46-AA79-DDC69AC8A8EE}"/>
              </a:ext>
            </a:extLst>
          </p:cNvPr>
          <p:cNvSpPr>
            <a:spLocks noGrp="1"/>
          </p:cNvSpPr>
          <p:nvPr>
            <p:ph idx="1" hasCustomPrompt="1"/>
          </p:nvPr>
        </p:nvSpPr>
        <p:spPr>
          <a:xfrm>
            <a:off x="5180012" y="1347788"/>
            <a:ext cx="6172200" cy="4330539"/>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9" name="Espace réservé du texte 3">
            <a:extLst>
              <a:ext uri="{FF2B5EF4-FFF2-40B4-BE49-F238E27FC236}">
                <a16:creationId xmlns:a16="http://schemas.microsoft.com/office/drawing/2014/main" id="{F0A242F9-0019-4B57-A03D-285B738367AC}"/>
              </a:ext>
            </a:extLst>
          </p:cNvPr>
          <p:cNvSpPr>
            <a:spLocks noGrp="1"/>
          </p:cNvSpPr>
          <p:nvPr>
            <p:ph type="body" sz="half" idx="2" hasCustomPrompt="1"/>
          </p:nvPr>
        </p:nvSpPr>
        <p:spPr>
          <a:xfrm>
            <a:off x="839788" y="2806262"/>
            <a:ext cx="3932237" cy="2872065"/>
          </a:xfrm>
          <a:gradFill>
            <a:gsLst>
              <a:gs pos="0">
                <a:schemeClr val="tx2"/>
              </a:gs>
              <a:gs pos="100000">
                <a:schemeClr val="tx1"/>
              </a:gs>
            </a:gsLst>
            <a:lin ang="10800000" scaled="1"/>
          </a:gradFill>
        </p:spPr>
        <p:txBody>
          <a:bodyPr lIns="274320" rtlCol="0" anchor="ctr">
            <a:normAutofit/>
          </a:bodyPr>
          <a:lstStyle>
            <a:lvl1pPr marL="0" indent="0">
              <a:buFont typeface="Arial" panose="020B0604020202020204" pitchFamily="34" charset="0"/>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fr-FR" noProof="0"/>
              <a:t>Modifiez les styles du texte du masque</a:t>
            </a:r>
          </a:p>
        </p:txBody>
      </p:sp>
      <p:sp>
        <p:nvSpPr>
          <p:cNvPr id="2" name="Titre 1">
            <a:extLst>
              <a:ext uri="{FF2B5EF4-FFF2-40B4-BE49-F238E27FC236}">
                <a16:creationId xmlns:a16="http://schemas.microsoft.com/office/drawing/2014/main" id="{94A01F06-84A3-407F-8D89-167A9D402359}"/>
              </a:ext>
            </a:extLst>
          </p:cNvPr>
          <p:cNvSpPr>
            <a:spLocks noGrp="1"/>
          </p:cNvSpPr>
          <p:nvPr>
            <p:ph type="title"/>
          </p:nvPr>
        </p:nvSpPr>
        <p:spPr>
          <a:xfrm rot="21227985">
            <a:off x="857494" y="721373"/>
            <a:ext cx="3918639" cy="1325563"/>
          </a:xfrm>
        </p:spPr>
        <p:txBody>
          <a:bodyPr rtlCol="0"/>
          <a:lstStyle>
            <a:lvl1pPr>
              <a:defRPr>
                <a:solidFill>
                  <a:schemeClr val="bg1"/>
                </a:solidFill>
              </a:defRPr>
            </a:lvl1pPr>
          </a:lstStyle>
          <a:p>
            <a:pPr rtl="0"/>
            <a:r>
              <a:rPr lang="fr-FR" noProof="0"/>
              <a:t>Modifiez le style du titre</a:t>
            </a:r>
          </a:p>
        </p:txBody>
      </p:sp>
    </p:spTree>
    <p:extLst>
      <p:ext uri="{BB962C8B-B14F-4D97-AF65-F5344CB8AC3E}">
        <p14:creationId xmlns:p14="http://schemas.microsoft.com/office/powerpoint/2010/main" val="97484517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Diapositive 2_Chart">
    <p:spTree>
      <p:nvGrpSpPr>
        <p:cNvPr id="1" name=""/>
        <p:cNvGrpSpPr/>
        <p:nvPr/>
      </p:nvGrpSpPr>
      <p:grpSpPr>
        <a:xfrm>
          <a:off x="0" y="0"/>
          <a:ext cx="0" cy="0"/>
          <a:chOff x="0" y="0"/>
          <a:chExt cx="0" cy="0"/>
        </a:xfrm>
      </p:grpSpPr>
      <p:grpSp>
        <p:nvGrpSpPr>
          <p:cNvPr id="11" name="Graphisme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orme libre : Form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pPr rtl="0"/>
              <a:endParaRPr lang="fr-FR" noProof="0"/>
            </a:p>
          </p:txBody>
        </p:sp>
        <p:sp>
          <p:nvSpPr>
            <p:cNvPr id="13" name="Forme libre : Form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pPr rtl="0"/>
              <a:endParaRPr lang="fr-FR" noProof="0"/>
            </a:p>
          </p:txBody>
        </p:sp>
      </p:grpSp>
      <p:sp>
        <p:nvSpPr>
          <p:cNvPr id="4" name="Espace réservé du pied de page 3">
            <a:extLst>
              <a:ext uri="{FF2B5EF4-FFF2-40B4-BE49-F238E27FC236}">
                <a16:creationId xmlns:a16="http://schemas.microsoft.com/office/drawing/2014/main" id="{E0C30E6F-5F7C-4623-959A-EDA2C1A2EB4E}"/>
              </a:ext>
            </a:extLst>
          </p:cNvPr>
          <p:cNvSpPr>
            <a:spLocks noGrp="1"/>
          </p:cNvSpPr>
          <p:nvPr>
            <p:ph type="ftr" sz="quarter" idx="11"/>
          </p:nvPr>
        </p:nvSpPr>
        <p:spPr/>
        <p:txBody>
          <a:bodyPr rtlCol="0"/>
          <a:lstStyle/>
          <a:p>
            <a:pPr rtl="0"/>
            <a:r>
              <a:rPr lang="fr-FR" noProof="0"/>
              <a:t>AJOUTER UN PIED DE PAGE</a:t>
            </a:r>
          </a:p>
        </p:txBody>
      </p:sp>
      <p:sp>
        <p:nvSpPr>
          <p:cNvPr id="5" name="Espace réservé du numéro de diapositive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rtlCol="0"/>
          <a:lstStyle/>
          <a:p>
            <a:pPr rtl="0"/>
            <a:fld id="{98C0CDE5-970C-4CC4-BF43-0DA127E73E82}" type="slidenum">
              <a:rPr lang="fr-FR" noProof="0" smtClean="0"/>
              <a:t>‹N°›</a:t>
            </a:fld>
            <a:endParaRPr lang="fr-FR" noProof="0"/>
          </a:p>
        </p:txBody>
      </p:sp>
      <p:sp>
        <p:nvSpPr>
          <p:cNvPr id="6" name="Graphique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pPr rtl="0"/>
            <a:endParaRPr lang="fr-FR" noProof="0"/>
          </a:p>
        </p:txBody>
      </p:sp>
      <p:sp>
        <p:nvSpPr>
          <p:cNvPr id="7" name="Graphique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pPr rtl="0"/>
            <a:endParaRPr lang="fr-FR" noProof="0"/>
          </a:p>
        </p:txBody>
      </p:sp>
      <p:sp>
        <p:nvSpPr>
          <p:cNvPr id="27" name="Forme libre : Form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pPr rtl="0"/>
            <a:endParaRPr lang="fr-FR" noProof="0"/>
          </a:p>
        </p:txBody>
      </p:sp>
      <p:sp>
        <p:nvSpPr>
          <p:cNvPr id="28" name="Forme libre : Form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pPr rtl="0"/>
            <a:endParaRPr lang="fr-FR" noProof="0"/>
          </a:p>
        </p:txBody>
      </p:sp>
      <p:sp>
        <p:nvSpPr>
          <p:cNvPr id="17" name="Espace réservé d’image 2">
            <a:extLst>
              <a:ext uri="{FF2B5EF4-FFF2-40B4-BE49-F238E27FC236}">
                <a16:creationId xmlns:a16="http://schemas.microsoft.com/office/drawing/2014/main" id="{1C9B27A5-4499-4F2B-843D-B4AC979D3003}"/>
              </a:ext>
            </a:extLst>
          </p:cNvPr>
          <p:cNvSpPr>
            <a:spLocks noGrp="1"/>
          </p:cNvSpPr>
          <p:nvPr>
            <p:ph type="pic" idx="13" hasCustomPrompt="1"/>
          </p:nvPr>
        </p:nvSpPr>
        <p:spPr>
          <a:xfrm>
            <a:off x="5183188" y="1347788"/>
            <a:ext cx="6172200" cy="4330539"/>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fr-FR" noProof="0"/>
              <a:t>Cliquez sur l’icône pour ajouter une image</a:t>
            </a:r>
          </a:p>
        </p:txBody>
      </p:sp>
      <p:sp>
        <p:nvSpPr>
          <p:cNvPr id="18" name="Espace réservé du texte 3">
            <a:extLst>
              <a:ext uri="{FF2B5EF4-FFF2-40B4-BE49-F238E27FC236}">
                <a16:creationId xmlns:a16="http://schemas.microsoft.com/office/drawing/2014/main" id="{4C8F7DBB-2923-48F9-AE53-06CE214A362F}"/>
              </a:ext>
            </a:extLst>
          </p:cNvPr>
          <p:cNvSpPr>
            <a:spLocks noGrp="1"/>
          </p:cNvSpPr>
          <p:nvPr>
            <p:ph type="body" sz="half" idx="2" hasCustomPrompt="1"/>
          </p:nvPr>
        </p:nvSpPr>
        <p:spPr>
          <a:xfrm>
            <a:off x="839788" y="2603601"/>
            <a:ext cx="3932237" cy="3074726"/>
          </a:xfrm>
          <a:gradFill>
            <a:gsLst>
              <a:gs pos="0">
                <a:schemeClr val="tx2"/>
              </a:gs>
              <a:gs pos="100000">
                <a:schemeClr val="tx1"/>
              </a:gs>
            </a:gsLst>
            <a:lin ang="10800000" scaled="1"/>
          </a:gradFill>
        </p:spPr>
        <p:txBody>
          <a:bodyPr lIns="274320" rtlCol="0" anchor="ctr">
            <a:normAutofit/>
          </a:bodyPr>
          <a:lstStyle>
            <a:lvl1pPr marL="0" indent="0">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fr-FR" noProof="0"/>
              <a:t>Modifiez les styles du texte du masque</a:t>
            </a:r>
          </a:p>
        </p:txBody>
      </p:sp>
      <p:sp>
        <p:nvSpPr>
          <p:cNvPr id="2" name="Titre 1">
            <a:extLst>
              <a:ext uri="{FF2B5EF4-FFF2-40B4-BE49-F238E27FC236}">
                <a16:creationId xmlns:a16="http://schemas.microsoft.com/office/drawing/2014/main" id="{B6AB5B22-678B-4BFD-ABBC-49961466D4A8}"/>
              </a:ext>
            </a:extLst>
          </p:cNvPr>
          <p:cNvSpPr>
            <a:spLocks noGrp="1"/>
          </p:cNvSpPr>
          <p:nvPr>
            <p:ph type="title"/>
          </p:nvPr>
        </p:nvSpPr>
        <p:spPr>
          <a:xfrm rot="21228869">
            <a:off x="857652" y="725128"/>
            <a:ext cx="3833278" cy="1325563"/>
          </a:xfrm>
        </p:spPr>
        <p:txBody>
          <a:bodyPr rtlCol="0"/>
          <a:lstStyle>
            <a:lvl1pPr>
              <a:defRPr>
                <a:solidFill>
                  <a:schemeClr val="bg1"/>
                </a:solidFill>
              </a:defRPr>
            </a:lvl1pPr>
          </a:lstStyle>
          <a:p>
            <a:pPr rtl="0"/>
            <a:r>
              <a:rPr lang="fr-FR" noProof="0"/>
              <a:t>Modifiez le style du titre</a:t>
            </a:r>
          </a:p>
        </p:txBody>
      </p:sp>
    </p:spTree>
    <p:extLst>
      <p:ext uri="{BB962C8B-B14F-4D97-AF65-F5344CB8AC3E}">
        <p14:creationId xmlns:p14="http://schemas.microsoft.com/office/powerpoint/2010/main" val="533251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Vide">
    <p:spTree>
      <p:nvGrpSpPr>
        <p:cNvPr id="1" name=""/>
        <p:cNvGrpSpPr/>
        <p:nvPr/>
      </p:nvGrpSpPr>
      <p:grpSpPr>
        <a:xfrm>
          <a:off x="0" y="0"/>
          <a:ext cx="0" cy="0"/>
          <a:chOff x="0" y="0"/>
          <a:chExt cx="0" cy="0"/>
        </a:xfrm>
      </p:grpSpPr>
      <p:grpSp>
        <p:nvGrpSpPr>
          <p:cNvPr id="31" name="Graphisme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orme libre : Form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pPr rtl="0"/>
              <a:endParaRPr lang="fr-FR" noProof="0"/>
            </a:p>
          </p:txBody>
        </p:sp>
        <p:sp>
          <p:nvSpPr>
            <p:cNvPr id="33" name="Forme libre : Form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pPr rtl="0"/>
              <a:endParaRPr lang="fr-FR" noProof="0"/>
            </a:p>
          </p:txBody>
        </p:sp>
      </p:grpSp>
      <p:sp>
        <p:nvSpPr>
          <p:cNvPr id="4" name="Espace réservé de la date 3">
            <a:extLst>
              <a:ext uri="{FF2B5EF4-FFF2-40B4-BE49-F238E27FC236}">
                <a16:creationId xmlns:a16="http://schemas.microsoft.com/office/drawing/2014/main" id="{D63B35E6-B4C1-4260-8AE6-951819B05A7A}"/>
              </a:ext>
            </a:extLst>
          </p:cNvPr>
          <p:cNvSpPr>
            <a:spLocks noGrp="1"/>
          </p:cNvSpPr>
          <p:nvPr>
            <p:ph type="dt" sz="half" idx="10"/>
          </p:nvPr>
        </p:nvSpPr>
        <p:spPr/>
        <p:txBody>
          <a:bodyPr rtlCol="0"/>
          <a:lstStyle/>
          <a:p>
            <a:pPr rtl="0"/>
            <a:r>
              <a:rPr lang="fr-FR" noProof="0"/>
              <a:t>JJ.MM.20XX</a:t>
            </a:r>
          </a:p>
        </p:txBody>
      </p:sp>
      <p:sp>
        <p:nvSpPr>
          <p:cNvPr id="5" name="Espace réservé du pied de page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rtlCol="0"/>
          <a:lstStyle/>
          <a:p>
            <a:pPr rtl="0"/>
            <a:r>
              <a:rPr lang="fr-FR" noProof="0"/>
              <a:t>AJOUTER UN PIED DE PAGE</a:t>
            </a:r>
          </a:p>
        </p:txBody>
      </p:sp>
      <p:sp>
        <p:nvSpPr>
          <p:cNvPr id="6" name="Espace réservé du numéro de diapositive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rtlCol="0"/>
          <a:lstStyle/>
          <a:p>
            <a:pPr rtl="0"/>
            <a:fld id="{98C0CDE5-970C-4CC4-BF43-0DA127E73E82}" type="slidenum">
              <a:rPr lang="fr-FR" noProof="0" smtClean="0"/>
              <a:t>‹N°›</a:t>
            </a:fld>
            <a:endParaRPr lang="fr-FR" noProof="0"/>
          </a:p>
        </p:txBody>
      </p:sp>
      <p:grpSp>
        <p:nvGrpSpPr>
          <p:cNvPr id="26" name="Graphique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orme libre : Form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pPr rtl="0"/>
              <a:endParaRPr lang="fr-FR" noProof="0"/>
            </a:p>
          </p:txBody>
        </p:sp>
        <p:sp>
          <p:nvSpPr>
            <p:cNvPr id="28" name="Forme libre : Form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pPr rtl="0"/>
              <a:endParaRPr lang="fr-FR" noProof="0"/>
            </a:p>
          </p:txBody>
        </p:sp>
        <p:sp>
          <p:nvSpPr>
            <p:cNvPr id="29" name="Forme libre : Form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pPr rtl="0"/>
              <a:endParaRPr lang="fr-FR" noProof="0"/>
            </a:p>
          </p:txBody>
        </p:sp>
        <p:sp>
          <p:nvSpPr>
            <p:cNvPr id="30" name="Forme libre : Form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pPr rtl="0"/>
              <a:endParaRPr lang="fr-FR" noProof="0"/>
            </a:p>
          </p:txBody>
        </p:sp>
      </p:grpSp>
    </p:spTree>
    <p:extLst>
      <p:ext uri="{BB962C8B-B14F-4D97-AF65-F5344CB8AC3E}">
        <p14:creationId xmlns:p14="http://schemas.microsoft.com/office/powerpoint/2010/main" val="366246080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Manuel">
    <p:bg>
      <p:bgPr>
        <a:solidFill>
          <a:schemeClr val="bg1"/>
        </a:solidFill>
        <a:effectLst/>
      </p:bgPr>
    </p:bg>
    <p:spTree>
      <p:nvGrpSpPr>
        <p:cNvPr id="1" name=""/>
        <p:cNvGrpSpPr/>
        <p:nvPr/>
      </p:nvGrpSpPr>
      <p:grpSpPr>
        <a:xfrm>
          <a:off x="0" y="0"/>
          <a:ext cx="0" cy="0"/>
          <a:chOff x="0" y="0"/>
          <a:chExt cx="0" cy="0"/>
        </a:xfrm>
      </p:grpSpPr>
      <p:sp>
        <p:nvSpPr>
          <p:cNvPr id="4" name="Graphique 2">
            <a:extLst>
              <a:ext uri="{FF2B5EF4-FFF2-40B4-BE49-F238E27FC236}">
                <a16:creationId xmlns:a16="http://schemas.microsoft.com/office/drawing/2014/main" id="{5D6F87F4-A9FD-42C2-B2B3-2EBAE9413A33}"/>
              </a:ext>
            </a:extLst>
          </p:cNvPr>
          <p:cNvSpPr/>
          <p:nvPr/>
        </p:nvSpPr>
        <p:spPr>
          <a:xfrm>
            <a:off x="-12778" y="429785"/>
            <a:ext cx="7606299" cy="1490682"/>
          </a:xfrm>
          <a:custGeom>
            <a:avLst/>
            <a:gdLst>
              <a:gd name="connsiteX0" fmla="*/ 7602514 w 7606298"/>
              <a:gd name="connsiteY0" fmla="*/ 407745 h 1490681"/>
              <a:gd name="connsiteX1" fmla="*/ 12778 w 7606298"/>
              <a:gd name="connsiteY1" fmla="*/ 12778 h 1490681"/>
              <a:gd name="connsiteX2" fmla="*/ 12778 w 7606298"/>
              <a:gd name="connsiteY2" fmla="*/ 1056256 h 1490681"/>
              <a:gd name="connsiteX3" fmla="*/ 7593596 w 7606298"/>
              <a:gd name="connsiteY3" fmla="*/ 1481801 h 1490681"/>
              <a:gd name="connsiteX4" fmla="*/ 7602514 w 7606298"/>
              <a:gd name="connsiteY4" fmla="*/ 407745 h 1490681"/>
              <a:gd name="connsiteX5" fmla="*/ 7602514 w 7606298"/>
              <a:gd name="connsiteY5" fmla="*/ 407745 h 1490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06298" h="1490681">
                <a:moveTo>
                  <a:pt x="7602514" y="407745"/>
                </a:moveTo>
                <a:cubicBezTo>
                  <a:pt x="7602514" y="407745"/>
                  <a:pt x="3107535" y="56097"/>
                  <a:pt x="12778" y="12778"/>
                </a:cubicBezTo>
                <a:lnTo>
                  <a:pt x="12778" y="1056256"/>
                </a:lnTo>
                <a:cubicBezTo>
                  <a:pt x="6306768" y="1024403"/>
                  <a:pt x="7593596" y="1481801"/>
                  <a:pt x="7593596" y="1481801"/>
                </a:cubicBezTo>
                <a:lnTo>
                  <a:pt x="7602514" y="407745"/>
                </a:lnTo>
                <a:lnTo>
                  <a:pt x="7602514" y="407745"/>
                </a:lnTo>
                <a:close/>
              </a:path>
            </a:pathLst>
          </a:custGeom>
          <a:gradFill>
            <a:gsLst>
              <a:gs pos="0">
                <a:schemeClr val="accent2">
                  <a:alpha val="10000"/>
                </a:schemeClr>
              </a:gs>
              <a:gs pos="100000">
                <a:schemeClr val="accent2">
                  <a:alpha val="20000"/>
                </a:schemeClr>
              </a:gs>
            </a:gsLst>
            <a:lin ang="60000" scaled="0"/>
          </a:gradFill>
          <a:ln w="12737" cap="flat">
            <a:noFill/>
            <a:prstDash val="solid"/>
            <a:miter/>
          </a:ln>
        </p:spPr>
        <p:txBody>
          <a:bodyPr rtlCol="0" anchor="ctr"/>
          <a:lstStyle/>
          <a:p>
            <a:pPr rtl="0"/>
            <a:endParaRPr lang="fr-FR" noProof="0"/>
          </a:p>
        </p:txBody>
      </p:sp>
      <p:sp>
        <p:nvSpPr>
          <p:cNvPr id="23" name="Espace réservé du texte 21">
            <a:extLst>
              <a:ext uri="{FF2B5EF4-FFF2-40B4-BE49-F238E27FC236}">
                <a16:creationId xmlns:a16="http://schemas.microsoft.com/office/drawing/2014/main" id="{F27BBFB4-84C4-42C9-9CB3-DFD801CEBF70}"/>
              </a:ext>
            </a:extLst>
          </p:cNvPr>
          <p:cNvSpPr>
            <a:spLocks noGrp="1"/>
          </p:cNvSpPr>
          <p:nvPr>
            <p:ph type="body" sz="quarter" idx="10" hasCustomPrompt="1"/>
          </p:nvPr>
        </p:nvSpPr>
        <p:spPr>
          <a:xfrm>
            <a:off x="711200" y="1896003"/>
            <a:ext cx="528638" cy="1092200"/>
          </a:xfrm>
        </p:spPr>
        <p:txBody>
          <a:bodyPr rtlCol="0">
            <a:normAutofit/>
          </a:bodyPr>
          <a:lstStyle>
            <a:lvl1pPr marL="0" indent="0">
              <a:buNone/>
              <a:defRPr sz="7000" b="1">
                <a:solidFill>
                  <a:schemeClr val="accent5"/>
                </a:solidFill>
                <a:latin typeface="+mj-lt"/>
              </a:defRPr>
            </a:lvl1pPr>
          </a:lstStyle>
          <a:p>
            <a:pPr lvl="0" rtl="0"/>
            <a:r>
              <a:rPr lang="fr-FR" noProof="0"/>
              <a:t>1</a:t>
            </a:r>
          </a:p>
        </p:txBody>
      </p:sp>
      <p:sp>
        <p:nvSpPr>
          <p:cNvPr id="26" name="Espace réservé du texte 24">
            <a:extLst>
              <a:ext uri="{FF2B5EF4-FFF2-40B4-BE49-F238E27FC236}">
                <a16:creationId xmlns:a16="http://schemas.microsoft.com/office/drawing/2014/main" id="{C8BBE7AC-17E7-4828-A40C-39EED5284E6D}"/>
              </a:ext>
            </a:extLst>
          </p:cNvPr>
          <p:cNvSpPr>
            <a:spLocks noGrp="1"/>
          </p:cNvSpPr>
          <p:nvPr>
            <p:ph type="body" sz="quarter" idx="11" hasCustomPrompt="1"/>
          </p:nvPr>
        </p:nvSpPr>
        <p:spPr>
          <a:xfrm>
            <a:off x="1185863" y="2088090"/>
            <a:ext cx="3103110" cy="800100"/>
          </a:xfrm>
        </p:spPr>
        <p:txBody>
          <a:bodyPr rtlCol="0">
            <a:normAutofit/>
          </a:bodyPr>
          <a:lstStyle>
            <a:lvl1pPr marL="0" indent="0">
              <a:buNone/>
              <a:defRPr sz="2500" b="1">
                <a:solidFill>
                  <a:schemeClr val="tx2"/>
                </a:solidFill>
                <a:latin typeface="+mj-lt"/>
              </a:defRPr>
            </a:lvl1pPr>
          </a:lstStyle>
          <a:p>
            <a:pPr lvl="0" rtl="0"/>
            <a:r>
              <a:rPr lang="fr-FR" noProof="0"/>
              <a:t>Modifiez les styles du texte du masque</a:t>
            </a:r>
          </a:p>
        </p:txBody>
      </p:sp>
      <p:sp>
        <p:nvSpPr>
          <p:cNvPr id="33" name="Espace réservé du texte 21">
            <a:extLst>
              <a:ext uri="{FF2B5EF4-FFF2-40B4-BE49-F238E27FC236}">
                <a16:creationId xmlns:a16="http://schemas.microsoft.com/office/drawing/2014/main" id="{FC1057E8-2611-45B5-913B-82D301FE8A86}"/>
              </a:ext>
            </a:extLst>
          </p:cNvPr>
          <p:cNvSpPr>
            <a:spLocks noGrp="1"/>
          </p:cNvSpPr>
          <p:nvPr>
            <p:ph type="body" sz="quarter" idx="12" hasCustomPrompt="1"/>
          </p:nvPr>
        </p:nvSpPr>
        <p:spPr>
          <a:xfrm>
            <a:off x="4804600" y="1896003"/>
            <a:ext cx="528638" cy="1092200"/>
          </a:xfrm>
        </p:spPr>
        <p:txBody>
          <a:bodyPr rtlCol="0">
            <a:normAutofit/>
          </a:bodyPr>
          <a:lstStyle>
            <a:lvl1pPr marL="0" indent="0">
              <a:buNone/>
              <a:defRPr sz="7000" b="1">
                <a:solidFill>
                  <a:schemeClr val="accent5"/>
                </a:solidFill>
                <a:latin typeface="+mj-lt"/>
              </a:defRPr>
            </a:lvl1pPr>
          </a:lstStyle>
          <a:p>
            <a:pPr lvl="0" rtl="0"/>
            <a:r>
              <a:rPr lang="fr-FR" noProof="0"/>
              <a:t>2</a:t>
            </a:r>
          </a:p>
        </p:txBody>
      </p:sp>
      <p:sp>
        <p:nvSpPr>
          <p:cNvPr id="34" name="Espace réservé du texte 24">
            <a:extLst>
              <a:ext uri="{FF2B5EF4-FFF2-40B4-BE49-F238E27FC236}">
                <a16:creationId xmlns:a16="http://schemas.microsoft.com/office/drawing/2014/main" id="{A65257E6-B10F-49C0-862A-53648E3F2D0B}"/>
              </a:ext>
            </a:extLst>
          </p:cNvPr>
          <p:cNvSpPr>
            <a:spLocks noGrp="1"/>
          </p:cNvSpPr>
          <p:nvPr>
            <p:ph type="body" sz="quarter" idx="13" hasCustomPrompt="1"/>
          </p:nvPr>
        </p:nvSpPr>
        <p:spPr>
          <a:xfrm>
            <a:off x="5349603" y="2088090"/>
            <a:ext cx="2243918" cy="800100"/>
          </a:xfrm>
        </p:spPr>
        <p:txBody>
          <a:bodyPr rtlCol="0">
            <a:normAutofit/>
          </a:bodyPr>
          <a:lstStyle>
            <a:lvl1pPr marL="0" indent="0">
              <a:buNone/>
              <a:defRPr sz="2500" b="1">
                <a:solidFill>
                  <a:schemeClr val="tx2"/>
                </a:solidFill>
                <a:latin typeface="+mj-lt"/>
              </a:defRPr>
            </a:lvl1pPr>
          </a:lstStyle>
          <a:p>
            <a:pPr lvl="0" rtl="0"/>
            <a:r>
              <a:rPr lang="fr-FR" noProof="0"/>
              <a:t>Modifiez les styles du texte du masque</a:t>
            </a:r>
          </a:p>
        </p:txBody>
      </p:sp>
      <p:sp>
        <p:nvSpPr>
          <p:cNvPr id="37" name="Espace réservé du texte 21">
            <a:extLst>
              <a:ext uri="{FF2B5EF4-FFF2-40B4-BE49-F238E27FC236}">
                <a16:creationId xmlns:a16="http://schemas.microsoft.com/office/drawing/2014/main" id="{83A147CC-1513-463A-8B07-CC14AEC845D9}"/>
              </a:ext>
            </a:extLst>
          </p:cNvPr>
          <p:cNvSpPr>
            <a:spLocks noGrp="1"/>
          </p:cNvSpPr>
          <p:nvPr>
            <p:ph type="body" sz="quarter" idx="14" hasCustomPrompt="1"/>
          </p:nvPr>
        </p:nvSpPr>
        <p:spPr>
          <a:xfrm>
            <a:off x="7890713" y="1913782"/>
            <a:ext cx="528638" cy="1092200"/>
          </a:xfrm>
        </p:spPr>
        <p:txBody>
          <a:bodyPr rtlCol="0">
            <a:normAutofit/>
          </a:bodyPr>
          <a:lstStyle>
            <a:lvl1pPr marL="0" indent="0">
              <a:buNone/>
              <a:defRPr sz="7000" b="1">
                <a:solidFill>
                  <a:schemeClr val="accent5"/>
                </a:solidFill>
                <a:latin typeface="+mj-lt"/>
              </a:defRPr>
            </a:lvl1pPr>
          </a:lstStyle>
          <a:p>
            <a:pPr lvl="0" rtl="0"/>
            <a:r>
              <a:rPr lang="fr-FR" noProof="0"/>
              <a:t>3</a:t>
            </a:r>
          </a:p>
        </p:txBody>
      </p:sp>
      <p:sp>
        <p:nvSpPr>
          <p:cNvPr id="38" name="Espace réservé du texte 24">
            <a:extLst>
              <a:ext uri="{FF2B5EF4-FFF2-40B4-BE49-F238E27FC236}">
                <a16:creationId xmlns:a16="http://schemas.microsoft.com/office/drawing/2014/main" id="{BCE98261-6A42-49F1-B208-2E6C24DFCF83}"/>
              </a:ext>
            </a:extLst>
          </p:cNvPr>
          <p:cNvSpPr>
            <a:spLocks noGrp="1"/>
          </p:cNvSpPr>
          <p:nvPr>
            <p:ph type="body" sz="quarter" idx="15" hasCustomPrompt="1"/>
          </p:nvPr>
        </p:nvSpPr>
        <p:spPr>
          <a:xfrm>
            <a:off x="8435716" y="2105869"/>
            <a:ext cx="2959116" cy="800100"/>
          </a:xfrm>
        </p:spPr>
        <p:txBody>
          <a:bodyPr rtlCol="0">
            <a:normAutofit/>
          </a:bodyPr>
          <a:lstStyle>
            <a:lvl1pPr marL="0" indent="0">
              <a:buNone/>
              <a:defRPr sz="2500" b="1">
                <a:solidFill>
                  <a:schemeClr val="tx2"/>
                </a:solidFill>
                <a:latin typeface="+mj-lt"/>
              </a:defRPr>
            </a:lvl1pPr>
          </a:lstStyle>
          <a:p>
            <a:pPr lvl="0" rtl="0"/>
            <a:r>
              <a:rPr lang="fr-FR" noProof="0"/>
              <a:t>Modifiez les styles du texte du masque</a:t>
            </a:r>
          </a:p>
        </p:txBody>
      </p:sp>
      <p:sp>
        <p:nvSpPr>
          <p:cNvPr id="40" name="Espace réservé du texte 24">
            <a:extLst>
              <a:ext uri="{FF2B5EF4-FFF2-40B4-BE49-F238E27FC236}">
                <a16:creationId xmlns:a16="http://schemas.microsoft.com/office/drawing/2014/main" id="{937F4311-EBEC-44E3-8542-07503B54D770}"/>
              </a:ext>
            </a:extLst>
          </p:cNvPr>
          <p:cNvSpPr>
            <a:spLocks noGrp="1"/>
          </p:cNvSpPr>
          <p:nvPr>
            <p:ph type="body" sz="quarter" idx="16" hasCustomPrompt="1"/>
          </p:nvPr>
        </p:nvSpPr>
        <p:spPr>
          <a:xfrm>
            <a:off x="891723" y="2943573"/>
            <a:ext cx="1698625" cy="800100"/>
          </a:xfrm>
        </p:spPr>
        <p:txBody>
          <a:bodyPr rtlCol="0">
            <a:normAutofit/>
          </a:bodyPr>
          <a:lstStyle>
            <a:lvl1pPr marL="0" indent="0">
              <a:buNone/>
              <a:defRPr sz="1600" b="1">
                <a:solidFill>
                  <a:schemeClr val="accent4"/>
                </a:solidFill>
                <a:latin typeface="+mn-lt"/>
              </a:defRPr>
            </a:lvl1pPr>
          </a:lstStyle>
          <a:p>
            <a:pPr lvl="0" rtl="0"/>
            <a:r>
              <a:rPr lang="fr-FR" noProof="0"/>
              <a:t>Modifiez les styles du texte du masque</a:t>
            </a:r>
          </a:p>
        </p:txBody>
      </p:sp>
      <p:sp>
        <p:nvSpPr>
          <p:cNvPr id="43" name="Espace réservé du texte 24">
            <a:extLst>
              <a:ext uri="{FF2B5EF4-FFF2-40B4-BE49-F238E27FC236}">
                <a16:creationId xmlns:a16="http://schemas.microsoft.com/office/drawing/2014/main" id="{FED4B056-A42A-4115-B98D-177B9AFDABFE}"/>
              </a:ext>
            </a:extLst>
          </p:cNvPr>
          <p:cNvSpPr>
            <a:spLocks noGrp="1"/>
          </p:cNvSpPr>
          <p:nvPr>
            <p:ph type="body" sz="quarter" idx="17" hasCustomPrompt="1"/>
          </p:nvPr>
        </p:nvSpPr>
        <p:spPr>
          <a:xfrm>
            <a:off x="2590348" y="2943573"/>
            <a:ext cx="1698625" cy="800100"/>
          </a:xfrm>
        </p:spPr>
        <p:txBody>
          <a:bodyPr rtlCol="0">
            <a:normAutofit/>
          </a:bodyPr>
          <a:lstStyle>
            <a:lvl1pPr marL="0" indent="0">
              <a:buNone/>
              <a:defRPr sz="1600" b="1">
                <a:solidFill>
                  <a:schemeClr val="accent4"/>
                </a:solidFill>
                <a:latin typeface="+mn-lt"/>
              </a:defRPr>
            </a:lvl1pPr>
          </a:lstStyle>
          <a:p>
            <a:pPr lvl="0" rtl="0"/>
            <a:r>
              <a:rPr lang="fr-FR" noProof="0"/>
              <a:t>Modifiez les styles du texte du masque</a:t>
            </a:r>
          </a:p>
        </p:txBody>
      </p:sp>
      <p:sp>
        <p:nvSpPr>
          <p:cNvPr id="45" name="Espace réservé du texte 24">
            <a:extLst>
              <a:ext uri="{FF2B5EF4-FFF2-40B4-BE49-F238E27FC236}">
                <a16:creationId xmlns:a16="http://schemas.microsoft.com/office/drawing/2014/main" id="{2D359611-5488-43D7-A2A6-E60DB2E1D872}"/>
              </a:ext>
            </a:extLst>
          </p:cNvPr>
          <p:cNvSpPr>
            <a:spLocks noGrp="1"/>
          </p:cNvSpPr>
          <p:nvPr>
            <p:ph type="body" sz="quarter" idx="18" hasCustomPrompt="1"/>
          </p:nvPr>
        </p:nvSpPr>
        <p:spPr>
          <a:xfrm>
            <a:off x="4794793" y="2943573"/>
            <a:ext cx="1698625" cy="800100"/>
          </a:xfrm>
        </p:spPr>
        <p:txBody>
          <a:bodyPr rtlCol="0">
            <a:normAutofit/>
          </a:bodyPr>
          <a:lstStyle>
            <a:lvl1pPr marL="0" indent="0">
              <a:buNone/>
              <a:defRPr sz="1600" b="1">
                <a:solidFill>
                  <a:schemeClr val="accent4"/>
                </a:solidFill>
                <a:latin typeface="+mn-lt"/>
              </a:defRPr>
            </a:lvl1pPr>
          </a:lstStyle>
          <a:p>
            <a:pPr lvl="0" rtl="0"/>
            <a:r>
              <a:rPr lang="fr-FR" noProof="0"/>
              <a:t>Modifiez les styles du texte du masque</a:t>
            </a:r>
          </a:p>
        </p:txBody>
      </p:sp>
      <p:sp>
        <p:nvSpPr>
          <p:cNvPr id="46" name="Espace réservé du texte 24">
            <a:extLst>
              <a:ext uri="{FF2B5EF4-FFF2-40B4-BE49-F238E27FC236}">
                <a16:creationId xmlns:a16="http://schemas.microsoft.com/office/drawing/2014/main" id="{F2182E7C-B18B-4F73-B0D1-86196D992B18}"/>
              </a:ext>
            </a:extLst>
          </p:cNvPr>
          <p:cNvSpPr>
            <a:spLocks noGrp="1"/>
          </p:cNvSpPr>
          <p:nvPr>
            <p:ph type="body" sz="quarter" idx="19" hasCustomPrompt="1"/>
          </p:nvPr>
        </p:nvSpPr>
        <p:spPr>
          <a:xfrm>
            <a:off x="7876955" y="2942030"/>
            <a:ext cx="3517877" cy="800100"/>
          </a:xfrm>
        </p:spPr>
        <p:txBody>
          <a:bodyPr rtlCol="0">
            <a:normAutofit/>
          </a:bodyPr>
          <a:lstStyle>
            <a:lvl1pPr marL="0" indent="0">
              <a:buNone/>
              <a:defRPr sz="1600" b="1">
                <a:solidFill>
                  <a:schemeClr val="accent4"/>
                </a:solidFill>
                <a:latin typeface="+mn-lt"/>
              </a:defRPr>
            </a:lvl1pPr>
          </a:lstStyle>
          <a:p>
            <a:pPr lvl="0" rtl="0"/>
            <a:r>
              <a:rPr lang="fr-FR" noProof="0"/>
              <a:t>Modifiez les styles du texte du masque</a:t>
            </a:r>
          </a:p>
        </p:txBody>
      </p:sp>
      <p:sp>
        <p:nvSpPr>
          <p:cNvPr id="48" name="Espace réservé du texte 24">
            <a:extLst>
              <a:ext uri="{FF2B5EF4-FFF2-40B4-BE49-F238E27FC236}">
                <a16:creationId xmlns:a16="http://schemas.microsoft.com/office/drawing/2014/main" id="{3D51A445-889E-44A8-AF12-58BC161D148C}"/>
              </a:ext>
            </a:extLst>
          </p:cNvPr>
          <p:cNvSpPr>
            <a:spLocks noGrp="1"/>
          </p:cNvSpPr>
          <p:nvPr>
            <p:ph type="body" sz="quarter" idx="20" hasCustomPrompt="1"/>
          </p:nvPr>
        </p:nvSpPr>
        <p:spPr>
          <a:xfrm>
            <a:off x="891722" y="5607548"/>
            <a:ext cx="3397251" cy="800100"/>
          </a:xfrm>
        </p:spPr>
        <p:txBody>
          <a:bodyPr rtlCol="0">
            <a:normAutofit/>
          </a:bodyPr>
          <a:lstStyle>
            <a:lvl1pPr marL="0" indent="0">
              <a:buNone/>
              <a:defRPr sz="1600" b="0">
                <a:solidFill>
                  <a:schemeClr val="accent3"/>
                </a:solidFill>
                <a:latin typeface="+mn-lt"/>
              </a:defRPr>
            </a:lvl1pPr>
          </a:lstStyle>
          <a:p>
            <a:pPr lvl="0" rtl="0"/>
            <a:r>
              <a:rPr lang="fr-FR" noProof="0"/>
              <a:t>Modifiez les styles du texte du masque</a:t>
            </a:r>
          </a:p>
        </p:txBody>
      </p:sp>
      <p:sp>
        <p:nvSpPr>
          <p:cNvPr id="49" name="Espace réservé du texte 24">
            <a:extLst>
              <a:ext uri="{FF2B5EF4-FFF2-40B4-BE49-F238E27FC236}">
                <a16:creationId xmlns:a16="http://schemas.microsoft.com/office/drawing/2014/main" id="{358BC44E-644D-4E21-A055-1178CD0D2698}"/>
              </a:ext>
            </a:extLst>
          </p:cNvPr>
          <p:cNvSpPr>
            <a:spLocks noGrp="1"/>
          </p:cNvSpPr>
          <p:nvPr>
            <p:ph type="body" sz="quarter" idx="21" hasCustomPrompt="1"/>
          </p:nvPr>
        </p:nvSpPr>
        <p:spPr>
          <a:xfrm>
            <a:off x="4794792" y="4909834"/>
            <a:ext cx="1698625" cy="800100"/>
          </a:xfrm>
        </p:spPr>
        <p:txBody>
          <a:bodyPr rtlCol="0">
            <a:normAutofit/>
          </a:bodyPr>
          <a:lstStyle>
            <a:lvl1pPr marL="0" indent="0">
              <a:buNone/>
              <a:defRPr sz="1600" b="0">
                <a:solidFill>
                  <a:schemeClr val="accent2"/>
                </a:solidFill>
                <a:latin typeface="+mn-lt"/>
              </a:defRPr>
            </a:lvl1pPr>
          </a:lstStyle>
          <a:p>
            <a:pPr lvl="0" rtl="0"/>
            <a:r>
              <a:rPr lang="fr-FR" noProof="0"/>
              <a:t>Modifiez les styles du texte du masque</a:t>
            </a:r>
          </a:p>
        </p:txBody>
      </p:sp>
      <p:sp>
        <p:nvSpPr>
          <p:cNvPr id="50" name="Espace réservé du texte 24">
            <a:extLst>
              <a:ext uri="{FF2B5EF4-FFF2-40B4-BE49-F238E27FC236}">
                <a16:creationId xmlns:a16="http://schemas.microsoft.com/office/drawing/2014/main" id="{32C60917-FE9C-4C02-976E-9F4DF95F1614}"/>
              </a:ext>
            </a:extLst>
          </p:cNvPr>
          <p:cNvSpPr>
            <a:spLocks noGrp="1"/>
          </p:cNvSpPr>
          <p:nvPr>
            <p:ph type="body" sz="quarter" idx="22" hasCustomPrompt="1"/>
          </p:nvPr>
        </p:nvSpPr>
        <p:spPr>
          <a:xfrm>
            <a:off x="7890713" y="4909834"/>
            <a:ext cx="2692939" cy="800100"/>
          </a:xfrm>
        </p:spPr>
        <p:txBody>
          <a:bodyPr rtlCol="0">
            <a:normAutofit/>
          </a:bodyPr>
          <a:lstStyle>
            <a:lvl1pPr marL="0" indent="0">
              <a:buNone/>
              <a:defRPr sz="1600" b="0">
                <a:solidFill>
                  <a:schemeClr val="accent2"/>
                </a:solidFill>
                <a:latin typeface="+mn-lt"/>
              </a:defRPr>
            </a:lvl1pPr>
          </a:lstStyle>
          <a:p>
            <a:pPr lvl="0" rtl="0"/>
            <a:r>
              <a:rPr lang="fr-FR" noProof="0"/>
              <a:t>Modifiez les styles du texte du masque</a:t>
            </a:r>
          </a:p>
        </p:txBody>
      </p:sp>
      <p:sp>
        <p:nvSpPr>
          <p:cNvPr id="55" name="Espace réservé d’image 12">
            <a:extLst>
              <a:ext uri="{FF2B5EF4-FFF2-40B4-BE49-F238E27FC236}">
                <a16:creationId xmlns:a16="http://schemas.microsoft.com/office/drawing/2014/main" id="{2535BC4C-3D36-473A-B9EF-EC6F3BA67113}"/>
              </a:ext>
            </a:extLst>
          </p:cNvPr>
          <p:cNvSpPr>
            <a:spLocks noGrp="1"/>
          </p:cNvSpPr>
          <p:nvPr>
            <p:ph type="pic" sz="quarter" idx="37" hasCustomPrompt="1"/>
          </p:nvPr>
        </p:nvSpPr>
        <p:spPr>
          <a:xfrm>
            <a:off x="891723" y="3816446"/>
            <a:ext cx="1636776" cy="1618488"/>
          </a:xfrm>
        </p:spPr>
        <p:txBody>
          <a:bodyPr rtlCol="0" anchor="ctr" anchorCtr="0">
            <a:noAutofit/>
          </a:bodyPr>
          <a:lstStyle>
            <a:lvl1pPr marL="0" indent="0" algn="ctr">
              <a:buNone/>
              <a:defRPr sz="1400">
                <a:solidFill>
                  <a:schemeClr val="accent4"/>
                </a:solidFill>
                <a:latin typeface="+mn-lt"/>
              </a:defRPr>
            </a:lvl1pPr>
          </a:lstStyle>
          <a:p>
            <a:pPr rtl="0"/>
            <a:r>
              <a:rPr lang="fr-FR" noProof="0"/>
              <a:t>Cliquez sur l’icône pour ajouter une image</a:t>
            </a:r>
          </a:p>
        </p:txBody>
      </p:sp>
      <p:sp>
        <p:nvSpPr>
          <p:cNvPr id="56" name="Espace réservé d’image 12">
            <a:extLst>
              <a:ext uri="{FF2B5EF4-FFF2-40B4-BE49-F238E27FC236}">
                <a16:creationId xmlns:a16="http://schemas.microsoft.com/office/drawing/2014/main" id="{A1E61843-0C1E-4581-98C1-C9247F7043AC}"/>
              </a:ext>
            </a:extLst>
          </p:cNvPr>
          <p:cNvSpPr>
            <a:spLocks noGrp="1"/>
          </p:cNvSpPr>
          <p:nvPr>
            <p:ph type="pic" sz="quarter" idx="38" hasCustomPrompt="1"/>
          </p:nvPr>
        </p:nvSpPr>
        <p:spPr>
          <a:xfrm>
            <a:off x="2590348" y="3816446"/>
            <a:ext cx="1636776" cy="1618488"/>
          </a:xfrm>
        </p:spPr>
        <p:txBody>
          <a:bodyPr rtlCol="0" anchor="ctr" anchorCtr="0">
            <a:noAutofit/>
          </a:bodyPr>
          <a:lstStyle>
            <a:lvl1pPr marL="0" indent="0" algn="ctr">
              <a:buNone/>
              <a:defRPr sz="1400">
                <a:solidFill>
                  <a:schemeClr val="accent4"/>
                </a:solidFill>
                <a:latin typeface="+mn-lt"/>
              </a:defRPr>
            </a:lvl1pPr>
          </a:lstStyle>
          <a:p>
            <a:pPr rtl="0"/>
            <a:r>
              <a:rPr lang="fr-FR" noProof="0"/>
              <a:t>Cliquez sur l’icône pour ajouter une image</a:t>
            </a:r>
          </a:p>
        </p:txBody>
      </p:sp>
      <p:sp>
        <p:nvSpPr>
          <p:cNvPr id="57" name="Espace réservé d’image 12">
            <a:extLst>
              <a:ext uri="{FF2B5EF4-FFF2-40B4-BE49-F238E27FC236}">
                <a16:creationId xmlns:a16="http://schemas.microsoft.com/office/drawing/2014/main" id="{F3B39F0E-B245-4510-8C07-0EC29B83F1BA}"/>
              </a:ext>
            </a:extLst>
          </p:cNvPr>
          <p:cNvSpPr>
            <a:spLocks noGrp="1"/>
          </p:cNvSpPr>
          <p:nvPr>
            <p:ph type="pic" sz="quarter" idx="43" hasCustomPrompt="1"/>
          </p:nvPr>
        </p:nvSpPr>
        <p:spPr>
          <a:xfrm>
            <a:off x="4794793" y="3816446"/>
            <a:ext cx="2048256" cy="896112"/>
          </a:xfrm>
        </p:spPr>
        <p:txBody>
          <a:bodyPr rtlCol="0" anchor="ctr" anchorCtr="0">
            <a:noAutofit/>
          </a:bodyPr>
          <a:lstStyle>
            <a:lvl1pPr marL="0" indent="0" algn="ctr">
              <a:buNone/>
              <a:defRPr sz="1400">
                <a:solidFill>
                  <a:schemeClr val="accent4"/>
                </a:solidFill>
                <a:latin typeface="+mn-lt"/>
              </a:defRPr>
            </a:lvl1pPr>
          </a:lstStyle>
          <a:p>
            <a:pPr rtl="0"/>
            <a:r>
              <a:rPr lang="fr-FR" noProof="0"/>
              <a:t>Cliquez sur l’icône pour ajouter une image</a:t>
            </a:r>
          </a:p>
        </p:txBody>
      </p:sp>
      <p:sp>
        <p:nvSpPr>
          <p:cNvPr id="58" name="Espace réservé d’image 9">
            <a:extLst>
              <a:ext uri="{FF2B5EF4-FFF2-40B4-BE49-F238E27FC236}">
                <a16:creationId xmlns:a16="http://schemas.microsoft.com/office/drawing/2014/main" id="{A9E755CD-1A38-4F75-A18E-2D31E4934C8A}"/>
              </a:ext>
            </a:extLst>
          </p:cNvPr>
          <p:cNvSpPr>
            <a:spLocks noGrp="1"/>
          </p:cNvSpPr>
          <p:nvPr>
            <p:ph type="pic" sz="quarter" idx="44" hasCustomPrompt="1"/>
          </p:nvPr>
        </p:nvSpPr>
        <p:spPr>
          <a:xfrm>
            <a:off x="7876955" y="3864572"/>
            <a:ext cx="1481328" cy="758952"/>
          </a:xfrm>
        </p:spPr>
        <p:txBody>
          <a:bodyPr rtlCol="0" anchor="ctr" anchorCtr="0">
            <a:normAutofit/>
          </a:bodyPr>
          <a:lstStyle>
            <a:lvl1pPr marL="0" indent="0" algn="ctr">
              <a:buNone/>
              <a:defRPr sz="1400">
                <a:solidFill>
                  <a:schemeClr val="accent4"/>
                </a:solidFill>
                <a:latin typeface="+mn-lt"/>
              </a:defRPr>
            </a:lvl1pPr>
          </a:lstStyle>
          <a:p>
            <a:pPr rtl="0"/>
            <a:r>
              <a:rPr lang="fr-FR" noProof="0"/>
              <a:t>Cliquez sur l’icône pour ajouter une image</a:t>
            </a:r>
          </a:p>
        </p:txBody>
      </p:sp>
      <p:sp>
        <p:nvSpPr>
          <p:cNvPr id="2" name="Titre 1">
            <a:extLst>
              <a:ext uri="{FF2B5EF4-FFF2-40B4-BE49-F238E27FC236}">
                <a16:creationId xmlns:a16="http://schemas.microsoft.com/office/drawing/2014/main" id="{1C750AC0-7255-417F-919C-19DF42857E05}"/>
              </a:ext>
            </a:extLst>
          </p:cNvPr>
          <p:cNvSpPr>
            <a:spLocks noGrp="1"/>
          </p:cNvSpPr>
          <p:nvPr>
            <p:ph type="title" hasCustomPrompt="1"/>
          </p:nvPr>
        </p:nvSpPr>
        <p:spPr>
          <a:xfrm>
            <a:off x="0" y="365125"/>
            <a:ext cx="7909560" cy="1069848"/>
          </a:xfrm>
          <a:gradFill>
            <a:gsLst>
              <a:gs pos="0">
                <a:schemeClr val="accent2"/>
              </a:gs>
              <a:gs pos="100000">
                <a:schemeClr val="accent1"/>
              </a:gs>
            </a:gsLst>
            <a:lin ang="10800000" scaled="1"/>
          </a:gradFill>
        </p:spPr>
        <p:txBody>
          <a:bodyPr lIns="900000" rtlCol="0"/>
          <a:lstStyle>
            <a:lvl1pPr>
              <a:defRPr>
                <a:solidFill>
                  <a:schemeClr val="bg1"/>
                </a:solidFill>
              </a:defRPr>
            </a:lvl1pPr>
          </a:lstStyle>
          <a:p>
            <a:pPr rtl="0"/>
            <a:r>
              <a:rPr lang="fr-FR" noProof="0"/>
              <a:t>Comment utiliser ce modèle</a:t>
            </a:r>
          </a:p>
        </p:txBody>
      </p:sp>
    </p:spTree>
    <p:extLst>
      <p:ext uri="{BB962C8B-B14F-4D97-AF65-F5344CB8AC3E}">
        <p14:creationId xmlns:p14="http://schemas.microsoft.com/office/powerpoint/2010/main" val="305201772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Diapositive de titre avec image">
    <p:spTree>
      <p:nvGrpSpPr>
        <p:cNvPr id="1" name=""/>
        <p:cNvGrpSpPr/>
        <p:nvPr/>
      </p:nvGrpSpPr>
      <p:grpSpPr>
        <a:xfrm>
          <a:off x="0" y="0"/>
          <a:ext cx="0" cy="0"/>
          <a:chOff x="0" y="0"/>
          <a:chExt cx="0" cy="0"/>
        </a:xfrm>
      </p:grpSpPr>
      <p:grpSp>
        <p:nvGrpSpPr>
          <p:cNvPr id="25" name="Graphique 23">
            <a:extLst>
              <a:ext uri="{FF2B5EF4-FFF2-40B4-BE49-F238E27FC236}">
                <a16:creationId xmlns:a16="http://schemas.microsoft.com/office/drawing/2014/main" id="{47C3B2E9-ECBE-41AD-AEEB-38E82FC382A0}"/>
              </a:ext>
            </a:extLst>
          </p:cNvPr>
          <p:cNvGrpSpPr/>
          <p:nvPr/>
        </p:nvGrpSpPr>
        <p:grpSpPr>
          <a:xfrm>
            <a:off x="-12700" y="-12700"/>
            <a:ext cx="12212320" cy="6882130"/>
            <a:chOff x="-12700" y="-12700"/>
            <a:chExt cx="12212320" cy="6882130"/>
          </a:xfrm>
        </p:grpSpPr>
        <p:sp>
          <p:nvSpPr>
            <p:cNvPr id="38" name="Forme libre : Forme 37">
              <a:extLst>
                <a:ext uri="{FF2B5EF4-FFF2-40B4-BE49-F238E27FC236}">
                  <a16:creationId xmlns:a16="http://schemas.microsoft.com/office/drawing/2014/main" id="{FD75D72D-60C9-4FC2-B3B6-BBC407A1E87C}"/>
                </a:ext>
              </a:extLst>
            </p:cNvPr>
            <p:cNvSpPr/>
            <p:nvPr/>
          </p:nvSpPr>
          <p:spPr>
            <a:xfrm>
              <a:off x="6134100" y="2558390"/>
              <a:ext cx="6057900" cy="2717800"/>
            </a:xfrm>
            <a:custGeom>
              <a:avLst/>
              <a:gdLst>
                <a:gd name="connsiteX0" fmla="*/ 12700 w 6057900"/>
                <a:gd name="connsiteY0" fmla="*/ 1852320 h 2717800"/>
                <a:gd name="connsiteX1" fmla="*/ 6055360 w 6057900"/>
                <a:gd name="connsiteY1" fmla="*/ 2705760 h 2717800"/>
                <a:gd name="connsiteX2" fmla="*/ 6055360 w 6057900"/>
                <a:gd name="connsiteY2" fmla="*/ 664870 h 2717800"/>
                <a:gd name="connsiteX3" fmla="*/ 486410 w 6057900"/>
                <a:gd name="connsiteY3" fmla="*/ 33680 h 2717800"/>
                <a:gd name="connsiteX4" fmla="*/ 12700 w 6057900"/>
                <a:gd name="connsiteY4" fmla="*/ 1852320 h 271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900" h="2717800">
                  <a:moveTo>
                    <a:pt x="12700" y="1852320"/>
                  </a:moveTo>
                  <a:cubicBezTo>
                    <a:pt x="12700" y="1852320"/>
                    <a:pt x="1485900" y="1508150"/>
                    <a:pt x="6055360" y="2705760"/>
                  </a:cubicBezTo>
                  <a:lnTo>
                    <a:pt x="6055360" y="664870"/>
                  </a:lnTo>
                  <a:cubicBezTo>
                    <a:pt x="2434590" y="-165710"/>
                    <a:pt x="486410" y="33680"/>
                    <a:pt x="486410" y="33680"/>
                  </a:cubicBezTo>
                  <a:lnTo>
                    <a:pt x="12700" y="1852320"/>
                  </a:lnTo>
                  <a:close/>
                </a:path>
              </a:pathLst>
            </a:custGeom>
            <a:gradFill>
              <a:gsLst>
                <a:gs pos="0">
                  <a:schemeClr val="accent2">
                    <a:alpha val="5000"/>
                  </a:schemeClr>
                </a:gs>
                <a:gs pos="100000">
                  <a:schemeClr val="accent1">
                    <a:alpha val="40000"/>
                  </a:schemeClr>
                </a:gs>
              </a:gsLst>
              <a:lin ang="1080000" scaled="0"/>
            </a:gradFill>
            <a:ln w="12700" cap="flat">
              <a:noFill/>
              <a:prstDash val="solid"/>
              <a:miter/>
            </a:ln>
          </p:spPr>
          <p:txBody>
            <a:bodyPr rtlCol="0" anchor="ctr"/>
            <a:lstStyle/>
            <a:p>
              <a:pPr rtl="0"/>
              <a:endParaRPr lang="fr-FR" noProof="0"/>
            </a:p>
          </p:txBody>
        </p:sp>
        <p:sp>
          <p:nvSpPr>
            <p:cNvPr id="40" name="Forme libre : Forme 39">
              <a:extLst>
                <a:ext uri="{FF2B5EF4-FFF2-40B4-BE49-F238E27FC236}">
                  <a16:creationId xmlns:a16="http://schemas.microsoft.com/office/drawing/2014/main" id="{6DDD47AF-7D6B-4DDA-844C-9F41D60507B7}"/>
                </a:ext>
              </a:extLst>
            </p:cNvPr>
            <p:cNvSpPr/>
            <p:nvPr/>
          </p:nvSpPr>
          <p:spPr>
            <a:xfrm>
              <a:off x="5767070" y="5688330"/>
              <a:ext cx="1130300" cy="1181100"/>
            </a:xfrm>
            <a:custGeom>
              <a:avLst/>
              <a:gdLst>
                <a:gd name="connsiteX0" fmla="*/ 1127760 w 1130300"/>
                <a:gd name="connsiteY0" fmla="*/ 12700 h 1181100"/>
                <a:gd name="connsiteX1" fmla="*/ 1127760 w 1130300"/>
                <a:gd name="connsiteY1" fmla="*/ 12700 h 1181100"/>
                <a:gd name="connsiteX2" fmla="*/ 547370 w 1130300"/>
                <a:gd name="connsiteY2" fmla="*/ 491490 h 1181100"/>
                <a:gd name="connsiteX3" fmla="*/ 12700 w 1130300"/>
                <a:gd name="connsiteY3" fmla="*/ 1169670 h 1181100"/>
                <a:gd name="connsiteX4" fmla="*/ 435610 w 1130300"/>
                <a:gd name="connsiteY4" fmla="*/ 1169670 h 1181100"/>
                <a:gd name="connsiteX5" fmla="*/ 835660 w 1130300"/>
                <a:gd name="connsiteY5" fmla="*/ 67056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0" h="1181100">
                  <a:moveTo>
                    <a:pt x="1127760" y="12700"/>
                  </a:moveTo>
                  <a:lnTo>
                    <a:pt x="1127760" y="12700"/>
                  </a:lnTo>
                  <a:lnTo>
                    <a:pt x="547370" y="491490"/>
                  </a:lnTo>
                  <a:lnTo>
                    <a:pt x="12700" y="1169670"/>
                  </a:lnTo>
                  <a:lnTo>
                    <a:pt x="435610" y="1169670"/>
                  </a:lnTo>
                  <a:lnTo>
                    <a:pt x="835660" y="670560"/>
                  </a:lnTo>
                  <a:close/>
                </a:path>
              </a:pathLst>
            </a:custGeom>
            <a:gradFill>
              <a:gsLst>
                <a:gs pos="100000">
                  <a:schemeClr val="accent3">
                    <a:alpha val="20000"/>
                  </a:schemeClr>
                </a:gs>
                <a:gs pos="0">
                  <a:schemeClr val="accent3">
                    <a:alpha val="5000"/>
                  </a:schemeClr>
                </a:gs>
              </a:gsLst>
              <a:lin ang="7440000" scaled="0"/>
            </a:gradFill>
            <a:ln w="12700" cap="flat">
              <a:noFill/>
              <a:prstDash val="solid"/>
              <a:miter/>
            </a:ln>
          </p:spPr>
          <p:txBody>
            <a:bodyPr rtlCol="0" anchor="ctr"/>
            <a:lstStyle/>
            <a:p>
              <a:pPr rtl="0"/>
              <a:endParaRPr lang="fr-FR" noProof="0"/>
            </a:p>
          </p:txBody>
        </p:sp>
        <p:sp>
          <p:nvSpPr>
            <p:cNvPr id="41" name="Forme libre : Forme 40">
              <a:extLst>
                <a:ext uri="{FF2B5EF4-FFF2-40B4-BE49-F238E27FC236}">
                  <a16:creationId xmlns:a16="http://schemas.microsoft.com/office/drawing/2014/main" id="{AB869A0C-2A0A-4F44-91DF-7D2812AC06CB}"/>
                </a:ext>
              </a:extLst>
            </p:cNvPr>
            <p:cNvSpPr/>
            <p:nvPr/>
          </p:nvSpPr>
          <p:spPr>
            <a:xfrm>
              <a:off x="-12700" y="492760"/>
              <a:ext cx="2692400" cy="762000"/>
            </a:xfrm>
            <a:custGeom>
              <a:avLst/>
              <a:gdLst>
                <a:gd name="connsiteX0" fmla="*/ 12700 w 2692400"/>
                <a:gd name="connsiteY0" fmla="*/ 429260 h 762000"/>
                <a:gd name="connsiteX1" fmla="*/ 12700 w 2692400"/>
                <a:gd name="connsiteY1" fmla="*/ 759460 h 762000"/>
                <a:gd name="connsiteX2" fmla="*/ 2044700 w 2692400"/>
                <a:gd name="connsiteY2" fmla="*/ 334010 h 762000"/>
                <a:gd name="connsiteX3" fmla="*/ 2689860 w 2692400"/>
                <a:gd name="connsiteY3" fmla="*/ 12700 h 762000"/>
                <a:gd name="connsiteX4" fmla="*/ 2689860 w 2692400"/>
                <a:gd name="connsiteY4" fmla="*/ 12700 h 762000"/>
                <a:gd name="connsiteX5" fmla="*/ 1936750 w 2692400"/>
                <a:gd name="connsiteY5" fmla="*/ 127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762000">
                  <a:moveTo>
                    <a:pt x="12700" y="429260"/>
                  </a:moveTo>
                  <a:lnTo>
                    <a:pt x="12700" y="759460"/>
                  </a:lnTo>
                  <a:lnTo>
                    <a:pt x="2044700" y="334010"/>
                  </a:lnTo>
                  <a:lnTo>
                    <a:pt x="2689860" y="12700"/>
                  </a:lnTo>
                  <a:lnTo>
                    <a:pt x="2689860" y="12700"/>
                  </a:lnTo>
                  <a:lnTo>
                    <a:pt x="1936750" y="12700"/>
                  </a:lnTo>
                  <a:close/>
                </a:path>
              </a:pathLst>
            </a:custGeom>
            <a:gradFill>
              <a:gsLst>
                <a:gs pos="100000">
                  <a:schemeClr val="tx2">
                    <a:alpha val="20000"/>
                  </a:schemeClr>
                </a:gs>
                <a:gs pos="0">
                  <a:schemeClr val="tx2">
                    <a:alpha val="5000"/>
                  </a:schemeClr>
                </a:gs>
              </a:gsLst>
              <a:lin ang="9840000" scaled="0"/>
            </a:gradFill>
            <a:ln w="12700" cap="flat">
              <a:noFill/>
              <a:prstDash val="solid"/>
              <a:miter/>
            </a:ln>
          </p:spPr>
          <p:txBody>
            <a:bodyPr rtlCol="0" anchor="ctr"/>
            <a:lstStyle/>
            <a:p>
              <a:pPr rtl="0"/>
              <a:endParaRPr lang="fr-FR" noProof="0"/>
            </a:p>
          </p:txBody>
        </p:sp>
        <p:sp>
          <p:nvSpPr>
            <p:cNvPr id="36" name="Forme libre : Forme 35">
              <a:extLst>
                <a:ext uri="{FF2B5EF4-FFF2-40B4-BE49-F238E27FC236}">
                  <a16:creationId xmlns:a16="http://schemas.microsoft.com/office/drawing/2014/main" id="{863DDEEC-D329-48E8-AB64-F011639C386A}"/>
                </a:ext>
              </a:extLst>
            </p:cNvPr>
            <p:cNvSpPr/>
            <p:nvPr/>
          </p:nvSpPr>
          <p:spPr>
            <a:xfrm>
              <a:off x="7642860" y="-12700"/>
              <a:ext cx="1282700" cy="1231900"/>
            </a:xfrm>
            <a:custGeom>
              <a:avLst/>
              <a:gdLst>
                <a:gd name="connsiteX0" fmla="*/ 12700 w 1282700"/>
                <a:gd name="connsiteY0" fmla="*/ 1226820 h 1231900"/>
                <a:gd name="connsiteX1" fmla="*/ 613410 w 1282700"/>
                <a:gd name="connsiteY1" fmla="*/ 773430 h 1231900"/>
                <a:gd name="connsiteX2" fmla="*/ 1270000 w 1282700"/>
                <a:gd name="connsiteY2" fmla="*/ 12700 h 1231900"/>
                <a:gd name="connsiteX3" fmla="*/ 831850 w 1282700"/>
                <a:gd name="connsiteY3" fmla="*/ 12700 h 1231900"/>
                <a:gd name="connsiteX4" fmla="*/ 334010 w 1282700"/>
                <a:gd name="connsiteY4" fmla="*/ 581660 h 123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700" h="1231900">
                  <a:moveTo>
                    <a:pt x="12700" y="1226820"/>
                  </a:moveTo>
                  <a:lnTo>
                    <a:pt x="613410" y="773430"/>
                  </a:lnTo>
                  <a:lnTo>
                    <a:pt x="1270000" y="12700"/>
                  </a:lnTo>
                  <a:lnTo>
                    <a:pt x="831850" y="12700"/>
                  </a:lnTo>
                  <a:lnTo>
                    <a:pt x="334010" y="581660"/>
                  </a:lnTo>
                  <a:close/>
                </a:path>
              </a:pathLst>
            </a:custGeom>
            <a:gradFill>
              <a:gsLst>
                <a:gs pos="100000">
                  <a:schemeClr val="bg2">
                    <a:alpha val="20000"/>
                  </a:schemeClr>
                </a:gs>
                <a:gs pos="0">
                  <a:schemeClr val="bg2">
                    <a:alpha val="5000"/>
                  </a:schemeClr>
                </a:gs>
              </a:gsLst>
              <a:lin ang="3120000" scaled="0"/>
            </a:gradFill>
            <a:ln w="12700" cap="flat">
              <a:noFill/>
              <a:prstDash val="solid"/>
              <a:miter/>
            </a:ln>
          </p:spPr>
          <p:txBody>
            <a:bodyPr rtlCol="0" anchor="ctr"/>
            <a:lstStyle/>
            <a:p>
              <a:pPr rtl="0"/>
              <a:endParaRPr lang="fr-FR" noProof="0"/>
            </a:p>
          </p:txBody>
        </p:sp>
        <p:sp>
          <p:nvSpPr>
            <p:cNvPr id="37" name="Forme libre : Forme 36">
              <a:extLst>
                <a:ext uri="{FF2B5EF4-FFF2-40B4-BE49-F238E27FC236}">
                  <a16:creationId xmlns:a16="http://schemas.microsoft.com/office/drawing/2014/main" id="{B7B80AAE-AECF-4ED8-AF96-F4934E33F6FD}"/>
                </a:ext>
              </a:extLst>
            </p:cNvPr>
            <p:cNvSpPr/>
            <p:nvPr/>
          </p:nvSpPr>
          <p:spPr>
            <a:xfrm>
              <a:off x="8820150" y="-12700"/>
              <a:ext cx="2349500" cy="1943100"/>
            </a:xfrm>
            <a:custGeom>
              <a:avLst/>
              <a:gdLst>
                <a:gd name="connsiteX0" fmla="*/ 12700 w 2349500"/>
                <a:gd name="connsiteY0" fmla="*/ 1560830 h 1943100"/>
                <a:gd name="connsiteX1" fmla="*/ 1536700 w 2349500"/>
                <a:gd name="connsiteY1" fmla="*/ 1941830 h 1943100"/>
                <a:gd name="connsiteX2" fmla="*/ 2346960 w 2349500"/>
                <a:gd name="connsiteY2" fmla="*/ 68580 h 1943100"/>
                <a:gd name="connsiteX3" fmla="*/ 1965960 w 2349500"/>
                <a:gd name="connsiteY3" fmla="*/ 12700 h 1943100"/>
                <a:gd name="connsiteX4" fmla="*/ 939800 w 2349500"/>
                <a:gd name="connsiteY4" fmla="*/ 12700 h 1943100"/>
                <a:gd name="connsiteX5" fmla="*/ 12700 w 2349500"/>
                <a:gd name="connsiteY5" fmla="*/ 156083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9500" h="1943100">
                  <a:moveTo>
                    <a:pt x="12700" y="1560830"/>
                  </a:moveTo>
                  <a:cubicBezTo>
                    <a:pt x="12700" y="1560830"/>
                    <a:pt x="1094740" y="1871980"/>
                    <a:pt x="1536700" y="1941830"/>
                  </a:cubicBezTo>
                  <a:cubicBezTo>
                    <a:pt x="2020570" y="1625600"/>
                    <a:pt x="2346960" y="68580"/>
                    <a:pt x="2346960" y="68580"/>
                  </a:cubicBezTo>
                  <a:cubicBezTo>
                    <a:pt x="2346960" y="68580"/>
                    <a:pt x="2222500" y="40640"/>
                    <a:pt x="1965960" y="12700"/>
                  </a:cubicBezTo>
                  <a:lnTo>
                    <a:pt x="939800" y="12700"/>
                  </a:lnTo>
                  <a:cubicBezTo>
                    <a:pt x="664210" y="1154430"/>
                    <a:pt x="12700" y="1560830"/>
                    <a:pt x="12700" y="1560830"/>
                  </a:cubicBezTo>
                  <a:close/>
                </a:path>
              </a:pathLst>
            </a:custGeom>
            <a:gradFill>
              <a:gsLst>
                <a:gs pos="0">
                  <a:schemeClr val="accent3">
                    <a:alpha val="40000"/>
                  </a:schemeClr>
                </a:gs>
                <a:gs pos="100000">
                  <a:schemeClr val="accent3">
                    <a:alpha val="5000"/>
                  </a:schemeClr>
                </a:gs>
              </a:gsLst>
              <a:lin ang="5940000" scaled="0"/>
            </a:gradFill>
            <a:ln w="12700" cap="flat">
              <a:noFill/>
              <a:prstDash val="solid"/>
              <a:miter/>
            </a:ln>
          </p:spPr>
          <p:txBody>
            <a:bodyPr rtlCol="0" anchor="ctr"/>
            <a:lstStyle/>
            <a:p>
              <a:pPr rtl="0"/>
              <a:endParaRPr lang="fr-FR" noProof="0"/>
            </a:p>
          </p:txBody>
        </p:sp>
        <p:sp>
          <p:nvSpPr>
            <p:cNvPr id="39" name="Forme libre : Forme 38">
              <a:extLst>
                <a:ext uri="{FF2B5EF4-FFF2-40B4-BE49-F238E27FC236}">
                  <a16:creationId xmlns:a16="http://schemas.microsoft.com/office/drawing/2014/main" id="{DC335455-9900-4BAE-AB3E-1CA284A4BA15}"/>
                </a:ext>
              </a:extLst>
            </p:cNvPr>
            <p:cNvSpPr/>
            <p:nvPr/>
          </p:nvSpPr>
          <p:spPr>
            <a:xfrm>
              <a:off x="7265670" y="5240886"/>
              <a:ext cx="4927600" cy="1193800"/>
            </a:xfrm>
            <a:custGeom>
              <a:avLst/>
              <a:gdLst>
                <a:gd name="connsiteX0" fmla="*/ 204470 w 4927600"/>
                <a:gd name="connsiteY0" fmla="*/ 13105 h 1193800"/>
                <a:gd name="connsiteX1" fmla="*/ 12700 w 4927600"/>
                <a:gd name="connsiteY1" fmla="*/ 786535 h 1193800"/>
                <a:gd name="connsiteX2" fmla="*/ 4923790 w 4927600"/>
                <a:gd name="connsiteY2" fmla="*/ 1181505 h 1193800"/>
                <a:gd name="connsiteX3" fmla="*/ 4923790 w 4927600"/>
                <a:gd name="connsiteY3" fmla="*/ 366164 h 1193800"/>
                <a:gd name="connsiteX4" fmla="*/ 204470 w 4927600"/>
                <a:gd name="connsiteY4" fmla="*/ 13105 h 119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7600" h="1193800">
                  <a:moveTo>
                    <a:pt x="204470" y="13105"/>
                  </a:moveTo>
                  <a:lnTo>
                    <a:pt x="12700" y="786535"/>
                  </a:lnTo>
                  <a:cubicBezTo>
                    <a:pt x="12700" y="786535"/>
                    <a:pt x="2622550" y="715414"/>
                    <a:pt x="4923790" y="1181505"/>
                  </a:cubicBezTo>
                  <a:lnTo>
                    <a:pt x="4923790" y="366164"/>
                  </a:lnTo>
                  <a:cubicBezTo>
                    <a:pt x="2410461" y="-13565"/>
                    <a:pt x="204470" y="13105"/>
                    <a:pt x="204470" y="13105"/>
                  </a:cubicBezTo>
                  <a:close/>
                </a:path>
              </a:pathLst>
            </a:custGeom>
            <a:gradFill>
              <a:gsLst>
                <a:gs pos="100000">
                  <a:schemeClr val="tx2">
                    <a:alpha val="40000"/>
                  </a:schemeClr>
                </a:gs>
                <a:gs pos="0">
                  <a:schemeClr val="tx2">
                    <a:alpha val="5000"/>
                  </a:schemeClr>
                </a:gs>
              </a:gsLst>
              <a:lin ang="900000" scaled="0"/>
            </a:gradFill>
            <a:ln w="12700" cap="flat">
              <a:noFill/>
              <a:prstDash val="solid"/>
              <a:miter/>
            </a:ln>
          </p:spPr>
          <p:txBody>
            <a:bodyPr rtlCol="0" anchor="ctr"/>
            <a:lstStyle/>
            <a:p>
              <a:pPr rtl="0"/>
              <a:endParaRPr lang="fr-FR" noProof="0"/>
            </a:p>
          </p:txBody>
        </p:sp>
        <p:sp>
          <p:nvSpPr>
            <p:cNvPr id="26" name="Forme libre : Forme 25">
              <a:extLst>
                <a:ext uri="{FF2B5EF4-FFF2-40B4-BE49-F238E27FC236}">
                  <a16:creationId xmlns:a16="http://schemas.microsoft.com/office/drawing/2014/main" id="{7997994A-3EFC-4653-B5D9-345ADEF9A1E8}"/>
                </a:ext>
              </a:extLst>
            </p:cNvPr>
            <p:cNvSpPr/>
            <p:nvPr/>
          </p:nvSpPr>
          <p:spPr>
            <a:xfrm>
              <a:off x="0" y="4398010"/>
              <a:ext cx="6605059" cy="2459990"/>
            </a:xfrm>
            <a:custGeom>
              <a:avLst/>
              <a:gdLst>
                <a:gd name="connsiteX0" fmla="*/ 6399530 w 6616700"/>
                <a:gd name="connsiteY0" fmla="*/ 12700 h 2476500"/>
                <a:gd name="connsiteX1" fmla="*/ 12700 w 6616700"/>
                <a:gd name="connsiteY1" fmla="*/ 1666240 h 2476500"/>
                <a:gd name="connsiteX2" fmla="*/ 12700 w 6616700"/>
                <a:gd name="connsiteY2" fmla="*/ 2472690 h 2476500"/>
                <a:gd name="connsiteX3" fmla="*/ 1996440 w 6616700"/>
                <a:gd name="connsiteY3" fmla="*/ 2472690 h 2476500"/>
                <a:gd name="connsiteX4" fmla="*/ 6606540 w 6616700"/>
                <a:gd name="connsiteY4" fmla="*/ 1192530 h 2476500"/>
                <a:gd name="connsiteX5" fmla="*/ 6399530 w 6616700"/>
                <a:gd name="connsiteY5" fmla="*/ 12700 h 247650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57391 h 2459990"/>
                <a:gd name="connsiteX5" fmla="*/ 6386830 w 6605059"/>
                <a:gd name="connsiteY5" fmla="*/ 0 h 245999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48976 h 2459990"/>
                <a:gd name="connsiteX5" fmla="*/ 6386830 w 6605059"/>
                <a:gd name="connsiteY5" fmla="*/ 0 h 24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5059" h="2459990">
                  <a:moveTo>
                    <a:pt x="6386830" y="0"/>
                  </a:moveTo>
                  <a:cubicBezTo>
                    <a:pt x="2965450" y="420370"/>
                    <a:pt x="524510" y="1424940"/>
                    <a:pt x="0" y="1653540"/>
                  </a:cubicBezTo>
                  <a:lnTo>
                    <a:pt x="0" y="2459990"/>
                  </a:lnTo>
                  <a:lnTo>
                    <a:pt x="1983740" y="2459990"/>
                  </a:lnTo>
                  <a:cubicBezTo>
                    <a:pt x="3195320" y="2000250"/>
                    <a:pt x="4846109" y="1442346"/>
                    <a:pt x="6605059" y="1148976"/>
                  </a:cubicBezTo>
                  <a:cubicBezTo>
                    <a:pt x="6526319" y="682886"/>
                    <a:pt x="6478270" y="457200"/>
                    <a:pt x="6386830" y="0"/>
                  </a:cubicBezTo>
                  <a:close/>
                </a:path>
              </a:pathLst>
            </a:custGeom>
            <a:gradFill>
              <a:gsLst>
                <a:gs pos="100000">
                  <a:schemeClr val="bg2">
                    <a:alpha val="40000"/>
                  </a:schemeClr>
                </a:gs>
                <a:gs pos="0">
                  <a:schemeClr val="accent5">
                    <a:alpha val="5000"/>
                  </a:schemeClr>
                </a:gs>
              </a:gsLst>
              <a:lin ang="540000" scaled="0"/>
            </a:gradFill>
            <a:ln w="12700" cap="flat">
              <a:noFill/>
              <a:prstDash val="solid"/>
              <a:miter/>
            </a:ln>
          </p:spPr>
          <p:txBody>
            <a:bodyPr rtlCol="0" anchor="ctr"/>
            <a:lstStyle/>
            <a:p>
              <a:pPr rtl="0"/>
              <a:endParaRPr lang="fr-FR" noProof="0"/>
            </a:p>
          </p:txBody>
        </p:sp>
        <p:sp>
          <p:nvSpPr>
            <p:cNvPr id="27" name="Forme libre : Forme 26">
              <a:extLst>
                <a:ext uri="{FF2B5EF4-FFF2-40B4-BE49-F238E27FC236}">
                  <a16:creationId xmlns:a16="http://schemas.microsoft.com/office/drawing/2014/main" id="{F2CC930F-B5EF-486A-A896-75D6B8DDAD09}"/>
                </a:ext>
              </a:extLst>
            </p:cNvPr>
            <p:cNvSpPr/>
            <p:nvPr/>
          </p:nvSpPr>
          <p:spPr>
            <a:xfrm>
              <a:off x="-12700" y="741680"/>
              <a:ext cx="6629400" cy="5981700"/>
            </a:xfrm>
            <a:custGeom>
              <a:avLst/>
              <a:gdLst>
                <a:gd name="connsiteX0" fmla="*/ 5783580 w 6629400"/>
                <a:gd name="connsiteY0" fmla="*/ 12700 h 5981700"/>
                <a:gd name="connsiteX1" fmla="*/ 12700 w 6629400"/>
                <a:gd name="connsiteY1" fmla="*/ 1029970 h 5981700"/>
                <a:gd name="connsiteX2" fmla="*/ 12700 w 6629400"/>
                <a:gd name="connsiteY2" fmla="*/ 5971540 h 5981700"/>
                <a:gd name="connsiteX3" fmla="*/ 6620510 w 6629400"/>
                <a:gd name="connsiteY3" fmla="*/ 4806950 h 5981700"/>
              </a:gdLst>
              <a:ahLst/>
              <a:cxnLst>
                <a:cxn ang="0">
                  <a:pos x="connsiteX0" y="connsiteY0"/>
                </a:cxn>
                <a:cxn ang="0">
                  <a:pos x="connsiteX1" y="connsiteY1"/>
                </a:cxn>
                <a:cxn ang="0">
                  <a:pos x="connsiteX2" y="connsiteY2"/>
                </a:cxn>
                <a:cxn ang="0">
                  <a:pos x="connsiteX3" y="connsiteY3"/>
                </a:cxn>
              </a:cxnLst>
              <a:rect l="l" t="t" r="r" b="b"/>
              <a:pathLst>
                <a:path w="6629400" h="5981700">
                  <a:moveTo>
                    <a:pt x="5783580" y="12700"/>
                  </a:moveTo>
                  <a:lnTo>
                    <a:pt x="12700" y="1029970"/>
                  </a:lnTo>
                  <a:lnTo>
                    <a:pt x="12700" y="5971540"/>
                  </a:lnTo>
                  <a:lnTo>
                    <a:pt x="6620510" y="4806950"/>
                  </a:lnTo>
                  <a:close/>
                </a:path>
              </a:pathLst>
            </a:custGeom>
            <a:gradFill flip="none" rotWithShape="1">
              <a:gsLst>
                <a:gs pos="0">
                  <a:schemeClr val="bg2"/>
                </a:gs>
                <a:gs pos="100000">
                  <a:schemeClr val="accent5"/>
                </a:gs>
              </a:gsLst>
              <a:lin ang="2700000" scaled="0"/>
              <a:tileRect/>
            </a:gradFill>
            <a:ln w="12700" cap="flat">
              <a:noFill/>
              <a:prstDash val="solid"/>
              <a:miter/>
            </a:ln>
          </p:spPr>
          <p:txBody>
            <a:bodyPr rtlCol="0" anchor="ctr"/>
            <a:lstStyle/>
            <a:p>
              <a:pPr rtl="0"/>
              <a:endParaRPr lang="fr-FR" noProof="0"/>
            </a:p>
          </p:txBody>
        </p:sp>
        <p:sp>
          <p:nvSpPr>
            <p:cNvPr id="28" name="Forme libre : Forme 27">
              <a:extLst>
                <a:ext uri="{FF2B5EF4-FFF2-40B4-BE49-F238E27FC236}">
                  <a16:creationId xmlns:a16="http://schemas.microsoft.com/office/drawing/2014/main" id="{791B94BC-A2EC-4D50-B423-764E53B13BE7}"/>
                </a:ext>
              </a:extLst>
            </p:cNvPr>
            <p:cNvSpPr/>
            <p:nvPr/>
          </p:nvSpPr>
          <p:spPr>
            <a:xfrm>
              <a:off x="7533640" y="-12700"/>
              <a:ext cx="1676400" cy="1549400"/>
            </a:xfrm>
            <a:custGeom>
              <a:avLst/>
              <a:gdLst>
                <a:gd name="connsiteX0" fmla="*/ 1123950 w 1676400"/>
                <a:gd name="connsiteY0" fmla="*/ 12700 h 1549400"/>
                <a:gd name="connsiteX1" fmla="*/ 12700 w 1676400"/>
                <a:gd name="connsiteY1" fmla="*/ 1268730 h 1549400"/>
                <a:gd name="connsiteX2" fmla="*/ 320040 w 1676400"/>
                <a:gd name="connsiteY2" fmla="*/ 1541780 h 1549400"/>
                <a:gd name="connsiteX3" fmla="*/ 1672590 w 1676400"/>
                <a:gd name="connsiteY3" fmla="*/ 12700 h 1549400"/>
              </a:gdLst>
              <a:ahLst/>
              <a:cxnLst>
                <a:cxn ang="0">
                  <a:pos x="connsiteX0" y="connsiteY0"/>
                </a:cxn>
                <a:cxn ang="0">
                  <a:pos x="connsiteX1" y="connsiteY1"/>
                </a:cxn>
                <a:cxn ang="0">
                  <a:pos x="connsiteX2" y="connsiteY2"/>
                </a:cxn>
                <a:cxn ang="0">
                  <a:pos x="connsiteX3" y="connsiteY3"/>
                </a:cxn>
              </a:cxnLst>
              <a:rect l="l" t="t" r="r" b="b"/>
              <a:pathLst>
                <a:path w="1676400" h="1549400">
                  <a:moveTo>
                    <a:pt x="1123950" y="12700"/>
                  </a:moveTo>
                  <a:lnTo>
                    <a:pt x="12700" y="1268730"/>
                  </a:lnTo>
                  <a:lnTo>
                    <a:pt x="320040" y="1541780"/>
                  </a:lnTo>
                  <a:lnTo>
                    <a:pt x="1672590" y="12700"/>
                  </a:lnTo>
                  <a:close/>
                </a:path>
              </a:pathLst>
            </a:custGeom>
            <a:blipFill>
              <a:blip r:embed="rId2"/>
              <a:srcRect/>
              <a:stretch>
                <a:fillRect l="8684" t="-98206" r="-65455" b="7644"/>
              </a:stretch>
            </a:blipFill>
            <a:ln w="12700" cap="flat">
              <a:noFill/>
              <a:prstDash val="solid"/>
              <a:miter/>
            </a:ln>
          </p:spPr>
          <p:txBody>
            <a:bodyPr rtlCol="0" anchor="ctr"/>
            <a:lstStyle/>
            <a:p>
              <a:pPr rtl="0"/>
              <a:endParaRPr lang="fr-FR" noProof="0"/>
            </a:p>
          </p:txBody>
        </p:sp>
        <p:sp>
          <p:nvSpPr>
            <p:cNvPr id="29" name="Forme libre : Forme 28">
              <a:extLst>
                <a:ext uri="{FF2B5EF4-FFF2-40B4-BE49-F238E27FC236}">
                  <a16:creationId xmlns:a16="http://schemas.microsoft.com/office/drawing/2014/main" id="{5D578B85-2A30-4840-8B68-DDDE2A2DF6B6}"/>
                </a:ext>
              </a:extLst>
            </p:cNvPr>
            <p:cNvSpPr/>
            <p:nvPr/>
          </p:nvSpPr>
          <p:spPr>
            <a:xfrm>
              <a:off x="-12700" y="431800"/>
              <a:ext cx="2921000" cy="1041400"/>
            </a:xfrm>
            <a:custGeom>
              <a:avLst/>
              <a:gdLst>
                <a:gd name="connsiteX0" fmla="*/ 12700 w 2921000"/>
                <a:gd name="connsiteY0" fmla="*/ 1031240 h 1041400"/>
                <a:gd name="connsiteX1" fmla="*/ 2912110 w 2921000"/>
                <a:gd name="connsiteY1" fmla="*/ 415290 h 1041400"/>
                <a:gd name="connsiteX2" fmla="*/ 2827020 w 2921000"/>
                <a:gd name="connsiteY2" fmla="*/ 12700 h 1041400"/>
                <a:gd name="connsiteX3" fmla="*/ 12700 w 2921000"/>
                <a:gd name="connsiteY3" fmla="*/ 610870 h 1041400"/>
              </a:gdLst>
              <a:ahLst/>
              <a:cxnLst>
                <a:cxn ang="0">
                  <a:pos x="connsiteX0" y="connsiteY0"/>
                </a:cxn>
                <a:cxn ang="0">
                  <a:pos x="connsiteX1" y="connsiteY1"/>
                </a:cxn>
                <a:cxn ang="0">
                  <a:pos x="connsiteX2" y="connsiteY2"/>
                </a:cxn>
                <a:cxn ang="0">
                  <a:pos x="connsiteX3" y="connsiteY3"/>
                </a:cxn>
              </a:cxnLst>
              <a:rect l="l" t="t" r="r" b="b"/>
              <a:pathLst>
                <a:path w="2921000" h="1041400">
                  <a:moveTo>
                    <a:pt x="12700" y="1031240"/>
                  </a:moveTo>
                  <a:lnTo>
                    <a:pt x="2912110" y="415290"/>
                  </a:lnTo>
                  <a:lnTo>
                    <a:pt x="2827020" y="12700"/>
                  </a:lnTo>
                  <a:lnTo>
                    <a:pt x="12700" y="610870"/>
                  </a:lnTo>
                  <a:close/>
                </a:path>
              </a:pathLst>
            </a:custGeom>
            <a:blipFill>
              <a:blip r:embed="rId3"/>
              <a:srcRect/>
              <a:stretch>
                <a:fillRect l="-32063" t="15838" r="1073" b="-15838"/>
              </a:stretch>
            </a:blipFill>
            <a:ln w="12700" cap="flat">
              <a:noFill/>
              <a:prstDash val="solid"/>
              <a:miter/>
            </a:ln>
          </p:spPr>
          <p:txBody>
            <a:bodyPr rtlCol="0" anchor="ctr"/>
            <a:lstStyle/>
            <a:p>
              <a:pPr rtl="0"/>
              <a:endParaRPr lang="fr-FR" noProof="0"/>
            </a:p>
          </p:txBody>
        </p:sp>
        <p:sp>
          <p:nvSpPr>
            <p:cNvPr id="30" name="Forme libre : Forme 29">
              <a:extLst>
                <a:ext uri="{FF2B5EF4-FFF2-40B4-BE49-F238E27FC236}">
                  <a16:creationId xmlns:a16="http://schemas.microsoft.com/office/drawing/2014/main" id="{9E87D68E-7B06-4D4A-BAE3-650770DBFBE6}"/>
                </a:ext>
              </a:extLst>
            </p:cNvPr>
            <p:cNvSpPr/>
            <p:nvPr/>
          </p:nvSpPr>
          <p:spPr>
            <a:xfrm>
              <a:off x="5916930" y="5568950"/>
              <a:ext cx="1358900" cy="1295400"/>
            </a:xfrm>
            <a:custGeom>
              <a:avLst/>
              <a:gdLst>
                <a:gd name="connsiteX0" fmla="*/ 12700 w 1358900"/>
                <a:gd name="connsiteY0" fmla="*/ 1289050 h 1295400"/>
                <a:gd name="connsiteX1" fmla="*/ 538480 w 1358900"/>
                <a:gd name="connsiteY1" fmla="*/ 1289050 h 1295400"/>
                <a:gd name="connsiteX2" fmla="*/ 1350010 w 1358900"/>
                <a:gd name="connsiteY2" fmla="*/ 269240 h 1295400"/>
                <a:gd name="connsiteX3" fmla="*/ 1028700 w 1358900"/>
                <a:gd name="connsiteY3" fmla="*/ 12700 h 1295400"/>
              </a:gdLst>
              <a:ahLst/>
              <a:cxnLst>
                <a:cxn ang="0">
                  <a:pos x="connsiteX0" y="connsiteY0"/>
                </a:cxn>
                <a:cxn ang="0">
                  <a:pos x="connsiteX1" y="connsiteY1"/>
                </a:cxn>
                <a:cxn ang="0">
                  <a:pos x="connsiteX2" y="connsiteY2"/>
                </a:cxn>
                <a:cxn ang="0">
                  <a:pos x="connsiteX3" y="connsiteY3"/>
                </a:cxn>
              </a:cxnLst>
              <a:rect l="l" t="t" r="r" b="b"/>
              <a:pathLst>
                <a:path w="1358900" h="1295400">
                  <a:moveTo>
                    <a:pt x="12700" y="1289050"/>
                  </a:moveTo>
                  <a:lnTo>
                    <a:pt x="538480" y="1289050"/>
                  </a:lnTo>
                  <a:lnTo>
                    <a:pt x="1350010" y="269240"/>
                  </a:lnTo>
                  <a:lnTo>
                    <a:pt x="1028700" y="12700"/>
                  </a:lnTo>
                  <a:close/>
                </a:path>
              </a:pathLst>
            </a:custGeom>
            <a:blipFill>
              <a:blip r:embed="rId4"/>
              <a:srcRect/>
              <a:stretch>
                <a:fillRect l="-121206" t="11183" r="13010" b="-182361"/>
              </a:stretch>
            </a:blipFill>
            <a:ln w="12700" cap="flat">
              <a:noFill/>
              <a:prstDash val="solid"/>
              <a:miter/>
            </a:ln>
          </p:spPr>
          <p:txBody>
            <a:bodyPr rtlCol="0" anchor="ctr"/>
            <a:lstStyle/>
            <a:p>
              <a:pPr rtl="0"/>
              <a:endParaRPr lang="fr-FR" noProof="0"/>
            </a:p>
          </p:txBody>
        </p:sp>
        <p:sp>
          <p:nvSpPr>
            <p:cNvPr id="31" name="Forme libre : Forme 30">
              <a:extLst>
                <a:ext uri="{FF2B5EF4-FFF2-40B4-BE49-F238E27FC236}">
                  <a16:creationId xmlns:a16="http://schemas.microsoft.com/office/drawing/2014/main" id="{70744E0D-4320-4203-ABA0-DC9D0B329E16}"/>
                </a:ext>
              </a:extLst>
            </p:cNvPr>
            <p:cNvSpPr/>
            <p:nvPr/>
          </p:nvSpPr>
          <p:spPr>
            <a:xfrm>
              <a:off x="7754620" y="4657090"/>
              <a:ext cx="4445000" cy="1765300"/>
            </a:xfrm>
            <a:custGeom>
              <a:avLst/>
              <a:gdLst>
                <a:gd name="connsiteX0" fmla="*/ 187961 w 4445000"/>
                <a:gd name="connsiteY0" fmla="*/ 12700 h 1765300"/>
                <a:gd name="connsiteX1" fmla="*/ 12700 w 4445000"/>
                <a:gd name="connsiteY1" fmla="*/ 859790 h 1765300"/>
                <a:gd name="connsiteX2" fmla="*/ 4434840 w 4445000"/>
                <a:gd name="connsiteY2" fmla="*/ 1753870 h 1765300"/>
                <a:gd name="connsiteX3" fmla="*/ 4434840 w 4445000"/>
                <a:gd name="connsiteY3" fmla="*/ 871220 h 1765300"/>
              </a:gdLst>
              <a:ahLst/>
              <a:cxnLst>
                <a:cxn ang="0">
                  <a:pos x="connsiteX0" y="connsiteY0"/>
                </a:cxn>
                <a:cxn ang="0">
                  <a:pos x="connsiteX1" y="connsiteY1"/>
                </a:cxn>
                <a:cxn ang="0">
                  <a:pos x="connsiteX2" y="connsiteY2"/>
                </a:cxn>
                <a:cxn ang="0">
                  <a:pos x="connsiteX3" y="connsiteY3"/>
                </a:cxn>
              </a:cxnLst>
              <a:rect l="l" t="t" r="r" b="b"/>
              <a:pathLst>
                <a:path w="4445000" h="1765300">
                  <a:moveTo>
                    <a:pt x="187961" y="12700"/>
                  </a:moveTo>
                  <a:lnTo>
                    <a:pt x="12700" y="859790"/>
                  </a:lnTo>
                  <a:lnTo>
                    <a:pt x="4434840" y="1753870"/>
                  </a:lnTo>
                  <a:lnTo>
                    <a:pt x="4434840" y="871220"/>
                  </a:lnTo>
                  <a:close/>
                </a:path>
              </a:pathLst>
            </a:custGeom>
            <a:gradFill>
              <a:gsLst>
                <a:gs pos="100000">
                  <a:schemeClr val="tx1"/>
                </a:gs>
                <a:gs pos="0">
                  <a:schemeClr val="tx2"/>
                </a:gs>
              </a:gsLst>
              <a:lin ang="900000" scaled="0"/>
            </a:gradFill>
            <a:ln w="12700" cap="flat">
              <a:noFill/>
              <a:prstDash val="solid"/>
              <a:miter/>
            </a:ln>
          </p:spPr>
          <p:txBody>
            <a:bodyPr rtlCol="0" anchor="ctr"/>
            <a:lstStyle/>
            <a:p>
              <a:pPr rtl="0"/>
              <a:endParaRPr lang="fr-FR" noProof="0"/>
            </a:p>
          </p:txBody>
        </p:sp>
        <p:sp>
          <p:nvSpPr>
            <p:cNvPr id="32" name="Forme libre : Forme 31">
              <a:extLst>
                <a:ext uri="{FF2B5EF4-FFF2-40B4-BE49-F238E27FC236}">
                  <a16:creationId xmlns:a16="http://schemas.microsoft.com/office/drawing/2014/main" id="{388CFBA9-D870-41CC-A059-97970304A115}"/>
                </a:ext>
              </a:extLst>
            </p:cNvPr>
            <p:cNvSpPr/>
            <p:nvPr/>
          </p:nvSpPr>
          <p:spPr>
            <a:xfrm>
              <a:off x="6718300" y="1951990"/>
              <a:ext cx="5473700" cy="3289300"/>
            </a:xfrm>
            <a:custGeom>
              <a:avLst/>
              <a:gdLst>
                <a:gd name="connsiteX0" fmla="*/ 5471160 w 5473700"/>
                <a:gd name="connsiteY0" fmla="*/ 1239520 h 3289300"/>
                <a:gd name="connsiteX1" fmla="*/ 513080 w 5473700"/>
                <a:gd name="connsiteY1" fmla="*/ 12700 h 3289300"/>
                <a:gd name="connsiteX2" fmla="*/ 12700 w 5473700"/>
                <a:gd name="connsiteY2" fmla="*/ 1934210 h 3289300"/>
                <a:gd name="connsiteX3" fmla="*/ 5471160 w 5473700"/>
                <a:gd name="connsiteY3" fmla="*/ 3285490 h 3289300"/>
              </a:gdLst>
              <a:ahLst/>
              <a:cxnLst>
                <a:cxn ang="0">
                  <a:pos x="connsiteX0" y="connsiteY0"/>
                </a:cxn>
                <a:cxn ang="0">
                  <a:pos x="connsiteX1" y="connsiteY1"/>
                </a:cxn>
                <a:cxn ang="0">
                  <a:pos x="connsiteX2" y="connsiteY2"/>
                </a:cxn>
                <a:cxn ang="0">
                  <a:pos x="connsiteX3" y="connsiteY3"/>
                </a:cxn>
              </a:cxnLst>
              <a:rect l="l" t="t" r="r" b="b"/>
              <a:pathLst>
                <a:path w="5473700" h="3289300">
                  <a:moveTo>
                    <a:pt x="5471160" y="1239520"/>
                  </a:moveTo>
                  <a:lnTo>
                    <a:pt x="513080" y="12700"/>
                  </a:lnTo>
                  <a:lnTo>
                    <a:pt x="12700" y="1934210"/>
                  </a:lnTo>
                  <a:lnTo>
                    <a:pt x="5471160" y="3285490"/>
                  </a:lnTo>
                  <a:close/>
                </a:path>
              </a:pathLst>
            </a:custGeom>
            <a:gradFill>
              <a:gsLst>
                <a:gs pos="100000">
                  <a:schemeClr val="accent2"/>
                </a:gs>
                <a:gs pos="0">
                  <a:schemeClr val="accent1"/>
                </a:gs>
              </a:gsLst>
              <a:lin ang="10440000" scaled="0"/>
            </a:gradFill>
            <a:ln w="12700" cap="flat">
              <a:noFill/>
              <a:prstDash val="solid"/>
              <a:miter/>
            </a:ln>
          </p:spPr>
          <p:txBody>
            <a:bodyPr rtlCol="0" anchor="ctr"/>
            <a:lstStyle/>
            <a:p>
              <a:pPr rtl="0"/>
              <a:endParaRPr lang="fr-FR" noProof="0"/>
            </a:p>
          </p:txBody>
        </p:sp>
        <p:sp>
          <p:nvSpPr>
            <p:cNvPr id="33" name="Forme libre : Forme 32">
              <a:extLst>
                <a:ext uri="{FF2B5EF4-FFF2-40B4-BE49-F238E27FC236}">
                  <a16:creationId xmlns:a16="http://schemas.microsoft.com/office/drawing/2014/main" id="{6A242F88-3014-41DD-BA5C-BEE53C5FBC5C}"/>
                </a:ext>
              </a:extLst>
            </p:cNvPr>
            <p:cNvSpPr/>
            <p:nvPr/>
          </p:nvSpPr>
          <p:spPr>
            <a:xfrm>
              <a:off x="-12700" y="1065530"/>
              <a:ext cx="6286500" cy="5397500"/>
            </a:xfrm>
            <a:custGeom>
              <a:avLst/>
              <a:gdLst>
                <a:gd name="connsiteX0" fmla="*/ 12700 w 6286500"/>
                <a:gd name="connsiteY0" fmla="*/ 1008380 h 5397500"/>
                <a:gd name="connsiteX1" fmla="*/ 12700 w 6286500"/>
                <a:gd name="connsiteY1" fmla="*/ 1046480 h 5397500"/>
                <a:gd name="connsiteX2" fmla="*/ 5509260 w 6286500"/>
                <a:gd name="connsiteY2" fmla="*/ 57150 h 5397500"/>
                <a:gd name="connsiteX3" fmla="*/ 6238240 w 6286500"/>
                <a:gd name="connsiteY3" fmla="*/ 4236720 h 5397500"/>
                <a:gd name="connsiteX4" fmla="*/ 12700 w 6286500"/>
                <a:gd name="connsiteY4" fmla="*/ 5356860 h 5397500"/>
                <a:gd name="connsiteX5" fmla="*/ 12700 w 6286500"/>
                <a:gd name="connsiteY5" fmla="*/ 5394960 h 5397500"/>
                <a:gd name="connsiteX6" fmla="*/ 6263640 w 6286500"/>
                <a:gd name="connsiteY6" fmla="*/ 4271010 h 5397500"/>
                <a:gd name="connsiteX7" fmla="*/ 6282690 w 6286500"/>
                <a:gd name="connsiteY7" fmla="*/ 4267200 h 5397500"/>
                <a:gd name="connsiteX8" fmla="*/ 5541010 w 6286500"/>
                <a:gd name="connsiteY8" fmla="*/ 12700 h 539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6500" h="5397500">
                  <a:moveTo>
                    <a:pt x="12700" y="1008380"/>
                  </a:moveTo>
                  <a:lnTo>
                    <a:pt x="12700" y="1046480"/>
                  </a:lnTo>
                  <a:lnTo>
                    <a:pt x="5509260" y="57150"/>
                  </a:lnTo>
                  <a:lnTo>
                    <a:pt x="6238240" y="4236720"/>
                  </a:lnTo>
                  <a:lnTo>
                    <a:pt x="12700" y="5356860"/>
                  </a:lnTo>
                  <a:lnTo>
                    <a:pt x="12700" y="5394960"/>
                  </a:lnTo>
                  <a:lnTo>
                    <a:pt x="6263640" y="4271010"/>
                  </a:lnTo>
                  <a:lnTo>
                    <a:pt x="6282690" y="4267200"/>
                  </a:lnTo>
                  <a:lnTo>
                    <a:pt x="5541010" y="12700"/>
                  </a:lnTo>
                  <a:close/>
                </a:path>
              </a:pathLst>
            </a:custGeom>
            <a:solidFill>
              <a:schemeClr val="bg1"/>
            </a:solidFill>
            <a:ln w="12700" cap="flat">
              <a:noFill/>
              <a:prstDash val="solid"/>
              <a:miter/>
            </a:ln>
          </p:spPr>
          <p:txBody>
            <a:bodyPr rtlCol="0" anchor="ctr"/>
            <a:lstStyle/>
            <a:p>
              <a:pPr rtl="0"/>
              <a:endParaRPr lang="fr-FR" noProof="0"/>
            </a:p>
          </p:txBody>
        </p:sp>
        <p:sp>
          <p:nvSpPr>
            <p:cNvPr id="35" name="Forme libre : Forme 34">
              <a:extLst>
                <a:ext uri="{FF2B5EF4-FFF2-40B4-BE49-F238E27FC236}">
                  <a16:creationId xmlns:a16="http://schemas.microsoft.com/office/drawing/2014/main" id="{0253D3E1-4DA1-48D6-AC1F-7C97914E3B63}"/>
                </a:ext>
              </a:extLst>
            </p:cNvPr>
            <p:cNvSpPr/>
            <p:nvPr/>
          </p:nvSpPr>
          <p:spPr>
            <a:xfrm>
              <a:off x="9467850" y="-12700"/>
              <a:ext cx="1727200" cy="1714500"/>
            </a:xfrm>
            <a:custGeom>
              <a:avLst/>
              <a:gdLst>
                <a:gd name="connsiteX0" fmla="*/ 1355090 w 1727200"/>
                <a:gd name="connsiteY0" fmla="*/ 1706880 h 1714500"/>
                <a:gd name="connsiteX1" fmla="*/ 1719580 w 1727200"/>
                <a:gd name="connsiteY1" fmla="*/ 12700 h 1714500"/>
                <a:gd name="connsiteX2" fmla="*/ 314960 w 1727200"/>
                <a:gd name="connsiteY2" fmla="*/ 12700 h 1714500"/>
                <a:gd name="connsiteX3" fmla="*/ 12700 w 1727200"/>
                <a:gd name="connsiteY3" fmla="*/ 1413510 h 1714500"/>
              </a:gdLst>
              <a:ahLst/>
              <a:cxnLst>
                <a:cxn ang="0">
                  <a:pos x="connsiteX0" y="connsiteY0"/>
                </a:cxn>
                <a:cxn ang="0">
                  <a:pos x="connsiteX1" y="connsiteY1"/>
                </a:cxn>
                <a:cxn ang="0">
                  <a:pos x="connsiteX2" y="connsiteY2"/>
                </a:cxn>
                <a:cxn ang="0">
                  <a:pos x="connsiteX3" y="connsiteY3"/>
                </a:cxn>
              </a:cxnLst>
              <a:rect l="l" t="t" r="r" b="b"/>
              <a:pathLst>
                <a:path w="1727200" h="1714500">
                  <a:moveTo>
                    <a:pt x="1355090" y="1706880"/>
                  </a:moveTo>
                  <a:lnTo>
                    <a:pt x="1719580" y="12700"/>
                  </a:lnTo>
                  <a:lnTo>
                    <a:pt x="314960" y="12700"/>
                  </a:lnTo>
                  <a:lnTo>
                    <a:pt x="12700" y="1413510"/>
                  </a:lnTo>
                  <a:close/>
                </a:path>
              </a:pathLst>
            </a:custGeom>
            <a:gradFill>
              <a:gsLst>
                <a:gs pos="100000">
                  <a:schemeClr val="accent3"/>
                </a:gs>
                <a:gs pos="0">
                  <a:schemeClr val="accent6"/>
                </a:gs>
              </a:gsLst>
              <a:lin ang="5940000" scaled="0"/>
            </a:gradFill>
            <a:ln w="12700" cap="flat">
              <a:noFill/>
              <a:prstDash val="solid"/>
              <a:miter/>
            </a:ln>
          </p:spPr>
          <p:txBody>
            <a:bodyPr rtlCol="0" anchor="ctr"/>
            <a:lstStyle/>
            <a:p>
              <a:pPr rtl="0"/>
              <a:endParaRPr lang="fr-FR" noProof="0"/>
            </a:p>
          </p:txBody>
        </p:sp>
      </p:grpSp>
      <p:sp>
        <p:nvSpPr>
          <p:cNvPr id="3" name="Sous-titre 2">
            <a:extLst>
              <a:ext uri="{FF2B5EF4-FFF2-40B4-BE49-F238E27FC236}">
                <a16:creationId xmlns:a16="http://schemas.microsoft.com/office/drawing/2014/main" id="{14E79CE3-6B36-4090-99A1-F1D0E79B4276}"/>
              </a:ext>
            </a:extLst>
          </p:cNvPr>
          <p:cNvSpPr>
            <a:spLocks noGrp="1"/>
          </p:cNvSpPr>
          <p:nvPr>
            <p:ph type="subTitle" idx="1" hasCustomPrompt="1"/>
          </p:nvPr>
        </p:nvSpPr>
        <p:spPr>
          <a:xfrm rot="720000">
            <a:off x="8126323" y="5127866"/>
            <a:ext cx="3963590" cy="858767"/>
          </a:xfrm>
        </p:spPr>
        <p:txBody>
          <a:bodyPr rtlCol="0" anchor="ctr" anchorCtr="0">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r-FR" noProof="0"/>
              <a:t>CLIQUEZ POUR MODIFIER LE MASTER</a:t>
            </a:r>
          </a:p>
        </p:txBody>
      </p:sp>
      <p:sp>
        <p:nvSpPr>
          <p:cNvPr id="42" name="Espace réservé d’image 26">
            <a:extLst>
              <a:ext uri="{FF2B5EF4-FFF2-40B4-BE49-F238E27FC236}">
                <a16:creationId xmlns:a16="http://schemas.microsoft.com/office/drawing/2014/main" id="{C109A47C-99A8-42F1-AF6B-F5CB08E6BC97}"/>
              </a:ext>
            </a:extLst>
          </p:cNvPr>
          <p:cNvSpPr>
            <a:spLocks noGrp="1"/>
          </p:cNvSpPr>
          <p:nvPr>
            <p:ph type="pic" sz="quarter" idx="15" hasCustomPrompt="1"/>
          </p:nvPr>
        </p:nvSpPr>
        <p:spPr>
          <a:xfrm>
            <a:off x="90" y="1115082"/>
            <a:ext cx="6230657" cy="5314602"/>
          </a:xfrm>
          <a:custGeom>
            <a:avLst/>
            <a:gdLst>
              <a:gd name="connsiteX0" fmla="*/ 0 w 5738813"/>
              <a:gd name="connsiteY0" fmla="*/ 5403850 h 5403850"/>
              <a:gd name="connsiteX1" fmla="*/ 1350963 w 5738813"/>
              <a:gd name="connsiteY1" fmla="*/ 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38813"/>
              <a:gd name="connsiteY0" fmla="*/ 5403850 h 5403850"/>
              <a:gd name="connsiteX1" fmla="*/ 11560 w 5738813"/>
              <a:gd name="connsiteY1" fmla="*/ 644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46572"/>
              <a:gd name="connsiteY0" fmla="*/ 5397410 h 5397410"/>
              <a:gd name="connsiteX1" fmla="*/ 11560 w 5746572"/>
              <a:gd name="connsiteY1" fmla="*/ 0 h 5397410"/>
              <a:gd name="connsiteX2" fmla="*/ 5746572 w 5746572"/>
              <a:gd name="connsiteY2" fmla="*/ 6439 h 5397410"/>
              <a:gd name="connsiteX3" fmla="*/ 5738813 w 5746572"/>
              <a:gd name="connsiteY3" fmla="*/ 5397410 h 5397410"/>
              <a:gd name="connsiteX4" fmla="*/ 0 w 5746572"/>
              <a:gd name="connsiteY4" fmla="*/ 5397410 h 5397410"/>
              <a:gd name="connsiteX0" fmla="*/ 0 w 6092996"/>
              <a:gd name="connsiteY0" fmla="*/ 5397410 h 5397410"/>
              <a:gd name="connsiteX1" fmla="*/ 11560 w 6092996"/>
              <a:gd name="connsiteY1" fmla="*/ 0 h 5397410"/>
              <a:gd name="connsiteX2" fmla="*/ 5746572 w 6092996"/>
              <a:gd name="connsiteY2" fmla="*/ 6439 h 5397410"/>
              <a:gd name="connsiteX3" fmla="*/ 6092982 w 6092996"/>
              <a:gd name="connsiteY3" fmla="*/ 4940210 h 5397410"/>
              <a:gd name="connsiteX4" fmla="*/ 0 w 6092996"/>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408602 h 5408602"/>
              <a:gd name="connsiteX1" fmla="*/ 11560 w 6092982"/>
              <a:gd name="connsiteY1" fmla="*/ 0 h 5408602"/>
              <a:gd name="connsiteX2" fmla="*/ 5746572 w 6092982"/>
              <a:gd name="connsiteY2" fmla="*/ 6439 h 5408602"/>
              <a:gd name="connsiteX3" fmla="*/ 6092982 w 6092982"/>
              <a:gd name="connsiteY3" fmla="*/ 4940210 h 5408602"/>
              <a:gd name="connsiteX4" fmla="*/ 0 w 6092982"/>
              <a:gd name="connsiteY4" fmla="*/ 5408602 h 5408602"/>
              <a:gd name="connsiteX0" fmla="*/ 0 w 6065273"/>
              <a:gd name="connsiteY0" fmla="*/ 5408602 h 5408602"/>
              <a:gd name="connsiteX1" fmla="*/ 11560 w 6065273"/>
              <a:gd name="connsiteY1" fmla="*/ 0 h 5408602"/>
              <a:gd name="connsiteX2" fmla="*/ 5746572 w 6065273"/>
              <a:gd name="connsiteY2" fmla="*/ 6439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12034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841 h 5408602"/>
              <a:gd name="connsiteX3" fmla="*/ 6065273 w 6065273"/>
              <a:gd name="connsiteY3" fmla="*/ 4979386 h 5408602"/>
              <a:gd name="connsiteX4" fmla="*/ 0 w 6065273"/>
              <a:gd name="connsiteY4" fmla="*/ 5408602 h 5408602"/>
              <a:gd name="connsiteX0" fmla="*/ 693 w 6065966"/>
              <a:gd name="connsiteY0" fmla="*/ 5408602 h 5408602"/>
              <a:gd name="connsiteX1" fmla="*/ 1170 w 6065966"/>
              <a:gd name="connsiteY1" fmla="*/ 0 h 5408602"/>
              <a:gd name="connsiteX2" fmla="*/ 5725098 w 6065966"/>
              <a:gd name="connsiteY2" fmla="*/ 841 h 5408602"/>
              <a:gd name="connsiteX3" fmla="*/ 6065966 w 6065966"/>
              <a:gd name="connsiteY3" fmla="*/ 4979386 h 5408602"/>
              <a:gd name="connsiteX4" fmla="*/ 693 w 6065966"/>
              <a:gd name="connsiteY4" fmla="*/ 5408602 h 5408602"/>
              <a:gd name="connsiteX0" fmla="*/ 693 w 6218366"/>
              <a:gd name="connsiteY0" fmla="*/ 5408602 h 5408602"/>
              <a:gd name="connsiteX1" fmla="*/ 1170 w 6218366"/>
              <a:gd name="connsiteY1" fmla="*/ 0 h 5408602"/>
              <a:gd name="connsiteX2" fmla="*/ 5725098 w 6218366"/>
              <a:gd name="connsiteY2" fmla="*/ 841 h 5408602"/>
              <a:gd name="connsiteX3" fmla="*/ 6218366 w 6218366"/>
              <a:gd name="connsiteY3" fmla="*/ 4235528 h 5408602"/>
              <a:gd name="connsiteX4" fmla="*/ 693 w 6218366"/>
              <a:gd name="connsiteY4" fmla="*/ 5408602 h 5408602"/>
              <a:gd name="connsiteX0" fmla="*/ 693 w 6218366"/>
              <a:gd name="connsiteY0" fmla="*/ 5408602 h 5408602"/>
              <a:gd name="connsiteX1" fmla="*/ 1170 w 6218366"/>
              <a:gd name="connsiteY1" fmla="*/ 0 h 5408602"/>
              <a:gd name="connsiteX2" fmla="*/ 5496498 w 6218366"/>
              <a:gd name="connsiteY2" fmla="*/ 39317 h 5408602"/>
              <a:gd name="connsiteX3" fmla="*/ 6218366 w 6218366"/>
              <a:gd name="connsiteY3" fmla="*/ 4235528 h 5408602"/>
              <a:gd name="connsiteX4" fmla="*/ 693 w 6218366"/>
              <a:gd name="connsiteY4" fmla="*/ 5408602 h 5408602"/>
              <a:gd name="connsiteX0" fmla="*/ 693 w 6218366"/>
              <a:gd name="connsiteY0" fmla="*/ 5369285 h 5369285"/>
              <a:gd name="connsiteX1" fmla="*/ 1170 w 6218366"/>
              <a:gd name="connsiteY1" fmla="*/ 1012345 h 5369285"/>
              <a:gd name="connsiteX2" fmla="*/ 5496498 w 6218366"/>
              <a:gd name="connsiteY2" fmla="*/ 0 h 5369285"/>
              <a:gd name="connsiteX3" fmla="*/ 6218366 w 6218366"/>
              <a:gd name="connsiteY3" fmla="*/ 4196211 h 5369285"/>
              <a:gd name="connsiteX4" fmla="*/ 693 w 6218366"/>
              <a:gd name="connsiteY4" fmla="*/ 5369285 h 5369285"/>
              <a:gd name="connsiteX0" fmla="*/ 693 w 6225320"/>
              <a:gd name="connsiteY0" fmla="*/ 5369285 h 5369285"/>
              <a:gd name="connsiteX1" fmla="*/ 1170 w 6225320"/>
              <a:gd name="connsiteY1" fmla="*/ 1012345 h 5369285"/>
              <a:gd name="connsiteX2" fmla="*/ 5496498 w 6225320"/>
              <a:gd name="connsiteY2" fmla="*/ 0 h 5369285"/>
              <a:gd name="connsiteX3" fmla="*/ 6225320 w 6225320"/>
              <a:gd name="connsiteY3" fmla="*/ 4224299 h 5369285"/>
              <a:gd name="connsiteX4" fmla="*/ 693 w 6225320"/>
              <a:gd name="connsiteY4" fmla="*/ 5369285 h 5369285"/>
              <a:gd name="connsiteX0" fmla="*/ 3850 w 6225001"/>
              <a:gd name="connsiteY0" fmla="*/ 5358752 h 5358752"/>
              <a:gd name="connsiteX1" fmla="*/ 851 w 6225001"/>
              <a:gd name="connsiteY1" fmla="*/ 1012345 h 5358752"/>
              <a:gd name="connsiteX2" fmla="*/ 5496179 w 6225001"/>
              <a:gd name="connsiteY2" fmla="*/ 0 h 5358752"/>
              <a:gd name="connsiteX3" fmla="*/ 6225001 w 6225001"/>
              <a:gd name="connsiteY3" fmla="*/ 4224299 h 5358752"/>
              <a:gd name="connsiteX4" fmla="*/ 3850 w 6225001"/>
              <a:gd name="connsiteY4" fmla="*/ 5358752 h 5358752"/>
              <a:gd name="connsiteX0" fmla="*/ 3850 w 6230428"/>
              <a:gd name="connsiteY0" fmla="*/ 5358752 h 5358752"/>
              <a:gd name="connsiteX1" fmla="*/ 851 w 6230428"/>
              <a:gd name="connsiteY1" fmla="*/ 1012345 h 5358752"/>
              <a:gd name="connsiteX2" fmla="*/ 5496179 w 6230428"/>
              <a:gd name="connsiteY2" fmla="*/ 0 h 5358752"/>
              <a:gd name="connsiteX3" fmla="*/ 6230428 w 6230428"/>
              <a:gd name="connsiteY3" fmla="*/ 4229780 h 5358752"/>
              <a:gd name="connsiteX4" fmla="*/ 3850 w 6230428"/>
              <a:gd name="connsiteY4" fmla="*/ 5358752 h 5358752"/>
              <a:gd name="connsiteX0" fmla="*/ 3850 w 6230428"/>
              <a:gd name="connsiteY0" fmla="*/ 5361493 h 5361493"/>
              <a:gd name="connsiteX1" fmla="*/ 851 w 6230428"/>
              <a:gd name="connsiteY1" fmla="*/ 1015086 h 5361493"/>
              <a:gd name="connsiteX2" fmla="*/ 5501605 w 6230428"/>
              <a:gd name="connsiteY2" fmla="*/ 0 h 5361493"/>
              <a:gd name="connsiteX3" fmla="*/ 6230428 w 6230428"/>
              <a:gd name="connsiteY3" fmla="*/ 4232521 h 5361493"/>
              <a:gd name="connsiteX4" fmla="*/ 3850 w 6230428"/>
              <a:gd name="connsiteY4" fmla="*/ 5361493 h 5361493"/>
              <a:gd name="connsiteX0" fmla="*/ 3850 w 6230428"/>
              <a:gd name="connsiteY0" fmla="*/ 5361493 h 5361493"/>
              <a:gd name="connsiteX1" fmla="*/ 851 w 6230428"/>
              <a:gd name="connsiteY1" fmla="*/ 1009607 h 5361493"/>
              <a:gd name="connsiteX2" fmla="*/ 5501605 w 6230428"/>
              <a:gd name="connsiteY2" fmla="*/ 0 h 5361493"/>
              <a:gd name="connsiteX3" fmla="*/ 6230428 w 6230428"/>
              <a:gd name="connsiteY3" fmla="*/ 4232521 h 5361493"/>
              <a:gd name="connsiteX4" fmla="*/ 3850 w 6230428"/>
              <a:gd name="connsiteY4" fmla="*/ 5361493 h 5361493"/>
              <a:gd name="connsiteX0" fmla="*/ 3850 w 6230428"/>
              <a:gd name="connsiteY0" fmla="*/ 5364233 h 5364233"/>
              <a:gd name="connsiteX1" fmla="*/ 851 w 6230428"/>
              <a:gd name="connsiteY1" fmla="*/ 1009607 h 5364233"/>
              <a:gd name="connsiteX2" fmla="*/ 5501605 w 6230428"/>
              <a:gd name="connsiteY2" fmla="*/ 0 h 5364233"/>
              <a:gd name="connsiteX3" fmla="*/ 6230428 w 6230428"/>
              <a:gd name="connsiteY3" fmla="*/ 4232521 h 5364233"/>
              <a:gd name="connsiteX4" fmla="*/ 3850 w 6230428"/>
              <a:gd name="connsiteY4" fmla="*/ 5364233 h 5364233"/>
              <a:gd name="connsiteX0" fmla="*/ 1366 w 6230657"/>
              <a:gd name="connsiteY0" fmla="*/ 5366973 h 5366973"/>
              <a:gd name="connsiteX1" fmla="*/ 1080 w 6230657"/>
              <a:gd name="connsiteY1" fmla="*/ 1009607 h 5366973"/>
              <a:gd name="connsiteX2" fmla="*/ 5501834 w 6230657"/>
              <a:gd name="connsiteY2" fmla="*/ 0 h 5366973"/>
              <a:gd name="connsiteX3" fmla="*/ 6230657 w 6230657"/>
              <a:gd name="connsiteY3" fmla="*/ 4232521 h 5366973"/>
              <a:gd name="connsiteX4" fmla="*/ 1366 w 6230657"/>
              <a:gd name="connsiteY4" fmla="*/ 5366973 h 5366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0657" h="5366973">
                <a:moveTo>
                  <a:pt x="1366" y="5366973"/>
                </a:moveTo>
                <a:cubicBezTo>
                  <a:pt x="5219" y="3567836"/>
                  <a:pt x="-2773" y="2808744"/>
                  <a:pt x="1080" y="1009607"/>
                </a:cubicBezTo>
                <a:lnTo>
                  <a:pt x="5501834" y="0"/>
                </a:lnTo>
                <a:lnTo>
                  <a:pt x="6230657" y="4232521"/>
                </a:lnTo>
                <a:lnTo>
                  <a:pt x="1366" y="5366973"/>
                </a:lnTo>
                <a:close/>
              </a:path>
            </a:pathLst>
          </a:custGeom>
          <a:ln>
            <a:noFill/>
          </a:ln>
        </p:spPr>
        <p:txBody>
          <a:bodyPr rtlCol="0" anchor="ctr" anchorCtr="0">
            <a:normAutofit/>
          </a:bodyPr>
          <a:lstStyle>
            <a:lvl1pPr marL="0" indent="0" algn="ctr">
              <a:buNone/>
              <a:defRPr sz="1400"/>
            </a:lvl1pPr>
          </a:lstStyle>
          <a:p>
            <a:pPr rtl="0"/>
            <a:r>
              <a:rPr lang="fr-FR" noProof="0"/>
              <a:t>Cliquez sur l’icône pour ajouter une image</a:t>
            </a:r>
          </a:p>
        </p:txBody>
      </p:sp>
      <p:sp>
        <p:nvSpPr>
          <p:cNvPr id="2" name="Titre 1">
            <a:extLst>
              <a:ext uri="{FF2B5EF4-FFF2-40B4-BE49-F238E27FC236}">
                <a16:creationId xmlns:a16="http://schemas.microsoft.com/office/drawing/2014/main" id="{4B92DD61-4420-4806-AA96-2BCD8FCA8CA4}"/>
              </a:ext>
            </a:extLst>
          </p:cNvPr>
          <p:cNvSpPr>
            <a:spLocks noGrp="1"/>
          </p:cNvSpPr>
          <p:nvPr>
            <p:ph type="ctrTitle" hasCustomPrompt="1"/>
          </p:nvPr>
        </p:nvSpPr>
        <p:spPr>
          <a:xfrm rot="840000">
            <a:off x="7262451" y="2726139"/>
            <a:ext cx="4851352" cy="1827069"/>
          </a:xfrm>
        </p:spPr>
        <p:txBody>
          <a:bodyPr rtlCol="0" anchor="ctr" anchorCtr="0">
            <a:normAutofit/>
          </a:bodyPr>
          <a:lstStyle>
            <a:lvl1pPr algn="l">
              <a:defRPr sz="5500">
                <a:solidFill>
                  <a:schemeClr val="bg1"/>
                </a:solidFill>
              </a:defRPr>
            </a:lvl1pPr>
          </a:lstStyle>
          <a:p>
            <a:pPr rtl="0"/>
            <a:r>
              <a:rPr lang="fr-FR" noProof="0" dirty="0"/>
              <a:t>Présentation</a:t>
            </a:r>
            <a:br>
              <a:rPr lang="fr-FR" noProof="0" dirty="0"/>
            </a:br>
            <a:r>
              <a:rPr lang="fr-FR" noProof="0" dirty="0"/>
              <a:t>Titre</a:t>
            </a:r>
          </a:p>
        </p:txBody>
      </p:sp>
      <p:sp>
        <p:nvSpPr>
          <p:cNvPr id="45" name="Espace réservé du texte 44">
            <a:extLst>
              <a:ext uri="{FF2B5EF4-FFF2-40B4-BE49-F238E27FC236}">
                <a16:creationId xmlns:a16="http://schemas.microsoft.com/office/drawing/2014/main" id="{01A16A82-6F5C-4DAC-A624-CA3711A1B027}"/>
              </a:ext>
            </a:extLst>
          </p:cNvPr>
          <p:cNvSpPr>
            <a:spLocks noGrp="1"/>
          </p:cNvSpPr>
          <p:nvPr>
            <p:ph type="body" sz="quarter" idx="16" hasCustomPrompt="1"/>
          </p:nvPr>
        </p:nvSpPr>
        <p:spPr>
          <a:xfrm rot="720000">
            <a:off x="9571721" y="580664"/>
            <a:ext cx="1391775" cy="858837"/>
          </a:xfrm>
        </p:spPr>
        <p:txBody>
          <a:bodyPr rtlCol="0">
            <a:normAutofit/>
          </a:bodyPr>
          <a:lstStyle>
            <a:lvl1pPr marL="0" indent="0" algn="ctr">
              <a:buNone/>
              <a:defRPr sz="2600" b="1">
                <a:solidFill>
                  <a:schemeClr val="bg1"/>
                </a:solidFill>
              </a:defRPr>
            </a:lvl1pPr>
          </a:lstStyle>
          <a:p>
            <a:pPr lvl="0" rtl="0"/>
            <a:r>
              <a:rPr lang="fr-FR" noProof="0"/>
              <a:t>MOIS</a:t>
            </a:r>
            <a:br>
              <a:rPr lang="fr-FR" noProof="0"/>
            </a:br>
            <a:r>
              <a:rPr lang="fr-FR" noProof="0"/>
              <a:t>20XX</a:t>
            </a:r>
          </a:p>
        </p:txBody>
      </p:sp>
    </p:spTree>
    <p:extLst>
      <p:ext uri="{BB962C8B-B14F-4D97-AF65-F5344CB8AC3E}">
        <p14:creationId xmlns:p14="http://schemas.microsoft.com/office/powerpoint/2010/main" val="360734821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cSld name="2_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1/15/23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extLst>
      <p:ext uri="{BB962C8B-B14F-4D97-AF65-F5344CB8AC3E}">
        <p14:creationId xmlns:p14="http://schemas.microsoft.com/office/powerpoint/2010/main" val="1316719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18" Type="http://schemas.openxmlformats.org/officeDocument/2006/relationships/slideLayout" Target="../slideLayouts/slideLayout59.xml"/><Relationship Id="rId26" Type="http://schemas.openxmlformats.org/officeDocument/2006/relationships/slideLayout" Target="../slideLayouts/slideLayout67.xml"/><Relationship Id="rId3" Type="http://schemas.openxmlformats.org/officeDocument/2006/relationships/slideLayout" Target="../slideLayouts/slideLayout44.xml"/><Relationship Id="rId21" Type="http://schemas.openxmlformats.org/officeDocument/2006/relationships/slideLayout" Target="../slideLayouts/slideLayout62.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slideLayout" Target="../slideLayouts/slideLayout58.xml"/><Relationship Id="rId25" Type="http://schemas.openxmlformats.org/officeDocument/2006/relationships/slideLayout" Target="../slideLayouts/slideLayout66.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20" Type="http://schemas.openxmlformats.org/officeDocument/2006/relationships/slideLayout" Target="../slideLayouts/slideLayout61.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24" Type="http://schemas.openxmlformats.org/officeDocument/2006/relationships/slideLayout" Target="../slideLayouts/slideLayout65.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23" Type="http://schemas.openxmlformats.org/officeDocument/2006/relationships/slideLayout" Target="../slideLayouts/slideLayout64.xml"/><Relationship Id="rId10" Type="http://schemas.openxmlformats.org/officeDocument/2006/relationships/slideLayout" Target="../slideLayouts/slideLayout51.xml"/><Relationship Id="rId19" Type="http://schemas.openxmlformats.org/officeDocument/2006/relationships/slideLayout" Target="../slideLayouts/slideLayout60.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 Id="rId22" Type="http://schemas.openxmlformats.org/officeDocument/2006/relationships/slideLayout" Target="../slideLayouts/slideLayout63.xml"/><Relationship Id="rId27"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073ED0CC-082F-4160-86E5-0D6041F12778}" type="datetime1">
              <a:rPr lang="en-US" smtClean="0"/>
              <a:t>1/15/23</a:t>
            </a:fld>
            <a:endParaRPr lang="en-US" dirty="0"/>
          </a:p>
        </p:txBody>
      </p:sp>
      <p:sp>
        <p:nvSpPr>
          <p:cNvPr id="5" name="Footer Placehold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3A98EE3D-8CD1-4C3F-BD1C-C98C9596463C}" type="slidenum">
              <a:rPr lang="en-US" smtClean="0"/>
              <a:t>‹N°›</a:t>
            </a:fld>
            <a:endParaRPr lang="en-US" dirty="0"/>
          </a:p>
        </p:txBody>
      </p:sp>
    </p:spTree>
    <p:extLst>
      <p:ext uri="{BB962C8B-B14F-4D97-AF65-F5344CB8AC3E}">
        <p14:creationId xmlns:p14="http://schemas.microsoft.com/office/powerpoint/2010/main" val="1090287486"/>
      </p:ext>
    </p:extLst>
  </p:cSld>
  <p:clrMap bg1="dk1" tx1="lt1" bg2="dk2" tx2="lt2" accent1="accent1" accent2="accent2" accent3="accent3" accent4="accent4" accent5="accent5" accent6="accent6" hlink="hlink" folHlink="folHlink"/>
  <p:sldLayoutIdLst>
    <p:sldLayoutId id="2147483747" r:id="rId1"/>
    <p:sldLayoutId id="2147483748" r:id="rId2"/>
    <p:sldLayoutId id="2147483749" r:id="rId3"/>
    <p:sldLayoutId id="2147483733" r:id="rId4"/>
    <p:sldLayoutId id="2147483734" r:id="rId5"/>
    <p:sldLayoutId id="2147483735" r:id="rId6"/>
    <p:sldLayoutId id="2147483736" r:id="rId7"/>
    <p:sldLayoutId id="2147483737" r:id="rId8"/>
    <p:sldLayoutId id="2147483738" r:id="rId9"/>
    <p:sldLayoutId id="2147483739" r:id="rId10"/>
    <p:sldLayoutId id="2147483746" r:id="rId11"/>
    <p:sldLayoutId id="2147483740" r:id="rId12"/>
    <p:sldLayoutId id="2147483741" r:id="rId13"/>
    <p:sldLayoutId id="2147483742" r:id="rId14"/>
    <p:sldLayoutId id="2147483743" r:id="rId15"/>
    <p:sldLayoutId id="2147483744" r:id="rId16"/>
    <p:sldLayoutId id="2147483745" r:id="rId17"/>
    <p:sldLayoutId id="2147483751" r:id="rId18"/>
    <p:sldLayoutId id="2147483752" r:id="rId19"/>
  </p:sldLayoutIdLst>
  <p:hf sldNum="0" hdr="0" ftr="0" dt="0"/>
  <p:txStyles>
    <p:titleStyle>
      <a:lvl1pPr algn="ctr" defTabSz="457200" rtl="0" eaLnBrk="1" latinLnBrk="0" hangingPunct="1">
        <a:lnSpc>
          <a:spcPct val="100000"/>
        </a:lnSpc>
        <a:spcBef>
          <a:spcPct val="0"/>
        </a:spcBef>
        <a:buNone/>
        <a:defRPr sz="4000" i="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00000"/>
        </a:lnSpc>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285BF23-2F80-427D-B322-0D3E886F52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MQ"/>
          </a:p>
        </p:txBody>
      </p:sp>
      <p:sp>
        <p:nvSpPr>
          <p:cNvPr id="3" name="Espace réservé du texte 2">
            <a:extLst>
              <a:ext uri="{FF2B5EF4-FFF2-40B4-BE49-F238E27FC236}">
                <a16:creationId xmlns:a16="http://schemas.microsoft.com/office/drawing/2014/main" id="{5E5F4707-B870-4753-B7BC-9DE0E5EFF7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Q"/>
          </a:p>
        </p:txBody>
      </p:sp>
      <p:sp>
        <p:nvSpPr>
          <p:cNvPr id="4" name="Espace réservé de la date 3">
            <a:extLst>
              <a:ext uri="{FF2B5EF4-FFF2-40B4-BE49-F238E27FC236}">
                <a16:creationId xmlns:a16="http://schemas.microsoft.com/office/drawing/2014/main" id="{9D6E3402-7DBE-4FFC-9C0D-32C353265C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82E753-CA56-4CE0-8BCA-AC0C520AB481}" type="datetimeFigureOut">
              <a:rPr lang="fr-MQ" smtClean="0"/>
              <a:t>1/15/23</a:t>
            </a:fld>
            <a:endParaRPr lang="fr-MQ"/>
          </a:p>
        </p:txBody>
      </p:sp>
      <p:sp>
        <p:nvSpPr>
          <p:cNvPr id="5" name="Espace réservé du pied de page 4">
            <a:extLst>
              <a:ext uri="{FF2B5EF4-FFF2-40B4-BE49-F238E27FC236}">
                <a16:creationId xmlns:a16="http://schemas.microsoft.com/office/drawing/2014/main" id="{E23D702B-A72E-46D4-BC0A-7753C18400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MQ"/>
          </a:p>
        </p:txBody>
      </p:sp>
      <p:sp>
        <p:nvSpPr>
          <p:cNvPr id="6" name="Espace réservé du numéro de diapositive 5">
            <a:extLst>
              <a:ext uri="{FF2B5EF4-FFF2-40B4-BE49-F238E27FC236}">
                <a16:creationId xmlns:a16="http://schemas.microsoft.com/office/drawing/2014/main" id="{7C4C18BF-0C36-4106-8D91-C5D7FB8ECBA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FAEA2E-F0FD-44A1-9A34-85B2CAC54FDB}" type="slidenum">
              <a:rPr lang="fr-MQ" smtClean="0"/>
              <a:t>‹N°›</a:t>
            </a:fld>
            <a:endParaRPr lang="fr-MQ"/>
          </a:p>
        </p:txBody>
      </p:sp>
    </p:spTree>
    <p:extLst>
      <p:ext uri="{BB962C8B-B14F-4D97-AF65-F5344CB8AC3E}">
        <p14:creationId xmlns:p14="http://schemas.microsoft.com/office/powerpoint/2010/main" val="3746919824"/>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MQ"/>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8E87B78-CA5B-EE41-AEDD-D93B0D4935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864E335F-96AE-7B42-95C4-D04D80352C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DC459A6-89BD-454E-ADEF-02CE2560CD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0BCB2B-D47F-C842-839A-E6890FC44999}" type="datetimeFigureOut">
              <a:rPr lang="fr-FR" smtClean="0"/>
              <a:t>15/01/2023</a:t>
            </a:fld>
            <a:endParaRPr lang="fr-FR"/>
          </a:p>
        </p:txBody>
      </p:sp>
      <p:sp>
        <p:nvSpPr>
          <p:cNvPr id="5" name="Espace réservé du pied de page 4">
            <a:extLst>
              <a:ext uri="{FF2B5EF4-FFF2-40B4-BE49-F238E27FC236}">
                <a16:creationId xmlns:a16="http://schemas.microsoft.com/office/drawing/2014/main" id="{A2AE3046-2E60-4F44-B302-4955E5D8752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16F2EEB7-78DD-714F-A86A-23511CAFEF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C3F416-886A-A04B-8881-43719C3C8152}" type="slidenum">
              <a:rPr lang="fr-FR" smtClean="0"/>
              <a:t>‹N°›</a:t>
            </a:fld>
            <a:endParaRPr lang="fr-FR"/>
          </a:p>
        </p:txBody>
      </p:sp>
    </p:spTree>
    <p:extLst>
      <p:ext uri="{BB962C8B-B14F-4D97-AF65-F5344CB8AC3E}">
        <p14:creationId xmlns:p14="http://schemas.microsoft.com/office/powerpoint/2010/main" val="4249150466"/>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BB47775-910B-4063-8856-F967A463C2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E1CEEC64-6960-4304-AF1C-8ED5DCC9DE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BA363AE-DF77-47A5-8BDD-BA06620E4A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r>
              <a:rPr lang="fr-FR" noProof="0"/>
              <a:t>JJ.MM.20XX</a:t>
            </a:r>
          </a:p>
        </p:txBody>
      </p:sp>
      <p:sp>
        <p:nvSpPr>
          <p:cNvPr id="5" name="Espace réservé du pied de page 4">
            <a:extLst>
              <a:ext uri="{FF2B5EF4-FFF2-40B4-BE49-F238E27FC236}">
                <a16:creationId xmlns:a16="http://schemas.microsoft.com/office/drawing/2014/main" id="{0B5D826D-B91B-4CEA-84E9-B165F2E225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r>
              <a:rPr lang="fr-FR" noProof="0"/>
              <a:t>AJOUTER UN PIED DE PAGE</a:t>
            </a:r>
          </a:p>
        </p:txBody>
      </p:sp>
      <p:sp>
        <p:nvSpPr>
          <p:cNvPr id="6" name="Espace réservé du numéro de diapositive 5">
            <a:extLst>
              <a:ext uri="{FF2B5EF4-FFF2-40B4-BE49-F238E27FC236}">
                <a16:creationId xmlns:a16="http://schemas.microsoft.com/office/drawing/2014/main" id="{72B33912-306A-48ED-87A0-5E6B0D10BBB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98C0CDE5-970C-4CC4-BF43-0DA127E73E82}" type="slidenum">
              <a:rPr lang="fr-FR" noProof="0" smtClean="0"/>
              <a:pPr rtl="0"/>
              <a:t>‹N°›</a:t>
            </a:fld>
            <a:endParaRPr lang="fr-FR" noProof="0"/>
          </a:p>
        </p:txBody>
      </p:sp>
    </p:spTree>
    <p:extLst>
      <p:ext uri="{BB962C8B-B14F-4D97-AF65-F5344CB8AC3E}">
        <p14:creationId xmlns:p14="http://schemas.microsoft.com/office/powerpoint/2010/main" val="750536814"/>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 id="2147483791" r:id="rId14"/>
    <p:sldLayoutId id="2147483792" r:id="rId15"/>
    <p:sldLayoutId id="2147483793" r:id="rId16"/>
    <p:sldLayoutId id="2147483794" r:id="rId17"/>
    <p:sldLayoutId id="2147483795" r:id="rId18"/>
    <p:sldLayoutId id="2147483796" r:id="rId19"/>
    <p:sldLayoutId id="2147483797" r:id="rId20"/>
    <p:sldLayoutId id="2147483798" r:id="rId21"/>
    <p:sldLayoutId id="2147483799" r:id="rId22"/>
    <p:sldLayoutId id="2147483800" r:id="rId23"/>
    <p:sldLayoutId id="2147483801" r:id="rId24"/>
    <p:sldLayoutId id="2147483802" r:id="rId25"/>
    <p:sldLayoutId id="2147483803" r:id="rId26"/>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p15:clr>
            <a:srgbClr val="F26B43"/>
          </p15:clr>
        </p15:guide>
        <p15:guide id="2" pos="3840">
          <p15:clr>
            <a:srgbClr val="F26B43"/>
          </p15:clr>
        </p15:guide>
        <p15:guide id="3" pos="574">
          <p15:clr>
            <a:srgbClr val="F26B43"/>
          </p15:clr>
        </p15:guide>
        <p15:guide id="4" pos="7106">
          <p15:clr>
            <a:srgbClr val="F26B43"/>
          </p15:clr>
        </p15:guide>
        <p15:guide id="5" orient="horz" pos="3748">
          <p15:clr>
            <a:srgbClr val="F26B43"/>
          </p15:clr>
        </p15:guide>
        <p15:guide id="6" pos="3250">
          <p15:clr>
            <a:srgbClr val="F26B43"/>
          </p15:clr>
        </p15:guide>
        <p15:guide id="7" pos="4430">
          <p15:clr>
            <a:srgbClr val="F26B43"/>
          </p15:clr>
        </p15:guide>
        <p15:guide id="8" orient="horz" pos="21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2.xml.rels><?xml version="1.0" encoding="UTF-8" standalone="yes"?>
<Relationships xmlns="http://schemas.openxmlformats.org/package/2006/relationships"><Relationship Id="rId2" Type="http://schemas.openxmlformats.org/officeDocument/2006/relationships/hyperlink" Target="http://www.espe-martinique.fr/index.php/fr/formations/dufa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9.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T265KMyjRAo" TargetMode="External"/><Relationship Id="rId2" Type="http://schemas.openxmlformats.org/officeDocument/2006/relationships/image" Target="../media/image16.pn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9.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5.xml"/><Relationship Id="rId1" Type="http://schemas.openxmlformats.org/officeDocument/2006/relationships/slideLayout" Target="../slideLayouts/slideLayout43.xml"/><Relationship Id="rId5" Type="http://schemas.openxmlformats.org/officeDocument/2006/relationships/image" Target="../media/image30.jpg"/><Relationship Id="rId4" Type="http://schemas.openxmlformats.org/officeDocument/2006/relationships/hyperlink" Target="https://fr.wiktionary.org/wiki/handicapeur%23fr" TargetMode="Externa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44.jpg"/><Relationship Id="rId4" Type="http://schemas.openxmlformats.org/officeDocument/2006/relationships/hyperlink" Target="https://www.youtube.com/watch?time_continue=117&amp;v=jPaiTKIRtTM&amp;feature=emb_logo"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png"/><Relationship Id="rId1" Type="http://schemas.openxmlformats.org/officeDocument/2006/relationships/slideLayout" Target="../slideLayouts/slideLayout4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50.xml"/></Relationships>
</file>

<file path=ppt/slides/_rels/slide27.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43.xml"/></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8" Type="http://schemas.openxmlformats.org/officeDocument/2006/relationships/diagramColors" Target="../diagrams/colors10.xml"/><Relationship Id="rId3" Type="http://schemas.openxmlformats.org/officeDocument/2006/relationships/slideLayout" Target="../slideLayouts/slideLayout18.xml"/><Relationship Id="rId7" Type="http://schemas.openxmlformats.org/officeDocument/2006/relationships/diagramQuickStyle" Target="../diagrams/quickStyle10.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diagramLayout" Target="../diagrams/layout10.xml"/><Relationship Id="rId5" Type="http://schemas.openxmlformats.org/officeDocument/2006/relationships/diagramData" Target="../diagrams/data10.xml"/><Relationship Id="rId4" Type="http://schemas.openxmlformats.org/officeDocument/2006/relationships/notesSlide" Target="../notesSlides/notesSlide9.xml"/><Relationship Id="rId9" Type="http://schemas.microsoft.com/office/2007/relationships/diagramDrawing" Target="../diagrams/drawing10.xml"/></Relationships>
</file>

<file path=ppt/slides/_rels/slide30.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tags" Target="../tags/tag5.xml"/><Relationship Id="rId7" Type="http://schemas.openxmlformats.org/officeDocument/2006/relationships/image" Target="../media/image57.pn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56.jpeg"/><Relationship Id="rId5" Type="http://schemas.openxmlformats.org/officeDocument/2006/relationships/notesSlide" Target="../notesSlides/notesSlide10.xml"/><Relationship Id="rId4" Type="http://schemas.openxmlformats.org/officeDocument/2006/relationships/slideLayout" Target="../slideLayouts/slideLayout18.xml"/><Relationship Id="rId9" Type="http://schemas.openxmlformats.org/officeDocument/2006/relationships/image" Target="../media/image59.svg"/></Relationships>
</file>

<file path=ppt/slides/_rels/slide32.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61.png"/><Relationship Id="rId7" Type="http://schemas.openxmlformats.org/officeDocument/2006/relationships/diagramColors" Target="../diagrams/colors11.xml"/><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diagramQuickStyle" Target="../diagrams/quickStyle11.xml"/><Relationship Id="rId5" Type="http://schemas.openxmlformats.org/officeDocument/2006/relationships/diagramLayout" Target="../diagrams/layout11.xml"/><Relationship Id="rId10" Type="http://schemas.openxmlformats.org/officeDocument/2006/relationships/image" Target="../media/image77.svg"/><Relationship Id="rId4" Type="http://schemas.openxmlformats.org/officeDocument/2006/relationships/diagramData" Target="../diagrams/data11.xml"/><Relationship Id="rId9" Type="http://schemas.openxmlformats.org/officeDocument/2006/relationships/image" Target="../media/image76.png"/></Relationships>
</file>

<file path=ppt/slides/_rels/slide34.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png"/><Relationship Id="rId1" Type="http://schemas.openxmlformats.org/officeDocument/2006/relationships/slideLayout" Target="../slideLayouts/slideLayout18.xml"/><Relationship Id="rId6" Type="http://schemas.openxmlformats.org/officeDocument/2006/relationships/image" Target="../media/image79.png"/><Relationship Id="rId5" Type="http://schemas.openxmlformats.org/officeDocument/2006/relationships/image" Target="../media/image78.svg"/><Relationship Id="rId4" Type="http://schemas.openxmlformats.org/officeDocument/2006/relationships/image" Target="../media/image76.png"/></Relationships>
</file>

<file path=ppt/slides/_rels/slide3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80.png"/><Relationship Id="rId1" Type="http://schemas.openxmlformats.org/officeDocument/2006/relationships/slideLayout" Target="../slideLayouts/slideLayout18.xml"/><Relationship Id="rId5" Type="http://schemas.openxmlformats.org/officeDocument/2006/relationships/image" Target="../media/image81.png"/><Relationship Id="rId4" Type="http://schemas.openxmlformats.org/officeDocument/2006/relationships/image" Target="../media/image78.svg"/></Relationships>
</file>

<file path=ppt/slides/_rels/slide36.xml.rels><?xml version="1.0" encoding="UTF-8" standalone="yes"?>
<Relationships xmlns="http://schemas.openxmlformats.org/package/2006/relationships"><Relationship Id="rId3" Type="http://schemas.openxmlformats.org/officeDocument/2006/relationships/image" Target="../media/image78.svg"/><Relationship Id="rId2" Type="http://schemas.openxmlformats.org/officeDocument/2006/relationships/image" Target="../media/image76.pn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78.svg"/><Relationship Id="rId2" Type="http://schemas.openxmlformats.org/officeDocument/2006/relationships/image" Target="../media/image76.pn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82.png"/><Relationship Id="rId1" Type="http://schemas.openxmlformats.org/officeDocument/2006/relationships/slideLayout" Target="../slideLayouts/slideLayout18.xml"/><Relationship Id="rId4" Type="http://schemas.openxmlformats.org/officeDocument/2006/relationships/image" Target="../media/image78.svg"/></Relationships>
</file>

<file path=ppt/slides/_rels/slide3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56.jpe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3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3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4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hyperlink" Target="http://legifrance.gouv.fr/affichTexte.do;jsessionid=88D5B6882864951CA3185135181AF520.tpdjo11v_1?cidTexte=JORFTEXT000027677984&amp;dateTexte=&amp;oldAction=rechJO&amp;categorieLien=id" TargetMode="External"/><Relationship Id="rId1" Type="http://schemas.openxmlformats.org/officeDocument/2006/relationships/slideLayout" Target="../slideLayouts/slideLayout32.xml"/></Relationships>
</file>

<file path=ppt/slides/_rels/slide4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hyperlink" Target="https://www.youtube.com/watch?v=O-kD_TNik5M" TargetMode="External"/><Relationship Id="rId1" Type="http://schemas.openxmlformats.org/officeDocument/2006/relationships/slideLayout" Target="../slideLayouts/slideLayout32.xml"/></Relationships>
</file>

<file path=ppt/slides/_rels/slide4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hyperlink" Target="https://www.youtube.com/watch?v=O-kD_TNik5M" TargetMode="External"/><Relationship Id="rId1" Type="http://schemas.openxmlformats.org/officeDocument/2006/relationships/slideLayout" Target="../slideLayouts/slideLayout32.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3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3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51.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32.xml"/></Relationships>
</file>

<file path=ppt/slides/_rels/slide5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3.xml"/><Relationship Id="rId1" Type="http://schemas.openxmlformats.org/officeDocument/2006/relationships/slideLayout" Target="../slideLayouts/slideLayout32.xml"/></Relationships>
</file>

<file path=ppt/slides/_rels/slide53.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32.xml"/></Relationships>
</file>

<file path=ppt/slides/_rels/slide54.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32.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3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3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3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3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3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60.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32.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3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62.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32.xml"/></Relationships>
</file>

<file path=ppt/slides/_rels/slide63.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32.xml"/></Relationships>
</file>

<file path=ppt/slides/_rels/slide64.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14.xml"/><Relationship Id="rId1" Type="http://schemas.openxmlformats.org/officeDocument/2006/relationships/slideLayout" Target="../slideLayouts/slideLayout32.xml"/><Relationship Id="rId4" Type="http://schemas.openxmlformats.org/officeDocument/2006/relationships/image" Target="../media/image95.png"/></Relationships>
</file>

<file path=ppt/slides/_rels/slide6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98.svg"/><Relationship Id="rId4" Type="http://schemas.openxmlformats.org/officeDocument/2006/relationships/image" Target="../media/image97.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67.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duotone>
              <a:schemeClr val="bg1">
                <a:shade val="80000"/>
                <a:lumMod val="80000"/>
              </a:schemeClr>
              <a:schemeClr val="bg1">
                <a:tint val="98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sp>
        <p:nvSpPr>
          <p:cNvPr id="24" name="Rectangle 20">
            <a:extLst>
              <a:ext uri="{FF2B5EF4-FFF2-40B4-BE49-F238E27FC236}">
                <a16:creationId xmlns:a16="http://schemas.microsoft.com/office/drawing/2014/main" id="{D30579BA-22EC-41CB-82B7-65D5DFCA60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Freeform 5">
            <a:extLst>
              <a:ext uri="{FF2B5EF4-FFF2-40B4-BE49-F238E27FC236}">
                <a16:creationId xmlns:a16="http://schemas.microsoft.com/office/drawing/2014/main" id="{FE469E50-3893-4ED6-92BA-2985C32B0C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1028777" y="1385982"/>
            <a:ext cx="4031414" cy="4100418"/>
          </a:xfrm>
          <a:custGeom>
            <a:avLst/>
            <a:gdLst>
              <a:gd name="T0" fmla="*/ 1577 w 1601"/>
              <a:gd name="T1" fmla="*/ 0 h 696"/>
              <a:gd name="T2" fmla="*/ 833 w 1601"/>
              <a:gd name="T3" fmla="*/ 0 h 696"/>
              <a:gd name="T4" fmla="*/ 768 w 1601"/>
              <a:gd name="T5" fmla="*/ 0 h 696"/>
              <a:gd name="T6" fmla="*/ 24 w 1601"/>
              <a:gd name="T7" fmla="*/ 0 h 696"/>
              <a:gd name="T8" fmla="*/ 0 w 1601"/>
              <a:gd name="T9" fmla="*/ 27 h 696"/>
              <a:gd name="T10" fmla="*/ 0 w 1601"/>
              <a:gd name="T11" fmla="*/ 669 h 696"/>
              <a:gd name="T12" fmla="*/ 24 w 1601"/>
              <a:gd name="T13" fmla="*/ 696 h 696"/>
              <a:gd name="T14" fmla="*/ 768 w 1601"/>
              <a:gd name="T15" fmla="*/ 696 h 696"/>
              <a:gd name="T16" fmla="*/ 833 w 1601"/>
              <a:gd name="T17" fmla="*/ 696 h 696"/>
              <a:gd name="T18" fmla="*/ 1577 w 1601"/>
              <a:gd name="T19" fmla="*/ 696 h 696"/>
              <a:gd name="T20" fmla="*/ 1601 w 1601"/>
              <a:gd name="T21" fmla="*/ 669 h 696"/>
              <a:gd name="T22" fmla="*/ 1601 w 1601"/>
              <a:gd name="T23" fmla="*/ 27 h 696"/>
              <a:gd name="T24" fmla="*/ 1577 w 1601"/>
              <a:gd name="T25"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1" h="696">
                <a:moveTo>
                  <a:pt x="1577" y="0"/>
                </a:moveTo>
                <a:cubicBezTo>
                  <a:pt x="833" y="0"/>
                  <a:pt x="833" y="0"/>
                  <a:pt x="833" y="0"/>
                </a:cubicBezTo>
                <a:cubicBezTo>
                  <a:pt x="768" y="0"/>
                  <a:pt x="768" y="0"/>
                  <a:pt x="768" y="0"/>
                </a:cubicBezTo>
                <a:cubicBezTo>
                  <a:pt x="24" y="0"/>
                  <a:pt x="24" y="0"/>
                  <a:pt x="24" y="0"/>
                </a:cubicBezTo>
                <a:cubicBezTo>
                  <a:pt x="11" y="0"/>
                  <a:pt x="0" y="12"/>
                  <a:pt x="0" y="27"/>
                </a:cubicBezTo>
                <a:cubicBezTo>
                  <a:pt x="0" y="669"/>
                  <a:pt x="0" y="669"/>
                  <a:pt x="0" y="669"/>
                </a:cubicBezTo>
                <a:cubicBezTo>
                  <a:pt x="0" y="684"/>
                  <a:pt x="11" y="696"/>
                  <a:pt x="24" y="696"/>
                </a:cubicBezTo>
                <a:cubicBezTo>
                  <a:pt x="768" y="696"/>
                  <a:pt x="768" y="696"/>
                  <a:pt x="768" y="696"/>
                </a:cubicBezTo>
                <a:cubicBezTo>
                  <a:pt x="833" y="696"/>
                  <a:pt x="833" y="696"/>
                  <a:pt x="833" y="696"/>
                </a:cubicBezTo>
                <a:cubicBezTo>
                  <a:pt x="1577" y="696"/>
                  <a:pt x="1577" y="696"/>
                  <a:pt x="1577" y="696"/>
                </a:cubicBezTo>
                <a:cubicBezTo>
                  <a:pt x="1590" y="696"/>
                  <a:pt x="1601" y="684"/>
                  <a:pt x="1601" y="669"/>
                </a:cubicBezTo>
                <a:cubicBezTo>
                  <a:pt x="1601" y="27"/>
                  <a:pt x="1601" y="27"/>
                  <a:pt x="1601" y="27"/>
                </a:cubicBezTo>
                <a:cubicBezTo>
                  <a:pt x="1601" y="12"/>
                  <a:pt x="1590" y="0"/>
                  <a:pt x="1577" y="0"/>
                </a:cubicBezTo>
                <a:close/>
              </a:path>
            </a:pathLst>
          </a:custGeom>
          <a:ln>
            <a:noFill/>
          </a:ln>
          <a:effectLst>
            <a:outerShdw blurRad="50800" dist="38100" dir="5400000" algn="tl" rotWithShape="0">
              <a:srgbClr val="000000">
                <a:alpha val="43000"/>
              </a:srgbClr>
            </a:outerShdw>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Titre 1">
            <a:extLst>
              <a:ext uri="{FF2B5EF4-FFF2-40B4-BE49-F238E27FC236}">
                <a16:creationId xmlns:a16="http://schemas.microsoft.com/office/drawing/2014/main" id="{738383AB-613C-8D42-8586-A381AB4CC9C3}"/>
              </a:ext>
            </a:extLst>
          </p:cNvPr>
          <p:cNvSpPr>
            <a:spLocks noGrp="1"/>
          </p:cNvSpPr>
          <p:nvPr>
            <p:ph type="ctrTitle"/>
          </p:nvPr>
        </p:nvSpPr>
        <p:spPr>
          <a:xfrm>
            <a:off x="994276" y="1487504"/>
            <a:ext cx="4100418" cy="3253461"/>
          </a:xfrm>
        </p:spPr>
        <p:txBody>
          <a:bodyPr>
            <a:normAutofit fontScale="90000"/>
          </a:bodyPr>
          <a:lstStyle/>
          <a:p>
            <a:pPr algn="l">
              <a:lnSpc>
                <a:spcPct val="90000"/>
              </a:lnSpc>
            </a:pPr>
            <a:r>
              <a:rPr lang="fr-FR" sz="2400" dirty="0"/>
              <a:t>UF21/ EC211</a:t>
            </a:r>
            <a:br>
              <a:rPr lang="fr-FR" sz="2400" dirty="0"/>
            </a:br>
            <a:br>
              <a:rPr lang="fr-FR" sz="2400" dirty="0"/>
            </a:br>
            <a:r>
              <a:rPr lang="fr-FR" sz="2400" dirty="0"/>
              <a:t>Se former à la scolarisation des élèves BEP</a:t>
            </a:r>
            <a:br>
              <a:rPr lang="fr-FR" sz="1400" dirty="0"/>
            </a:br>
            <a:br>
              <a:rPr lang="fr-FR" sz="4000" dirty="0"/>
            </a:br>
            <a:br>
              <a:rPr lang="fr-FR" sz="4000" dirty="0"/>
            </a:br>
            <a:r>
              <a:rPr lang="fr-FR" sz="4000" dirty="0"/>
              <a:t>Isabelle DEBREUVE</a:t>
            </a:r>
          </a:p>
        </p:txBody>
      </p:sp>
      <p:pic>
        <p:nvPicPr>
          <p:cNvPr id="4" name="Picture 3">
            <a:extLst>
              <a:ext uri="{FF2B5EF4-FFF2-40B4-BE49-F238E27FC236}">
                <a16:creationId xmlns:a16="http://schemas.microsoft.com/office/drawing/2014/main" id="{195CFDB6-08F7-4F4C-A5C2-2120030103A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738160" y="240565"/>
            <a:ext cx="5810373" cy="5286421"/>
          </a:xfrm>
          <a:prstGeom prst="rect">
            <a:avLst/>
          </a:prstGeom>
        </p:spPr>
      </p:pic>
      <p:pic>
        <p:nvPicPr>
          <p:cNvPr id="18" name="Image 1">
            <a:extLst>
              <a:ext uri="{FF2B5EF4-FFF2-40B4-BE49-F238E27FC236}">
                <a16:creationId xmlns:a16="http://schemas.microsoft.com/office/drawing/2014/main" id="{B8A218CA-8F52-744A-8D57-2D6B85C38F2B}"/>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69305" y="47201"/>
            <a:ext cx="1148323" cy="1324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ZoneTexte 5">
            <a:extLst>
              <a:ext uri="{FF2B5EF4-FFF2-40B4-BE49-F238E27FC236}">
                <a16:creationId xmlns:a16="http://schemas.microsoft.com/office/drawing/2014/main" id="{14B4A331-3E01-0EBA-4DA2-C2AD90FAFECC}"/>
              </a:ext>
            </a:extLst>
          </p:cNvPr>
          <p:cNvSpPr txBox="1"/>
          <p:nvPr/>
        </p:nvSpPr>
        <p:spPr>
          <a:xfrm>
            <a:off x="1159471" y="5068184"/>
            <a:ext cx="2455865" cy="369332"/>
          </a:xfrm>
          <a:prstGeom prst="rect">
            <a:avLst/>
          </a:prstGeom>
          <a:noFill/>
        </p:spPr>
        <p:txBody>
          <a:bodyPr wrap="none" rtlCol="0">
            <a:spAutoFit/>
          </a:bodyPr>
          <a:lstStyle/>
          <a:p>
            <a:r>
              <a:rPr lang="fr-FR" dirty="0"/>
              <a:t>Le 16 et 17janvier 2023</a:t>
            </a:r>
          </a:p>
        </p:txBody>
      </p:sp>
    </p:spTree>
    <p:extLst>
      <p:ext uri="{BB962C8B-B14F-4D97-AF65-F5344CB8AC3E}">
        <p14:creationId xmlns:p14="http://schemas.microsoft.com/office/powerpoint/2010/main" val="36508850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B88000-47A8-C20A-7004-3AC99BADC9E3}"/>
              </a:ext>
            </a:extLst>
          </p:cNvPr>
          <p:cNvSpPr>
            <a:spLocks noGrp="1"/>
          </p:cNvSpPr>
          <p:nvPr>
            <p:ph type="title"/>
          </p:nvPr>
        </p:nvSpPr>
        <p:spPr/>
        <p:txBody>
          <a:bodyPr>
            <a:normAutofit fontScale="90000"/>
          </a:bodyPr>
          <a:lstStyle/>
          <a:p>
            <a:r>
              <a:rPr lang="fr-FR" b="1" dirty="0">
                <a:hlinkClick r:id="rId2"/>
              </a:rPr>
              <a:t>DIPLÔME INTER UNIVERSITAIRE EDUCATION ET ENSEIGNEMENT (DIU2E)</a:t>
            </a:r>
            <a:endParaRPr lang="fr-FR" dirty="0"/>
          </a:p>
        </p:txBody>
      </p:sp>
      <p:sp>
        <p:nvSpPr>
          <p:cNvPr id="3" name="Espace réservé du contenu 2">
            <a:extLst>
              <a:ext uri="{FF2B5EF4-FFF2-40B4-BE49-F238E27FC236}">
                <a16:creationId xmlns:a16="http://schemas.microsoft.com/office/drawing/2014/main" id="{C37AB41A-BA65-3AC8-FA99-64EA5338B4E2}"/>
              </a:ext>
            </a:extLst>
          </p:cNvPr>
          <p:cNvSpPr>
            <a:spLocks noGrp="1"/>
          </p:cNvSpPr>
          <p:nvPr>
            <p:ph idx="1"/>
          </p:nvPr>
        </p:nvSpPr>
        <p:spPr>
          <a:xfrm>
            <a:off x="919119" y="2930561"/>
            <a:ext cx="10353762" cy="1510812"/>
          </a:xfrm>
        </p:spPr>
        <p:txBody>
          <a:bodyPr>
            <a:normAutofit lnSpcReduction="10000"/>
          </a:bodyPr>
          <a:lstStyle/>
          <a:p>
            <a:r>
              <a:rPr lang="fr-CA" sz="1800" dirty="0">
                <a:effectLst/>
                <a:latin typeface="Calibri" panose="020F0502020204030204" pitchFamily="34" charset="0"/>
              </a:rPr>
              <a:t>Cette formation permet :</a:t>
            </a:r>
            <a:endParaRPr lang="fr-CA" dirty="0"/>
          </a:p>
          <a:p>
            <a:pPr>
              <a:buFont typeface="Arial" panose="020B0604020202020204" pitchFamily="34" charset="0"/>
              <a:buChar char="•"/>
            </a:pPr>
            <a:r>
              <a:rPr lang="fr-CA" sz="1800" dirty="0">
                <a:effectLst/>
                <a:latin typeface="Calibri" panose="020F0502020204030204" pitchFamily="34" charset="0"/>
              </a:rPr>
              <a:t> de développer</a:t>
            </a:r>
            <a:r>
              <a:rPr lang="fr-CA" sz="1800" dirty="0">
                <a:effectLst/>
                <a:latin typeface="Times New Roman" panose="02020603050405020304" pitchFamily="18" charset="0"/>
              </a:rPr>
              <a:t> </a:t>
            </a:r>
            <a:r>
              <a:rPr lang="fr-CA" sz="1800" dirty="0">
                <a:effectLst/>
                <a:latin typeface="Calibri" panose="020F0502020204030204" pitchFamily="34" charset="0"/>
              </a:rPr>
              <a:t>les compétences professionnelles attendues en vue d’une titularisation en tant que professeur ou conseiller principal d’éducation (CPE)</a:t>
            </a:r>
            <a:r>
              <a:rPr lang="fr-CA" sz="1800" dirty="0">
                <a:effectLst/>
                <a:latin typeface="Times New Roman" panose="02020603050405020304" pitchFamily="18" charset="0"/>
              </a:rPr>
              <a:t> </a:t>
            </a:r>
            <a:endParaRPr lang="fr-CA" dirty="0">
              <a:effectLst/>
            </a:endParaRPr>
          </a:p>
          <a:p>
            <a:pPr>
              <a:buFont typeface="Arial" panose="020B0604020202020204" pitchFamily="34" charset="0"/>
              <a:buChar char="•"/>
            </a:pPr>
            <a:r>
              <a:rPr lang="fr-CA" sz="1800" dirty="0">
                <a:effectLst/>
                <a:latin typeface="Calibri" panose="020F0502020204030204" pitchFamily="34" charset="0"/>
              </a:rPr>
              <a:t> de contribuer à l’adaptation aux futures fonctions des professeurs stagiaires</a:t>
            </a:r>
            <a:endParaRPr lang="fr-CA" dirty="0">
              <a:effectLst/>
            </a:endParaRPr>
          </a:p>
          <a:p>
            <a:pPr marL="36900" indent="0">
              <a:buNone/>
            </a:pPr>
            <a:endParaRPr lang="fr-FR" dirty="0"/>
          </a:p>
        </p:txBody>
      </p:sp>
    </p:spTree>
    <p:extLst>
      <p:ext uri="{BB962C8B-B14F-4D97-AF65-F5344CB8AC3E}">
        <p14:creationId xmlns:p14="http://schemas.microsoft.com/office/powerpoint/2010/main" val="36145437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ADF0E4-C962-CC45-E945-D7B9C14BA924}"/>
              </a:ext>
            </a:extLst>
          </p:cNvPr>
          <p:cNvSpPr>
            <a:spLocks noGrp="1"/>
          </p:cNvSpPr>
          <p:nvPr>
            <p:ph type="title"/>
          </p:nvPr>
        </p:nvSpPr>
        <p:spPr>
          <a:xfrm>
            <a:off x="919119" y="314325"/>
            <a:ext cx="10353762" cy="762000"/>
          </a:xfrm>
        </p:spPr>
        <p:txBody>
          <a:bodyPr/>
          <a:lstStyle/>
          <a:p>
            <a:r>
              <a:rPr lang="fr-FR" dirty="0"/>
              <a:t>Votre perception de l’inclusion scolaire</a:t>
            </a:r>
          </a:p>
        </p:txBody>
      </p:sp>
      <p:sp>
        <p:nvSpPr>
          <p:cNvPr id="5" name="ZoneTexte 4">
            <a:extLst>
              <a:ext uri="{FF2B5EF4-FFF2-40B4-BE49-F238E27FC236}">
                <a16:creationId xmlns:a16="http://schemas.microsoft.com/office/drawing/2014/main" id="{85578DC6-1E4E-196C-5A27-9735A8EC4E18}"/>
              </a:ext>
            </a:extLst>
          </p:cNvPr>
          <p:cNvSpPr txBox="1"/>
          <p:nvPr/>
        </p:nvSpPr>
        <p:spPr>
          <a:xfrm>
            <a:off x="2971800" y="5774635"/>
            <a:ext cx="6814686" cy="646331"/>
          </a:xfrm>
          <a:prstGeom prst="rect">
            <a:avLst/>
          </a:prstGeom>
          <a:noFill/>
        </p:spPr>
        <p:txBody>
          <a:bodyPr wrap="none" rtlCol="0">
            <a:spAutoFit/>
          </a:bodyPr>
          <a:lstStyle/>
          <a:p>
            <a:pPr algn="ctr"/>
            <a:r>
              <a:rPr lang="fr-FR" dirty="0"/>
              <a:t>Vous avez quelques minutes pour répondre à ce questionnaire en ligne</a:t>
            </a:r>
          </a:p>
          <a:p>
            <a:pPr algn="ctr"/>
            <a:r>
              <a:rPr lang="fr-FR" dirty="0"/>
              <a:t>Nous prendrons ensuite le temps de revenir sur vos réponses</a:t>
            </a:r>
          </a:p>
        </p:txBody>
      </p:sp>
      <p:pic>
        <p:nvPicPr>
          <p:cNvPr id="10" name="Image 9">
            <a:extLst>
              <a:ext uri="{FF2B5EF4-FFF2-40B4-BE49-F238E27FC236}">
                <a16:creationId xmlns:a16="http://schemas.microsoft.com/office/drawing/2014/main" id="{E7158BA9-E94A-D75F-B786-3D64FD33299C}"/>
              </a:ext>
            </a:extLst>
          </p:cNvPr>
          <p:cNvPicPr>
            <a:picLocks noChangeAspect="1"/>
          </p:cNvPicPr>
          <p:nvPr/>
        </p:nvPicPr>
        <p:blipFill>
          <a:blip r:embed="rId2"/>
          <a:stretch>
            <a:fillRect/>
          </a:stretch>
        </p:blipFill>
        <p:spPr>
          <a:xfrm>
            <a:off x="4318000" y="1619250"/>
            <a:ext cx="3556000" cy="3619500"/>
          </a:xfrm>
          <a:prstGeom prst="rect">
            <a:avLst/>
          </a:prstGeom>
        </p:spPr>
      </p:pic>
    </p:spTree>
    <p:extLst>
      <p:ext uri="{BB962C8B-B14F-4D97-AF65-F5344CB8AC3E}">
        <p14:creationId xmlns:p14="http://schemas.microsoft.com/office/powerpoint/2010/main" val="12164161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94D236-9759-1C12-7D96-B88CC76046F8}"/>
              </a:ext>
            </a:extLst>
          </p:cNvPr>
          <p:cNvSpPr>
            <a:spLocks noGrp="1"/>
          </p:cNvSpPr>
          <p:nvPr>
            <p:ph type="title"/>
          </p:nvPr>
        </p:nvSpPr>
        <p:spPr/>
        <p:txBody>
          <a:bodyPr>
            <a:normAutofit/>
          </a:bodyPr>
          <a:lstStyle/>
          <a:p>
            <a:r>
              <a:rPr lang="fr-FR" dirty="0"/>
              <a:t>Fiche de présentation du formateur </a:t>
            </a:r>
          </a:p>
        </p:txBody>
      </p:sp>
      <p:sp>
        <p:nvSpPr>
          <p:cNvPr id="6" name="ZoneTexte 5">
            <a:extLst>
              <a:ext uri="{FF2B5EF4-FFF2-40B4-BE49-F238E27FC236}">
                <a16:creationId xmlns:a16="http://schemas.microsoft.com/office/drawing/2014/main" id="{11F7E179-E29C-95F5-7CF3-2D5F217EDEE8}"/>
              </a:ext>
            </a:extLst>
          </p:cNvPr>
          <p:cNvSpPr txBox="1"/>
          <p:nvPr/>
        </p:nvSpPr>
        <p:spPr>
          <a:xfrm>
            <a:off x="1718267" y="1948687"/>
            <a:ext cx="8551148" cy="3970318"/>
          </a:xfrm>
          <a:prstGeom prst="rect">
            <a:avLst/>
          </a:prstGeom>
          <a:solidFill>
            <a:schemeClr val="tx1"/>
          </a:solidFill>
        </p:spPr>
        <p:txBody>
          <a:bodyPr wrap="square" rtlCol="0">
            <a:spAutoFit/>
          </a:bodyPr>
          <a:lstStyle/>
          <a:p>
            <a:pPr algn="ctr"/>
            <a:r>
              <a:rPr lang="fr-FR" sz="2800" dirty="0">
                <a:solidFill>
                  <a:schemeClr val="accent1">
                    <a:lumMod val="75000"/>
                  </a:schemeClr>
                </a:solidFill>
              </a:rPr>
              <a:t>Isabelle DEBREUVE ATHANASE</a:t>
            </a:r>
          </a:p>
          <a:p>
            <a:pPr algn="ctr"/>
            <a:endParaRPr lang="fr-FR" sz="2800" dirty="0">
              <a:solidFill>
                <a:schemeClr val="accent1">
                  <a:lumMod val="75000"/>
                </a:schemeClr>
              </a:solidFill>
            </a:endParaRPr>
          </a:p>
          <a:p>
            <a:pPr marL="285750" indent="-285750">
              <a:buFont typeface="Arial" panose="020B0604020202020204" pitchFamily="34" charset="0"/>
              <a:buChar char="•"/>
            </a:pPr>
            <a:r>
              <a:rPr lang="fr-FR" sz="2800" dirty="0">
                <a:solidFill>
                  <a:schemeClr val="accent2"/>
                </a:solidFill>
              </a:rPr>
              <a:t>Professeur des écoles depuis 2001</a:t>
            </a:r>
          </a:p>
          <a:p>
            <a:pPr marL="285750" indent="-285750">
              <a:buFont typeface="Arial" panose="020B0604020202020204" pitchFamily="34" charset="0"/>
              <a:buChar char="•"/>
            </a:pPr>
            <a:r>
              <a:rPr lang="fr-FR" sz="2800" dirty="0">
                <a:solidFill>
                  <a:schemeClr val="accent2"/>
                </a:solidFill>
              </a:rPr>
              <a:t>Conseillère pédagogique maternelle en 2014</a:t>
            </a:r>
          </a:p>
          <a:p>
            <a:pPr marL="285750" indent="-285750">
              <a:buFont typeface="Arial" panose="020B0604020202020204" pitchFamily="34" charset="0"/>
              <a:buChar char="•"/>
            </a:pPr>
            <a:r>
              <a:rPr lang="fr-FR" sz="2800" dirty="0">
                <a:solidFill>
                  <a:schemeClr val="accent2"/>
                </a:solidFill>
              </a:rPr>
              <a:t>Conseillère pédagogique ASH depuis 2017</a:t>
            </a:r>
          </a:p>
          <a:p>
            <a:pPr marL="285750" indent="-285750">
              <a:buFont typeface="Arial" panose="020B0604020202020204" pitchFamily="34" charset="0"/>
              <a:buChar char="•"/>
            </a:pPr>
            <a:r>
              <a:rPr lang="fr-FR" sz="2800" dirty="0">
                <a:solidFill>
                  <a:schemeClr val="accent2"/>
                </a:solidFill>
              </a:rPr>
              <a:t>Formateur académique sur la question des difficultés à expression comportementale</a:t>
            </a:r>
          </a:p>
          <a:p>
            <a:pPr marL="285750" indent="-285750">
              <a:buFont typeface="Arial" panose="020B0604020202020204" pitchFamily="34" charset="0"/>
              <a:buChar char="•"/>
            </a:pPr>
            <a:r>
              <a:rPr lang="fr-FR" sz="2800" dirty="0">
                <a:solidFill>
                  <a:schemeClr val="accent2"/>
                </a:solidFill>
              </a:rPr>
              <a:t>Chargée des ULIS du 2</a:t>
            </a:r>
            <a:r>
              <a:rPr lang="fr-FR" sz="2800" baseline="30000" dirty="0">
                <a:solidFill>
                  <a:schemeClr val="accent2"/>
                </a:solidFill>
              </a:rPr>
              <a:t>nd</a:t>
            </a:r>
            <a:r>
              <a:rPr lang="fr-FR" sz="2800" dirty="0">
                <a:solidFill>
                  <a:schemeClr val="accent2"/>
                </a:solidFill>
              </a:rPr>
              <a:t> degré </a:t>
            </a:r>
          </a:p>
          <a:p>
            <a:pPr marL="285750" indent="-285750">
              <a:buFont typeface="Arial" panose="020B0604020202020204" pitchFamily="34" charset="0"/>
              <a:buChar char="•"/>
            </a:pPr>
            <a:r>
              <a:rPr lang="fr-FR" sz="2800" dirty="0">
                <a:solidFill>
                  <a:schemeClr val="accent2"/>
                </a:solidFill>
              </a:rPr>
              <a:t>Coordonnatrice des formations du pôle ASH 972</a:t>
            </a:r>
          </a:p>
        </p:txBody>
      </p:sp>
    </p:spTree>
    <p:extLst>
      <p:ext uri="{BB962C8B-B14F-4D97-AF65-F5344CB8AC3E}">
        <p14:creationId xmlns:p14="http://schemas.microsoft.com/office/powerpoint/2010/main" val="12061426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84E01C-F7A1-8BA4-0E4D-0E411F8F11A7}"/>
              </a:ext>
            </a:extLst>
          </p:cNvPr>
          <p:cNvSpPr>
            <a:spLocks noGrp="1"/>
          </p:cNvSpPr>
          <p:nvPr>
            <p:ph type="title"/>
          </p:nvPr>
        </p:nvSpPr>
        <p:spPr>
          <a:xfrm>
            <a:off x="1066719" y="38204"/>
            <a:ext cx="10353762" cy="451631"/>
          </a:xfrm>
        </p:spPr>
        <p:txBody>
          <a:bodyPr>
            <a:normAutofit fontScale="90000"/>
          </a:bodyPr>
          <a:lstStyle/>
          <a:p>
            <a:r>
              <a:rPr lang="fr-FR" dirty="0"/>
              <a:t>Le pôle inclusif de l’académie de Martinique</a:t>
            </a:r>
          </a:p>
        </p:txBody>
      </p:sp>
      <p:pic>
        <p:nvPicPr>
          <p:cNvPr id="4" name="Espace réservé du contenu 3">
            <a:extLst>
              <a:ext uri="{FF2B5EF4-FFF2-40B4-BE49-F238E27FC236}">
                <a16:creationId xmlns:a16="http://schemas.microsoft.com/office/drawing/2014/main" id="{E8994977-03FA-7CF4-EC59-57DD58D21DE9}"/>
              </a:ext>
            </a:extLst>
          </p:cNvPr>
          <p:cNvPicPr>
            <a:picLocks noGrp="1" noChangeAspect="1"/>
          </p:cNvPicPr>
          <p:nvPr>
            <p:ph idx="1"/>
          </p:nvPr>
        </p:nvPicPr>
        <p:blipFill>
          <a:blip r:embed="rId2"/>
          <a:stretch>
            <a:fillRect/>
          </a:stretch>
        </p:blipFill>
        <p:spPr>
          <a:xfrm>
            <a:off x="1410489" y="638069"/>
            <a:ext cx="9371021" cy="6073302"/>
          </a:xfrm>
          <a:prstGeom prst="rect">
            <a:avLst/>
          </a:prstGeom>
        </p:spPr>
      </p:pic>
      <p:pic>
        <p:nvPicPr>
          <p:cNvPr id="5" name="Image 4">
            <a:extLst>
              <a:ext uri="{FF2B5EF4-FFF2-40B4-BE49-F238E27FC236}">
                <a16:creationId xmlns:a16="http://schemas.microsoft.com/office/drawing/2014/main" id="{DD6D735B-B0E0-772F-8D73-1C8319A7D186}"/>
              </a:ext>
            </a:extLst>
          </p:cNvPr>
          <p:cNvPicPr>
            <a:picLocks noChangeAspect="1"/>
          </p:cNvPicPr>
          <p:nvPr/>
        </p:nvPicPr>
        <p:blipFill>
          <a:blip r:embed="rId3"/>
          <a:stretch>
            <a:fillRect/>
          </a:stretch>
        </p:blipFill>
        <p:spPr>
          <a:xfrm>
            <a:off x="3912054" y="5546034"/>
            <a:ext cx="1020788" cy="1017103"/>
          </a:xfrm>
          <a:prstGeom prst="rect">
            <a:avLst/>
          </a:prstGeom>
        </p:spPr>
      </p:pic>
    </p:spTree>
    <p:extLst>
      <p:ext uri="{BB962C8B-B14F-4D97-AF65-F5344CB8AC3E}">
        <p14:creationId xmlns:p14="http://schemas.microsoft.com/office/powerpoint/2010/main" val="3461212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7E615D9C-2400-4197-8E6C-A131E7A73AD9}"/>
              </a:ext>
            </a:extLst>
          </p:cNvPr>
          <p:cNvSpPr>
            <a:spLocks noGrp="1"/>
          </p:cNvSpPr>
          <p:nvPr>
            <p:ph type="title"/>
          </p:nvPr>
        </p:nvSpPr>
        <p:spPr>
          <a:xfrm>
            <a:off x="0" y="149824"/>
            <a:ext cx="12192000" cy="681201"/>
          </a:xfrm>
        </p:spPr>
        <p:txBody>
          <a:bodyPr>
            <a:normAutofit/>
          </a:bodyPr>
          <a:lstStyle/>
          <a:p>
            <a:pPr algn="ctr"/>
            <a:r>
              <a:rPr lang="fr-FR" sz="2800" b="1" dirty="0">
                <a:solidFill>
                  <a:schemeClr val="tx2"/>
                </a:solidFill>
                <a:effectLst>
                  <a:outerShdw blurRad="38100" dist="38100" dir="2700000" algn="tl">
                    <a:srgbClr val="DDDDDD"/>
                  </a:outerShdw>
                </a:effectLst>
                <a:latin typeface="Calibri" charset="0"/>
                <a:ea typeface="MS PGothic" charset="0"/>
              </a:rPr>
              <a:t>Les dispositifs et les structures de l’ASH</a:t>
            </a:r>
          </a:p>
        </p:txBody>
      </p:sp>
      <p:sp>
        <p:nvSpPr>
          <p:cNvPr id="6" name="Rectangle 5">
            <a:extLst>
              <a:ext uri="{FF2B5EF4-FFF2-40B4-BE49-F238E27FC236}">
                <a16:creationId xmlns:a16="http://schemas.microsoft.com/office/drawing/2014/main" id="{7B65E9A4-9220-4E4D-AB37-0EA07DB03DE7}"/>
              </a:ext>
            </a:extLst>
          </p:cNvPr>
          <p:cNvSpPr/>
          <p:nvPr/>
        </p:nvSpPr>
        <p:spPr>
          <a:xfrm>
            <a:off x="3300894" y="4382331"/>
            <a:ext cx="5256237" cy="21888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35" tIns="45718" rIns="91435" bIns="45718"/>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sng" strike="noStrike" kern="1200" cap="none" spc="0" normalizeH="0" baseline="0" noProof="0" dirty="0">
                <a:ln>
                  <a:noFill/>
                </a:ln>
                <a:solidFill>
                  <a:srgbClr val="FFFFFF"/>
                </a:solidFill>
                <a:effectLst/>
                <a:uLnTx/>
                <a:uFillTx/>
                <a:latin typeface="Calibri" charset="0"/>
                <a:ea typeface="MS PGothic" charset="0"/>
                <a:cs typeface="MS PGothic" charset="0"/>
              </a:rPr>
              <a:t>Premier Degré</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FFFFFF"/>
                </a:solidFill>
                <a:effectLst/>
                <a:uLnTx/>
                <a:uFillTx/>
                <a:latin typeface="Calibri" charset="0"/>
                <a:ea typeface="MS PGothic" charset="0"/>
                <a:cs typeface="MS PGothic" charset="0"/>
              </a:rPr>
              <a:t>De la petite section au CM2</a:t>
            </a:r>
          </a:p>
        </p:txBody>
      </p:sp>
      <p:sp>
        <p:nvSpPr>
          <p:cNvPr id="7" name="Rectangle 6">
            <a:extLst>
              <a:ext uri="{FF2B5EF4-FFF2-40B4-BE49-F238E27FC236}">
                <a16:creationId xmlns:a16="http://schemas.microsoft.com/office/drawing/2014/main" id="{A424E37F-3D59-42AE-979D-A78965FA7167}"/>
              </a:ext>
            </a:extLst>
          </p:cNvPr>
          <p:cNvSpPr/>
          <p:nvPr/>
        </p:nvSpPr>
        <p:spPr>
          <a:xfrm>
            <a:off x="3143624" y="1121570"/>
            <a:ext cx="5256237" cy="20234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35" tIns="45718" rIns="91435" bIns="45718"/>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sng" strike="noStrike" kern="1200" cap="none" spc="0" normalizeH="0" baseline="0" noProof="0" dirty="0">
                <a:ln>
                  <a:noFill/>
                </a:ln>
                <a:solidFill>
                  <a:srgbClr val="FFFFFF"/>
                </a:solidFill>
                <a:effectLst/>
                <a:uLnTx/>
                <a:uFillTx/>
                <a:latin typeface="Calibri" charset="0"/>
                <a:ea typeface="MS PGothic" charset="0"/>
                <a:cs typeface="MS PGothic" charset="0"/>
              </a:rPr>
              <a:t>Second Degré</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FFFFFF"/>
                </a:solidFill>
                <a:effectLst/>
                <a:uLnTx/>
                <a:uFillTx/>
                <a:latin typeface="Calibri" charset="0"/>
                <a:ea typeface="MS PGothic" charset="0"/>
                <a:cs typeface="MS PGothic" charset="0"/>
              </a:rPr>
              <a:t>De la 6</a:t>
            </a:r>
            <a:r>
              <a:rPr kumimoji="0" lang="fr-FR" sz="1800" b="0" i="0" u="none" strike="noStrike" kern="1200" cap="none" spc="0" normalizeH="0" baseline="30000" noProof="0" dirty="0">
                <a:ln>
                  <a:noFill/>
                </a:ln>
                <a:solidFill>
                  <a:srgbClr val="FFFFFF"/>
                </a:solidFill>
                <a:effectLst/>
                <a:uLnTx/>
                <a:uFillTx/>
                <a:latin typeface="Calibri" charset="0"/>
                <a:ea typeface="MS PGothic" charset="0"/>
                <a:cs typeface="MS PGothic" charset="0"/>
              </a:rPr>
              <a:t>e</a:t>
            </a:r>
            <a:r>
              <a:rPr kumimoji="0" lang="fr-FR" sz="1800" b="0" i="0" u="none" strike="noStrike" kern="1200" cap="none" spc="0" normalizeH="0" baseline="0" noProof="0" dirty="0">
                <a:ln>
                  <a:noFill/>
                </a:ln>
                <a:solidFill>
                  <a:srgbClr val="FFFFFF"/>
                </a:solidFill>
                <a:effectLst/>
                <a:uLnTx/>
                <a:uFillTx/>
                <a:latin typeface="Calibri" charset="0"/>
                <a:ea typeface="MS PGothic" charset="0"/>
                <a:cs typeface="MS PGothic" charset="0"/>
              </a:rPr>
              <a:t> à la Terminale</a:t>
            </a:r>
          </a:p>
        </p:txBody>
      </p:sp>
      <p:sp>
        <p:nvSpPr>
          <p:cNvPr id="8" name="Ellipse 7">
            <a:extLst>
              <a:ext uri="{FF2B5EF4-FFF2-40B4-BE49-F238E27FC236}">
                <a16:creationId xmlns:a16="http://schemas.microsoft.com/office/drawing/2014/main" id="{C2281A30-8255-4F81-86E2-5D7ECEBF1C1B}"/>
              </a:ext>
            </a:extLst>
          </p:cNvPr>
          <p:cNvSpPr>
            <a:spLocks noChangeArrowheads="1"/>
          </p:cNvSpPr>
          <p:nvPr/>
        </p:nvSpPr>
        <p:spPr bwMode="auto">
          <a:xfrm>
            <a:off x="4172787" y="5187315"/>
            <a:ext cx="1297037" cy="1297037"/>
          </a:xfrm>
          <a:prstGeom prst="ellipse">
            <a:avLst/>
          </a:prstGeom>
          <a:solidFill>
            <a:srgbClr val="7030A0"/>
          </a:solidFill>
          <a:ln w="9525">
            <a:solidFill>
              <a:srgbClr val="7030A0"/>
            </a:solidFill>
            <a:round/>
            <a:headEnd/>
            <a:tailEnd/>
          </a:ln>
          <a:effectLst>
            <a:outerShdw blurRad="40000" dist="23000" dir="5400000" rotWithShape="0">
              <a:srgbClr val="000000">
                <a:alpha val="34998"/>
              </a:srgbClr>
            </a:outerShdw>
          </a:effectLst>
        </p:spPr>
        <p:txBody>
          <a:bodyPr lIns="91435" tIns="45718" rIns="91435" bIns="45718"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rPr>
              <a:t>RASED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rPr>
              <a:t>MSI</a:t>
            </a:r>
          </a:p>
        </p:txBody>
      </p:sp>
      <p:sp>
        <p:nvSpPr>
          <p:cNvPr id="9" name="Rectangle à coins arrondis 6">
            <a:extLst>
              <a:ext uri="{FF2B5EF4-FFF2-40B4-BE49-F238E27FC236}">
                <a16:creationId xmlns:a16="http://schemas.microsoft.com/office/drawing/2014/main" id="{11DA2D14-4E69-4DA7-BFA5-772D0F7F485B}"/>
              </a:ext>
            </a:extLst>
          </p:cNvPr>
          <p:cNvSpPr>
            <a:spLocks noChangeArrowheads="1"/>
          </p:cNvSpPr>
          <p:nvPr/>
        </p:nvSpPr>
        <p:spPr bwMode="auto">
          <a:xfrm>
            <a:off x="3355225" y="2038202"/>
            <a:ext cx="1297037" cy="634547"/>
          </a:xfrm>
          <a:prstGeom prst="roundRect">
            <a:avLst>
              <a:gd name="adj" fmla="val 16667"/>
            </a:avLst>
          </a:prstGeom>
          <a:gradFill rotWithShape="1">
            <a:gsLst>
              <a:gs pos="0">
                <a:srgbClr val="FF8F26"/>
              </a:gs>
              <a:gs pos="20000">
                <a:srgbClr val="FF8F2A"/>
              </a:gs>
              <a:gs pos="100000">
                <a:srgbClr val="CB6C1D"/>
              </a:gs>
            </a:gsLst>
            <a:lin ang="5400000"/>
          </a:gradFill>
          <a:ln w="9525">
            <a:solidFill>
              <a:srgbClr val="F69240"/>
            </a:solidFill>
            <a:round/>
            <a:headEnd/>
            <a:tailEnd/>
          </a:ln>
          <a:effectLst>
            <a:outerShdw blurRad="40000" dist="23000" dir="5400000" rotWithShape="0">
              <a:srgbClr val="000000">
                <a:alpha val="34998"/>
              </a:srgbClr>
            </a:outerShdw>
          </a:effectLst>
        </p:spPr>
        <p:txBody>
          <a:bodyPr lIns="91435" tIns="45718" rIns="91435" bIns="45718"/>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charset="0"/>
                <a:ea typeface="+mn-ea"/>
                <a:cs typeface="+mn-cs"/>
              </a:rPr>
              <a:t>18 SEGPA</a:t>
            </a:r>
          </a:p>
        </p:txBody>
      </p:sp>
      <p:sp>
        <p:nvSpPr>
          <p:cNvPr id="10" name="Rectangle à coins arrondis 9">
            <a:extLst>
              <a:ext uri="{FF2B5EF4-FFF2-40B4-BE49-F238E27FC236}">
                <a16:creationId xmlns:a16="http://schemas.microsoft.com/office/drawing/2014/main" id="{C20E0090-D113-43A1-8DBA-0440A9502E85}"/>
              </a:ext>
            </a:extLst>
          </p:cNvPr>
          <p:cNvSpPr>
            <a:spLocks noChangeArrowheads="1"/>
          </p:cNvSpPr>
          <p:nvPr/>
        </p:nvSpPr>
        <p:spPr bwMode="auto">
          <a:xfrm>
            <a:off x="6148544" y="5156338"/>
            <a:ext cx="2063874" cy="1224483"/>
          </a:xfrm>
          <a:prstGeom prst="roundRect">
            <a:avLst>
              <a:gd name="adj" fmla="val 16667"/>
            </a:avLst>
          </a:prstGeom>
          <a:solidFill>
            <a:schemeClr val="accent6"/>
          </a:solidFill>
          <a:ln w="9525">
            <a:solidFill>
              <a:srgbClr val="7D60A0"/>
            </a:solidFill>
            <a:round/>
            <a:headEnd/>
            <a:tailEnd/>
          </a:ln>
          <a:effectLst>
            <a:outerShdw blurRad="40000" dist="23000" dir="5400000" rotWithShape="0">
              <a:srgbClr val="000000">
                <a:alpha val="34998"/>
              </a:srgbClr>
            </a:outerShdw>
          </a:effectLst>
        </p:spPr>
        <p:txBody>
          <a:bodyPr lIns="91435" tIns="45718" rIns="91435" bIns="45718"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FFFFFF"/>
                </a:solidFill>
                <a:effectLst/>
                <a:uLnTx/>
                <a:uFillTx/>
                <a:latin typeface="Calibri" charset="0"/>
                <a:ea typeface="+mn-ea"/>
                <a:cs typeface="+mn-cs"/>
              </a:rPr>
              <a:t>37 </a:t>
            </a:r>
            <a:r>
              <a:rPr kumimoji="0" lang="fr-FR" sz="1800" b="1" i="0" u="none" strike="noStrike" kern="1200" cap="none" spc="0" normalizeH="0" baseline="0" noProof="0" dirty="0">
                <a:ln>
                  <a:noFill/>
                </a:ln>
                <a:solidFill>
                  <a:srgbClr val="FFFFFF"/>
                </a:solidFill>
                <a:effectLst/>
                <a:uLnTx/>
                <a:uFillTx/>
                <a:latin typeface="Calibri" charset="0"/>
                <a:ea typeface="+mn-ea"/>
                <a:cs typeface="+mn-cs"/>
              </a:rPr>
              <a:t>ULIS</a:t>
            </a:r>
            <a:r>
              <a:rPr kumimoji="0" lang="fr-FR" sz="1800" b="0" i="0" u="none" strike="noStrike" kern="1200" cap="none" spc="0" normalizeH="0" baseline="0" noProof="0" dirty="0">
                <a:ln>
                  <a:noFill/>
                </a:ln>
                <a:solidFill>
                  <a:srgbClr val="FFFFFF"/>
                </a:solidFill>
                <a:effectLst/>
                <a:uLnTx/>
                <a:uFillTx/>
                <a:latin typeface="Calibri" charset="0"/>
                <a:ea typeface="+mn-ea"/>
                <a:cs typeface="+mn-cs"/>
              </a:rPr>
              <a:t> École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FFFFFF"/>
                </a:solidFill>
                <a:effectLst/>
                <a:uLnTx/>
                <a:uFillTx/>
                <a:latin typeface="Calibri" charset="0"/>
                <a:ea typeface="+mn-ea"/>
                <a:cs typeface="+mn-cs"/>
              </a:rPr>
              <a:t>TFC – TFM - TSA  </a:t>
            </a:r>
          </a:p>
        </p:txBody>
      </p:sp>
      <p:sp>
        <p:nvSpPr>
          <p:cNvPr id="11" name="Rectangle à coins arrondis 18">
            <a:extLst>
              <a:ext uri="{FF2B5EF4-FFF2-40B4-BE49-F238E27FC236}">
                <a16:creationId xmlns:a16="http://schemas.microsoft.com/office/drawing/2014/main" id="{E8E2D0A4-5B76-4B65-A38F-77DB4059CF46}"/>
              </a:ext>
            </a:extLst>
          </p:cNvPr>
          <p:cNvSpPr>
            <a:spLocks noChangeArrowheads="1"/>
          </p:cNvSpPr>
          <p:nvPr/>
        </p:nvSpPr>
        <p:spPr bwMode="auto">
          <a:xfrm>
            <a:off x="4863863" y="1783636"/>
            <a:ext cx="1843635" cy="1259022"/>
          </a:xfrm>
          <a:prstGeom prst="roundRect">
            <a:avLst>
              <a:gd name="adj" fmla="val 16667"/>
            </a:avLst>
          </a:prstGeom>
          <a:solidFill>
            <a:schemeClr val="accent6"/>
          </a:solidFill>
          <a:ln w="9525">
            <a:solidFill>
              <a:srgbClr val="7D60A0"/>
            </a:solidFill>
            <a:round/>
            <a:headEnd/>
            <a:tailEnd/>
          </a:ln>
          <a:effectLst>
            <a:outerShdw blurRad="40000" dist="23000" dir="5400000" rotWithShape="0">
              <a:srgbClr val="000000">
                <a:alpha val="34998"/>
              </a:srgbClr>
            </a:outerShdw>
          </a:effectLst>
        </p:spPr>
        <p:txBody>
          <a:bodyPr lIns="91435" tIns="45718" rIns="91435" bIns="45718"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FFFFFF"/>
                </a:solidFill>
                <a:effectLst/>
                <a:uLnTx/>
                <a:uFillTx/>
                <a:latin typeface="Calibri" charset="0"/>
                <a:ea typeface="+mn-ea"/>
                <a:cs typeface="+mn-cs"/>
              </a:rPr>
              <a:t>26 </a:t>
            </a:r>
            <a:r>
              <a:rPr kumimoji="0" lang="fr-FR" sz="1800" b="1" i="0" u="none" strike="noStrike" kern="1200" cap="none" spc="0" normalizeH="0" baseline="0" noProof="0" dirty="0">
                <a:ln>
                  <a:noFill/>
                </a:ln>
                <a:solidFill>
                  <a:srgbClr val="FFFFFF"/>
                </a:solidFill>
                <a:effectLst/>
                <a:uLnTx/>
                <a:uFillTx/>
                <a:latin typeface="Calibri" charset="0"/>
                <a:ea typeface="+mn-ea"/>
                <a:cs typeface="+mn-cs"/>
              </a:rPr>
              <a:t>ULIS</a:t>
            </a:r>
            <a:r>
              <a:rPr kumimoji="0" lang="fr-FR" sz="1800" b="0" i="0" u="none" strike="noStrike" kern="1200" cap="none" spc="0" normalizeH="0" baseline="0" noProof="0" dirty="0">
                <a:ln>
                  <a:noFill/>
                </a:ln>
                <a:solidFill>
                  <a:srgbClr val="FFFFFF"/>
                </a:solidFill>
                <a:effectLst/>
                <a:uLnTx/>
                <a:uFillTx/>
                <a:latin typeface="Calibri" charset="0"/>
                <a:ea typeface="+mn-ea"/>
                <a:cs typeface="+mn-cs"/>
              </a:rPr>
              <a:t> Collège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FFFFFF"/>
                </a:solidFill>
                <a:effectLst/>
                <a:uLnTx/>
                <a:uFillTx/>
                <a:latin typeface="Calibri" charset="0"/>
                <a:ea typeface="+mn-ea"/>
                <a:cs typeface="+mn-cs"/>
              </a:rPr>
              <a:t>TFC – TSA - TSLA</a:t>
            </a:r>
          </a:p>
        </p:txBody>
      </p:sp>
      <p:sp>
        <p:nvSpPr>
          <p:cNvPr id="12" name="Flèche droite 11">
            <a:extLst>
              <a:ext uri="{FF2B5EF4-FFF2-40B4-BE49-F238E27FC236}">
                <a16:creationId xmlns:a16="http://schemas.microsoft.com/office/drawing/2014/main" id="{DE593B8D-01D6-45BA-B20E-10812FB71AC5}"/>
              </a:ext>
            </a:extLst>
          </p:cNvPr>
          <p:cNvSpPr>
            <a:spLocks noChangeArrowheads="1"/>
          </p:cNvSpPr>
          <p:nvPr/>
        </p:nvSpPr>
        <p:spPr bwMode="auto">
          <a:xfrm rot="20093085">
            <a:off x="1284865" y="2699641"/>
            <a:ext cx="1775815" cy="677926"/>
          </a:xfrm>
          <a:prstGeom prst="rightArrow">
            <a:avLst>
              <a:gd name="adj1" fmla="val 50000"/>
              <a:gd name="adj2" fmla="val 50034"/>
            </a:avLst>
          </a:prstGeom>
          <a:solidFill>
            <a:schemeClr val="accent6"/>
          </a:solidFill>
          <a:ln w="9525">
            <a:solidFill>
              <a:srgbClr val="BE4B48"/>
            </a:solidFill>
            <a:miter lim="800000"/>
            <a:headEnd/>
            <a:tailEnd/>
          </a:ln>
          <a:effectLst>
            <a:outerShdw blurRad="40000" dist="20000" dir="5400000" rotWithShape="0">
              <a:srgbClr val="000000">
                <a:alpha val="37999"/>
              </a:srgbClr>
            </a:outerShdw>
          </a:effectLst>
        </p:spPr>
        <p:txBody>
          <a:bodyPr lIns="91435" tIns="45718" rIns="91435" bIns="45718"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AESH</a:t>
            </a:r>
          </a:p>
        </p:txBody>
      </p:sp>
      <p:sp>
        <p:nvSpPr>
          <p:cNvPr id="13" name="Flèche courbée vers le haut 2">
            <a:extLst>
              <a:ext uri="{FF2B5EF4-FFF2-40B4-BE49-F238E27FC236}">
                <a16:creationId xmlns:a16="http://schemas.microsoft.com/office/drawing/2014/main" id="{7D82D614-A598-4785-9932-BCC925839297}"/>
              </a:ext>
            </a:extLst>
          </p:cNvPr>
          <p:cNvSpPr>
            <a:spLocks noChangeArrowheads="1"/>
          </p:cNvSpPr>
          <p:nvPr/>
        </p:nvSpPr>
        <p:spPr bwMode="auto">
          <a:xfrm>
            <a:off x="2423666" y="6092281"/>
            <a:ext cx="4751710" cy="577081"/>
          </a:xfrm>
          <a:prstGeom prst="curvedUpArrow">
            <a:avLst>
              <a:gd name="adj1" fmla="val 24931"/>
              <a:gd name="adj2" fmla="val 49938"/>
              <a:gd name="adj3" fmla="val 25000"/>
            </a:avLst>
          </a:prstGeom>
          <a:solidFill>
            <a:schemeClr val="accent6"/>
          </a:solidFill>
          <a:ln w="9525">
            <a:solidFill>
              <a:srgbClr val="BE4B48"/>
            </a:solidFill>
            <a:miter lim="800000"/>
            <a:headEnd/>
            <a:tailEnd/>
          </a:ln>
          <a:effectLst>
            <a:outerShdw blurRad="40000" dist="20000" dir="5400000" rotWithShape="0">
              <a:srgbClr val="000000">
                <a:alpha val="37999"/>
              </a:srgbClr>
            </a:outerShdw>
          </a:effectLst>
        </p:spPr>
        <p:txBody>
          <a:bodyPr lIns="91435" tIns="45718" rIns="91435" bIns="45718"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lèche courbée vers le haut 14">
            <a:extLst>
              <a:ext uri="{FF2B5EF4-FFF2-40B4-BE49-F238E27FC236}">
                <a16:creationId xmlns:a16="http://schemas.microsoft.com/office/drawing/2014/main" id="{609531D0-8EC6-4D20-A7F1-7FD32596C0F6}"/>
              </a:ext>
            </a:extLst>
          </p:cNvPr>
          <p:cNvSpPr>
            <a:spLocks noChangeArrowheads="1"/>
          </p:cNvSpPr>
          <p:nvPr/>
        </p:nvSpPr>
        <p:spPr bwMode="auto">
          <a:xfrm rot="21256857">
            <a:off x="1412735" y="3463951"/>
            <a:ext cx="6443887" cy="740259"/>
          </a:xfrm>
          <a:prstGeom prst="curvedUpArrow">
            <a:avLst>
              <a:gd name="adj1" fmla="val 25008"/>
              <a:gd name="adj2" fmla="val 110493"/>
              <a:gd name="adj3" fmla="val 25000"/>
            </a:avLst>
          </a:prstGeom>
          <a:solidFill>
            <a:schemeClr val="accent6"/>
          </a:solidFill>
          <a:ln w="9525">
            <a:solidFill>
              <a:srgbClr val="BE4B48"/>
            </a:solidFill>
            <a:miter lim="800000"/>
            <a:headEnd/>
            <a:tailEnd/>
          </a:ln>
          <a:effectLst>
            <a:outerShdw blurRad="40000" dist="20000" dir="5400000" rotWithShape="0">
              <a:srgbClr val="000000">
                <a:alpha val="37999"/>
              </a:srgbClr>
            </a:outerShdw>
          </a:effectLst>
        </p:spPr>
        <p:txBody>
          <a:bodyPr lIns="91435" tIns="45718" rIns="91435" bIns="45718"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lèche courbée vers le haut 19">
            <a:extLst>
              <a:ext uri="{FF2B5EF4-FFF2-40B4-BE49-F238E27FC236}">
                <a16:creationId xmlns:a16="http://schemas.microsoft.com/office/drawing/2014/main" id="{6FF326B6-83A1-4018-AF14-DB3240F2C992}"/>
              </a:ext>
            </a:extLst>
          </p:cNvPr>
          <p:cNvSpPr>
            <a:spLocks noChangeArrowheads="1"/>
          </p:cNvSpPr>
          <p:nvPr/>
        </p:nvSpPr>
        <p:spPr bwMode="auto">
          <a:xfrm rot="20995270">
            <a:off x="1275916" y="3227662"/>
            <a:ext cx="4721772" cy="899594"/>
          </a:xfrm>
          <a:prstGeom prst="curvedUpArrow">
            <a:avLst>
              <a:gd name="adj1" fmla="val 24979"/>
              <a:gd name="adj2" fmla="val 50016"/>
              <a:gd name="adj3" fmla="val 25000"/>
            </a:avLst>
          </a:prstGeom>
          <a:solidFill>
            <a:schemeClr val="accent6"/>
          </a:solidFill>
          <a:ln w="9525">
            <a:solidFill>
              <a:srgbClr val="BE4B48"/>
            </a:solidFill>
            <a:miter lim="800000"/>
            <a:headEnd/>
            <a:tailEnd/>
          </a:ln>
          <a:effectLst>
            <a:outerShdw blurRad="40000" dist="20000" dir="5400000" rotWithShape="0">
              <a:srgbClr val="000000">
                <a:alpha val="37999"/>
              </a:srgbClr>
            </a:outerShdw>
          </a:effectLst>
        </p:spPr>
        <p:txBody>
          <a:bodyPr lIns="91435" tIns="45718" rIns="91435" bIns="45718"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Ellipse 15">
            <a:extLst>
              <a:ext uri="{FF2B5EF4-FFF2-40B4-BE49-F238E27FC236}">
                <a16:creationId xmlns:a16="http://schemas.microsoft.com/office/drawing/2014/main" id="{6E7C231B-7A50-4475-96E8-ECCC2F7A1E4A}"/>
              </a:ext>
            </a:extLst>
          </p:cNvPr>
          <p:cNvSpPr>
            <a:spLocks noChangeArrowheads="1"/>
          </p:cNvSpPr>
          <p:nvPr/>
        </p:nvSpPr>
        <p:spPr bwMode="auto">
          <a:xfrm>
            <a:off x="10343182" y="1370149"/>
            <a:ext cx="1009054" cy="5041925"/>
          </a:xfrm>
          <a:prstGeom prst="ellipse">
            <a:avLst/>
          </a:prstGeom>
          <a:gradFill rotWithShape="1">
            <a:gsLst>
              <a:gs pos="0">
                <a:srgbClr val="34B3D6"/>
              </a:gs>
              <a:gs pos="20000">
                <a:srgbClr val="36B1D2"/>
              </a:gs>
              <a:gs pos="100000">
                <a:srgbClr val="2787A0"/>
              </a:gs>
            </a:gsLst>
            <a:lin ang="5400000"/>
          </a:gradFill>
          <a:ln w="9525">
            <a:solidFill>
              <a:srgbClr val="46AAC5"/>
            </a:solidFill>
            <a:round/>
            <a:headEnd/>
            <a:tailEnd/>
          </a:ln>
          <a:effectLst>
            <a:outerShdw blurRad="40000" dist="23000" dir="5400000" rotWithShape="0">
              <a:srgbClr val="000000">
                <a:alpha val="34998"/>
              </a:srgbClr>
            </a:outerShdw>
          </a:effectLst>
        </p:spPr>
        <p:txBody>
          <a:bodyPr lIns="0" tIns="45718" rIns="0" bIns="107995"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white"/>
                </a:solidFill>
                <a:effectLst/>
                <a:uLnTx/>
                <a:uFillTx/>
                <a:latin typeface="Calibri" panose="020F0502020204030204"/>
                <a:ea typeface="+mn-ea"/>
                <a:cs typeface="+mn-cs"/>
              </a:rPr>
              <a:t>Services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white"/>
                </a:solidFill>
                <a:effectLst/>
                <a:uLnTx/>
                <a:uFillTx/>
                <a:latin typeface="Calibri" panose="020F0502020204030204"/>
                <a:ea typeface="+mn-ea"/>
                <a:cs typeface="+mn-cs"/>
              </a:rPr>
              <a:t>de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white"/>
                </a:solidFill>
                <a:effectLst/>
                <a:uLnTx/>
                <a:uFillTx/>
                <a:latin typeface="Calibri" panose="020F0502020204030204"/>
                <a:ea typeface="+mn-ea"/>
                <a:cs typeface="+mn-cs"/>
              </a:rPr>
              <a:t>Soins</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b="1" dirty="0">
                <a:solidFill>
                  <a:prstClr val="white"/>
                </a:solidFill>
                <a:latin typeface="Calibri" panose="020F0502020204030204"/>
              </a:rPr>
              <a:t>SESSAD</a:t>
            </a:r>
            <a:endParaRPr kumimoji="0" lang="fr-FR"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93048123-D50D-46A4-BF4E-1621703C0FD6}"/>
              </a:ext>
            </a:extLst>
          </p:cNvPr>
          <p:cNvSpPr>
            <a:spLocks noChangeArrowheads="1"/>
          </p:cNvSpPr>
          <p:nvPr/>
        </p:nvSpPr>
        <p:spPr bwMode="auto">
          <a:xfrm>
            <a:off x="8678737" y="1329136"/>
            <a:ext cx="1377580" cy="4969371"/>
          </a:xfrm>
          <a:prstGeom prst="rect">
            <a:avLst/>
          </a:prstGeom>
          <a:gradFill rotWithShape="1">
            <a:gsLst>
              <a:gs pos="0">
                <a:srgbClr val="EDEDED"/>
              </a:gs>
              <a:gs pos="64999">
                <a:srgbClr val="D0D0D0"/>
              </a:gs>
              <a:gs pos="100000">
                <a:srgbClr val="BCBCBC"/>
              </a:gs>
            </a:gsLst>
            <a:lin ang="5400000" scaled="1"/>
          </a:gradFill>
          <a:ln w="9525">
            <a:solidFill>
              <a:srgbClr val="000000"/>
            </a:solidFill>
            <a:miter lim="800000"/>
            <a:headEnd/>
            <a:tailEnd/>
          </a:ln>
          <a:effectLst>
            <a:outerShdw blurRad="40000" dist="20000" dir="5400000" rotWithShape="0">
              <a:srgbClr val="000000">
                <a:alpha val="37999"/>
              </a:srgbClr>
            </a:outerShdw>
          </a:effectLst>
        </p:spPr>
        <p:txBody>
          <a:bodyPr lIns="91435" tIns="45718" rIns="91435" bIns="45718"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err="1">
                <a:ln>
                  <a:noFill/>
                </a:ln>
                <a:solidFill>
                  <a:srgbClr val="000000"/>
                </a:solidFill>
                <a:effectLst/>
                <a:uLnTx/>
                <a:uFillTx/>
                <a:latin typeface="Calibri" charset="0"/>
                <a:ea typeface="+mn-ea"/>
                <a:cs typeface="+mn-cs"/>
              </a:rPr>
              <a:t>Établisse-ments</a:t>
            </a:r>
            <a:endParaRPr kumimoji="0" lang="fr-FR" sz="1600" b="0" i="0" u="none" strike="noStrike" kern="1200" cap="none" spc="0" normalizeH="0" baseline="0" noProof="0" dirty="0">
              <a:ln>
                <a:noFill/>
              </a:ln>
              <a:solidFill>
                <a:srgbClr val="000000"/>
              </a:solidFill>
              <a:effectLst/>
              <a:uLnTx/>
              <a:uFillTx/>
              <a:latin typeface="Calibri"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Calibri" charset="0"/>
                <a:ea typeface="+mn-ea"/>
                <a:cs typeface="+mn-cs"/>
              </a:rPr>
              <a:t>Médico-sociaux et sanitaires</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b="1" dirty="0">
                <a:solidFill>
                  <a:srgbClr val="000000"/>
                </a:solidFill>
                <a:latin typeface="Calibri" charset="0"/>
              </a:rPr>
              <a:t>ESMS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000000"/>
                </a:solidFill>
                <a:effectLst/>
                <a:uLnTx/>
                <a:uFillTx/>
                <a:latin typeface="Calibri" charset="0"/>
                <a:ea typeface="+mn-ea"/>
                <a:cs typeface="+mn-cs"/>
              </a:rPr>
              <a:t>(IME)</a:t>
            </a:r>
          </a:p>
        </p:txBody>
      </p:sp>
      <p:sp>
        <p:nvSpPr>
          <p:cNvPr id="18" name="Flèche courbée vers le haut 22">
            <a:extLst>
              <a:ext uri="{FF2B5EF4-FFF2-40B4-BE49-F238E27FC236}">
                <a16:creationId xmlns:a16="http://schemas.microsoft.com/office/drawing/2014/main" id="{1D8E1493-A92C-4F1D-BE75-20A92F82BAA6}"/>
              </a:ext>
            </a:extLst>
          </p:cNvPr>
          <p:cNvSpPr>
            <a:spLocks noChangeArrowheads="1"/>
          </p:cNvSpPr>
          <p:nvPr/>
        </p:nvSpPr>
        <p:spPr bwMode="auto">
          <a:xfrm>
            <a:off x="1414213" y="6092281"/>
            <a:ext cx="7705603" cy="649635"/>
          </a:xfrm>
          <a:prstGeom prst="curvedUpArrow">
            <a:avLst>
              <a:gd name="adj1" fmla="val 24958"/>
              <a:gd name="adj2" fmla="val 49963"/>
              <a:gd name="adj3" fmla="val 25000"/>
            </a:avLst>
          </a:prstGeom>
          <a:solidFill>
            <a:schemeClr val="accent6"/>
          </a:solidFill>
          <a:ln w="9525">
            <a:solidFill>
              <a:srgbClr val="BE4B48"/>
            </a:solidFill>
            <a:miter lim="800000"/>
            <a:headEnd/>
            <a:tailEnd/>
          </a:ln>
          <a:effectLst>
            <a:outerShdw blurRad="40000" dist="20000" dir="5400000" rotWithShape="0">
              <a:srgbClr val="000000">
                <a:alpha val="37999"/>
              </a:srgbClr>
            </a:outerShdw>
          </a:effectLst>
        </p:spPr>
        <p:txBody>
          <a:bodyPr lIns="91435" tIns="45718" rIns="91435" bIns="45718"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lèche courbée vers le haut 23">
            <a:extLst>
              <a:ext uri="{FF2B5EF4-FFF2-40B4-BE49-F238E27FC236}">
                <a16:creationId xmlns:a16="http://schemas.microsoft.com/office/drawing/2014/main" id="{555CCB9A-9CC1-45D0-A7FB-8F7258F78EF9}"/>
              </a:ext>
            </a:extLst>
          </p:cNvPr>
          <p:cNvSpPr>
            <a:spLocks noChangeArrowheads="1"/>
          </p:cNvSpPr>
          <p:nvPr/>
        </p:nvSpPr>
        <p:spPr bwMode="auto">
          <a:xfrm>
            <a:off x="1402796" y="6158783"/>
            <a:ext cx="9492912" cy="649635"/>
          </a:xfrm>
          <a:prstGeom prst="curvedUpArrow">
            <a:avLst>
              <a:gd name="adj1" fmla="val 24967"/>
              <a:gd name="adj2" fmla="val 49988"/>
              <a:gd name="adj3" fmla="val 25000"/>
            </a:avLst>
          </a:prstGeom>
          <a:solidFill>
            <a:schemeClr val="accent6"/>
          </a:solidFill>
          <a:ln w="9525">
            <a:solidFill>
              <a:srgbClr val="BE4B48"/>
            </a:solidFill>
            <a:miter lim="800000"/>
            <a:headEnd/>
            <a:tailEnd/>
          </a:ln>
          <a:effectLst>
            <a:outerShdw blurRad="40000" dist="20000" dir="5400000" rotWithShape="0">
              <a:srgbClr val="000000">
                <a:alpha val="37999"/>
              </a:srgbClr>
            </a:outerShdw>
          </a:effectLst>
        </p:spPr>
        <p:txBody>
          <a:bodyPr lIns="91435" tIns="45718" rIns="91435" bIns="45718"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97D76825-E80D-4986-A599-1129C9BE35DD}"/>
              </a:ext>
            </a:extLst>
          </p:cNvPr>
          <p:cNvSpPr/>
          <p:nvPr/>
        </p:nvSpPr>
        <p:spPr>
          <a:xfrm>
            <a:off x="8700564" y="5226162"/>
            <a:ext cx="1325653" cy="6496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300" b="1" i="0" u="none" strike="noStrike" kern="1200" cap="none" spc="0" normalizeH="0" baseline="0" noProof="0" dirty="0">
                <a:ln>
                  <a:noFill/>
                </a:ln>
                <a:solidFill>
                  <a:prstClr val="white"/>
                </a:solidFill>
                <a:effectLst/>
                <a:uLnTx/>
                <a:uFillTx/>
                <a:latin typeface="Calibri" panose="020F0502020204030204"/>
                <a:ea typeface="+mn-ea"/>
                <a:cs typeface="+mn-cs"/>
              </a:rPr>
              <a:t>Unités d’Enseignement externalisées</a:t>
            </a:r>
          </a:p>
        </p:txBody>
      </p:sp>
      <p:sp>
        <p:nvSpPr>
          <p:cNvPr id="21" name="Flèche droite 11">
            <a:extLst>
              <a:ext uri="{FF2B5EF4-FFF2-40B4-BE49-F238E27FC236}">
                <a16:creationId xmlns:a16="http://schemas.microsoft.com/office/drawing/2014/main" id="{2C38AED8-756B-496F-AC7D-F4F109523233}"/>
              </a:ext>
            </a:extLst>
          </p:cNvPr>
          <p:cNvSpPr>
            <a:spLocks noChangeArrowheads="1"/>
          </p:cNvSpPr>
          <p:nvPr/>
        </p:nvSpPr>
        <p:spPr bwMode="auto">
          <a:xfrm>
            <a:off x="1935430" y="5519747"/>
            <a:ext cx="1224482" cy="539130"/>
          </a:xfrm>
          <a:prstGeom prst="rightArrow">
            <a:avLst>
              <a:gd name="adj1" fmla="val 50000"/>
              <a:gd name="adj2" fmla="val 50034"/>
            </a:avLst>
          </a:prstGeom>
          <a:solidFill>
            <a:schemeClr val="accent6"/>
          </a:solidFill>
          <a:ln w="9525">
            <a:solidFill>
              <a:srgbClr val="BE4B48"/>
            </a:solidFill>
            <a:miter lim="800000"/>
            <a:headEnd/>
            <a:tailEnd/>
          </a:ln>
          <a:effectLst>
            <a:outerShdw blurRad="40000" dist="20000" dir="5400000" rotWithShape="0">
              <a:srgbClr val="000000">
                <a:alpha val="37999"/>
              </a:srgbClr>
            </a:outerShdw>
          </a:effectLst>
        </p:spPr>
        <p:txBody>
          <a:bodyPr lIns="91435" tIns="45718" rIns="91435" bIns="45718"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AESH</a:t>
            </a:r>
          </a:p>
        </p:txBody>
      </p:sp>
      <p:sp>
        <p:nvSpPr>
          <p:cNvPr id="22" name="Ellipse 21">
            <a:extLst>
              <a:ext uri="{FF2B5EF4-FFF2-40B4-BE49-F238E27FC236}">
                <a16:creationId xmlns:a16="http://schemas.microsoft.com/office/drawing/2014/main" id="{C094AFE6-AE73-41F8-8CDA-A912CC62C035}"/>
              </a:ext>
            </a:extLst>
          </p:cNvPr>
          <p:cNvSpPr>
            <a:spLocks noChangeArrowheads="1"/>
          </p:cNvSpPr>
          <p:nvPr/>
        </p:nvSpPr>
        <p:spPr bwMode="auto">
          <a:xfrm>
            <a:off x="397137" y="1811626"/>
            <a:ext cx="1509755" cy="861123"/>
          </a:xfrm>
          <a:prstGeom prst="ellipse">
            <a:avLst/>
          </a:prstGeom>
          <a:solidFill>
            <a:schemeClr val="accent2"/>
          </a:solidFill>
          <a:ln w="9525">
            <a:solidFill>
              <a:srgbClr val="98B954"/>
            </a:solidFill>
            <a:round/>
            <a:headEnd/>
            <a:tailEnd/>
          </a:ln>
          <a:effectLst>
            <a:outerShdw blurRad="40000" dist="23000" dir="5400000" rotWithShape="0">
              <a:srgbClr val="000000">
                <a:alpha val="34998"/>
              </a:srgbClr>
            </a:outerShdw>
          </a:effectLst>
        </p:spPr>
        <p:txBody>
          <a:bodyPr lIns="91435" tIns="45718" rIns="91435" bIns="45718"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white"/>
                </a:solidFill>
                <a:effectLst/>
                <a:uLnTx/>
                <a:uFillTx/>
                <a:latin typeface="Calibri" panose="020F0502020204030204"/>
                <a:ea typeface="+mn-ea"/>
                <a:cs typeface="+mn-cs"/>
              </a:rPr>
              <a:t>CDO</a:t>
            </a:r>
          </a:p>
        </p:txBody>
      </p:sp>
      <p:sp>
        <p:nvSpPr>
          <p:cNvPr id="23" name="Flèche vers la droite 13">
            <a:extLst>
              <a:ext uri="{FF2B5EF4-FFF2-40B4-BE49-F238E27FC236}">
                <a16:creationId xmlns:a16="http://schemas.microsoft.com/office/drawing/2014/main" id="{D03CF6A8-02A8-4F52-B6D0-1A7F3F0BB3B8}"/>
              </a:ext>
            </a:extLst>
          </p:cNvPr>
          <p:cNvSpPr/>
          <p:nvPr/>
        </p:nvSpPr>
        <p:spPr>
          <a:xfrm>
            <a:off x="2038575" y="1942992"/>
            <a:ext cx="1316650" cy="560648"/>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Calibri" panose="020F0502020204030204"/>
                <a:ea typeface="+mn-ea"/>
                <a:cs typeface="+mn-cs"/>
              </a:rPr>
              <a:t>adaptation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Rectangle à coins arrondis 18">
            <a:extLst>
              <a:ext uri="{FF2B5EF4-FFF2-40B4-BE49-F238E27FC236}">
                <a16:creationId xmlns:a16="http://schemas.microsoft.com/office/drawing/2014/main" id="{A6AB2A85-CAC3-4C3A-BB18-D11CE3352BB2}"/>
              </a:ext>
            </a:extLst>
          </p:cNvPr>
          <p:cNvSpPr>
            <a:spLocks noChangeArrowheads="1"/>
          </p:cNvSpPr>
          <p:nvPr/>
        </p:nvSpPr>
        <p:spPr bwMode="auto">
          <a:xfrm>
            <a:off x="6829104" y="1783636"/>
            <a:ext cx="1474598" cy="1209907"/>
          </a:xfrm>
          <a:prstGeom prst="roundRect">
            <a:avLst>
              <a:gd name="adj" fmla="val 16667"/>
            </a:avLst>
          </a:prstGeom>
          <a:solidFill>
            <a:schemeClr val="accent6"/>
          </a:solidFill>
          <a:ln w="9525">
            <a:solidFill>
              <a:srgbClr val="7D60A0"/>
            </a:solidFill>
            <a:round/>
            <a:headEnd/>
            <a:tailEnd/>
          </a:ln>
          <a:effectLst>
            <a:outerShdw blurRad="40000" dist="23000" dir="5400000" rotWithShape="0">
              <a:srgbClr val="000000">
                <a:alpha val="34998"/>
              </a:srgbClr>
            </a:outerShdw>
          </a:effectLst>
        </p:spPr>
        <p:txBody>
          <a:bodyPr lIns="91435" tIns="45718" rIns="91435" bIns="45718"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FFFFFF"/>
                </a:solidFill>
                <a:effectLst/>
                <a:uLnTx/>
                <a:uFillTx/>
                <a:latin typeface="Calibri" charset="0"/>
                <a:ea typeface="+mn-ea"/>
                <a:cs typeface="+mn-cs"/>
              </a:rPr>
              <a:t>6 </a:t>
            </a:r>
            <a:r>
              <a:rPr kumimoji="0" lang="fr-FR" sz="1800" b="1" i="0" u="none" strike="noStrike" kern="1200" cap="none" spc="0" normalizeH="0" baseline="0" noProof="0" dirty="0">
                <a:ln>
                  <a:noFill/>
                </a:ln>
                <a:solidFill>
                  <a:srgbClr val="FFFFFF"/>
                </a:solidFill>
                <a:effectLst/>
                <a:uLnTx/>
                <a:uFillTx/>
                <a:latin typeface="Calibri" charset="0"/>
                <a:ea typeface="+mn-ea"/>
                <a:cs typeface="+mn-cs"/>
              </a:rPr>
              <a:t>ULIS</a:t>
            </a:r>
            <a:r>
              <a:rPr kumimoji="0" lang="fr-FR" sz="1800" b="0" i="0" u="none" strike="noStrike" kern="1200" cap="none" spc="0" normalizeH="0" baseline="0" noProof="0" dirty="0">
                <a:ln>
                  <a:noFill/>
                </a:ln>
                <a:solidFill>
                  <a:srgbClr val="FFFFFF"/>
                </a:solidFill>
                <a:effectLst/>
                <a:uLnTx/>
                <a:uFillTx/>
                <a:latin typeface="Calibri" charset="0"/>
                <a:ea typeface="+mn-ea"/>
                <a:cs typeface="+mn-cs"/>
              </a:rPr>
              <a:t> Lycée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FFFFFF"/>
                </a:solidFill>
                <a:effectLst/>
                <a:uLnTx/>
                <a:uFillTx/>
                <a:latin typeface="Calibri" charset="0"/>
                <a:ea typeface="+mn-ea"/>
                <a:cs typeface="+mn-cs"/>
              </a:rPr>
              <a:t>TFC – TSA - TSLA</a:t>
            </a:r>
          </a:p>
        </p:txBody>
      </p:sp>
      <p:sp>
        <p:nvSpPr>
          <p:cNvPr id="26" name="Ellipse 25">
            <a:extLst>
              <a:ext uri="{FF2B5EF4-FFF2-40B4-BE49-F238E27FC236}">
                <a16:creationId xmlns:a16="http://schemas.microsoft.com/office/drawing/2014/main" id="{5AE739FE-ECF8-4F30-BC45-37B36763F130}"/>
              </a:ext>
            </a:extLst>
          </p:cNvPr>
          <p:cNvSpPr>
            <a:spLocks noChangeArrowheads="1"/>
          </p:cNvSpPr>
          <p:nvPr/>
        </p:nvSpPr>
        <p:spPr bwMode="auto">
          <a:xfrm>
            <a:off x="286088" y="3475297"/>
            <a:ext cx="1729011" cy="2808387"/>
          </a:xfrm>
          <a:prstGeom prst="ellipse">
            <a:avLst/>
          </a:prstGeom>
          <a:solidFill>
            <a:schemeClr val="accent6"/>
          </a:solidFill>
          <a:ln w="9525">
            <a:solidFill>
              <a:srgbClr val="98B954"/>
            </a:solidFill>
            <a:round/>
            <a:headEnd/>
            <a:tailEnd/>
          </a:ln>
          <a:effectLst>
            <a:outerShdw blurRad="40000" dist="23000" dir="5400000" rotWithShape="0">
              <a:srgbClr val="000000">
                <a:alpha val="34998"/>
              </a:srgbClr>
            </a:outerShdw>
          </a:effectLst>
        </p:spPr>
        <p:txBody>
          <a:bodyPr lIns="91435" tIns="45718" rIns="91435" bIns="45718"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white"/>
                </a:solidFill>
                <a:effectLst/>
                <a:uLnTx/>
                <a:uFillTx/>
                <a:latin typeface="Calibri" panose="020F0502020204030204"/>
                <a:ea typeface="+mn-ea"/>
                <a:cs typeface="+mn-cs"/>
              </a:rPr>
              <a:t>MMPH</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b="1" dirty="0">
                <a:solidFill>
                  <a:prstClr val="white"/>
                </a:solidFill>
                <a:latin typeface="Calibri" panose="020F0502020204030204"/>
              </a:rPr>
              <a:t>(handicap)</a:t>
            </a:r>
            <a:endParaRPr kumimoji="0" lang="fr-FR" sz="1600" b="1" i="0" u="none" strike="noStrike" kern="1200" cap="none" spc="0" normalizeH="0" baseline="0" noProof="0" dirty="0">
              <a:ln>
                <a:noFill/>
              </a:ln>
              <a:solidFill>
                <a:prstClr val="white"/>
              </a:solidFill>
              <a:effectLst/>
              <a:uLnTx/>
              <a:uFillTx/>
              <a:latin typeface="Calibri" panose="020F0502020204030204"/>
            </a:endParaRPr>
          </a:p>
        </p:txBody>
      </p:sp>
      <p:sp>
        <p:nvSpPr>
          <p:cNvPr id="28" name="Ellipse 27">
            <a:extLst>
              <a:ext uri="{FF2B5EF4-FFF2-40B4-BE49-F238E27FC236}">
                <a16:creationId xmlns:a16="http://schemas.microsoft.com/office/drawing/2014/main" id="{FCF57410-A0B1-4075-91A9-A8DD3A9856A3}"/>
              </a:ext>
            </a:extLst>
          </p:cNvPr>
          <p:cNvSpPr>
            <a:spLocks noChangeArrowheads="1"/>
          </p:cNvSpPr>
          <p:nvPr/>
        </p:nvSpPr>
        <p:spPr bwMode="auto">
          <a:xfrm>
            <a:off x="1784938" y="3410674"/>
            <a:ext cx="1678557" cy="971657"/>
          </a:xfrm>
          <a:prstGeom prst="ellipse">
            <a:avLst/>
          </a:prstGeom>
          <a:solidFill>
            <a:srgbClr val="FFC000"/>
          </a:solidFill>
          <a:ln w="9525">
            <a:solidFill>
              <a:srgbClr val="7030A0"/>
            </a:solidFill>
            <a:round/>
            <a:headEnd/>
            <a:tailEnd/>
          </a:ln>
          <a:effectLst>
            <a:outerShdw blurRad="40000" dist="23000" dir="5400000" rotWithShape="0">
              <a:srgbClr val="000000">
                <a:alpha val="34998"/>
              </a:srgbClr>
            </a:outerShdw>
          </a:effectLst>
        </p:spPr>
        <p:txBody>
          <a:bodyPr lIns="91435" tIns="45718" rIns="91435" bIns="45718"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prstClr val="white"/>
                </a:solidFill>
                <a:effectLst/>
                <a:uLnTx/>
                <a:uFillTx/>
                <a:latin typeface="Calibri" panose="020F0502020204030204"/>
                <a:ea typeface="+mn-ea"/>
                <a:cs typeface="+mn-cs"/>
              </a:rPr>
              <a:t>Enseignants Référents de scolarisation pour les élèves en SH </a:t>
            </a:r>
          </a:p>
        </p:txBody>
      </p:sp>
    </p:spTree>
    <p:extLst>
      <p:ext uri="{BB962C8B-B14F-4D97-AF65-F5344CB8AC3E}">
        <p14:creationId xmlns:p14="http://schemas.microsoft.com/office/powerpoint/2010/main" val="1773403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par>
                                <p:cTn id="35" presetID="1" presetClass="entr" presetSubtype="0" fill="hold" grpId="1"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1" nodeType="click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grpId="1"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0" grpId="1" animBg="1"/>
      <p:bldP spid="11" grpId="0" animBg="1"/>
      <p:bldP spid="12" grpId="0" animBg="1"/>
      <p:bldP spid="13" grpId="0" animBg="1"/>
      <p:bldP spid="14" grpId="0" animBg="1"/>
      <p:bldP spid="15" grpId="0" animBg="1"/>
      <p:bldP spid="18" grpId="0" animBg="1"/>
      <p:bldP spid="19" grpId="0" animBg="1"/>
      <p:bldP spid="19" grpId="1" animBg="1"/>
      <p:bldP spid="21" grpId="0" animBg="1"/>
      <p:bldP spid="22" grpId="0" animBg="1"/>
      <p:bldP spid="23" grpId="0" animBg="1"/>
      <p:bldP spid="24" grpId="0" animBg="1"/>
      <p:bldP spid="24" grpId="1" animBg="1"/>
      <p:bldP spid="26" grpId="0" animBg="1"/>
      <p:bldP spid="2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Espace réservé du pied de page 2">
            <a:extLst>
              <a:ext uri="{FF2B5EF4-FFF2-40B4-BE49-F238E27FC236}">
                <a16:creationId xmlns:a16="http://schemas.microsoft.com/office/drawing/2014/main" id="{0513DA3D-6D0F-D5E2-4E61-4383360C3702}"/>
              </a:ext>
            </a:extLst>
          </p:cNvPr>
          <p:cNvSpPr txBox="1">
            <a:spLocks noChangeArrowheads="1"/>
          </p:cNvSpPr>
          <p:nvPr/>
        </p:nvSpPr>
        <p:spPr bwMode="auto">
          <a:xfrm>
            <a:off x="422275" y="6345238"/>
            <a:ext cx="5429250"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600" b="1">
                <a:solidFill>
                  <a:srgbClr val="000000"/>
                </a:solidFill>
                <a:latin typeface="Arial Narrow" panose="020B0604020202020204" pitchFamily="34" charset="0"/>
              </a:rPr>
              <a:t>   </a:t>
            </a:r>
            <a:r>
              <a:rPr lang="fr-FR" altLang="fr-FR" sz="1400" b="1">
                <a:solidFill>
                  <a:srgbClr val="000000"/>
                </a:solidFill>
                <a:latin typeface="Arial Narrow" panose="020B0604020202020204" pitchFamily="34" charset="0"/>
              </a:rPr>
              <a:t>Circonscription  ASH   Fort – de  - France </a:t>
            </a:r>
          </a:p>
        </p:txBody>
      </p:sp>
      <p:sp>
        <p:nvSpPr>
          <p:cNvPr id="3" name="Espace réservé de la date 7">
            <a:extLst>
              <a:ext uri="{FF2B5EF4-FFF2-40B4-BE49-F238E27FC236}">
                <a16:creationId xmlns:a16="http://schemas.microsoft.com/office/drawing/2014/main" id="{C793A383-14A7-3FF8-A0B9-6EA09511E2FE}"/>
              </a:ext>
            </a:extLst>
          </p:cNvPr>
          <p:cNvSpPr txBox="1"/>
          <p:nvPr/>
        </p:nvSpPr>
        <p:spPr>
          <a:xfrm>
            <a:off x="10456863" y="6418263"/>
            <a:ext cx="1277937" cy="468312"/>
          </a:xfrm>
          <a:prstGeom prst="rect">
            <a:avLst/>
          </a:prstGeom>
          <a:noFill/>
          <a:ln cap="flat">
            <a:noFill/>
          </a:ln>
        </p:spPr>
        <p:txBody>
          <a:bodyPr lIns="0" tIns="0" rIns="0" bIns="0" anchor="ctr"/>
          <a:lstStyle/>
          <a:p>
            <a:pPr algn="r" eaLnBrk="1" fontAlgn="auto" hangingPunct="1">
              <a:spcBef>
                <a:spcPts val="0"/>
              </a:spcBef>
              <a:spcAft>
                <a:spcPts val="0"/>
              </a:spcAft>
              <a:defRPr sz="1800" b="0" i="0" u="none" strike="noStrike" kern="0" cap="none" spc="0" baseline="0">
                <a:solidFill>
                  <a:srgbClr val="000000"/>
                </a:solidFill>
                <a:uFillTx/>
              </a:defRPr>
            </a:pPr>
            <a:r>
              <a:rPr lang="fr-FR" sz="1200" b="1" kern="0" cap="all">
                <a:solidFill>
                  <a:srgbClr val="000000"/>
                </a:solidFill>
                <a:latin typeface="Marianne"/>
              </a:rPr>
              <a:t>28</a:t>
            </a:r>
            <a:r>
              <a:rPr lang="fr-FR" sz="1200" b="1" cap="all">
                <a:solidFill>
                  <a:srgbClr val="000000"/>
                </a:solidFill>
                <a:latin typeface="Marianne"/>
              </a:rPr>
              <a:t>/06/2021</a:t>
            </a:r>
            <a:endParaRPr lang="fr-FR" sz="1600" b="1" cap="all">
              <a:solidFill>
                <a:srgbClr val="000000"/>
              </a:solidFill>
              <a:latin typeface="Marianne"/>
            </a:endParaRPr>
          </a:p>
        </p:txBody>
      </p:sp>
      <p:sp>
        <p:nvSpPr>
          <p:cNvPr id="4" name="Espace réservé de la date 7">
            <a:extLst>
              <a:ext uri="{FF2B5EF4-FFF2-40B4-BE49-F238E27FC236}">
                <a16:creationId xmlns:a16="http://schemas.microsoft.com/office/drawing/2014/main" id="{595986B8-9750-2F3E-112E-9D8F444DB492}"/>
              </a:ext>
            </a:extLst>
          </p:cNvPr>
          <p:cNvSpPr txBox="1">
            <a:spLocks noGrp="1"/>
          </p:cNvSpPr>
          <p:nvPr>
            <p:ph type="title"/>
          </p:nvPr>
        </p:nvSpPr>
        <p:spPr>
          <a:xfrm>
            <a:off x="501650" y="177202"/>
            <a:ext cx="11233150" cy="874574"/>
          </a:xfrm>
        </p:spPr>
        <p:txBody>
          <a:bodyPr anchor="ctr" anchorCtr="1">
            <a:normAutofit fontScale="90000"/>
          </a:bodyPr>
          <a:lstStyle/>
          <a:p>
            <a:pPr algn="ctr" defTabSz="914400" eaLnBrk="1" fontAlgn="auto">
              <a:lnSpc>
                <a:spcPct val="100000"/>
              </a:lnSpc>
              <a:spcBef>
                <a:spcPts val="0"/>
              </a:spcBef>
              <a:spcAft>
                <a:spcPts val="0"/>
              </a:spcAft>
              <a:defRPr/>
            </a:pPr>
            <a:r>
              <a:rPr sz="3200" b="0" dirty="0">
                <a:solidFill>
                  <a:srgbClr val="00B0F0"/>
                </a:solidFill>
                <a:latin typeface="Arial Narrow" pitchFamily="34"/>
              </a:rPr>
              <a:t>LES ASPECTS HISTORIQUES</a:t>
            </a:r>
            <a:br>
              <a:rPr sz="3200" b="0" dirty="0">
                <a:solidFill>
                  <a:srgbClr val="00B0F0"/>
                </a:solidFill>
                <a:latin typeface="Arial Narrow" pitchFamily="34"/>
              </a:rPr>
            </a:br>
            <a:br>
              <a:rPr sz="1200" dirty="0">
                <a:solidFill>
                  <a:srgbClr val="00B0F0"/>
                </a:solidFill>
                <a:latin typeface="Arial Narrow" pitchFamily="34"/>
              </a:rPr>
            </a:br>
            <a:endParaRPr sz="1600" cap="all" dirty="0"/>
          </a:p>
        </p:txBody>
      </p:sp>
      <p:sp>
        <p:nvSpPr>
          <p:cNvPr id="11268" name="ZoneTexte 8">
            <a:extLst>
              <a:ext uri="{FF2B5EF4-FFF2-40B4-BE49-F238E27FC236}">
                <a16:creationId xmlns:a16="http://schemas.microsoft.com/office/drawing/2014/main" id="{54D75A5C-3E6F-2C2F-FDC9-D414F29884D6}"/>
              </a:ext>
            </a:extLst>
          </p:cNvPr>
          <p:cNvSpPr txBox="1">
            <a:spLocks noChangeArrowheads="1"/>
          </p:cNvSpPr>
          <p:nvPr/>
        </p:nvSpPr>
        <p:spPr bwMode="auto">
          <a:xfrm>
            <a:off x="9031288" y="6418263"/>
            <a:ext cx="1041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a:solidFill>
                  <a:srgbClr val="000000"/>
                </a:solidFill>
              </a:rPr>
              <a:t>2</a:t>
            </a:r>
          </a:p>
        </p:txBody>
      </p:sp>
      <p:graphicFrame>
        <p:nvGraphicFramePr>
          <p:cNvPr id="11270" name="Espace réservé du contenu 12">
            <a:extLst>
              <a:ext uri="{FF2B5EF4-FFF2-40B4-BE49-F238E27FC236}">
                <a16:creationId xmlns:a16="http://schemas.microsoft.com/office/drawing/2014/main" id="{550C9A1F-4665-2852-ACB4-535F57452A2C}"/>
              </a:ext>
            </a:extLst>
          </p:cNvPr>
          <p:cNvGraphicFramePr/>
          <p:nvPr>
            <p:extLst>
              <p:ext uri="{D42A27DB-BD31-4B8C-83A1-F6EECF244321}">
                <p14:modId xmlns:p14="http://schemas.microsoft.com/office/powerpoint/2010/main" val="3179274993"/>
              </p:ext>
            </p:extLst>
          </p:nvPr>
        </p:nvGraphicFramePr>
        <p:xfrm>
          <a:off x="1618021" y="2205237"/>
          <a:ext cx="9477810" cy="37719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e 1">
            <a:extLst>
              <a:ext uri="{FF2B5EF4-FFF2-40B4-BE49-F238E27FC236}">
                <a16:creationId xmlns:a16="http://schemas.microsoft.com/office/drawing/2014/main" id="{EBA4526D-5890-409B-F456-FCE8A1C55045}"/>
              </a:ext>
            </a:extLst>
          </p:cNvPr>
          <p:cNvGrpSpPr/>
          <p:nvPr/>
        </p:nvGrpSpPr>
        <p:grpSpPr>
          <a:xfrm>
            <a:off x="1403437" y="1158254"/>
            <a:ext cx="2174651" cy="678954"/>
            <a:chOff x="0" y="0"/>
            <a:chExt cx="7297913" cy="678954"/>
          </a:xfrm>
        </p:grpSpPr>
        <p:sp>
          <p:nvSpPr>
            <p:cNvPr id="5" name="Rectangle : coins arrondis 4">
              <a:extLst>
                <a:ext uri="{FF2B5EF4-FFF2-40B4-BE49-F238E27FC236}">
                  <a16:creationId xmlns:a16="http://schemas.microsoft.com/office/drawing/2014/main" id="{B9D8DA32-0B04-8BA6-6016-6BEAB31A3D2F}"/>
                </a:ext>
              </a:extLst>
            </p:cNvPr>
            <p:cNvSpPr/>
            <p:nvPr/>
          </p:nvSpPr>
          <p:spPr>
            <a:xfrm>
              <a:off x="0" y="0"/>
              <a:ext cx="7297913" cy="678954"/>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 name="Rectangle : coins arrondis 4">
              <a:extLst>
                <a:ext uri="{FF2B5EF4-FFF2-40B4-BE49-F238E27FC236}">
                  <a16:creationId xmlns:a16="http://schemas.microsoft.com/office/drawing/2014/main" id="{D4B5A167-8819-7066-D1EE-1BF208078249}"/>
                </a:ext>
              </a:extLst>
            </p:cNvPr>
            <p:cNvSpPr txBox="1"/>
            <p:nvPr/>
          </p:nvSpPr>
          <p:spPr>
            <a:xfrm>
              <a:off x="19886" y="19886"/>
              <a:ext cx="6485830" cy="6391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600" b="1" kern="1200" dirty="0"/>
                <a:t>Dans </a:t>
              </a:r>
              <a:r>
                <a:rPr lang="en-US" sz="1600" b="1" kern="1200" dirty="0" err="1"/>
                <a:t>l’antiquité</a:t>
              </a:r>
              <a:endParaRPr lang="en-US" sz="1600" kern="1200" dirty="0"/>
            </a:p>
          </p:txBody>
        </p:sp>
      </p:grpSp>
    </p:spTree>
    <p:extLst>
      <p:ext uri="{BB962C8B-B14F-4D97-AF65-F5344CB8AC3E}">
        <p14:creationId xmlns:p14="http://schemas.microsoft.com/office/powerpoint/2010/main" val="2203437954"/>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Espace réservé du pied de page 2">
            <a:extLst>
              <a:ext uri="{FF2B5EF4-FFF2-40B4-BE49-F238E27FC236}">
                <a16:creationId xmlns:a16="http://schemas.microsoft.com/office/drawing/2014/main" id="{2B4AE3AB-A7C7-5837-0EF6-97F30C8CD9A6}"/>
              </a:ext>
            </a:extLst>
          </p:cNvPr>
          <p:cNvSpPr txBox="1">
            <a:spLocks noChangeArrowheads="1"/>
          </p:cNvSpPr>
          <p:nvPr/>
        </p:nvSpPr>
        <p:spPr bwMode="auto">
          <a:xfrm>
            <a:off x="422275" y="6345238"/>
            <a:ext cx="5429250"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600" b="1">
                <a:solidFill>
                  <a:srgbClr val="000000"/>
                </a:solidFill>
                <a:latin typeface="Arial Narrow" panose="020B0604020202020204" pitchFamily="34" charset="0"/>
              </a:rPr>
              <a:t>   </a:t>
            </a:r>
            <a:r>
              <a:rPr lang="fr-FR" altLang="fr-FR" sz="1400" b="1">
                <a:solidFill>
                  <a:srgbClr val="000000"/>
                </a:solidFill>
                <a:latin typeface="Arial Narrow" panose="020B0604020202020204" pitchFamily="34" charset="0"/>
              </a:rPr>
              <a:t>Circonscription  ASH   Fort – de  - France</a:t>
            </a:r>
          </a:p>
        </p:txBody>
      </p:sp>
      <p:sp>
        <p:nvSpPr>
          <p:cNvPr id="4" name="Espace réservé de la date 7">
            <a:extLst>
              <a:ext uri="{FF2B5EF4-FFF2-40B4-BE49-F238E27FC236}">
                <a16:creationId xmlns:a16="http://schemas.microsoft.com/office/drawing/2014/main" id="{E857A9C0-A1C5-7E8F-253D-B666EB021D32}"/>
              </a:ext>
            </a:extLst>
          </p:cNvPr>
          <p:cNvSpPr txBox="1"/>
          <p:nvPr/>
        </p:nvSpPr>
        <p:spPr>
          <a:xfrm>
            <a:off x="10456863" y="6418263"/>
            <a:ext cx="1277937" cy="468312"/>
          </a:xfrm>
          <a:prstGeom prst="rect">
            <a:avLst/>
          </a:prstGeom>
          <a:noFill/>
          <a:ln cap="flat">
            <a:noFill/>
          </a:ln>
        </p:spPr>
        <p:txBody>
          <a:bodyPr lIns="0" tIns="0" rIns="0" bIns="0" anchor="ctr"/>
          <a:lstStyle/>
          <a:p>
            <a:pPr algn="r" eaLnBrk="1" fontAlgn="auto" hangingPunct="1">
              <a:spcBef>
                <a:spcPts val="0"/>
              </a:spcBef>
              <a:spcAft>
                <a:spcPts val="0"/>
              </a:spcAft>
              <a:defRPr sz="1800" b="0" i="0" u="none" strike="noStrike" kern="0" cap="none" spc="0" baseline="0">
                <a:solidFill>
                  <a:srgbClr val="000000"/>
                </a:solidFill>
                <a:uFillTx/>
              </a:defRPr>
            </a:pPr>
            <a:r>
              <a:rPr lang="fr-FR" sz="1200" b="1" kern="0" cap="all">
                <a:solidFill>
                  <a:srgbClr val="000000"/>
                </a:solidFill>
                <a:latin typeface="Marianne"/>
              </a:rPr>
              <a:t>28</a:t>
            </a:r>
            <a:r>
              <a:rPr lang="fr-FR" sz="1200" b="1" cap="all">
                <a:solidFill>
                  <a:srgbClr val="000000"/>
                </a:solidFill>
                <a:latin typeface="Marianne"/>
              </a:rPr>
              <a:t>/06/2021</a:t>
            </a:r>
            <a:endParaRPr lang="fr-FR" sz="1600" b="1" cap="all">
              <a:solidFill>
                <a:srgbClr val="000000"/>
              </a:solidFill>
              <a:latin typeface="Marianne"/>
            </a:endParaRPr>
          </a:p>
        </p:txBody>
      </p:sp>
      <p:sp>
        <p:nvSpPr>
          <p:cNvPr id="12293" name="ZoneTexte 8">
            <a:extLst>
              <a:ext uri="{FF2B5EF4-FFF2-40B4-BE49-F238E27FC236}">
                <a16:creationId xmlns:a16="http://schemas.microsoft.com/office/drawing/2014/main" id="{84316B7B-549A-8788-0469-5631523F5A99}"/>
              </a:ext>
            </a:extLst>
          </p:cNvPr>
          <p:cNvSpPr txBox="1">
            <a:spLocks noChangeArrowheads="1"/>
          </p:cNvSpPr>
          <p:nvPr/>
        </p:nvSpPr>
        <p:spPr bwMode="auto">
          <a:xfrm>
            <a:off x="9031288" y="6418263"/>
            <a:ext cx="1041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a:solidFill>
                  <a:srgbClr val="000000"/>
                </a:solidFill>
              </a:rPr>
              <a:t>3</a:t>
            </a:r>
          </a:p>
        </p:txBody>
      </p:sp>
      <p:sp>
        <p:nvSpPr>
          <p:cNvPr id="9" name="ZoneTexte 8">
            <a:extLst>
              <a:ext uri="{FF2B5EF4-FFF2-40B4-BE49-F238E27FC236}">
                <a16:creationId xmlns:a16="http://schemas.microsoft.com/office/drawing/2014/main" id="{11BA9C61-453F-9227-0D02-99614A7ADC10}"/>
              </a:ext>
            </a:extLst>
          </p:cNvPr>
          <p:cNvSpPr txBox="1"/>
          <p:nvPr/>
        </p:nvSpPr>
        <p:spPr>
          <a:xfrm>
            <a:off x="3945835" y="1134461"/>
            <a:ext cx="2745719" cy="523220"/>
          </a:xfrm>
          <a:prstGeom prst="rect">
            <a:avLst/>
          </a:prstGeom>
          <a:solidFill>
            <a:schemeClr val="accent1">
              <a:lumMod val="60000"/>
              <a:lumOff val="40000"/>
            </a:schemeClr>
          </a:solidFill>
        </p:spPr>
        <p:txBody>
          <a:bodyPr wrap="square">
            <a:spAutoFit/>
          </a:bodyPr>
          <a:lstStyle/>
          <a:p>
            <a:pPr defTabSz="914381" eaLnBrk="1" fontAlgn="auto">
              <a:spcBef>
                <a:spcPts val="0"/>
              </a:spcBef>
              <a:defRPr/>
            </a:pPr>
            <a:r>
              <a:rPr lang="fr-FR" sz="2800" b="1" dirty="0"/>
              <a:t>Au Moyen-Age</a:t>
            </a:r>
          </a:p>
        </p:txBody>
      </p:sp>
      <p:graphicFrame>
        <p:nvGraphicFramePr>
          <p:cNvPr id="12295" name="Espace réservé du contenu 2">
            <a:extLst>
              <a:ext uri="{FF2B5EF4-FFF2-40B4-BE49-F238E27FC236}">
                <a16:creationId xmlns:a16="http://schemas.microsoft.com/office/drawing/2014/main" id="{DD530872-7268-7C79-47E6-6D9186DA2E88}"/>
              </a:ext>
            </a:extLst>
          </p:cNvPr>
          <p:cNvGraphicFramePr/>
          <p:nvPr>
            <p:extLst>
              <p:ext uri="{D42A27DB-BD31-4B8C-83A1-F6EECF244321}">
                <p14:modId xmlns:p14="http://schemas.microsoft.com/office/powerpoint/2010/main" val="4128599145"/>
              </p:ext>
            </p:extLst>
          </p:nvPr>
        </p:nvGraphicFramePr>
        <p:xfrm>
          <a:off x="610981" y="2195470"/>
          <a:ext cx="10101262" cy="32734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61344482"/>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Espace réservé du pied de page 2">
            <a:extLst>
              <a:ext uri="{FF2B5EF4-FFF2-40B4-BE49-F238E27FC236}">
                <a16:creationId xmlns:a16="http://schemas.microsoft.com/office/drawing/2014/main" id="{F655D840-7F65-2B55-EB3D-6E86CD3E6ED2}"/>
              </a:ext>
            </a:extLst>
          </p:cNvPr>
          <p:cNvSpPr txBox="1">
            <a:spLocks noChangeArrowheads="1"/>
          </p:cNvSpPr>
          <p:nvPr/>
        </p:nvSpPr>
        <p:spPr bwMode="auto">
          <a:xfrm>
            <a:off x="422275" y="6345238"/>
            <a:ext cx="5429250"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600" b="1">
                <a:solidFill>
                  <a:srgbClr val="000000"/>
                </a:solidFill>
                <a:latin typeface="Arial Narrow" panose="020B0604020202020204" pitchFamily="34" charset="0"/>
              </a:rPr>
              <a:t>   </a:t>
            </a:r>
            <a:r>
              <a:rPr lang="fr-FR" altLang="fr-FR" sz="1400" b="1">
                <a:solidFill>
                  <a:srgbClr val="000000"/>
                </a:solidFill>
                <a:latin typeface="Arial Narrow" panose="020B0604020202020204" pitchFamily="34" charset="0"/>
              </a:rPr>
              <a:t>Circonscription  ASH   Fort – de  - France</a:t>
            </a:r>
          </a:p>
        </p:txBody>
      </p:sp>
      <p:sp>
        <p:nvSpPr>
          <p:cNvPr id="4" name="Espace réservé de la date 7">
            <a:extLst>
              <a:ext uri="{FF2B5EF4-FFF2-40B4-BE49-F238E27FC236}">
                <a16:creationId xmlns:a16="http://schemas.microsoft.com/office/drawing/2014/main" id="{29DC1E47-8D43-64C8-FE1C-45931D84BA01}"/>
              </a:ext>
            </a:extLst>
          </p:cNvPr>
          <p:cNvSpPr txBox="1"/>
          <p:nvPr/>
        </p:nvSpPr>
        <p:spPr>
          <a:xfrm>
            <a:off x="10456863" y="6418263"/>
            <a:ext cx="1277937" cy="468312"/>
          </a:xfrm>
          <a:prstGeom prst="rect">
            <a:avLst/>
          </a:prstGeom>
          <a:noFill/>
          <a:ln cap="flat">
            <a:noFill/>
          </a:ln>
        </p:spPr>
        <p:txBody>
          <a:bodyPr lIns="0" tIns="0" rIns="0" bIns="0" anchor="ctr"/>
          <a:lstStyle/>
          <a:p>
            <a:pPr algn="r" eaLnBrk="1" fontAlgn="auto" hangingPunct="1">
              <a:spcBef>
                <a:spcPts val="0"/>
              </a:spcBef>
              <a:spcAft>
                <a:spcPts val="0"/>
              </a:spcAft>
              <a:defRPr sz="1800" b="0" i="0" u="none" strike="noStrike" kern="0" cap="none" spc="0" baseline="0">
                <a:solidFill>
                  <a:srgbClr val="000000"/>
                </a:solidFill>
                <a:uFillTx/>
              </a:defRPr>
            </a:pPr>
            <a:r>
              <a:rPr lang="fr-FR" sz="1200" b="1" kern="0" cap="all">
                <a:solidFill>
                  <a:srgbClr val="000000"/>
                </a:solidFill>
                <a:latin typeface="Marianne"/>
              </a:rPr>
              <a:t>28</a:t>
            </a:r>
            <a:r>
              <a:rPr lang="fr-FR" sz="1200" b="1" cap="all">
                <a:solidFill>
                  <a:srgbClr val="000000"/>
                </a:solidFill>
                <a:latin typeface="Marianne"/>
              </a:rPr>
              <a:t>/06/2021</a:t>
            </a:r>
            <a:endParaRPr lang="fr-FR" sz="1600" b="1" cap="all">
              <a:solidFill>
                <a:srgbClr val="000000"/>
              </a:solidFill>
              <a:latin typeface="Marianne"/>
            </a:endParaRPr>
          </a:p>
        </p:txBody>
      </p:sp>
      <p:sp>
        <p:nvSpPr>
          <p:cNvPr id="13317" name="ZoneTexte 8">
            <a:extLst>
              <a:ext uri="{FF2B5EF4-FFF2-40B4-BE49-F238E27FC236}">
                <a16:creationId xmlns:a16="http://schemas.microsoft.com/office/drawing/2014/main" id="{A6B0D908-497D-DE7B-C1CA-96C5E1F4F698}"/>
              </a:ext>
            </a:extLst>
          </p:cNvPr>
          <p:cNvSpPr txBox="1">
            <a:spLocks noChangeArrowheads="1"/>
          </p:cNvSpPr>
          <p:nvPr/>
        </p:nvSpPr>
        <p:spPr bwMode="auto">
          <a:xfrm>
            <a:off x="9031288" y="6418263"/>
            <a:ext cx="1041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a:solidFill>
                  <a:srgbClr val="000000"/>
                </a:solidFill>
              </a:rPr>
              <a:t>4</a:t>
            </a:r>
          </a:p>
        </p:txBody>
      </p:sp>
      <p:sp>
        <p:nvSpPr>
          <p:cNvPr id="8" name="ZoneTexte 7">
            <a:extLst>
              <a:ext uri="{FF2B5EF4-FFF2-40B4-BE49-F238E27FC236}">
                <a16:creationId xmlns:a16="http://schemas.microsoft.com/office/drawing/2014/main" id="{CCA132ED-1138-C189-B426-D2B41EF69B11}"/>
              </a:ext>
            </a:extLst>
          </p:cNvPr>
          <p:cNvSpPr txBox="1"/>
          <p:nvPr/>
        </p:nvSpPr>
        <p:spPr>
          <a:xfrm>
            <a:off x="3347003" y="1185175"/>
            <a:ext cx="6097656" cy="523220"/>
          </a:xfrm>
          <a:prstGeom prst="rect">
            <a:avLst/>
          </a:prstGeom>
          <a:solidFill>
            <a:schemeClr val="accent1">
              <a:lumMod val="60000"/>
              <a:lumOff val="40000"/>
            </a:schemeClr>
          </a:solidFill>
        </p:spPr>
        <p:txBody>
          <a:bodyPr wrap="square">
            <a:spAutoFit/>
          </a:bodyPr>
          <a:lstStyle>
            <a:defPPr>
              <a:defRPr lang="fr-FR"/>
            </a:defPPr>
            <a:lvl1pPr defTabSz="914381" fontAlgn="auto">
              <a:spcBef>
                <a:spcPts val="0"/>
              </a:spcBef>
              <a:defRPr sz="2800" b="1"/>
            </a:lvl1pPr>
          </a:lstStyle>
          <a:p>
            <a:pPr algn="ctr"/>
            <a:r>
              <a:rPr lang="fr-FR" dirty="0"/>
              <a:t>Du XVIème au XIXème siècle</a:t>
            </a:r>
          </a:p>
        </p:txBody>
      </p:sp>
      <p:graphicFrame>
        <p:nvGraphicFramePr>
          <p:cNvPr id="13319" name="Espace réservé du contenu 2">
            <a:extLst>
              <a:ext uri="{FF2B5EF4-FFF2-40B4-BE49-F238E27FC236}">
                <a16:creationId xmlns:a16="http://schemas.microsoft.com/office/drawing/2014/main" id="{11DB1D01-71EE-9B6E-E7DE-DB4181AE9FCA}"/>
              </a:ext>
            </a:extLst>
          </p:cNvPr>
          <p:cNvGraphicFramePr/>
          <p:nvPr/>
        </p:nvGraphicFramePr>
        <p:xfrm>
          <a:off x="1601787" y="2055743"/>
          <a:ext cx="8988425" cy="27465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4059268"/>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me 8">
            <a:extLst>
              <a:ext uri="{FF2B5EF4-FFF2-40B4-BE49-F238E27FC236}">
                <a16:creationId xmlns:a16="http://schemas.microsoft.com/office/drawing/2014/main" id="{DBD41735-2106-E131-9582-1A8D9BB74ECD}"/>
              </a:ext>
            </a:extLst>
          </p:cNvPr>
          <p:cNvGraphicFramePr/>
          <p:nvPr>
            <p:extLst>
              <p:ext uri="{D42A27DB-BD31-4B8C-83A1-F6EECF244321}">
                <p14:modId xmlns:p14="http://schemas.microsoft.com/office/powerpoint/2010/main" val="2367678303"/>
              </p:ext>
            </p:extLst>
          </p:nvPr>
        </p:nvGraphicFramePr>
        <p:xfrm>
          <a:off x="1543050" y="2531648"/>
          <a:ext cx="8614741" cy="2497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338" name="Espace réservé du pied de page 2">
            <a:extLst>
              <a:ext uri="{FF2B5EF4-FFF2-40B4-BE49-F238E27FC236}">
                <a16:creationId xmlns:a16="http://schemas.microsoft.com/office/drawing/2014/main" id="{B9E67F35-04AE-636C-BEED-3AABE775AC85}"/>
              </a:ext>
            </a:extLst>
          </p:cNvPr>
          <p:cNvSpPr txBox="1">
            <a:spLocks noChangeArrowheads="1"/>
          </p:cNvSpPr>
          <p:nvPr/>
        </p:nvSpPr>
        <p:spPr bwMode="auto">
          <a:xfrm>
            <a:off x="422275" y="6345238"/>
            <a:ext cx="5429250"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600" b="1">
                <a:solidFill>
                  <a:srgbClr val="000000"/>
                </a:solidFill>
                <a:latin typeface="Arial Narrow" panose="020B0604020202020204" pitchFamily="34" charset="0"/>
              </a:rPr>
              <a:t>   </a:t>
            </a:r>
            <a:r>
              <a:rPr lang="fr-FR" altLang="fr-FR" sz="1400" b="1">
                <a:solidFill>
                  <a:srgbClr val="000000"/>
                </a:solidFill>
                <a:latin typeface="Arial Narrow" panose="020B0604020202020204" pitchFamily="34" charset="0"/>
              </a:rPr>
              <a:t>Circonscription  ASH   Fort – de  - France </a:t>
            </a:r>
          </a:p>
        </p:txBody>
      </p:sp>
      <p:sp>
        <p:nvSpPr>
          <p:cNvPr id="4" name="Espace réservé de la date 7">
            <a:extLst>
              <a:ext uri="{FF2B5EF4-FFF2-40B4-BE49-F238E27FC236}">
                <a16:creationId xmlns:a16="http://schemas.microsoft.com/office/drawing/2014/main" id="{D0154D96-0989-89A1-72D4-5D10051B3B41}"/>
              </a:ext>
            </a:extLst>
          </p:cNvPr>
          <p:cNvSpPr txBox="1"/>
          <p:nvPr/>
        </p:nvSpPr>
        <p:spPr>
          <a:xfrm>
            <a:off x="10456863" y="6418263"/>
            <a:ext cx="1277937" cy="468312"/>
          </a:xfrm>
          <a:prstGeom prst="rect">
            <a:avLst/>
          </a:prstGeom>
          <a:noFill/>
          <a:ln cap="flat">
            <a:noFill/>
          </a:ln>
        </p:spPr>
        <p:txBody>
          <a:bodyPr lIns="0" tIns="0" rIns="0" bIns="0" anchor="ctr"/>
          <a:lstStyle/>
          <a:p>
            <a:pPr algn="r" eaLnBrk="1" fontAlgn="auto" hangingPunct="1">
              <a:spcBef>
                <a:spcPts val="0"/>
              </a:spcBef>
              <a:spcAft>
                <a:spcPts val="0"/>
              </a:spcAft>
              <a:defRPr sz="1800" b="0" i="0" u="none" strike="noStrike" kern="0" cap="none" spc="0" baseline="0">
                <a:solidFill>
                  <a:srgbClr val="000000"/>
                </a:solidFill>
                <a:uFillTx/>
              </a:defRPr>
            </a:pPr>
            <a:r>
              <a:rPr lang="fr-FR" sz="1200" b="1" kern="0" cap="all">
                <a:solidFill>
                  <a:srgbClr val="000000"/>
                </a:solidFill>
                <a:latin typeface="Marianne"/>
              </a:rPr>
              <a:t>28</a:t>
            </a:r>
            <a:r>
              <a:rPr lang="fr-FR" sz="1200" b="1" cap="all">
                <a:solidFill>
                  <a:srgbClr val="000000"/>
                </a:solidFill>
                <a:latin typeface="Marianne"/>
              </a:rPr>
              <a:t>/06/2021</a:t>
            </a:r>
            <a:endParaRPr lang="fr-FR" sz="1600" b="1" cap="all">
              <a:solidFill>
                <a:srgbClr val="000000"/>
              </a:solidFill>
              <a:latin typeface="Marianne"/>
            </a:endParaRPr>
          </a:p>
        </p:txBody>
      </p:sp>
      <p:sp>
        <p:nvSpPr>
          <p:cNvPr id="14341" name="ZoneTexte 8">
            <a:extLst>
              <a:ext uri="{FF2B5EF4-FFF2-40B4-BE49-F238E27FC236}">
                <a16:creationId xmlns:a16="http://schemas.microsoft.com/office/drawing/2014/main" id="{77D56A2F-B9EB-5155-DBC5-FA0A92E99CBB}"/>
              </a:ext>
            </a:extLst>
          </p:cNvPr>
          <p:cNvSpPr txBox="1">
            <a:spLocks noChangeArrowheads="1"/>
          </p:cNvSpPr>
          <p:nvPr/>
        </p:nvSpPr>
        <p:spPr bwMode="auto">
          <a:xfrm>
            <a:off x="9031288" y="6418263"/>
            <a:ext cx="1041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a:solidFill>
                  <a:srgbClr val="000000"/>
                </a:solidFill>
              </a:rPr>
              <a:t>5</a:t>
            </a:r>
          </a:p>
        </p:txBody>
      </p:sp>
      <p:sp>
        <p:nvSpPr>
          <p:cNvPr id="8" name="ZoneTexte 7">
            <a:extLst>
              <a:ext uri="{FF2B5EF4-FFF2-40B4-BE49-F238E27FC236}">
                <a16:creationId xmlns:a16="http://schemas.microsoft.com/office/drawing/2014/main" id="{14A0F739-B102-BEAF-D0A4-FE5CF2A8D5ED}"/>
              </a:ext>
            </a:extLst>
          </p:cNvPr>
          <p:cNvSpPr txBox="1"/>
          <p:nvPr/>
        </p:nvSpPr>
        <p:spPr>
          <a:xfrm>
            <a:off x="2591628" y="1142585"/>
            <a:ext cx="6097656" cy="523220"/>
          </a:xfrm>
          <a:prstGeom prst="rect">
            <a:avLst/>
          </a:prstGeom>
          <a:solidFill>
            <a:schemeClr val="accent1">
              <a:lumMod val="60000"/>
              <a:lumOff val="40000"/>
            </a:schemeClr>
          </a:solidFill>
        </p:spPr>
        <p:txBody>
          <a:bodyPr wrap="square">
            <a:spAutoFit/>
          </a:bodyPr>
          <a:lstStyle>
            <a:defPPr>
              <a:defRPr lang="fr-FR"/>
            </a:defPPr>
            <a:lvl1pPr algn="ctr" defTabSz="914381" fontAlgn="auto">
              <a:spcBef>
                <a:spcPts val="0"/>
              </a:spcBef>
              <a:defRPr sz="2800" b="1"/>
            </a:lvl1pPr>
          </a:lstStyle>
          <a:p>
            <a:r>
              <a:rPr lang="fr-FR" dirty="0"/>
              <a:t>Au XXème siècle</a:t>
            </a:r>
          </a:p>
        </p:txBody>
      </p:sp>
    </p:spTree>
    <p:extLst>
      <p:ext uri="{BB962C8B-B14F-4D97-AF65-F5344CB8AC3E}">
        <p14:creationId xmlns:p14="http://schemas.microsoft.com/office/powerpoint/2010/main" val="3192741757"/>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Une image contenant personne, extérieur, blanc&#10;&#10;Description générée automatiquement">
            <a:extLst>
              <a:ext uri="{FF2B5EF4-FFF2-40B4-BE49-F238E27FC236}">
                <a16:creationId xmlns:a16="http://schemas.microsoft.com/office/drawing/2014/main" id="{F45A6916-F83F-A02A-CCDD-AA2F8F4A84CC}"/>
              </a:ext>
            </a:extLst>
          </p:cNvPr>
          <p:cNvPicPr>
            <a:picLocks noChangeAspect="1"/>
          </p:cNvPicPr>
          <p:nvPr/>
        </p:nvPicPr>
        <p:blipFill>
          <a:blip r:embed="rId2"/>
          <a:stretch>
            <a:fillRect/>
          </a:stretch>
        </p:blipFill>
        <p:spPr>
          <a:xfrm>
            <a:off x="2209800" y="1012085"/>
            <a:ext cx="7772400" cy="5170714"/>
          </a:xfrm>
          <a:prstGeom prst="rect">
            <a:avLst/>
          </a:prstGeom>
        </p:spPr>
      </p:pic>
      <p:sp>
        <p:nvSpPr>
          <p:cNvPr id="10" name="ZoneTexte 9">
            <a:extLst>
              <a:ext uri="{FF2B5EF4-FFF2-40B4-BE49-F238E27FC236}">
                <a16:creationId xmlns:a16="http://schemas.microsoft.com/office/drawing/2014/main" id="{FB1106F1-31DA-9FCB-EDDD-33D3A7D1D7A1}"/>
              </a:ext>
            </a:extLst>
          </p:cNvPr>
          <p:cNvSpPr txBox="1"/>
          <p:nvPr/>
        </p:nvSpPr>
        <p:spPr>
          <a:xfrm>
            <a:off x="3045995" y="6290221"/>
            <a:ext cx="6100010" cy="646331"/>
          </a:xfrm>
          <a:prstGeom prst="rect">
            <a:avLst/>
          </a:prstGeom>
          <a:noFill/>
        </p:spPr>
        <p:txBody>
          <a:bodyPr wrap="square">
            <a:spAutoFit/>
          </a:bodyPr>
          <a:lstStyle/>
          <a:p>
            <a:r>
              <a:rPr lang="fr-FR" dirty="0">
                <a:hlinkClick r:id="rId3"/>
              </a:rPr>
              <a:t>https://www.youtube.com/watch?v=T265KMyjRAo</a:t>
            </a:r>
            <a:endParaRPr lang="fr-FR" dirty="0"/>
          </a:p>
          <a:p>
            <a:endParaRPr lang="fr-FR" dirty="0"/>
          </a:p>
        </p:txBody>
      </p:sp>
    </p:spTree>
    <p:extLst>
      <p:ext uri="{BB962C8B-B14F-4D97-AF65-F5344CB8AC3E}">
        <p14:creationId xmlns:p14="http://schemas.microsoft.com/office/powerpoint/2010/main" val="7660686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Espace réservé du contenu 2">
            <a:extLst>
              <a:ext uri="{FF2B5EF4-FFF2-40B4-BE49-F238E27FC236}">
                <a16:creationId xmlns:a16="http://schemas.microsoft.com/office/drawing/2014/main" id="{9959C1EB-538B-9911-0F9A-C74EEDA599D5}"/>
              </a:ext>
            </a:extLst>
          </p:cNvPr>
          <p:cNvGraphicFramePr>
            <a:graphicFrameLocks noGrp="1"/>
          </p:cNvGraphicFramePr>
          <p:nvPr>
            <p:ph idx="4294967295"/>
            <p:extLst>
              <p:ext uri="{D42A27DB-BD31-4B8C-83A1-F6EECF244321}">
                <p14:modId xmlns:p14="http://schemas.microsoft.com/office/powerpoint/2010/main" val="1507167812"/>
              </p:ext>
            </p:extLst>
          </p:nvPr>
        </p:nvGraphicFramePr>
        <p:xfrm>
          <a:off x="526774" y="525945"/>
          <a:ext cx="11151703" cy="55170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230152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31A618-0B0C-5781-51F5-B9CD1C6576B9}"/>
              </a:ext>
            </a:extLst>
          </p:cNvPr>
          <p:cNvSpPr txBox="1">
            <a:spLocks noGrp="1"/>
          </p:cNvSpPr>
          <p:nvPr>
            <p:ph type="title"/>
          </p:nvPr>
        </p:nvSpPr>
        <p:spPr/>
        <p:txBody>
          <a:bodyPr anchorCtr="1"/>
          <a:lstStyle/>
          <a:p>
            <a:pPr algn="ctr" defTabSz="914381" eaLnBrk="1" fontAlgn="auto">
              <a:spcBef>
                <a:spcPts val="0"/>
              </a:spcBef>
              <a:spcAft>
                <a:spcPts val="0"/>
              </a:spcAft>
              <a:defRPr/>
            </a:pPr>
            <a:r>
              <a:rPr lang="fr-FR" sz="4400" dirty="0">
                <a:solidFill>
                  <a:srgbClr val="00B0F0"/>
                </a:solidFill>
              </a:rPr>
              <a:t>Un tournant: la l</a:t>
            </a:r>
            <a:r>
              <a:rPr sz="4400" dirty="0">
                <a:solidFill>
                  <a:srgbClr val="00B0F0"/>
                </a:solidFill>
              </a:rPr>
              <a:t>oi du 11 </a:t>
            </a:r>
            <a:r>
              <a:rPr sz="4400" dirty="0" err="1">
                <a:solidFill>
                  <a:srgbClr val="00B0F0"/>
                </a:solidFill>
              </a:rPr>
              <a:t>février</a:t>
            </a:r>
            <a:r>
              <a:rPr sz="4400" dirty="0">
                <a:solidFill>
                  <a:srgbClr val="00B0F0"/>
                </a:solidFill>
              </a:rPr>
              <a:t> 2005</a:t>
            </a:r>
            <a:br>
              <a:rPr sz="2550" dirty="0"/>
            </a:br>
            <a:endParaRPr sz="2550" dirty="0"/>
          </a:p>
        </p:txBody>
      </p:sp>
      <p:sp>
        <p:nvSpPr>
          <p:cNvPr id="3" name="Espace réservé du contenu 2">
            <a:extLst>
              <a:ext uri="{FF2B5EF4-FFF2-40B4-BE49-F238E27FC236}">
                <a16:creationId xmlns:a16="http://schemas.microsoft.com/office/drawing/2014/main" id="{A25A3851-B226-07BE-8DF2-A62AC17F6804}"/>
              </a:ext>
            </a:extLst>
          </p:cNvPr>
          <p:cNvSpPr txBox="1">
            <a:spLocks noGrp="1"/>
          </p:cNvSpPr>
          <p:nvPr>
            <p:ph type="body" idx="4294967295"/>
          </p:nvPr>
        </p:nvSpPr>
        <p:spPr/>
        <p:txBody>
          <a:bodyPr/>
          <a:lstStyle/>
          <a:p>
            <a:pPr marL="36900" indent="0" defTabSz="914381" eaLnBrk="1" fontAlgn="auto">
              <a:spcBef>
                <a:spcPts val="0"/>
              </a:spcBef>
              <a:buNone/>
              <a:defRPr/>
            </a:pPr>
            <a:r>
              <a:rPr sz="2400" dirty="0"/>
              <a:t> </a:t>
            </a:r>
          </a:p>
          <a:p>
            <a:pPr defTabSz="914381" eaLnBrk="1" fontAlgn="auto">
              <a:spcBef>
                <a:spcPts val="0"/>
              </a:spcBef>
              <a:defRPr/>
            </a:pPr>
            <a:r>
              <a:rPr sz="2400" dirty="0"/>
              <a:t>Dans la </a:t>
            </a:r>
            <a:r>
              <a:rPr sz="2400" dirty="0" err="1"/>
              <a:t>loi</a:t>
            </a:r>
            <a:r>
              <a:rPr sz="2400" dirty="0"/>
              <a:t> du 11 </a:t>
            </a:r>
            <a:r>
              <a:rPr sz="2400" dirty="0" err="1"/>
              <a:t>février</a:t>
            </a:r>
            <a:r>
              <a:rPr sz="2400" dirty="0"/>
              <a:t> 2005, pour </a:t>
            </a:r>
            <a:r>
              <a:rPr sz="2400" dirty="0" err="1"/>
              <a:t>l’égalité</a:t>
            </a:r>
            <a:r>
              <a:rPr sz="2400" dirty="0"/>
              <a:t> des droits et des chances, la participation et la </a:t>
            </a:r>
            <a:r>
              <a:rPr sz="2400" dirty="0" err="1"/>
              <a:t>citoyenneté</a:t>
            </a:r>
            <a:r>
              <a:rPr sz="2400" dirty="0"/>
              <a:t> des </a:t>
            </a:r>
            <a:r>
              <a:rPr sz="2400" dirty="0" err="1"/>
              <a:t>personnes</a:t>
            </a:r>
            <a:r>
              <a:rPr sz="2400" dirty="0"/>
              <a:t> </a:t>
            </a:r>
            <a:r>
              <a:rPr sz="2400" dirty="0" err="1"/>
              <a:t>handicapées</a:t>
            </a:r>
            <a:r>
              <a:rPr sz="2400" dirty="0"/>
              <a:t> : « </a:t>
            </a:r>
            <a:r>
              <a:rPr sz="2400" i="1" dirty="0" err="1"/>
              <a:t>constitue</a:t>
            </a:r>
            <a:r>
              <a:rPr sz="2400" i="1" dirty="0"/>
              <a:t> un handicap, au </a:t>
            </a:r>
            <a:r>
              <a:rPr sz="2400" i="1" dirty="0" err="1"/>
              <a:t>sens</a:t>
            </a:r>
            <a:r>
              <a:rPr sz="2400" i="1" dirty="0"/>
              <a:t> de la </a:t>
            </a:r>
            <a:r>
              <a:rPr sz="2400" i="1" dirty="0" err="1"/>
              <a:t>présente</a:t>
            </a:r>
            <a:r>
              <a:rPr sz="2400" i="1" dirty="0"/>
              <a:t> </a:t>
            </a:r>
            <a:r>
              <a:rPr sz="2400" i="1" dirty="0" err="1"/>
              <a:t>loi</a:t>
            </a:r>
            <a:r>
              <a:rPr sz="2400" i="1" dirty="0"/>
              <a:t>,</a:t>
            </a:r>
            <a:r>
              <a:rPr sz="2400" dirty="0"/>
              <a:t> </a:t>
            </a:r>
            <a:r>
              <a:rPr sz="2400" b="1" i="1" dirty="0" err="1">
                <a:solidFill>
                  <a:srgbClr val="FF0000"/>
                </a:solidFill>
              </a:rPr>
              <a:t>toute</a:t>
            </a:r>
            <a:r>
              <a:rPr sz="2400" b="1" i="1" dirty="0">
                <a:solidFill>
                  <a:srgbClr val="FF0000"/>
                </a:solidFill>
              </a:rPr>
              <a:t> limitation </a:t>
            </a:r>
            <a:r>
              <a:rPr sz="2400" b="1" i="1" dirty="0" err="1">
                <a:solidFill>
                  <a:srgbClr val="FF0000"/>
                </a:solidFill>
              </a:rPr>
              <a:t>d’activité</a:t>
            </a:r>
            <a:r>
              <a:rPr sz="2400" b="1" i="1" dirty="0">
                <a:solidFill>
                  <a:srgbClr val="FF0000"/>
                </a:solidFill>
              </a:rPr>
              <a:t> </a:t>
            </a:r>
            <a:r>
              <a:rPr sz="2400" b="1" i="1" dirty="0" err="1">
                <a:solidFill>
                  <a:srgbClr val="FF0000"/>
                </a:solidFill>
              </a:rPr>
              <a:t>ou</a:t>
            </a:r>
            <a:r>
              <a:rPr sz="2400" b="1" i="1" dirty="0">
                <a:solidFill>
                  <a:srgbClr val="FF0000"/>
                </a:solidFill>
              </a:rPr>
              <a:t> restriction </a:t>
            </a:r>
            <a:r>
              <a:rPr sz="2400" i="1" dirty="0"/>
              <a:t>de participation </a:t>
            </a:r>
            <a:r>
              <a:rPr sz="2400" i="1" dirty="0" err="1"/>
              <a:t>à</a:t>
            </a:r>
            <a:r>
              <a:rPr sz="2400" i="1" dirty="0"/>
              <a:t> la vie </a:t>
            </a:r>
            <a:r>
              <a:rPr sz="2400" i="1" dirty="0" err="1"/>
              <a:t>en</a:t>
            </a:r>
            <a:r>
              <a:rPr sz="2400" i="1" dirty="0"/>
              <a:t> </a:t>
            </a:r>
            <a:r>
              <a:rPr sz="2400" i="1" dirty="0" err="1"/>
              <a:t>société</a:t>
            </a:r>
            <a:r>
              <a:rPr sz="2400" i="1" dirty="0"/>
              <a:t> </a:t>
            </a:r>
            <a:r>
              <a:rPr sz="2400" i="1" dirty="0" err="1"/>
              <a:t>subie</a:t>
            </a:r>
            <a:r>
              <a:rPr sz="2400" i="1" dirty="0"/>
              <a:t> </a:t>
            </a:r>
            <a:r>
              <a:rPr sz="2400" b="1" i="1" dirty="0">
                <a:solidFill>
                  <a:srgbClr val="FF0000"/>
                </a:solidFill>
              </a:rPr>
              <a:t>dans son</a:t>
            </a:r>
            <a:r>
              <a:rPr sz="2400" b="1" dirty="0">
                <a:solidFill>
                  <a:srgbClr val="FF0000"/>
                </a:solidFill>
              </a:rPr>
              <a:t> </a:t>
            </a:r>
            <a:r>
              <a:rPr sz="2400" b="1" i="1" dirty="0" err="1">
                <a:solidFill>
                  <a:srgbClr val="FF0000"/>
                </a:solidFill>
              </a:rPr>
              <a:t>environnement</a:t>
            </a:r>
            <a:r>
              <a:rPr sz="2400" b="1" i="1" dirty="0">
                <a:solidFill>
                  <a:srgbClr val="FF0000"/>
                </a:solidFill>
              </a:rPr>
              <a:t> </a:t>
            </a:r>
            <a:r>
              <a:rPr sz="2400" i="1" dirty="0"/>
              <a:t>par </a:t>
            </a:r>
            <a:r>
              <a:rPr sz="2400" i="1" dirty="0" err="1"/>
              <a:t>une</a:t>
            </a:r>
            <a:r>
              <a:rPr sz="2400" i="1" dirty="0"/>
              <a:t> </a:t>
            </a:r>
            <a:r>
              <a:rPr sz="2400" i="1" dirty="0" err="1"/>
              <a:t>personne</a:t>
            </a:r>
            <a:r>
              <a:rPr sz="2400" i="1" dirty="0"/>
              <a:t> </a:t>
            </a:r>
            <a:r>
              <a:rPr sz="2400" i="1" dirty="0" err="1"/>
              <a:t>en</a:t>
            </a:r>
            <a:r>
              <a:rPr sz="2400" i="1" dirty="0"/>
              <a:t> raison </a:t>
            </a:r>
            <a:r>
              <a:rPr sz="2400" i="1" dirty="0" err="1"/>
              <a:t>d’une</a:t>
            </a:r>
            <a:r>
              <a:rPr sz="2400" i="1" dirty="0"/>
              <a:t> </a:t>
            </a:r>
            <a:r>
              <a:rPr sz="2400" i="1" dirty="0" err="1"/>
              <a:t>altération</a:t>
            </a:r>
            <a:r>
              <a:rPr sz="2400" i="1" dirty="0"/>
              <a:t> </a:t>
            </a:r>
            <a:r>
              <a:rPr sz="2400" i="1" dirty="0" err="1"/>
              <a:t>substantielle</a:t>
            </a:r>
            <a:r>
              <a:rPr sz="2400" i="1" dirty="0"/>
              <a:t>, durable </a:t>
            </a:r>
            <a:r>
              <a:rPr sz="2400" i="1" dirty="0" err="1"/>
              <a:t>ou</a:t>
            </a:r>
            <a:r>
              <a:rPr sz="2400" dirty="0"/>
              <a:t> </a:t>
            </a:r>
            <a:r>
              <a:rPr sz="2400" i="1" dirty="0" err="1"/>
              <a:t>définitive</a:t>
            </a:r>
            <a:r>
              <a:rPr sz="2400" i="1" dirty="0"/>
              <a:t> </a:t>
            </a:r>
            <a:r>
              <a:rPr sz="2400" i="1" dirty="0" err="1"/>
              <a:t>d’une</a:t>
            </a:r>
            <a:r>
              <a:rPr sz="2400" i="1" dirty="0"/>
              <a:t> </a:t>
            </a:r>
            <a:r>
              <a:rPr sz="2400" i="1" dirty="0" err="1"/>
              <a:t>ou</a:t>
            </a:r>
            <a:r>
              <a:rPr sz="2400" i="1" dirty="0"/>
              <a:t> </a:t>
            </a:r>
            <a:r>
              <a:rPr sz="2400" i="1" dirty="0" err="1"/>
              <a:t>plusieurs</a:t>
            </a:r>
            <a:r>
              <a:rPr sz="2400" i="1" dirty="0"/>
              <a:t> </a:t>
            </a:r>
            <a:r>
              <a:rPr sz="2400" i="1" dirty="0" err="1"/>
              <a:t>fonctions</a:t>
            </a:r>
            <a:r>
              <a:rPr sz="2400" i="1" dirty="0"/>
              <a:t> physiques, </a:t>
            </a:r>
            <a:r>
              <a:rPr sz="2400" i="1" dirty="0" err="1"/>
              <a:t>sensorielles</a:t>
            </a:r>
            <a:r>
              <a:rPr sz="2400" i="1" dirty="0"/>
              <a:t>, </a:t>
            </a:r>
            <a:r>
              <a:rPr sz="2400" i="1" dirty="0" err="1"/>
              <a:t>mentales</a:t>
            </a:r>
            <a:r>
              <a:rPr sz="2400" i="1" dirty="0"/>
              <a:t>, </a:t>
            </a:r>
            <a:r>
              <a:rPr sz="2400" i="1" dirty="0" err="1"/>
              <a:t>cognitives</a:t>
            </a:r>
            <a:r>
              <a:rPr sz="2400" i="1" dirty="0"/>
              <a:t> </a:t>
            </a:r>
            <a:r>
              <a:rPr sz="2400" i="1" dirty="0" err="1"/>
              <a:t>ou</a:t>
            </a:r>
            <a:r>
              <a:rPr sz="2400" dirty="0"/>
              <a:t> </a:t>
            </a:r>
            <a:r>
              <a:rPr sz="2400" i="1" dirty="0" err="1"/>
              <a:t>psychiques</a:t>
            </a:r>
            <a:r>
              <a:rPr sz="2400" i="1" dirty="0"/>
              <a:t>, d’un </a:t>
            </a:r>
            <a:r>
              <a:rPr sz="2400" i="1" dirty="0" err="1"/>
              <a:t>polyhandicap</a:t>
            </a:r>
            <a:r>
              <a:rPr sz="2400" i="1" dirty="0"/>
              <a:t> </a:t>
            </a:r>
            <a:r>
              <a:rPr sz="2400" i="1" dirty="0" err="1"/>
              <a:t>ou</a:t>
            </a:r>
            <a:r>
              <a:rPr sz="2400" i="1" dirty="0"/>
              <a:t> d’un trouble de </a:t>
            </a:r>
            <a:r>
              <a:rPr sz="2400" i="1" dirty="0" err="1"/>
              <a:t>santé</a:t>
            </a:r>
            <a:r>
              <a:rPr sz="2400" i="1" dirty="0"/>
              <a:t> </a:t>
            </a:r>
            <a:r>
              <a:rPr sz="2400" i="1" dirty="0" err="1"/>
              <a:t>invalidant</a:t>
            </a:r>
            <a:r>
              <a:rPr sz="2400" dirty="0"/>
              <a:t>.»</a:t>
            </a:r>
          </a:p>
          <a:p>
            <a:pPr defTabSz="914381" eaLnBrk="1" fontAlgn="auto">
              <a:spcBef>
                <a:spcPts val="0"/>
              </a:spcBef>
              <a:defRPr/>
            </a:pPr>
            <a:endParaRPr sz="1050" dirty="0"/>
          </a:p>
        </p:txBody>
      </p:sp>
      <p:sp>
        <p:nvSpPr>
          <p:cNvPr id="18435" name="Espace réservé du pied de page 2">
            <a:extLst>
              <a:ext uri="{FF2B5EF4-FFF2-40B4-BE49-F238E27FC236}">
                <a16:creationId xmlns:a16="http://schemas.microsoft.com/office/drawing/2014/main" id="{E9DD1717-A6DB-2E9A-9BB4-3B44DB954CD6}"/>
              </a:ext>
            </a:extLst>
          </p:cNvPr>
          <p:cNvSpPr txBox="1">
            <a:spLocks noChangeArrowheads="1"/>
          </p:cNvSpPr>
          <p:nvPr/>
        </p:nvSpPr>
        <p:spPr bwMode="auto">
          <a:xfrm>
            <a:off x="463550" y="6400800"/>
            <a:ext cx="53879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600" b="1">
                <a:solidFill>
                  <a:srgbClr val="000000"/>
                </a:solidFill>
                <a:latin typeface="Arial Narrow" panose="020B0604020202020204" pitchFamily="34" charset="0"/>
              </a:rPr>
              <a:t>   </a:t>
            </a:r>
            <a:r>
              <a:rPr lang="fr-FR" altLang="fr-FR" sz="1400" b="1">
                <a:solidFill>
                  <a:srgbClr val="000000"/>
                </a:solidFill>
                <a:latin typeface="Arial Narrow" panose="020B0604020202020204" pitchFamily="34" charset="0"/>
              </a:rPr>
              <a:t>Circonscription  ASH   Fort – de  - France </a:t>
            </a:r>
          </a:p>
        </p:txBody>
      </p:sp>
      <p:sp>
        <p:nvSpPr>
          <p:cNvPr id="5" name="Espace réservé de la date 7">
            <a:extLst>
              <a:ext uri="{FF2B5EF4-FFF2-40B4-BE49-F238E27FC236}">
                <a16:creationId xmlns:a16="http://schemas.microsoft.com/office/drawing/2014/main" id="{C056FD26-055E-FC2D-2D48-3E445FB0D438}"/>
              </a:ext>
            </a:extLst>
          </p:cNvPr>
          <p:cNvSpPr txBox="1"/>
          <p:nvPr/>
        </p:nvSpPr>
        <p:spPr>
          <a:xfrm>
            <a:off x="10456863" y="6418263"/>
            <a:ext cx="1277937" cy="468312"/>
          </a:xfrm>
          <a:prstGeom prst="rect">
            <a:avLst/>
          </a:prstGeom>
          <a:noFill/>
          <a:ln cap="flat">
            <a:noFill/>
          </a:ln>
        </p:spPr>
        <p:txBody>
          <a:bodyPr lIns="0" tIns="0" rIns="0" bIns="0" anchor="ctr"/>
          <a:lstStyle/>
          <a:p>
            <a:pPr algn="r" eaLnBrk="1" fontAlgn="auto" hangingPunct="1">
              <a:spcBef>
                <a:spcPts val="0"/>
              </a:spcBef>
              <a:spcAft>
                <a:spcPts val="0"/>
              </a:spcAft>
              <a:defRPr sz="1800" b="0" i="0" u="none" strike="noStrike" kern="0" cap="none" spc="0" baseline="0">
                <a:solidFill>
                  <a:srgbClr val="000000"/>
                </a:solidFill>
                <a:uFillTx/>
              </a:defRPr>
            </a:pPr>
            <a:r>
              <a:rPr lang="fr-FR" sz="1200" b="1" kern="0" cap="all">
                <a:solidFill>
                  <a:srgbClr val="000000"/>
                </a:solidFill>
                <a:latin typeface="Marianne"/>
              </a:rPr>
              <a:t>28</a:t>
            </a:r>
            <a:r>
              <a:rPr lang="fr-FR" sz="1200" b="1" cap="all">
                <a:solidFill>
                  <a:srgbClr val="000000"/>
                </a:solidFill>
                <a:latin typeface="Marianne"/>
              </a:rPr>
              <a:t>/06/2021</a:t>
            </a:r>
            <a:endParaRPr lang="fr-FR" sz="1600" b="1" cap="all">
              <a:solidFill>
                <a:srgbClr val="000000"/>
              </a:solidFill>
              <a:latin typeface="Marianne"/>
            </a:endParaRPr>
          </a:p>
        </p:txBody>
      </p:sp>
      <p:sp>
        <p:nvSpPr>
          <p:cNvPr id="18437" name="ZoneTexte 8">
            <a:extLst>
              <a:ext uri="{FF2B5EF4-FFF2-40B4-BE49-F238E27FC236}">
                <a16:creationId xmlns:a16="http://schemas.microsoft.com/office/drawing/2014/main" id="{B8A94133-BDCF-BC32-8DC5-D8EFFD24B011}"/>
              </a:ext>
            </a:extLst>
          </p:cNvPr>
          <p:cNvSpPr txBox="1">
            <a:spLocks noChangeArrowheads="1"/>
          </p:cNvSpPr>
          <p:nvPr/>
        </p:nvSpPr>
        <p:spPr bwMode="auto">
          <a:xfrm>
            <a:off x="9031288" y="6418263"/>
            <a:ext cx="1041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a:solidFill>
                  <a:srgbClr val="000000"/>
                </a:solidFill>
              </a:rPr>
              <a:t>9</a:t>
            </a:r>
          </a:p>
        </p:txBody>
      </p:sp>
    </p:spTree>
    <p:extLst>
      <p:ext uri="{BB962C8B-B14F-4D97-AF65-F5344CB8AC3E}">
        <p14:creationId xmlns:p14="http://schemas.microsoft.com/office/powerpoint/2010/main" val="1368971440"/>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FF5514-390B-1741-B093-6DF954853B9A}"/>
              </a:ext>
            </a:extLst>
          </p:cNvPr>
          <p:cNvSpPr>
            <a:spLocks noGrp="1"/>
          </p:cNvSpPr>
          <p:nvPr>
            <p:ph type="title"/>
          </p:nvPr>
        </p:nvSpPr>
        <p:spPr>
          <a:xfrm>
            <a:off x="581192" y="702156"/>
            <a:ext cx="11029616" cy="1188720"/>
          </a:xfrm>
        </p:spPr>
        <p:txBody>
          <a:bodyPr>
            <a:normAutofit/>
          </a:bodyPr>
          <a:lstStyle/>
          <a:p>
            <a:r>
              <a:rPr lang="fr-FR"/>
              <a:t>Comment vous </a:t>
            </a:r>
            <a:r>
              <a:rPr lang="fr-FR" i="1"/>
              <a:t>représentez</a:t>
            </a:r>
            <a:r>
              <a:rPr lang="fr-FR"/>
              <a:t>-vous le handicap ?</a:t>
            </a:r>
          </a:p>
        </p:txBody>
      </p:sp>
      <p:graphicFrame>
        <p:nvGraphicFramePr>
          <p:cNvPr id="6" name="Espace réservé du texte 2">
            <a:extLst>
              <a:ext uri="{FF2B5EF4-FFF2-40B4-BE49-F238E27FC236}">
                <a16:creationId xmlns:a16="http://schemas.microsoft.com/office/drawing/2014/main" id="{56843073-1BC1-43F4-A415-4E60D31FC003}"/>
              </a:ext>
            </a:extLst>
          </p:cNvPr>
          <p:cNvGraphicFramePr>
            <a:graphicFrameLocks noGrp="1"/>
          </p:cNvGraphicFramePr>
          <p:nvPr>
            <p:ph idx="1"/>
            <p:extLst>
              <p:ext uri="{D42A27DB-BD31-4B8C-83A1-F6EECF244321}">
                <p14:modId xmlns:p14="http://schemas.microsoft.com/office/powerpoint/2010/main" val="1517057328"/>
              </p:ext>
            </p:extLst>
          </p:nvPr>
        </p:nvGraphicFramePr>
        <p:xfrm>
          <a:off x="581025" y="2341563"/>
          <a:ext cx="11029950" cy="38142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985332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1218F8-E072-364F-9043-C1ED0F140927}"/>
              </a:ext>
            </a:extLst>
          </p:cNvPr>
          <p:cNvSpPr>
            <a:spLocks noGrp="1"/>
          </p:cNvSpPr>
          <p:nvPr>
            <p:ph type="title"/>
          </p:nvPr>
        </p:nvSpPr>
        <p:spPr>
          <a:xfrm>
            <a:off x="241160" y="954098"/>
            <a:ext cx="3841809" cy="2122005"/>
          </a:xfrm>
        </p:spPr>
        <p:txBody>
          <a:bodyPr vert="horz" lIns="91440" tIns="45720" rIns="91440" bIns="45720" rtlCol="0" anchor="b">
            <a:noAutofit/>
          </a:bodyPr>
          <a:lstStyle/>
          <a:p>
            <a:r>
              <a:rPr lang="en-US" sz="2400" dirty="0"/>
              <a:t>D</a:t>
            </a:r>
            <a:r>
              <a:rPr lang="en-US" sz="2400" b="0" kern="1200" cap="all" dirty="0">
                <a:latin typeface="+mj-lt"/>
                <a:ea typeface="+mj-ea"/>
                <a:cs typeface="+mj-cs"/>
              </a:rPr>
              <a:t>es </a:t>
            </a:r>
            <a:r>
              <a:rPr lang="en-US" sz="2800" b="1" kern="1200" cap="all" dirty="0" err="1">
                <a:latin typeface="+mj-lt"/>
                <a:ea typeface="+mj-ea"/>
                <a:cs typeface="+mj-cs"/>
              </a:rPr>
              <a:t>représentations</a:t>
            </a:r>
            <a:r>
              <a:rPr lang="en-US" sz="2800" b="1" kern="1200" cap="all" dirty="0">
                <a:latin typeface="+mj-lt"/>
                <a:ea typeface="+mj-ea"/>
                <a:cs typeface="+mj-cs"/>
              </a:rPr>
              <a:t> </a:t>
            </a:r>
            <a:r>
              <a:rPr lang="en-US" sz="2400" b="0" kern="1200" cap="all" dirty="0">
                <a:latin typeface="+mj-lt"/>
                <a:ea typeface="+mj-ea"/>
                <a:cs typeface="+mj-cs"/>
              </a:rPr>
              <a:t> </a:t>
            </a:r>
            <a:r>
              <a:rPr lang="en-US" sz="2400" b="0" kern="1200" cap="all" dirty="0" err="1">
                <a:latin typeface="+mj-lt"/>
                <a:ea typeface="+mj-ea"/>
                <a:cs typeface="+mj-cs"/>
              </a:rPr>
              <a:t>souvent</a:t>
            </a:r>
            <a:r>
              <a:rPr lang="en-US" sz="2400" b="0" kern="1200" cap="all" dirty="0">
                <a:latin typeface="+mj-lt"/>
                <a:ea typeface="+mj-ea"/>
                <a:cs typeface="+mj-cs"/>
              </a:rPr>
              <a:t>  </a:t>
            </a:r>
            <a:r>
              <a:rPr lang="en-US" sz="2400" b="0" kern="1200" cap="all" dirty="0" err="1">
                <a:latin typeface="+mj-lt"/>
                <a:ea typeface="+mj-ea"/>
                <a:cs typeface="+mj-cs"/>
              </a:rPr>
              <a:t>négatives</a:t>
            </a:r>
            <a:r>
              <a:rPr lang="en-US" sz="2400" b="0" kern="1200" cap="all" dirty="0">
                <a:latin typeface="+mj-lt"/>
                <a:ea typeface="+mj-ea"/>
                <a:cs typeface="+mj-cs"/>
              </a:rPr>
              <a:t>  et  </a:t>
            </a:r>
            <a:r>
              <a:rPr lang="en-US" sz="2400" b="0" kern="1200" cap="all" dirty="0" err="1">
                <a:latin typeface="+mj-lt"/>
                <a:ea typeface="+mj-ea"/>
                <a:cs typeface="+mj-cs"/>
              </a:rPr>
              <a:t>peu</a:t>
            </a:r>
            <a:r>
              <a:rPr lang="en-US" sz="2400" b="0" kern="1200" cap="all" dirty="0">
                <a:latin typeface="+mj-lt"/>
                <a:ea typeface="+mj-ea"/>
                <a:cs typeface="+mj-cs"/>
              </a:rPr>
              <a:t>  </a:t>
            </a:r>
            <a:r>
              <a:rPr lang="en-US" sz="2400" b="0" kern="1200" cap="all" dirty="0" err="1">
                <a:latin typeface="+mj-lt"/>
                <a:ea typeface="+mj-ea"/>
                <a:cs typeface="+mj-cs"/>
              </a:rPr>
              <a:t>valorisantes</a:t>
            </a:r>
            <a:endParaRPr lang="en-US" sz="2400" b="0" kern="1200" cap="all" dirty="0">
              <a:latin typeface="+mj-lt"/>
              <a:ea typeface="+mj-ea"/>
              <a:cs typeface="+mj-cs"/>
            </a:endParaRPr>
          </a:p>
        </p:txBody>
      </p:sp>
      <p:sp>
        <p:nvSpPr>
          <p:cNvPr id="6" name="ZoneTexte 5">
            <a:extLst>
              <a:ext uri="{FF2B5EF4-FFF2-40B4-BE49-F238E27FC236}">
                <a16:creationId xmlns:a16="http://schemas.microsoft.com/office/drawing/2014/main" id="{EBF5B3FC-81D8-D646-9FE1-68204CD9CBEB}"/>
              </a:ext>
            </a:extLst>
          </p:cNvPr>
          <p:cNvSpPr txBox="1"/>
          <p:nvPr/>
        </p:nvSpPr>
        <p:spPr>
          <a:xfrm>
            <a:off x="513419" y="3672331"/>
            <a:ext cx="3123783" cy="2122005"/>
          </a:xfrm>
          <a:prstGeom prst="rect">
            <a:avLst/>
          </a:prstGeom>
        </p:spPr>
        <p:txBody>
          <a:bodyPr vert="horz" lIns="91440" tIns="45720" rIns="91440" bIns="45720" rtlCol="0" anchor="t">
            <a:noAutofit/>
          </a:bodyPr>
          <a:lstStyle/>
          <a:p>
            <a:pPr defTabSz="457200">
              <a:spcBef>
                <a:spcPct val="20000"/>
              </a:spcBef>
              <a:spcAft>
                <a:spcPts val="600"/>
              </a:spcAft>
              <a:buClr>
                <a:schemeClr val="accent1"/>
              </a:buClr>
              <a:buSzPct val="92000"/>
            </a:pPr>
            <a:r>
              <a:rPr lang="en-US" sz="2000" dirty="0" err="1"/>
              <a:t>Lorsque</a:t>
            </a:r>
            <a:r>
              <a:rPr lang="en-US" sz="2000" dirty="0"/>
              <a:t> </a:t>
            </a:r>
            <a:r>
              <a:rPr lang="en-US" sz="2000" dirty="0" err="1"/>
              <a:t>l’on</a:t>
            </a:r>
            <a:r>
              <a:rPr lang="en-US" sz="2000" dirty="0"/>
              <a:t> </a:t>
            </a:r>
            <a:r>
              <a:rPr lang="en-US" sz="2000" dirty="0" err="1"/>
              <a:t>voit</a:t>
            </a:r>
            <a:r>
              <a:rPr lang="en-US" sz="2000" dirty="0"/>
              <a:t>  </a:t>
            </a:r>
            <a:r>
              <a:rPr lang="en-US" sz="2000" dirty="0" err="1"/>
              <a:t>une</a:t>
            </a:r>
            <a:r>
              <a:rPr lang="en-US" sz="2000" dirty="0"/>
              <a:t> </a:t>
            </a:r>
            <a:r>
              <a:rPr lang="en-US" sz="2000" dirty="0" err="1"/>
              <a:t>personne</a:t>
            </a:r>
            <a:r>
              <a:rPr lang="en-US" sz="2000" dirty="0"/>
              <a:t> </a:t>
            </a:r>
            <a:r>
              <a:rPr lang="en-US" sz="2000" dirty="0" err="1"/>
              <a:t>handicapée</a:t>
            </a:r>
            <a:r>
              <a:rPr lang="en-US" sz="2000" dirty="0"/>
              <a:t>, on </a:t>
            </a:r>
            <a:r>
              <a:rPr lang="en-US" sz="2000" dirty="0" err="1"/>
              <a:t>pense</a:t>
            </a:r>
            <a:r>
              <a:rPr lang="en-US" sz="2000" dirty="0"/>
              <a:t> </a:t>
            </a:r>
            <a:r>
              <a:rPr lang="en-US" sz="2000" dirty="0" err="1"/>
              <a:t>à</a:t>
            </a:r>
            <a:r>
              <a:rPr lang="en-US" sz="2000" dirty="0"/>
              <a:t>  des notions </a:t>
            </a:r>
            <a:r>
              <a:rPr lang="en-US" sz="2000" dirty="0" err="1"/>
              <a:t>renvoyant</a:t>
            </a:r>
            <a:r>
              <a:rPr lang="en-US" sz="2000" dirty="0"/>
              <a:t> </a:t>
            </a:r>
            <a:r>
              <a:rPr lang="en-US" sz="2000" dirty="0" err="1"/>
              <a:t>à</a:t>
            </a:r>
            <a:r>
              <a:rPr lang="en-US" sz="2000" dirty="0"/>
              <a:t>:</a:t>
            </a:r>
          </a:p>
        </p:txBody>
      </p:sp>
      <p:pic>
        <p:nvPicPr>
          <p:cNvPr id="11" name="Espace réservé du contenu 10" descr="Une image contenant alimentation&#10;&#10;Description générée automatiquement">
            <a:extLst>
              <a:ext uri="{FF2B5EF4-FFF2-40B4-BE49-F238E27FC236}">
                <a16:creationId xmlns:a16="http://schemas.microsoft.com/office/drawing/2014/main" id="{E9BCFEFB-A575-9143-9CF4-79B001AEA4A1}"/>
              </a:ext>
            </a:extLst>
          </p:cNvPr>
          <p:cNvPicPr>
            <a:picLocks noGrp="1" noChangeAspect="1"/>
          </p:cNvPicPr>
          <p:nvPr>
            <p:ph idx="1"/>
          </p:nvPr>
        </p:nvPicPr>
        <p:blipFill rotWithShape="1">
          <a:blip r:embed="rId3"/>
          <a:srcRect t="12747" b="1525"/>
          <a:stretch/>
        </p:blipFill>
        <p:spPr>
          <a:xfrm>
            <a:off x="4241830" y="601200"/>
            <a:ext cx="7503636" cy="5789365"/>
          </a:xfrm>
          <a:prstGeom prst="rect">
            <a:avLst/>
          </a:prstGeom>
        </p:spPr>
      </p:pic>
    </p:spTree>
    <p:extLst>
      <p:ext uri="{BB962C8B-B14F-4D97-AF65-F5344CB8AC3E}">
        <p14:creationId xmlns:p14="http://schemas.microsoft.com/office/powerpoint/2010/main" val="2813609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8E89BF-EC48-6B45-BD28-32FA4855F78A}"/>
              </a:ext>
            </a:extLst>
          </p:cNvPr>
          <p:cNvSpPr>
            <a:spLocks noGrp="1"/>
          </p:cNvSpPr>
          <p:nvPr>
            <p:ph type="title"/>
          </p:nvPr>
        </p:nvSpPr>
        <p:spPr>
          <a:xfrm>
            <a:off x="672280" y="944752"/>
            <a:ext cx="3259016" cy="3697586"/>
          </a:xfrm>
        </p:spPr>
        <p:txBody>
          <a:bodyPr>
            <a:normAutofit/>
          </a:bodyPr>
          <a:lstStyle/>
          <a:p>
            <a:r>
              <a:rPr lang="fr-FR" dirty="0"/>
              <a:t>Le handicap comme construction sociale</a:t>
            </a:r>
            <a:br>
              <a:rPr lang="fr-FR" dirty="0"/>
            </a:br>
            <a:endParaRPr lang="fr-FR" dirty="0"/>
          </a:p>
        </p:txBody>
      </p:sp>
      <p:pic>
        <p:nvPicPr>
          <p:cNvPr id="4" name="Picture 2">
            <a:extLst>
              <a:ext uri="{FF2B5EF4-FFF2-40B4-BE49-F238E27FC236}">
                <a16:creationId xmlns:a16="http://schemas.microsoft.com/office/drawing/2014/main" id="{60BC009F-0C7A-524A-AE5A-9EE6DC677108}"/>
              </a:ext>
            </a:extLst>
          </p:cNvPr>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8764" r="8934" b="1"/>
          <a:stretch/>
        </p:blipFill>
        <p:spPr bwMode="auto">
          <a:xfrm>
            <a:off x="4241830" y="601200"/>
            <a:ext cx="7503636" cy="578936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 coins arrondis 5">
            <a:extLst>
              <a:ext uri="{FF2B5EF4-FFF2-40B4-BE49-F238E27FC236}">
                <a16:creationId xmlns:a16="http://schemas.microsoft.com/office/drawing/2014/main" id="{031E3ADD-904A-9B47-A507-9815383C5C68}"/>
              </a:ext>
            </a:extLst>
          </p:cNvPr>
          <p:cNvSpPr/>
          <p:nvPr/>
        </p:nvSpPr>
        <p:spPr>
          <a:xfrm>
            <a:off x="4241830" y="3401058"/>
            <a:ext cx="7316322" cy="2855742"/>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rgbClr val="FFFFFF"/>
                </a:solidFill>
              </a:rPr>
              <a:t>Activité</a:t>
            </a:r>
            <a:r>
              <a:rPr lang="en-US" sz="2400" b="1" dirty="0">
                <a:solidFill>
                  <a:srgbClr val="FFFFFF"/>
                </a:solidFill>
              </a:rPr>
              <a:t> 2: Que </a:t>
            </a:r>
            <a:r>
              <a:rPr lang="en-US" sz="2400" b="1" dirty="0" err="1">
                <a:solidFill>
                  <a:srgbClr val="FFFFFF"/>
                </a:solidFill>
              </a:rPr>
              <a:t>voyez-vous</a:t>
            </a:r>
            <a:r>
              <a:rPr lang="en-US" sz="2400" b="1" dirty="0">
                <a:solidFill>
                  <a:srgbClr val="FFFFFF"/>
                </a:solidFill>
              </a:rPr>
              <a:t> ?</a:t>
            </a:r>
          </a:p>
          <a:p>
            <a:pPr algn="ctr"/>
            <a:endParaRPr lang="en-US" sz="2400" b="1" dirty="0">
              <a:solidFill>
                <a:srgbClr val="FFFFFF"/>
              </a:solidFill>
            </a:endParaRPr>
          </a:p>
          <a:p>
            <a:pPr algn="ctr"/>
            <a:r>
              <a:rPr lang="en-US" sz="2400" b="1" dirty="0">
                <a:solidFill>
                  <a:srgbClr val="FFFFFF"/>
                </a:solidFill>
              </a:rPr>
              <a:t>1- </a:t>
            </a:r>
            <a:r>
              <a:rPr lang="en-US" sz="2400" b="1" dirty="0" err="1">
                <a:solidFill>
                  <a:srgbClr val="FFFFFF"/>
                </a:solidFill>
              </a:rPr>
              <a:t>décrivez</a:t>
            </a:r>
            <a:r>
              <a:rPr lang="en-US" sz="2400" b="1" dirty="0">
                <a:solidFill>
                  <a:srgbClr val="FFFFFF"/>
                </a:solidFill>
              </a:rPr>
              <a:t> </a:t>
            </a:r>
            <a:r>
              <a:rPr lang="en-US" sz="2400" b="1" dirty="0" err="1">
                <a:solidFill>
                  <a:srgbClr val="FFFFFF"/>
                </a:solidFill>
              </a:rPr>
              <a:t>l’image</a:t>
            </a:r>
            <a:r>
              <a:rPr lang="en-US" sz="2400" b="1" dirty="0">
                <a:solidFill>
                  <a:srgbClr val="FFFFFF"/>
                </a:solidFill>
              </a:rPr>
              <a:t> sans </a:t>
            </a:r>
            <a:r>
              <a:rPr lang="en-US" sz="2400" b="1" dirty="0" err="1">
                <a:solidFill>
                  <a:srgbClr val="FFFFFF"/>
                </a:solidFill>
              </a:rPr>
              <a:t>l’interpreter</a:t>
            </a:r>
            <a:r>
              <a:rPr lang="en-US" sz="2400" b="1" dirty="0">
                <a:solidFill>
                  <a:srgbClr val="FFFFFF"/>
                </a:solidFill>
              </a:rPr>
              <a:t> ?</a:t>
            </a:r>
          </a:p>
          <a:p>
            <a:pPr algn="ctr"/>
            <a:r>
              <a:rPr lang="en-US" sz="2400" b="1" dirty="0">
                <a:solidFill>
                  <a:srgbClr val="FFFFFF"/>
                </a:solidFill>
              </a:rPr>
              <a:t>2. Que </a:t>
            </a:r>
            <a:r>
              <a:rPr lang="en-US" sz="2400" b="1" dirty="0" err="1">
                <a:solidFill>
                  <a:srgbClr val="FFFFFF"/>
                </a:solidFill>
              </a:rPr>
              <a:t>dégage</a:t>
            </a:r>
            <a:r>
              <a:rPr lang="en-US" sz="2400" b="1" dirty="0">
                <a:solidFill>
                  <a:srgbClr val="FFFFFF"/>
                </a:solidFill>
              </a:rPr>
              <a:t> </a:t>
            </a:r>
            <a:r>
              <a:rPr lang="en-US" sz="2400" b="1" dirty="0" err="1">
                <a:solidFill>
                  <a:srgbClr val="FFFFFF"/>
                </a:solidFill>
              </a:rPr>
              <a:t>cette</a:t>
            </a:r>
            <a:r>
              <a:rPr lang="en-US" sz="2400" b="1" dirty="0">
                <a:solidFill>
                  <a:srgbClr val="FFFFFF"/>
                </a:solidFill>
              </a:rPr>
              <a:t> photo ? (mots </a:t>
            </a:r>
            <a:r>
              <a:rPr lang="en-US" sz="2400" b="1" dirty="0" err="1">
                <a:solidFill>
                  <a:srgbClr val="FFFFFF"/>
                </a:solidFill>
              </a:rPr>
              <a:t>clés</a:t>
            </a:r>
            <a:r>
              <a:rPr lang="en-US" sz="2400" b="1" dirty="0">
                <a:solidFill>
                  <a:srgbClr val="FFFFFF"/>
                </a:solidFill>
              </a:rPr>
              <a:t>)</a:t>
            </a:r>
          </a:p>
        </p:txBody>
      </p:sp>
      <p:pic>
        <p:nvPicPr>
          <p:cNvPr id="9" name="Image 8" descr="Une image contenant alimentation&#10;&#10;Description générée automatiquement">
            <a:extLst>
              <a:ext uri="{FF2B5EF4-FFF2-40B4-BE49-F238E27FC236}">
                <a16:creationId xmlns:a16="http://schemas.microsoft.com/office/drawing/2014/main" id="{50539B5D-209E-9243-A2F0-76A119A49707}"/>
              </a:ext>
            </a:extLst>
          </p:cNvPr>
          <p:cNvPicPr>
            <a:picLocks noChangeAspect="1"/>
          </p:cNvPicPr>
          <p:nvPr/>
        </p:nvPicPr>
        <p:blipFill>
          <a:blip r:embed="rId3"/>
          <a:stretch>
            <a:fillRect/>
          </a:stretch>
        </p:blipFill>
        <p:spPr>
          <a:xfrm>
            <a:off x="5173935" y="935979"/>
            <a:ext cx="5452112" cy="5436170"/>
          </a:xfrm>
          <a:prstGeom prst="rect">
            <a:avLst/>
          </a:prstGeom>
        </p:spPr>
      </p:pic>
    </p:spTree>
    <p:extLst>
      <p:ext uri="{BB962C8B-B14F-4D97-AF65-F5344CB8AC3E}">
        <p14:creationId xmlns:p14="http://schemas.microsoft.com/office/powerpoint/2010/main" val="2550640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2BB219-C59B-0A44-893D-75847809D233}"/>
              </a:ext>
            </a:extLst>
          </p:cNvPr>
          <p:cNvSpPr>
            <a:spLocks noGrp="1"/>
          </p:cNvSpPr>
          <p:nvPr>
            <p:ph type="title"/>
          </p:nvPr>
        </p:nvSpPr>
        <p:spPr>
          <a:xfrm>
            <a:off x="672280" y="944752"/>
            <a:ext cx="3259016" cy="1462692"/>
          </a:xfrm>
        </p:spPr>
        <p:txBody>
          <a:bodyPr>
            <a:normAutofit/>
          </a:bodyPr>
          <a:lstStyle/>
          <a:p>
            <a:r>
              <a:rPr lang="en-US" sz="2800" b="1" dirty="0"/>
              <a:t>Que </a:t>
            </a:r>
            <a:r>
              <a:rPr lang="en-US" sz="2800" b="1" dirty="0" err="1"/>
              <a:t>voyez-vous</a:t>
            </a:r>
            <a:r>
              <a:rPr lang="en-US" sz="2800" b="1" dirty="0"/>
              <a:t> ?</a:t>
            </a:r>
            <a:br>
              <a:rPr lang="en-US" sz="2800" b="1" dirty="0"/>
            </a:br>
            <a:endParaRPr lang="fr-FR" dirty="0"/>
          </a:p>
        </p:txBody>
      </p:sp>
      <p:pic>
        <p:nvPicPr>
          <p:cNvPr id="4" name="Picture 2">
            <a:extLst>
              <a:ext uri="{FF2B5EF4-FFF2-40B4-BE49-F238E27FC236}">
                <a16:creationId xmlns:a16="http://schemas.microsoft.com/office/drawing/2014/main" id="{51A0CA5B-8ABF-AD4B-AB6D-4B33E8ABAC2C}"/>
              </a:ext>
            </a:extLst>
          </p:cNvPr>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8764" r="8934" b="1"/>
          <a:stretch/>
        </p:blipFill>
        <p:spPr bwMode="auto">
          <a:xfrm>
            <a:off x="4241830" y="601200"/>
            <a:ext cx="7503636" cy="578936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Espace réservé du contenu 11">
            <a:extLst>
              <a:ext uri="{FF2B5EF4-FFF2-40B4-BE49-F238E27FC236}">
                <a16:creationId xmlns:a16="http://schemas.microsoft.com/office/drawing/2014/main" id="{B0066BAA-53F0-444A-8D59-1FE910DD9BE8}"/>
              </a:ext>
            </a:extLst>
          </p:cNvPr>
          <p:cNvSpPr>
            <a:spLocks noGrp="1"/>
          </p:cNvSpPr>
          <p:nvPr>
            <p:ph idx="1"/>
          </p:nvPr>
        </p:nvSpPr>
        <p:spPr>
          <a:xfrm>
            <a:off x="671513" y="2535238"/>
            <a:ext cx="3124200" cy="3673475"/>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FFFF"/>
                </a:solidFill>
              </a:rPr>
              <a:t>1- </a:t>
            </a:r>
            <a:r>
              <a:rPr lang="en-US" sz="2400" b="1" dirty="0" err="1">
                <a:solidFill>
                  <a:srgbClr val="FFFFFF"/>
                </a:solidFill>
              </a:rPr>
              <a:t>Décrivez</a:t>
            </a:r>
            <a:r>
              <a:rPr lang="en-US" sz="2400" b="1" dirty="0">
                <a:solidFill>
                  <a:srgbClr val="FFFFFF"/>
                </a:solidFill>
              </a:rPr>
              <a:t> </a:t>
            </a:r>
            <a:r>
              <a:rPr lang="en-US" sz="2400" b="1" dirty="0" err="1">
                <a:solidFill>
                  <a:srgbClr val="FFFFFF"/>
                </a:solidFill>
              </a:rPr>
              <a:t>l’image</a:t>
            </a:r>
            <a:r>
              <a:rPr lang="en-US" sz="2400" b="1" dirty="0">
                <a:solidFill>
                  <a:srgbClr val="FFFFFF"/>
                </a:solidFill>
              </a:rPr>
              <a:t> sans </a:t>
            </a:r>
            <a:r>
              <a:rPr lang="en-US" sz="2400" b="1" dirty="0" err="1">
                <a:solidFill>
                  <a:srgbClr val="FFFFFF"/>
                </a:solidFill>
              </a:rPr>
              <a:t>l’interpreter</a:t>
            </a:r>
            <a:r>
              <a:rPr lang="en-US" sz="2400" b="1" dirty="0">
                <a:solidFill>
                  <a:srgbClr val="FFFFFF"/>
                </a:solidFill>
              </a:rPr>
              <a:t> ?</a:t>
            </a:r>
          </a:p>
          <a:p>
            <a:pPr algn="ctr"/>
            <a:r>
              <a:rPr lang="en-US" sz="2400" b="1" dirty="0">
                <a:solidFill>
                  <a:srgbClr val="FFFFFF"/>
                </a:solidFill>
              </a:rPr>
              <a:t>2. Que </a:t>
            </a:r>
            <a:r>
              <a:rPr lang="en-US" sz="2400" b="1" dirty="0" err="1">
                <a:solidFill>
                  <a:srgbClr val="FFFFFF"/>
                </a:solidFill>
              </a:rPr>
              <a:t>dégage</a:t>
            </a:r>
            <a:r>
              <a:rPr lang="en-US" sz="2400" b="1" dirty="0">
                <a:solidFill>
                  <a:srgbClr val="FFFFFF"/>
                </a:solidFill>
              </a:rPr>
              <a:t> </a:t>
            </a:r>
            <a:r>
              <a:rPr lang="en-US" sz="2400" b="1" dirty="0" err="1">
                <a:solidFill>
                  <a:srgbClr val="FFFFFF"/>
                </a:solidFill>
              </a:rPr>
              <a:t>cette</a:t>
            </a:r>
            <a:r>
              <a:rPr lang="en-US" sz="2400" b="1" dirty="0">
                <a:solidFill>
                  <a:srgbClr val="FFFFFF"/>
                </a:solidFill>
              </a:rPr>
              <a:t> photo ? (mots </a:t>
            </a:r>
            <a:r>
              <a:rPr lang="en-US" sz="2400" b="1" dirty="0" err="1">
                <a:solidFill>
                  <a:srgbClr val="FFFFFF"/>
                </a:solidFill>
              </a:rPr>
              <a:t>clés</a:t>
            </a:r>
            <a:r>
              <a:rPr lang="en-US" sz="2400" b="1" dirty="0">
                <a:solidFill>
                  <a:srgbClr val="FFFFFF"/>
                </a:solidFill>
              </a:rPr>
              <a:t>)</a:t>
            </a:r>
          </a:p>
        </p:txBody>
      </p:sp>
      <p:pic>
        <p:nvPicPr>
          <p:cNvPr id="6" name="Image 5" descr="Une image contenant alimentation&#10;&#10;Description générée automatiquement">
            <a:extLst>
              <a:ext uri="{FF2B5EF4-FFF2-40B4-BE49-F238E27FC236}">
                <a16:creationId xmlns:a16="http://schemas.microsoft.com/office/drawing/2014/main" id="{D2F2D7E3-1AF4-9A40-94F3-17A8A02E3990}"/>
              </a:ext>
            </a:extLst>
          </p:cNvPr>
          <p:cNvPicPr>
            <a:picLocks noChangeAspect="1"/>
          </p:cNvPicPr>
          <p:nvPr/>
        </p:nvPicPr>
        <p:blipFill>
          <a:blip r:embed="rId3"/>
          <a:stretch>
            <a:fillRect/>
          </a:stretch>
        </p:blipFill>
        <p:spPr>
          <a:xfrm>
            <a:off x="5565329" y="1371600"/>
            <a:ext cx="5611051" cy="4837113"/>
          </a:xfrm>
          <a:prstGeom prst="rect">
            <a:avLst/>
          </a:prstGeom>
        </p:spPr>
      </p:pic>
    </p:spTree>
    <p:extLst>
      <p:ext uri="{BB962C8B-B14F-4D97-AF65-F5344CB8AC3E}">
        <p14:creationId xmlns:p14="http://schemas.microsoft.com/office/powerpoint/2010/main" val="2294671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6FB6DF-A411-564E-A887-1C0093882450}"/>
              </a:ext>
            </a:extLst>
          </p:cNvPr>
          <p:cNvSpPr>
            <a:spLocks noGrp="1"/>
          </p:cNvSpPr>
          <p:nvPr>
            <p:ph type="title"/>
          </p:nvPr>
        </p:nvSpPr>
        <p:spPr>
          <a:xfrm>
            <a:off x="581192" y="702156"/>
            <a:ext cx="11029616" cy="750126"/>
          </a:xfrm>
        </p:spPr>
        <p:txBody>
          <a:bodyPr>
            <a:normAutofit fontScale="90000"/>
          </a:bodyPr>
          <a:lstStyle/>
          <a:p>
            <a:r>
              <a:rPr lang="fr-FR" dirty="0"/>
              <a:t>Faire évoluer les mentalités pour aller vers l’inclusion…</a:t>
            </a:r>
          </a:p>
        </p:txBody>
      </p:sp>
      <p:pic>
        <p:nvPicPr>
          <p:cNvPr id="4" name="Image 3" descr="Une image contenant alimentation&#10;&#10;Description générée automatiquement">
            <a:extLst>
              <a:ext uri="{FF2B5EF4-FFF2-40B4-BE49-F238E27FC236}">
                <a16:creationId xmlns:a16="http://schemas.microsoft.com/office/drawing/2014/main" id="{0DD93C5C-2532-A64D-BD77-AD3F5F104A7A}"/>
              </a:ext>
            </a:extLst>
          </p:cNvPr>
          <p:cNvPicPr>
            <a:picLocks noChangeAspect="1"/>
          </p:cNvPicPr>
          <p:nvPr/>
        </p:nvPicPr>
        <p:blipFill>
          <a:blip r:embed="rId3"/>
          <a:stretch>
            <a:fillRect/>
          </a:stretch>
        </p:blipFill>
        <p:spPr>
          <a:xfrm>
            <a:off x="6300315" y="1886906"/>
            <a:ext cx="4476190" cy="4463102"/>
          </a:xfrm>
          <a:prstGeom prst="rect">
            <a:avLst/>
          </a:prstGeom>
        </p:spPr>
      </p:pic>
      <p:pic>
        <p:nvPicPr>
          <p:cNvPr id="5" name="Image 4" descr="Une image contenant alimentation&#10;&#10;Description générée automatiquement">
            <a:extLst>
              <a:ext uri="{FF2B5EF4-FFF2-40B4-BE49-F238E27FC236}">
                <a16:creationId xmlns:a16="http://schemas.microsoft.com/office/drawing/2014/main" id="{0FDEFAB0-CCD4-D640-B116-60F67A1B5225}"/>
              </a:ext>
            </a:extLst>
          </p:cNvPr>
          <p:cNvPicPr>
            <a:picLocks noChangeAspect="1"/>
          </p:cNvPicPr>
          <p:nvPr/>
        </p:nvPicPr>
        <p:blipFill>
          <a:blip r:embed="rId4"/>
          <a:stretch>
            <a:fillRect/>
          </a:stretch>
        </p:blipFill>
        <p:spPr>
          <a:xfrm>
            <a:off x="811307" y="1886906"/>
            <a:ext cx="5080380" cy="4379638"/>
          </a:xfrm>
          <a:prstGeom prst="rect">
            <a:avLst/>
          </a:prstGeom>
        </p:spPr>
      </p:pic>
      <p:sp>
        <p:nvSpPr>
          <p:cNvPr id="8" name="Flèche vers la droite 7">
            <a:extLst>
              <a:ext uri="{FF2B5EF4-FFF2-40B4-BE49-F238E27FC236}">
                <a16:creationId xmlns:a16="http://schemas.microsoft.com/office/drawing/2014/main" id="{64F559B4-9F43-0640-93C9-74B80DE6CCFD}"/>
              </a:ext>
            </a:extLst>
          </p:cNvPr>
          <p:cNvSpPr/>
          <p:nvPr/>
        </p:nvSpPr>
        <p:spPr>
          <a:xfrm>
            <a:off x="5204012" y="3536576"/>
            <a:ext cx="1452282" cy="3899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60848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80">
                                          <p:stCondLst>
                                            <p:cond delay="0"/>
                                          </p:stCondLst>
                                        </p:cTn>
                                        <p:tgtEl>
                                          <p:spTgt spid="5"/>
                                        </p:tgtEl>
                                      </p:cBhvr>
                                    </p:animEffect>
                                    <p:anim calcmode="lin" valueType="num">
                                      <p:cBhvr>
                                        <p:cTn id="2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tgtEl>
                                      </p:cBhvr>
                                      <p:to x="100000" y="60000"/>
                                    </p:animScale>
                                    <p:animScale>
                                      <p:cBhvr>
                                        <p:cTn id="32" dur="166" decel="50000">
                                          <p:stCondLst>
                                            <p:cond delay="676"/>
                                          </p:stCondLst>
                                        </p:cTn>
                                        <p:tgtEl>
                                          <p:spTgt spid="5"/>
                                        </p:tgtEl>
                                      </p:cBhvr>
                                      <p:to x="100000" y="100000"/>
                                    </p:animScale>
                                    <p:animScale>
                                      <p:cBhvr>
                                        <p:cTn id="33" dur="26">
                                          <p:stCondLst>
                                            <p:cond delay="1312"/>
                                          </p:stCondLst>
                                        </p:cTn>
                                        <p:tgtEl>
                                          <p:spTgt spid="5"/>
                                        </p:tgtEl>
                                      </p:cBhvr>
                                      <p:to x="100000" y="80000"/>
                                    </p:animScale>
                                    <p:animScale>
                                      <p:cBhvr>
                                        <p:cTn id="34" dur="166" decel="50000">
                                          <p:stCondLst>
                                            <p:cond delay="1338"/>
                                          </p:stCondLst>
                                        </p:cTn>
                                        <p:tgtEl>
                                          <p:spTgt spid="5"/>
                                        </p:tgtEl>
                                      </p:cBhvr>
                                      <p:to x="100000" y="100000"/>
                                    </p:animScale>
                                    <p:animScale>
                                      <p:cBhvr>
                                        <p:cTn id="35" dur="26">
                                          <p:stCondLst>
                                            <p:cond delay="1642"/>
                                          </p:stCondLst>
                                        </p:cTn>
                                        <p:tgtEl>
                                          <p:spTgt spid="5"/>
                                        </p:tgtEl>
                                      </p:cBhvr>
                                      <p:to x="100000" y="90000"/>
                                    </p:animScale>
                                    <p:animScale>
                                      <p:cBhvr>
                                        <p:cTn id="36" dur="166" decel="50000">
                                          <p:stCondLst>
                                            <p:cond delay="1668"/>
                                          </p:stCondLst>
                                        </p:cTn>
                                        <p:tgtEl>
                                          <p:spTgt spid="5"/>
                                        </p:tgtEl>
                                      </p:cBhvr>
                                      <p:to x="100000" y="100000"/>
                                    </p:animScale>
                                    <p:animScale>
                                      <p:cBhvr>
                                        <p:cTn id="37" dur="26">
                                          <p:stCondLst>
                                            <p:cond delay="1808"/>
                                          </p:stCondLst>
                                        </p:cTn>
                                        <p:tgtEl>
                                          <p:spTgt spid="5"/>
                                        </p:tgtEl>
                                      </p:cBhvr>
                                      <p:to x="100000" y="95000"/>
                                    </p:animScale>
                                    <p:animScale>
                                      <p:cBhvr>
                                        <p:cTn id="38"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B21609-8CAD-1C48-86BF-0264C97C5469}"/>
              </a:ext>
            </a:extLst>
          </p:cNvPr>
          <p:cNvSpPr>
            <a:spLocks noGrp="1"/>
          </p:cNvSpPr>
          <p:nvPr>
            <p:ph type="title"/>
          </p:nvPr>
        </p:nvSpPr>
        <p:spPr>
          <a:xfrm>
            <a:off x="746228" y="1037967"/>
            <a:ext cx="3271019" cy="4709131"/>
          </a:xfrm>
        </p:spPr>
        <p:txBody>
          <a:bodyPr anchor="ctr">
            <a:normAutofit/>
          </a:bodyPr>
          <a:lstStyle/>
          <a:p>
            <a:pPr algn="ctr"/>
            <a:r>
              <a:rPr lang="fr-FR" sz="3200" dirty="0">
                <a:latin typeface="Calibri" charset="0"/>
                <a:ea typeface="SimSun" charset="0"/>
              </a:rPr>
              <a:t>Origine étymologique :  </a:t>
            </a:r>
            <a:br>
              <a:rPr lang="fr-FR" sz="3200" dirty="0">
                <a:latin typeface="Calibri" charset="0"/>
                <a:ea typeface="SimSun" charset="0"/>
              </a:rPr>
            </a:br>
            <a:endParaRPr lang="fr-FR" sz="3200" dirty="0"/>
          </a:p>
        </p:txBody>
      </p:sp>
      <p:graphicFrame>
        <p:nvGraphicFramePr>
          <p:cNvPr id="5" name="Espace réservé du contenu 2">
            <a:extLst>
              <a:ext uri="{FF2B5EF4-FFF2-40B4-BE49-F238E27FC236}">
                <a16:creationId xmlns:a16="http://schemas.microsoft.com/office/drawing/2014/main" id="{E074D8E4-DF98-4D72-83B1-3E542108A373}"/>
              </a:ext>
            </a:extLst>
          </p:cNvPr>
          <p:cNvGraphicFramePr>
            <a:graphicFrameLocks noGrp="1"/>
          </p:cNvGraphicFramePr>
          <p:nvPr>
            <p:ph idx="1"/>
            <p:extLst>
              <p:ext uri="{D42A27DB-BD31-4B8C-83A1-F6EECF244321}">
                <p14:modId xmlns:p14="http://schemas.microsoft.com/office/powerpoint/2010/main" val="3488141097"/>
              </p:ext>
            </p:extLst>
          </p:nvPr>
        </p:nvGraphicFramePr>
        <p:xfrm>
          <a:off x="4598438" y="1207783"/>
          <a:ext cx="7012370" cy="47091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491126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26573">
            <a:off x="5308758" y="3593322"/>
            <a:ext cx="1882724" cy="1252866"/>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2" name="Titre 1"/>
          <p:cNvSpPr>
            <a:spLocks noGrp="1"/>
          </p:cNvSpPr>
          <p:nvPr>
            <p:ph type="title"/>
          </p:nvPr>
        </p:nvSpPr>
        <p:spPr/>
        <p:txBody>
          <a:bodyPr>
            <a:normAutofit/>
          </a:bodyPr>
          <a:lstStyle/>
          <a:p>
            <a:r>
              <a:rPr lang="fr-FR" dirty="0">
                <a:solidFill>
                  <a:schemeClr val="accent3">
                    <a:lumMod val="75000"/>
                  </a:schemeClr>
                </a:solidFill>
                <a:latin typeface="Comic Sans MS" panose="030F0702030302020204" pitchFamily="66" charset="0"/>
              </a:rPr>
              <a:t>Qu’est ce que le Handicap ?</a:t>
            </a:r>
          </a:p>
        </p:txBody>
      </p:sp>
      <p:sp>
        <p:nvSpPr>
          <p:cNvPr id="3" name="ZoneTexte 2"/>
          <p:cNvSpPr txBox="1"/>
          <p:nvPr/>
        </p:nvSpPr>
        <p:spPr>
          <a:xfrm>
            <a:off x="7387127" y="2500886"/>
            <a:ext cx="4548915" cy="2703372"/>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Un </a:t>
            </a:r>
            <a:r>
              <a:rPr kumimoji="0" lang="fr-FR" sz="20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handicap</a:t>
            </a:r>
            <a:r>
              <a:rPr kumimoji="0" lang="fr-FR" sz="2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 est également utilisé dans une course hippique.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Le </a:t>
            </a:r>
            <a:r>
              <a:rPr kumimoji="0" lang="fr-FR" sz="2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hlinkClick r:id="rId4" tooltip="handicapeur"/>
              </a:rPr>
              <a:t>handicapeur</a:t>
            </a:r>
            <a:r>
              <a:rPr kumimoji="0" lang="fr-FR" sz="2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  attribue des poids différents pour égaliser toutes les chances. </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fr-FR" sz="1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sp>
        <p:nvSpPr>
          <p:cNvPr id="5" name="ZoneTexte 4"/>
          <p:cNvSpPr txBox="1"/>
          <p:nvPr/>
        </p:nvSpPr>
        <p:spPr>
          <a:xfrm>
            <a:off x="788275" y="2436802"/>
            <a:ext cx="4477407" cy="283667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 Hand in cap », </a:t>
            </a:r>
            <a:r>
              <a:rPr kumimoji="0" lang="fr-FR" sz="2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sym typeface="Wingdings" panose="05000000000000000000" pitchFamily="2" charset="2"/>
              </a:rPr>
              <a:t></a:t>
            </a:r>
            <a:r>
              <a:rPr kumimoji="0" lang="fr-FR" sz="2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 « main dans le chapeau ». </a:t>
            </a:r>
            <a:br>
              <a:rPr kumimoji="0" lang="fr-FR" sz="2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br>
            <a:r>
              <a:rPr kumimoji="0" lang="fr-FR" sz="2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Jeu d’échanges d’objets personnels Le handicap traduisait la situation négative, défavorable, de celui qui avait tiré un mauvais lot.</a:t>
            </a:r>
          </a:p>
        </p:txBody>
      </p:sp>
      <p:pic>
        <p:nvPicPr>
          <p:cNvPr id="6" name="Imag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14919" y="2029427"/>
            <a:ext cx="1611401" cy="127036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16521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randombar(horizontal)">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Effect transition="in" filter="fade">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9EBDA679-33EC-8246-A914-F39DAFEC02FD}"/>
              </a:ext>
            </a:extLst>
          </p:cNvPr>
          <p:cNvSpPr>
            <a:spLocks noGrp="1"/>
          </p:cNvSpPr>
          <p:nvPr>
            <p:ph type="title"/>
          </p:nvPr>
        </p:nvSpPr>
        <p:spPr>
          <a:xfrm>
            <a:off x="746228" y="1037967"/>
            <a:ext cx="3054091" cy="4709131"/>
          </a:xfrm>
        </p:spPr>
        <p:txBody>
          <a:bodyPr anchor="ctr">
            <a:normAutofit fontScale="90000"/>
          </a:bodyPr>
          <a:lstStyle/>
          <a:p>
            <a:pPr lvl="0" algn="ctr" defTabSz="914400">
              <a:lnSpc>
                <a:spcPct val="100000"/>
              </a:lnSpc>
              <a:spcBef>
                <a:spcPts val="0"/>
              </a:spcBef>
            </a:pPr>
            <a:r>
              <a:rPr lang="fr-FR" b="1" dirty="0">
                <a:solidFill>
                  <a:schemeClr val="tx1"/>
                </a:solidFill>
              </a:rPr>
              <a:t>Nommer </a:t>
            </a:r>
            <a:br>
              <a:rPr lang="fr-FR" b="1" dirty="0">
                <a:solidFill>
                  <a:schemeClr val="tx1"/>
                </a:solidFill>
              </a:rPr>
            </a:br>
            <a:r>
              <a:rPr lang="fr-FR" b="1" dirty="0">
                <a:solidFill>
                  <a:schemeClr val="tx1"/>
                </a:solidFill>
              </a:rPr>
              <a:t>et désigner pour </a:t>
            </a:r>
            <a:r>
              <a:rPr lang="fr-FR" sz="3600" b="1" dirty="0">
                <a:solidFill>
                  <a:schemeClr val="tx1"/>
                </a:solidFill>
              </a:rPr>
              <a:t>catégoriser</a:t>
            </a:r>
            <a:br>
              <a:rPr lang="fr-FR" b="1" dirty="0">
                <a:solidFill>
                  <a:schemeClr val="tx1"/>
                </a:solidFill>
              </a:rPr>
            </a:br>
            <a:br>
              <a:rPr lang="fr-FR" b="1" dirty="0">
                <a:solidFill>
                  <a:schemeClr val="tx1"/>
                </a:solidFill>
              </a:rPr>
            </a:br>
            <a:r>
              <a:rPr lang="fr-FR" sz="1800" kern="0" cap="none" dirty="0">
                <a:solidFill>
                  <a:schemeClr val="tx1"/>
                </a:solidFill>
              </a:rPr>
              <a:t>Ce regroupement ou classement  d’objet   peut concerner  les êtres humains et s’effectuer  à l’aide  d’une multitude  de  critères  qui peuvent être entre  autres  </a:t>
            </a:r>
            <a:br>
              <a:rPr lang="fr-FR" sz="1800" kern="0" cap="none" dirty="0">
                <a:solidFill>
                  <a:schemeClr val="tx1"/>
                </a:solidFill>
              </a:rPr>
            </a:br>
            <a:br>
              <a:rPr lang="fr-FR" b="1" dirty="0">
                <a:solidFill>
                  <a:schemeClr val="tx1"/>
                </a:solidFill>
              </a:rPr>
            </a:br>
            <a:endParaRPr lang="fr-FR" dirty="0">
              <a:solidFill>
                <a:schemeClr val="tx1"/>
              </a:solidFill>
            </a:endParaRPr>
          </a:p>
        </p:txBody>
      </p:sp>
      <p:graphicFrame>
        <p:nvGraphicFramePr>
          <p:cNvPr id="6" name="Espace réservé du contenu 2">
            <a:extLst>
              <a:ext uri="{FF2B5EF4-FFF2-40B4-BE49-F238E27FC236}">
                <a16:creationId xmlns:a16="http://schemas.microsoft.com/office/drawing/2014/main" id="{595F5D5A-4D41-42FF-9A36-06041018E69A}"/>
              </a:ext>
            </a:extLst>
          </p:cNvPr>
          <p:cNvGraphicFramePr>
            <a:graphicFrameLocks noGrp="1"/>
          </p:cNvGraphicFramePr>
          <p:nvPr>
            <p:ph idx="1"/>
          </p:nvPr>
        </p:nvGraphicFramePr>
        <p:xfrm>
          <a:off x="4598438" y="1207783"/>
          <a:ext cx="7012370" cy="47091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197760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115206-A369-9C45-B835-1FC58D7BCCDC}"/>
              </a:ext>
            </a:extLst>
          </p:cNvPr>
          <p:cNvSpPr>
            <a:spLocks noGrp="1"/>
          </p:cNvSpPr>
          <p:nvPr>
            <p:ph type="title"/>
          </p:nvPr>
        </p:nvSpPr>
        <p:spPr>
          <a:xfrm>
            <a:off x="295422" y="1037967"/>
            <a:ext cx="3703320" cy="4709131"/>
          </a:xfrm>
        </p:spPr>
        <p:txBody>
          <a:bodyPr anchor="ctr">
            <a:normAutofit/>
          </a:bodyPr>
          <a:lstStyle/>
          <a:p>
            <a:r>
              <a:rPr lang="fr-FR" sz="2800" b="1" dirty="0"/>
              <a:t>De la catégorie…</a:t>
            </a:r>
            <a:br>
              <a:rPr lang="fr-FR" sz="2800" b="1" dirty="0"/>
            </a:br>
            <a:br>
              <a:rPr lang="fr-FR" sz="2800" b="1" dirty="0"/>
            </a:br>
            <a:r>
              <a:rPr lang="fr-FR" sz="2800" b="1" dirty="0"/>
              <a:t>aux  représentations </a:t>
            </a:r>
            <a:br>
              <a:rPr lang="fr-FR" sz="2800" b="1" dirty="0"/>
            </a:br>
            <a:br>
              <a:rPr lang="fr-FR" sz="2800" b="1" dirty="0"/>
            </a:br>
            <a:r>
              <a:rPr lang="fr-FR" sz="2800" b="1" dirty="0"/>
              <a:t>et </a:t>
            </a:r>
            <a:br>
              <a:rPr lang="fr-FR" sz="2800" b="1" dirty="0"/>
            </a:br>
            <a:r>
              <a:rPr lang="fr-FR" sz="3600" b="1" dirty="0"/>
              <a:t>valeurs</a:t>
            </a:r>
          </a:p>
        </p:txBody>
      </p:sp>
      <p:graphicFrame>
        <p:nvGraphicFramePr>
          <p:cNvPr id="6" name="Espace réservé du texte 2">
            <a:extLst>
              <a:ext uri="{FF2B5EF4-FFF2-40B4-BE49-F238E27FC236}">
                <a16:creationId xmlns:a16="http://schemas.microsoft.com/office/drawing/2014/main" id="{42E27FE9-060C-4D27-83B1-76D12EBFF3E3}"/>
              </a:ext>
            </a:extLst>
          </p:cNvPr>
          <p:cNvGraphicFramePr>
            <a:graphicFrameLocks noGrp="1"/>
          </p:cNvGraphicFramePr>
          <p:nvPr>
            <p:ph idx="1"/>
          </p:nvPr>
        </p:nvGraphicFramePr>
        <p:xfrm>
          <a:off x="4112728" y="787791"/>
          <a:ext cx="7498080" cy="51291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048044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BB2B9C-441D-434F-B431-FB54373A6382}"/>
              </a:ext>
            </a:extLst>
          </p:cNvPr>
          <p:cNvSpPr>
            <a:spLocks noGrp="1"/>
          </p:cNvSpPr>
          <p:nvPr>
            <p:ph type="title"/>
          </p:nvPr>
        </p:nvSpPr>
        <p:spPr>
          <a:xfrm>
            <a:off x="584200" y="1524001"/>
            <a:ext cx="3412067" cy="3478384"/>
          </a:xfrm>
        </p:spPr>
        <p:txBody>
          <a:bodyPr vert="horz" lIns="91440" tIns="45720" rIns="91440" bIns="45720" rtlCol="0" anchor="b">
            <a:normAutofit/>
          </a:bodyPr>
          <a:lstStyle/>
          <a:p>
            <a:r>
              <a:rPr lang="en-US" sz="3200" dirty="0" err="1"/>
              <a:t>Selon</a:t>
            </a:r>
            <a:r>
              <a:rPr lang="en-US" sz="3200" dirty="0"/>
              <a:t> </a:t>
            </a:r>
            <a:r>
              <a:rPr lang="en-US" sz="3200" dirty="0" err="1"/>
              <a:t>vous</a:t>
            </a:r>
            <a:r>
              <a:rPr lang="en-US" sz="3200" dirty="0"/>
              <a:t>,</a:t>
            </a:r>
            <a:br>
              <a:rPr lang="en-US" sz="3200" dirty="0"/>
            </a:br>
            <a:r>
              <a:rPr lang="en-US" sz="3200" dirty="0"/>
              <a:t> Dans quelle proportion ?</a:t>
            </a:r>
          </a:p>
        </p:txBody>
      </p:sp>
      <p:pic>
        <p:nvPicPr>
          <p:cNvPr id="5" name="Espace réservé du contenu 4">
            <a:extLst>
              <a:ext uri="{FF2B5EF4-FFF2-40B4-BE49-F238E27FC236}">
                <a16:creationId xmlns:a16="http://schemas.microsoft.com/office/drawing/2014/main" id="{E3BE3F1D-A901-3744-BC77-09AEA123F09B}"/>
              </a:ext>
            </a:extLst>
          </p:cNvPr>
          <p:cNvPicPr>
            <a:picLocks noGrp="1" noChangeAspect="1"/>
          </p:cNvPicPr>
          <p:nvPr>
            <p:ph idx="1"/>
          </p:nvPr>
        </p:nvPicPr>
        <p:blipFill>
          <a:blip r:embed="rId3"/>
          <a:stretch>
            <a:fillRect/>
          </a:stretch>
        </p:blipFill>
        <p:spPr>
          <a:xfrm>
            <a:off x="3759090" y="1103274"/>
            <a:ext cx="8014762" cy="4508301"/>
          </a:xfrm>
          <a:prstGeom prst="rect">
            <a:avLst/>
          </a:prstGeom>
        </p:spPr>
      </p:pic>
      <p:sp>
        <p:nvSpPr>
          <p:cNvPr id="6" name="ZoneTexte 5">
            <a:extLst>
              <a:ext uri="{FF2B5EF4-FFF2-40B4-BE49-F238E27FC236}">
                <a16:creationId xmlns:a16="http://schemas.microsoft.com/office/drawing/2014/main" id="{8F52BB6D-9667-CE41-96B6-5E4642B28711}"/>
              </a:ext>
            </a:extLst>
          </p:cNvPr>
          <p:cNvSpPr txBox="1"/>
          <p:nvPr/>
        </p:nvSpPr>
        <p:spPr>
          <a:xfrm>
            <a:off x="6132877" y="5862886"/>
            <a:ext cx="3837845" cy="523220"/>
          </a:xfrm>
          <a:prstGeom prst="rect">
            <a:avLst/>
          </a:prstGeom>
          <a:noFill/>
        </p:spPr>
        <p:txBody>
          <a:bodyPr wrap="none" rtlCol="0">
            <a:spAutoFit/>
          </a:bodyPr>
          <a:lstStyle/>
          <a:p>
            <a:r>
              <a:rPr lang="fr-FR" sz="2800" dirty="0">
                <a:hlinkClick r:id="rId4"/>
              </a:rPr>
              <a:t>Les types de handicap</a:t>
            </a:r>
            <a:endParaRPr lang="fr-FR" sz="2800" dirty="0"/>
          </a:p>
        </p:txBody>
      </p:sp>
      <p:pic>
        <p:nvPicPr>
          <p:cNvPr id="11" name="Image 10" descr="Une image contenant dessin, signe&#10;&#10;Description générée automatiquement">
            <a:extLst>
              <a:ext uri="{FF2B5EF4-FFF2-40B4-BE49-F238E27FC236}">
                <a16:creationId xmlns:a16="http://schemas.microsoft.com/office/drawing/2014/main" id="{16419A12-3A2B-9A4D-BA08-CE514662A073}"/>
              </a:ext>
            </a:extLst>
          </p:cNvPr>
          <p:cNvPicPr>
            <a:picLocks noChangeAspect="1"/>
          </p:cNvPicPr>
          <p:nvPr/>
        </p:nvPicPr>
        <p:blipFill>
          <a:blip r:embed="rId5"/>
          <a:stretch>
            <a:fillRect/>
          </a:stretch>
        </p:blipFill>
        <p:spPr>
          <a:xfrm>
            <a:off x="5015352" y="1375745"/>
            <a:ext cx="4586942" cy="4449334"/>
          </a:xfrm>
          <a:prstGeom prst="rect">
            <a:avLst/>
          </a:prstGeom>
        </p:spPr>
      </p:pic>
    </p:spTree>
    <p:extLst>
      <p:ext uri="{BB962C8B-B14F-4D97-AF65-F5344CB8AC3E}">
        <p14:creationId xmlns:p14="http://schemas.microsoft.com/office/powerpoint/2010/main" val="1235028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80">
                                          <p:stCondLst>
                                            <p:cond delay="0"/>
                                          </p:stCondLst>
                                        </p:cTn>
                                        <p:tgtEl>
                                          <p:spTgt spid="11"/>
                                        </p:tgtEl>
                                      </p:cBhvr>
                                    </p:animEffect>
                                    <p:anim calcmode="lin" valueType="num">
                                      <p:cBhvr>
                                        <p:cTn id="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3" dur="26">
                                          <p:stCondLst>
                                            <p:cond delay="650"/>
                                          </p:stCondLst>
                                        </p:cTn>
                                        <p:tgtEl>
                                          <p:spTgt spid="11"/>
                                        </p:tgtEl>
                                      </p:cBhvr>
                                      <p:to x="100000" y="60000"/>
                                    </p:animScale>
                                    <p:animScale>
                                      <p:cBhvr>
                                        <p:cTn id="14" dur="166" decel="50000">
                                          <p:stCondLst>
                                            <p:cond delay="676"/>
                                          </p:stCondLst>
                                        </p:cTn>
                                        <p:tgtEl>
                                          <p:spTgt spid="11"/>
                                        </p:tgtEl>
                                      </p:cBhvr>
                                      <p:to x="100000" y="100000"/>
                                    </p:animScale>
                                    <p:animScale>
                                      <p:cBhvr>
                                        <p:cTn id="15" dur="26">
                                          <p:stCondLst>
                                            <p:cond delay="1312"/>
                                          </p:stCondLst>
                                        </p:cTn>
                                        <p:tgtEl>
                                          <p:spTgt spid="11"/>
                                        </p:tgtEl>
                                      </p:cBhvr>
                                      <p:to x="100000" y="80000"/>
                                    </p:animScale>
                                    <p:animScale>
                                      <p:cBhvr>
                                        <p:cTn id="16" dur="166" decel="50000">
                                          <p:stCondLst>
                                            <p:cond delay="1338"/>
                                          </p:stCondLst>
                                        </p:cTn>
                                        <p:tgtEl>
                                          <p:spTgt spid="11"/>
                                        </p:tgtEl>
                                      </p:cBhvr>
                                      <p:to x="100000" y="100000"/>
                                    </p:animScale>
                                    <p:animScale>
                                      <p:cBhvr>
                                        <p:cTn id="17" dur="26">
                                          <p:stCondLst>
                                            <p:cond delay="1642"/>
                                          </p:stCondLst>
                                        </p:cTn>
                                        <p:tgtEl>
                                          <p:spTgt spid="11"/>
                                        </p:tgtEl>
                                      </p:cBhvr>
                                      <p:to x="100000" y="90000"/>
                                    </p:animScale>
                                    <p:animScale>
                                      <p:cBhvr>
                                        <p:cTn id="18" dur="166" decel="50000">
                                          <p:stCondLst>
                                            <p:cond delay="1668"/>
                                          </p:stCondLst>
                                        </p:cTn>
                                        <p:tgtEl>
                                          <p:spTgt spid="11"/>
                                        </p:tgtEl>
                                      </p:cBhvr>
                                      <p:to x="100000" y="100000"/>
                                    </p:animScale>
                                    <p:animScale>
                                      <p:cBhvr>
                                        <p:cTn id="19" dur="26">
                                          <p:stCondLst>
                                            <p:cond delay="1808"/>
                                          </p:stCondLst>
                                        </p:cTn>
                                        <p:tgtEl>
                                          <p:spTgt spid="11"/>
                                        </p:tgtEl>
                                      </p:cBhvr>
                                      <p:to x="100000" y="95000"/>
                                    </p:animScale>
                                    <p:animScale>
                                      <p:cBhvr>
                                        <p:cTn id="20" dur="166" decel="50000">
                                          <p:stCondLst>
                                            <p:cond delay="1834"/>
                                          </p:stCondLst>
                                        </p:cTn>
                                        <p:tgtEl>
                                          <p:spTgt spid="11"/>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xit" presetSubtype="0" fill="hold" nodeType="clickEffect">
                                  <p:stCondLst>
                                    <p:cond delay="0"/>
                                  </p:stCondLst>
                                  <p:childTnLst>
                                    <p:animEffect transition="out" filter="wipe(down)">
                                      <p:cBhvr>
                                        <p:cTn id="24" dur="180" accel="50000">
                                          <p:stCondLst>
                                            <p:cond delay="1820"/>
                                          </p:stCondLst>
                                        </p:cTn>
                                        <p:tgtEl>
                                          <p:spTgt spid="11"/>
                                        </p:tgtEl>
                                      </p:cBhvr>
                                    </p:animEffect>
                                    <p:anim calcmode="lin" valueType="num">
                                      <p:cBhvr>
                                        <p:cTn id="25" dur="1822" tmFilter="0,0; 0.14,0.31; 0.43,0.73; 0.71,0.91; 1.0,1.0">
                                          <p:stCondLst>
                                            <p:cond delay="0"/>
                                          </p:stCondLst>
                                        </p:cTn>
                                        <p:tgtEl>
                                          <p:spTgt spid="11"/>
                                        </p:tgtEl>
                                        <p:attrNameLst>
                                          <p:attrName>ppt_x</p:attrName>
                                        </p:attrNameLst>
                                      </p:cBhvr>
                                      <p:tavLst>
                                        <p:tav tm="0">
                                          <p:val>
                                            <p:strVal val="ppt_x"/>
                                          </p:val>
                                        </p:tav>
                                        <p:tav tm="100000">
                                          <p:val>
                                            <p:strVal val="#ppt_x+0.25"/>
                                          </p:val>
                                        </p:tav>
                                      </p:tavLst>
                                    </p:anim>
                                    <p:anim calcmode="lin" valueType="num">
                                      <p:cBhvr>
                                        <p:cTn id="26" dur="178">
                                          <p:stCondLst>
                                            <p:cond delay="1822"/>
                                          </p:stCondLst>
                                        </p:cTn>
                                        <p:tgtEl>
                                          <p:spTgt spid="11"/>
                                        </p:tgtEl>
                                        <p:attrNameLst>
                                          <p:attrName>ppt_x</p:attrName>
                                        </p:attrNameLst>
                                      </p:cBhvr>
                                      <p:tavLst>
                                        <p:tav tm="0">
                                          <p:val>
                                            <p:strVal val="ppt_x"/>
                                          </p:val>
                                        </p:tav>
                                        <p:tav tm="100000">
                                          <p:val>
                                            <p:strVal val="ppt_x"/>
                                          </p:val>
                                        </p:tav>
                                      </p:tavLst>
                                    </p:anim>
                                    <p:anim calcmode="lin" valueType="num">
                                      <p:cBhvr>
                                        <p:cTn id="27" dur="664" tmFilter="0.0,0.0;0.25,0.07;0.50,0.2;0.75,0.467;1.0,1.0">
                                          <p:stCondLst>
                                            <p:cond delay="0"/>
                                          </p:stCondLst>
                                        </p:cTn>
                                        <p:tgtEl>
                                          <p:spTgt spid="11"/>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28" dur="664" tmFilter="0, 0; 0.125,0.2665; 0.25,0.4; 0.375,0.465; 0.5,0.5;  0.625,0.535; 0.75,0.6; 0.875,0.7335; 1,1">
                                          <p:stCondLst>
                                            <p:cond delay="664"/>
                                          </p:stCondLst>
                                        </p:cTn>
                                        <p:tgtEl>
                                          <p:spTgt spid="11"/>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29" dur="332" tmFilter="0, 0; 0.125,0.2665; 0.25,0.4; 0.375,0.465; 0.5,0.5;  0.625,0.535; 0.75,0.6; 0.875,0.7335; 1,1">
                                          <p:stCondLst>
                                            <p:cond delay="1324"/>
                                          </p:stCondLst>
                                        </p:cTn>
                                        <p:tgtEl>
                                          <p:spTgt spid="11"/>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30" dur="164" tmFilter="0, 0; 0.125,0.2665; 0.25,0.4; 0.375,0.465; 0.5,0.5;  0.625,0.535; 0.75,0.6; 0.875,0.7335; 1,1">
                                          <p:stCondLst>
                                            <p:cond delay="1656"/>
                                          </p:stCondLst>
                                        </p:cTn>
                                        <p:tgtEl>
                                          <p:spTgt spid="11"/>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31" dur="180" accel="50000">
                                          <p:stCondLst>
                                            <p:cond delay="1820"/>
                                          </p:stCondLst>
                                        </p:cTn>
                                        <p:tgtEl>
                                          <p:spTgt spid="11"/>
                                        </p:tgtEl>
                                        <p:attrNameLst>
                                          <p:attrName>ppt_y</p:attrName>
                                        </p:attrNameLst>
                                      </p:cBhvr>
                                      <p:tavLst>
                                        <p:tav tm="0">
                                          <p:val>
                                            <p:strVal val="ppt_y"/>
                                          </p:val>
                                        </p:tav>
                                        <p:tav tm="100000">
                                          <p:val>
                                            <p:strVal val="ppt_y+ppt_h"/>
                                          </p:val>
                                        </p:tav>
                                      </p:tavLst>
                                    </p:anim>
                                    <p:animScale>
                                      <p:cBhvr>
                                        <p:cTn id="32" dur="26">
                                          <p:stCondLst>
                                            <p:cond delay="620"/>
                                          </p:stCondLst>
                                        </p:cTn>
                                        <p:tgtEl>
                                          <p:spTgt spid="11"/>
                                        </p:tgtEl>
                                      </p:cBhvr>
                                      <p:to x="100000" y="60000"/>
                                    </p:animScale>
                                    <p:animScale>
                                      <p:cBhvr>
                                        <p:cTn id="33" dur="166" decel="50000">
                                          <p:stCondLst>
                                            <p:cond delay="646"/>
                                          </p:stCondLst>
                                        </p:cTn>
                                        <p:tgtEl>
                                          <p:spTgt spid="11"/>
                                        </p:tgtEl>
                                      </p:cBhvr>
                                      <p:to x="100000" y="100000"/>
                                    </p:animScale>
                                    <p:animScale>
                                      <p:cBhvr>
                                        <p:cTn id="34" dur="26">
                                          <p:stCondLst>
                                            <p:cond delay="1312"/>
                                          </p:stCondLst>
                                        </p:cTn>
                                        <p:tgtEl>
                                          <p:spTgt spid="11"/>
                                        </p:tgtEl>
                                      </p:cBhvr>
                                      <p:to x="100000" y="80000"/>
                                    </p:animScale>
                                    <p:animScale>
                                      <p:cBhvr>
                                        <p:cTn id="35" dur="166" decel="50000">
                                          <p:stCondLst>
                                            <p:cond delay="1338"/>
                                          </p:stCondLst>
                                        </p:cTn>
                                        <p:tgtEl>
                                          <p:spTgt spid="11"/>
                                        </p:tgtEl>
                                      </p:cBhvr>
                                      <p:to x="100000" y="100000"/>
                                    </p:animScale>
                                    <p:animScale>
                                      <p:cBhvr>
                                        <p:cTn id="36" dur="26">
                                          <p:stCondLst>
                                            <p:cond delay="1642"/>
                                          </p:stCondLst>
                                        </p:cTn>
                                        <p:tgtEl>
                                          <p:spTgt spid="11"/>
                                        </p:tgtEl>
                                      </p:cBhvr>
                                      <p:to x="100000" y="90000"/>
                                    </p:animScale>
                                    <p:animScale>
                                      <p:cBhvr>
                                        <p:cTn id="37" dur="166" decel="50000">
                                          <p:stCondLst>
                                            <p:cond delay="1668"/>
                                          </p:stCondLst>
                                        </p:cTn>
                                        <p:tgtEl>
                                          <p:spTgt spid="11"/>
                                        </p:tgtEl>
                                      </p:cBhvr>
                                      <p:to x="100000" y="100000"/>
                                    </p:animScale>
                                    <p:animScale>
                                      <p:cBhvr>
                                        <p:cTn id="38" dur="26">
                                          <p:stCondLst>
                                            <p:cond delay="1808"/>
                                          </p:stCondLst>
                                        </p:cTn>
                                        <p:tgtEl>
                                          <p:spTgt spid="11"/>
                                        </p:tgtEl>
                                      </p:cBhvr>
                                      <p:to x="100000" y="95000"/>
                                    </p:animScale>
                                    <p:animScale>
                                      <p:cBhvr>
                                        <p:cTn id="39" dur="166" decel="50000">
                                          <p:stCondLst>
                                            <p:cond delay="1834"/>
                                          </p:stCondLst>
                                        </p:cTn>
                                        <p:tgtEl>
                                          <p:spTgt spid="11"/>
                                        </p:tgtEl>
                                      </p:cBhvr>
                                      <p:to x="100000" y="100000"/>
                                    </p:animScale>
                                    <p:set>
                                      <p:cBhvr>
                                        <p:cTn id="40" dur="1" fill="hold">
                                          <p:stCondLst>
                                            <p:cond delay="1999"/>
                                          </p:stCondLst>
                                        </p:cTn>
                                        <p:tgtEl>
                                          <p:spTgt spid="11"/>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584314-8595-3B42-ABD5-1B344E25837F}"/>
              </a:ext>
            </a:extLst>
          </p:cNvPr>
          <p:cNvSpPr>
            <a:spLocks noGrp="1"/>
          </p:cNvSpPr>
          <p:nvPr>
            <p:ph type="title"/>
          </p:nvPr>
        </p:nvSpPr>
        <p:spPr>
          <a:xfrm>
            <a:off x="584200" y="1524001"/>
            <a:ext cx="3412067" cy="3478384"/>
          </a:xfrm>
        </p:spPr>
        <p:txBody>
          <a:bodyPr vert="horz" lIns="91440" tIns="45720" rIns="91440" bIns="45720" rtlCol="0" anchor="b">
            <a:normAutofit/>
          </a:bodyPr>
          <a:lstStyle/>
          <a:p>
            <a:r>
              <a:rPr lang="en-US" sz="3300" dirty="0" err="1"/>
              <a:t>Déconstruire</a:t>
            </a:r>
            <a:r>
              <a:rPr lang="en-US" sz="3300" dirty="0"/>
              <a:t> des </a:t>
            </a:r>
            <a:r>
              <a:rPr lang="en-US" sz="3300" dirty="0" err="1"/>
              <a:t>idées</a:t>
            </a:r>
            <a:r>
              <a:rPr lang="en-US" sz="3300" dirty="0"/>
              <a:t> reçues…</a:t>
            </a:r>
          </a:p>
        </p:txBody>
      </p:sp>
      <p:pic>
        <p:nvPicPr>
          <p:cNvPr id="5" name="Espace réservé du contenu 4" descr="Une image contenant signe&#10;&#10;Description générée automatiquement">
            <a:extLst>
              <a:ext uri="{FF2B5EF4-FFF2-40B4-BE49-F238E27FC236}">
                <a16:creationId xmlns:a16="http://schemas.microsoft.com/office/drawing/2014/main" id="{1E8201D2-5B31-7340-8605-AAFFEC01333B}"/>
              </a:ext>
            </a:extLst>
          </p:cNvPr>
          <p:cNvPicPr>
            <a:picLocks noGrp="1" noChangeAspect="1"/>
          </p:cNvPicPr>
          <p:nvPr>
            <p:ph idx="1"/>
          </p:nvPr>
        </p:nvPicPr>
        <p:blipFill>
          <a:blip r:embed="rId2"/>
          <a:stretch>
            <a:fillRect/>
          </a:stretch>
        </p:blipFill>
        <p:spPr>
          <a:xfrm>
            <a:off x="4765053" y="897234"/>
            <a:ext cx="6764864" cy="5039822"/>
          </a:xfrm>
          <a:prstGeom prst="rect">
            <a:avLst/>
          </a:prstGeom>
        </p:spPr>
      </p:pic>
    </p:spTree>
    <p:extLst>
      <p:ext uri="{BB962C8B-B14F-4D97-AF65-F5344CB8AC3E}">
        <p14:creationId xmlns:p14="http://schemas.microsoft.com/office/powerpoint/2010/main" val="22217750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CB8B6C23-8FFC-C647-8313-B552CB0FB1E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AJOUTER UN PIED DE PAGE</a:t>
            </a:r>
          </a:p>
        </p:txBody>
      </p:sp>
      <p:sp>
        <p:nvSpPr>
          <p:cNvPr id="3" name="Espace réservé du numéro de diapositive 2">
            <a:extLst>
              <a:ext uri="{FF2B5EF4-FFF2-40B4-BE49-F238E27FC236}">
                <a16:creationId xmlns:a16="http://schemas.microsoft.com/office/drawing/2014/main" id="{0898929B-8DA2-6349-A8A9-44B0659451B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C0CDE5-970C-4CC4-BF43-0DA127E73E82}" type="slidenum">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ZoneTexte 3">
            <a:extLst>
              <a:ext uri="{FF2B5EF4-FFF2-40B4-BE49-F238E27FC236}">
                <a16:creationId xmlns:a16="http://schemas.microsoft.com/office/drawing/2014/main" id="{0BEE6CCE-A957-CA4F-BAC7-51AFADC8F82D}"/>
              </a:ext>
            </a:extLst>
          </p:cNvPr>
          <p:cNvSpPr txBox="1"/>
          <p:nvPr/>
        </p:nvSpPr>
        <p:spPr>
          <a:xfrm>
            <a:off x="1112360" y="1395664"/>
            <a:ext cx="9967280" cy="701731"/>
          </a:xfrm>
          <a:prstGeom prst="rect">
            <a:avLst/>
          </a:prstGeom>
        </p:spPr>
        <p:txBody>
          <a:bodyPr vert="horz" lIns="91440" tIns="45720" rIns="91440" bIns="45720" rtlCol="0" anchor="ctr">
            <a:normAutofit fontScale="92500"/>
          </a:bodyPr>
          <a:lstStyle>
            <a:lvl1pPr>
              <a:lnSpc>
                <a:spcPct val="90000"/>
              </a:lnSpc>
              <a:spcBef>
                <a:spcPct val="0"/>
              </a:spcBef>
              <a:buNone/>
              <a:defRPr sz="4400" b="1">
                <a:solidFill>
                  <a:schemeClr val="accent2">
                    <a:lumMod val="75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4400" b="1" i="0" u="none" strike="noStrike" kern="1200" cap="none" spc="0" normalizeH="0" baseline="0" noProof="0" dirty="0">
                <a:ln>
                  <a:noFill/>
                </a:ln>
                <a:solidFill>
                  <a:srgbClr val="ED7D31">
                    <a:lumMod val="75000"/>
                  </a:srgbClr>
                </a:solidFill>
                <a:effectLst/>
                <a:uLnTx/>
                <a:uFillTx/>
                <a:latin typeface="Calibri Light" panose="020F0302020204030204"/>
                <a:ea typeface="+mj-ea"/>
                <a:cs typeface="+mj-cs"/>
              </a:rPr>
              <a:t>A l’école aussi les handicaps sont invisibles…</a:t>
            </a:r>
          </a:p>
        </p:txBody>
      </p:sp>
      <p:pic>
        <p:nvPicPr>
          <p:cNvPr id="6" name="Image 5" descr="Une image contenant texte&#10;&#10;Description générée automatiquement">
            <a:extLst>
              <a:ext uri="{FF2B5EF4-FFF2-40B4-BE49-F238E27FC236}">
                <a16:creationId xmlns:a16="http://schemas.microsoft.com/office/drawing/2014/main" id="{4885CFC6-C476-8040-9E38-AE096ED7B411}"/>
              </a:ext>
            </a:extLst>
          </p:cNvPr>
          <p:cNvPicPr>
            <a:picLocks noChangeAspect="1"/>
          </p:cNvPicPr>
          <p:nvPr/>
        </p:nvPicPr>
        <p:blipFill>
          <a:blip r:embed="rId2"/>
          <a:stretch>
            <a:fillRect/>
          </a:stretch>
        </p:blipFill>
        <p:spPr>
          <a:xfrm>
            <a:off x="4780055" y="4089221"/>
            <a:ext cx="2708730" cy="1945282"/>
          </a:xfrm>
          <a:prstGeom prst="rect">
            <a:avLst/>
          </a:prstGeom>
        </p:spPr>
      </p:pic>
      <p:pic>
        <p:nvPicPr>
          <p:cNvPr id="7" name="Image 6">
            <a:extLst>
              <a:ext uri="{FF2B5EF4-FFF2-40B4-BE49-F238E27FC236}">
                <a16:creationId xmlns:a16="http://schemas.microsoft.com/office/drawing/2014/main" id="{8C9662B8-532B-1C85-439C-3077C5FDEB10}"/>
              </a:ext>
            </a:extLst>
          </p:cNvPr>
          <p:cNvPicPr>
            <a:picLocks noChangeAspect="1"/>
          </p:cNvPicPr>
          <p:nvPr/>
        </p:nvPicPr>
        <p:blipFill>
          <a:blip r:embed="rId3"/>
          <a:stretch>
            <a:fillRect/>
          </a:stretch>
        </p:blipFill>
        <p:spPr>
          <a:xfrm>
            <a:off x="7569202" y="3376113"/>
            <a:ext cx="4622798" cy="2933699"/>
          </a:xfrm>
          <a:prstGeom prst="rect">
            <a:avLst/>
          </a:prstGeom>
        </p:spPr>
      </p:pic>
      <p:pic>
        <p:nvPicPr>
          <p:cNvPr id="9" name="Image 8">
            <a:extLst>
              <a:ext uri="{FF2B5EF4-FFF2-40B4-BE49-F238E27FC236}">
                <a16:creationId xmlns:a16="http://schemas.microsoft.com/office/drawing/2014/main" id="{021ECA05-AE56-ECBB-800B-DBC4B094A19E}"/>
              </a:ext>
            </a:extLst>
          </p:cNvPr>
          <p:cNvPicPr>
            <a:picLocks noChangeAspect="1"/>
          </p:cNvPicPr>
          <p:nvPr/>
        </p:nvPicPr>
        <p:blipFill>
          <a:blip r:embed="rId4"/>
          <a:stretch>
            <a:fillRect/>
          </a:stretch>
        </p:blipFill>
        <p:spPr>
          <a:xfrm>
            <a:off x="123774" y="3310576"/>
            <a:ext cx="4499025" cy="3045773"/>
          </a:xfrm>
          <a:prstGeom prst="rect">
            <a:avLst/>
          </a:prstGeom>
        </p:spPr>
      </p:pic>
      <p:pic>
        <p:nvPicPr>
          <p:cNvPr id="11" name="Image 10">
            <a:extLst>
              <a:ext uri="{FF2B5EF4-FFF2-40B4-BE49-F238E27FC236}">
                <a16:creationId xmlns:a16="http://schemas.microsoft.com/office/drawing/2014/main" id="{359F457E-9190-478C-E303-6250451E4248}"/>
              </a:ext>
            </a:extLst>
          </p:cNvPr>
          <p:cNvPicPr>
            <a:picLocks noChangeAspect="1"/>
          </p:cNvPicPr>
          <p:nvPr/>
        </p:nvPicPr>
        <p:blipFill>
          <a:blip r:embed="rId5"/>
          <a:stretch>
            <a:fillRect/>
          </a:stretch>
        </p:blipFill>
        <p:spPr>
          <a:xfrm>
            <a:off x="3951834" y="298878"/>
            <a:ext cx="4288332" cy="2911613"/>
          </a:xfrm>
          <a:prstGeom prst="rect">
            <a:avLst/>
          </a:prstGeom>
        </p:spPr>
      </p:pic>
      <p:pic>
        <p:nvPicPr>
          <p:cNvPr id="13" name="Image 12">
            <a:extLst>
              <a:ext uri="{FF2B5EF4-FFF2-40B4-BE49-F238E27FC236}">
                <a16:creationId xmlns:a16="http://schemas.microsoft.com/office/drawing/2014/main" id="{A3B48652-F981-88F9-014C-EC85B0312E91}"/>
              </a:ext>
            </a:extLst>
          </p:cNvPr>
          <p:cNvPicPr>
            <a:picLocks noChangeAspect="1"/>
          </p:cNvPicPr>
          <p:nvPr/>
        </p:nvPicPr>
        <p:blipFill>
          <a:blip r:embed="rId6"/>
          <a:stretch>
            <a:fillRect/>
          </a:stretch>
        </p:blipFill>
        <p:spPr>
          <a:xfrm>
            <a:off x="50858" y="480811"/>
            <a:ext cx="3676162" cy="2585040"/>
          </a:xfrm>
          <a:prstGeom prst="rect">
            <a:avLst/>
          </a:prstGeom>
        </p:spPr>
      </p:pic>
      <p:pic>
        <p:nvPicPr>
          <p:cNvPr id="15" name="Image 14">
            <a:extLst>
              <a:ext uri="{FF2B5EF4-FFF2-40B4-BE49-F238E27FC236}">
                <a16:creationId xmlns:a16="http://schemas.microsoft.com/office/drawing/2014/main" id="{655EF9F7-8F95-33B5-B00E-26E2A1A295B4}"/>
              </a:ext>
            </a:extLst>
          </p:cNvPr>
          <p:cNvPicPr>
            <a:picLocks noChangeAspect="1"/>
          </p:cNvPicPr>
          <p:nvPr/>
        </p:nvPicPr>
        <p:blipFill>
          <a:blip r:embed="rId7"/>
          <a:stretch>
            <a:fillRect/>
          </a:stretch>
        </p:blipFill>
        <p:spPr>
          <a:xfrm>
            <a:off x="8435887" y="298878"/>
            <a:ext cx="3632338" cy="2585040"/>
          </a:xfrm>
          <a:prstGeom prst="rect">
            <a:avLst/>
          </a:prstGeom>
        </p:spPr>
      </p:pic>
    </p:spTree>
    <p:extLst>
      <p:ext uri="{BB962C8B-B14F-4D97-AF65-F5344CB8AC3E}">
        <p14:creationId xmlns:p14="http://schemas.microsoft.com/office/powerpoint/2010/main" val="9286682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 15" descr="Une image contenant texte&#10;&#10;Description générée automatiquement">
            <a:extLst>
              <a:ext uri="{FF2B5EF4-FFF2-40B4-BE49-F238E27FC236}">
                <a16:creationId xmlns:a16="http://schemas.microsoft.com/office/drawing/2014/main" id="{E369648C-10C5-4903-A23B-AA44F7956216}"/>
              </a:ext>
            </a:extLst>
          </p:cNvPr>
          <p:cNvPicPr>
            <a:picLocks noChangeAspect="1"/>
          </p:cNvPicPr>
          <p:nvPr/>
        </p:nvPicPr>
        <p:blipFill rotWithShape="1">
          <a:blip r:embed="rId2">
            <a:alphaModFix amt="40000"/>
          </a:blip>
          <a:srcRect t="2592" r="-1" b="21002"/>
          <a:stretch/>
        </p:blipFill>
        <p:spPr>
          <a:xfrm>
            <a:off x="112143" y="10"/>
            <a:ext cx="11967714" cy="6857990"/>
          </a:xfrm>
          <a:prstGeom prst="rect">
            <a:avLst/>
          </a:prstGeom>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917889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32409" y="956589"/>
            <a:ext cx="10178322" cy="889824"/>
          </a:xfrm>
        </p:spPr>
        <p:txBody>
          <a:bodyPr>
            <a:normAutofit fontScale="90000"/>
          </a:bodyPr>
          <a:lstStyle/>
          <a:p>
            <a:r>
              <a:rPr lang="fr-FR" dirty="0">
                <a:solidFill>
                  <a:schemeClr val="accent6">
                    <a:lumMod val="75000"/>
                  </a:schemeClr>
                </a:solidFill>
                <a:latin typeface="Comic Sans MS" panose="030F0702030302020204" pitchFamily="66" charset="0"/>
              </a:rPr>
              <a:t>Qu’est ce que le								</a:t>
            </a:r>
          </a:p>
        </p:txBody>
      </p:sp>
      <p:sp>
        <p:nvSpPr>
          <p:cNvPr id="3" name="Titre 1"/>
          <p:cNvSpPr txBox="1">
            <a:spLocks/>
          </p:cNvSpPr>
          <p:nvPr/>
        </p:nvSpPr>
        <p:spPr>
          <a:xfrm>
            <a:off x="1540241" y="5011587"/>
            <a:ext cx="9601196" cy="1160613"/>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a:ln w="3175" cmpd="sng">
                  <a:noFill/>
                </a:ln>
                <a:solidFill>
                  <a:srgbClr val="70AD47">
                    <a:lumMod val="75000"/>
                  </a:srgbClr>
                </a:solidFill>
                <a:effectLst/>
                <a:uLnTx/>
                <a:uFillTx/>
                <a:latin typeface="Comic Sans MS" panose="030F0702030302020204" pitchFamily="66" charset="0"/>
                <a:ea typeface="+mj-ea"/>
                <a:cs typeface="+mj-cs"/>
              </a:rPr>
              <a:t>Quelques exemples, situations ..</a:t>
            </a:r>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8225" y="1930330"/>
            <a:ext cx="3945088" cy="221515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4" name="ZoneTexte 3">
            <a:extLst>
              <a:ext uri="{FF2B5EF4-FFF2-40B4-BE49-F238E27FC236}">
                <a16:creationId xmlns:a16="http://schemas.microsoft.com/office/drawing/2014/main" id="{261F0F13-744C-45E1-98C4-FB9CAD7C1BC1}"/>
              </a:ext>
            </a:extLst>
          </p:cNvPr>
          <p:cNvSpPr txBox="1"/>
          <p:nvPr/>
        </p:nvSpPr>
        <p:spPr>
          <a:xfrm>
            <a:off x="9912625" y="2490280"/>
            <a:ext cx="530087" cy="9387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5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a:t>
            </a:r>
            <a:endParaRPr kumimoji="0" lang="x-none" sz="55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9217176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752673" y="337331"/>
            <a:ext cx="9319173" cy="61833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9626566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D6DC2-F65A-4BD3-A62A-C2EE307BFC5D}"/>
              </a:ext>
            </a:extLst>
          </p:cNvPr>
          <p:cNvSpPr>
            <a:spLocks noGrp="1"/>
          </p:cNvSpPr>
          <p:nvPr>
            <p:ph type="title"/>
            <p:custDataLst>
              <p:tags r:id="rId2"/>
            </p:custDataLst>
          </p:nvPr>
        </p:nvSpPr>
        <p:spPr>
          <a:xfrm>
            <a:off x="1992313" y="333375"/>
            <a:ext cx="7264400" cy="4318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Lst>
        </p:spPr>
        <p:style>
          <a:lnRef idx="2">
            <a:schemeClr val="accent1"/>
          </a:lnRef>
          <a:fillRef idx="1">
            <a:schemeClr val="lt1"/>
          </a:fillRef>
          <a:effectRef idx="0">
            <a:schemeClr val="accent1"/>
          </a:effectRef>
          <a:fontRef idx="minor">
            <a:schemeClr val="dk1"/>
          </a:fontRef>
        </p:style>
        <p:txBody>
          <a:bodyPr>
            <a:noAutofit/>
          </a:bodyPr>
          <a:lstStyle/>
          <a:p>
            <a:pPr>
              <a:defRPr/>
            </a:pPr>
            <a:r>
              <a:rPr lang="fr-FR" sz="3200" b="1" dirty="0">
                <a:solidFill>
                  <a:schemeClr val="accent1">
                    <a:lumMod val="75000"/>
                  </a:schemeClr>
                </a:solidFill>
                <a:latin typeface="Garamond" panose="02020404030301010803" pitchFamily="18" charset="0"/>
              </a:rPr>
              <a:t>De l’intégration à l’inclusion</a:t>
            </a:r>
          </a:p>
        </p:txBody>
      </p:sp>
      <p:graphicFrame>
        <p:nvGraphicFramePr>
          <p:cNvPr id="9221" name="Content Placeholder 4">
            <a:extLst>
              <a:ext uri="{FF2B5EF4-FFF2-40B4-BE49-F238E27FC236}">
                <a16:creationId xmlns:a16="http://schemas.microsoft.com/office/drawing/2014/main" id="{16BFD406-6CC0-5039-13C4-8FF2CA46CC63}"/>
              </a:ext>
            </a:extLst>
          </p:cNvPr>
          <p:cNvGraphicFramePr>
            <a:graphicFrameLocks noGrp="1"/>
          </p:cNvGraphicFramePr>
          <p:nvPr>
            <p:ph idx="1"/>
            <p:extLst>
              <p:ext uri="{D42A27DB-BD31-4B8C-83A1-F6EECF244321}">
                <p14:modId xmlns:p14="http://schemas.microsoft.com/office/powerpoint/2010/main" val="2031043174"/>
              </p:ext>
            </p:extLst>
          </p:nvPr>
        </p:nvGraphicFramePr>
        <p:xfrm>
          <a:off x="407504" y="1023730"/>
          <a:ext cx="11082131" cy="550089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ustDataLst>
      <p:tags r:id="rId1"/>
    </p:custData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FF16E57F-9798-404E-9EC1-3FEBC3A214F6}"/>
              </a:ext>
            </a:extLst>
          </p:cNvPr>
          <p:cNvPicPr>
            <a:picLocks noChangeAspect="1"/>
          </p:cNvPicPr>
          <p:nvPr/>
        </p:nvPicPr>
        <p:blipFill>
          <a:blip r:embed="rId2"/>
          <a:stretch>
            <a:fillRect/>
          </a:stretch>
        </p:blipFill>
        <p:spPr>
          <a:xfrm>
            <a:off x="1844860" y="256677"/>
            <a:ext cx="8502280" cy="3040643"/>
          </a:xfrm>
          <a:prstGeom prst="rect">
            <a:avLst/>
          </a:prstGeom>
        </p:spPr>
      </p:pic>
      <p:sp>
        <p:nvSpPr>
          <p:cNvPr id="3" name="Titre 1"/>
          <p:cNvSpPr txBox="1">
            <a:spLocks/>
          </p:cNvSpPr>
          <p:nvPr/>
        </p:nvSpPr>
        <p:spPr>
          <a:xfrm>
            <a:off x="6172200" y="3324391"/>
            <a:ext cx="4912801" cy="1652016"/>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200" dirty="0">
                <a:solidFill>
                  <a:srgbClr val="FF0000"/>
                </a:solidFill>
                <a:latin typeface="Comic Sans MS" panose="030F0702030302020204" pitchFamily="66" charset="0"/>
              </a:rPr>
              <a:t>Inclusion : </a:t>
            </a:r>
            <a:br>
              <a:rPr lang="fr-FR" sz="2000" dirty="0">
                <a:solidFill>
                  <a:schemeClr val="tx1"/>
                </a:solidFill>
                <a:latin typeface="Comic Sans MS" panose="030F0702030302020204" pitchFamily="66" charset="0"/>
              </a:rPr>
            </a:br>
            <a:r>
              <a:rPr lang="fr-FR" sz="2000" dirty="0">
                <a:latin typeface="Comic Sans MS" panose="030F0702030302020204" pitchFamily="66" charset="0"/>
              </a:rPr>
              <a:t>L’inclusion met en lumière la </a:t>
            </a:r>
            <a:r>
              <a:rPr lang="fr-FR" sz="2000" b="1" dirty="0">
                <a:latin typeface="Comic Sans MS" panose="030F0702030302020204" pitchFamily="66" charset="0"/>
              </a:rPr>
              <a:t>place de « plein droit » </a:t>
            </a:r>
            <a:r>
              <a:rPr lang="fr-FR" sz="2000" dirty="0">
                <a:latin typeface="Comic Sans MS" panose="030F0702030302020204" pitchFamily="66" charset="0"/>
              </a:rPr>
              <a:t>de toutes les personnes dans la société, </a:t>
            </a:r>
            <a:r>
              <a:rPr lang="fr-FR" sz="2000" b="1" dirty="0">
                <a:latin typeface="Comic Sans MS" panose="030F0702030302020204" pitchFamily="66" charset="0"/>
              </a:rPr>
              <a:t>quelles que soient leurs caractéristiques et son Handicap</a:t>
            </a:r>
            <a:endParaRPr lang="fr-FR" sz="2000" b="1" dirty="0">
              <a:solidFill>
                <a:schemeClr val="tx1"/>
              </a:solidFill>
              <a:latin typeface="Comic Sans MS" panose="030F0702030302020204" pitchFamily="66" charset="0"/>
            </a:endParaRPr>
          </a:p>
        </p:txBody>
      </p:sp>
      <p:sp>
        <p:nvSpPr>
          <p:cNvPr id="4" name="Titre 1"/>
          <p:cNvSpPr txBox="1">
            <a:spLocks/>
          </p:cNvSpPr>
          <p:nvPr/>
        </p:nvSpPr>
        <p:spPr>
          <a:xfrm>
            <a:off x="1220201" y="3391447"/>
            <a:ext cx="4325834" cy="1584960"/>
          </a:xfrm>
          <a:prstGeom prst="rect">
            <a:avLst/>
          </a:prstGeom>
          <a:effectLst/>
        </p:spPr>
        <p:txBody>
          <a:bodyPr vert="horz" lIns="91440" tIns="45720" rIns="91440" bIns="45720" rtlCol="0" anchor="ctr">
            <a:normAutofit lnSpcReduction="10000"/>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400" dirty="0">
                <a:solidFill>
                  <a:srgbClr val="FF0000"/>
                </a:solidFill>
                <a:latin typeface="Comic Sans MS" panose="030F0702030302020204" pitchFamily="66" charset="0"/>
              </a:rPr>
              <a:t>Intégration :</a:t>
            </a:r>
            <a:r>
              <a:rPr lang="fr-FR" sz="2400" dirty="0">
                <a:solidFill>
                  <a:schemeClr val="accent6">
                    <a:lumMod val="75000"/>
                  </a:schemeClr>
                </a:solidFill>
                <a:latin typeface="Comic Sans MS" panose="030F0702030302020204" pitchFamily="66" charset="0"/>
              </a:rPr>
              <a:t> </a:t>
            </a:r>
            <a:br>
              <a:rPr lang="fr-FR" sz="2000" dirty="0">
                <a:latin typeface="Comic Sans MS" panose="030F0702030302020204" pitchFamily="66" charset="0"/>
              </a:rPr>
            </a:br>
            <a:r>
              <a:rPr lang="fr-FR" sz="2000" dirty="0">
                <a:latin typeface="Comic Sans MS" panose="030F0702030302020204" pitchFamily="66" charset="0"/>
              </a:rPr>
              <a:t>Cela signifie dans le langage commun </a:t>
            </a:r>
            <a:r>
              <a:rPr lang="fr-FR" sz="2000" b="1" dirty="0">
                <a:latin typeface="Comic Sans MS" panose="030F0702030302020204" pitchFamily="66" charset="0"/>
              </a:rPr>
              <a:t>l’adaptation d’individus « différents » </a:t>
            </a:r>
            <a:r>
              <a:rPr lang="fr-FR" sz="2000" dirty="0">
                <a:latin typeface="Comic Sans MS" panose="030F0702030302020204" pitchFamily="66" charset="0"/>
              </a:rPr>
              <a:t>à un système </a:t>
            </a:r>
            <a:r>
              <a:rPr lang="fr-FR" sz="2000" i="1" dirty="0">
                <a:latin typeface="Comic Sans MS" panose="030F0702030302020204" pitchFamily="66" charset="0"/>
              </a:rPr>
              <a:t>dit normal</a:t>
            </a:r>
            <a:r>
              <a:rPr lang="fr-FR" sz="2000" i="1" dirty="0">
                <a:solidFill>
                  <a:schemeClr val="tx1"/>
                </a:solidFill>
                <a:latin typeface="Comic Sans MS" panose="030F0702030302020204" pitchFamily="66" charset="0"/>
              </a:rPr>
              <a:t> </a:t>
            </a:r>
          </a:p>
        </p:txBody>
      </p:sp>
      <p:sp>
        <p:nvSpPr>
          <p:cNvPr id="7" name="Titre 1"/>
          <p:cNvSpPr txBox="1">
            <a:spLocks/>
          </p:cNvSpPr>
          <p:nvPr/>
        </p:nvSpPr>
        <p:spPr>
          <a:xfrm>
            <a:off x="1070319" y="5387009"/>
            <a:ext cx="10190716" cy="802774"/>
          </a:xfrm>
          <a:prstGeom prst="rect">
            <a:avLst/>
          </a:prstGeom>
          <a:effectLst/>
        </p:spPr>
        <p:txBody>
          <a:bodyPr vert="horz" lIns="91440" tIns="45720" rIns="91440" bIns="45720" rtlCol="0" anchor="ctr">
            <a:normAutofit fontScale="32500" lnSpcReduction="20000"/>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120000"/>
              </a:lnSpc>
            </a:pPr>
            <a:r>
              <a:rPr lang="fr-FR" dirty="0">
                <a:solidFill>
                  <a:schemeClr val="tx1"/>
                </a:solidFill>
                <a:latin typeface="Comic Sans MS" panose="030F0702030302020204" pitchFamily="66" charset="0"/>
              </a:rPr>
              <a:t>Dans </a:t>
            </a:r>
            <a:r>
              <a:rPr lang="fr-FR" sz="5000" dirty="0">
                <a:solidFill>
                  <a:srgbClr val="FF0000"/>
                </a:solidFill>
                <a:latin typeface="Comic Sans MS" panose="030F0702030302020204" pitchFamily="66" charset="0"/>
              </a:rPr>
              <a:t>l’inclusion</a:t>
            </a:r>
            <a:r>
              <a:rPr lang="fr-FR" dirty="0">
                <a:solidFill>
                  <a:schemeClr val="tx1"/>
                </a:solidFill>
                <a:latin typeface="Comic Sans MS" panose="030F0702030302020204" pitchFamily="66" charset="0"/>
              </a:rPr>
              <a:t> </a:t>
            </a:r>
            <a:r>
              <a:rPr lang="fr-FR" b="1" dirty="0">
                <a:solidFill>
                  <a:schemeClr val="tx1"/>
                </a:solidFill>
                <a:latin typeface="Comic Sans MS" panose="030F0702030302020204" pitchFamily="66" charset="0"/>
              </a:rPr>
              <a:t>il n’existe pas de groupe de personnes avec ou sans handicap</a:t>
            </a:r>
            <a:r>
              <a:rPr lang="fr-FR" dirty="0">
                <a:solidFill>
                  <a:schemeClr val="tx1"/>
                </a:solidFill>
                <a:latin typeface="Comic Sans MS" panose="030F0702030302020204" pitchFamily="66" charset="0"/>
              </a:rPr>
              <a:t>, toutes les personnes présentent des besoins communs et individuels. L’égalité et la différence trouvent leur place</a:t>
            </a:r>
            <a:r>
              <a:rPr lang="fr-FR" b="1" dirty="0">
                <a:solidFill>
                  <a:schemeClr val="tx1"/>
                </a:solidFill>
                <a:latin typeface="Comic Sans MS" panose="030F0702030302020204" pitchFamily="66" charset="0"/>
              </a:rPr>
              <a:t>, la diversité est la norme</a:t>
            </a:r>
            <a:r>
              <a:rPr lang="fr-FR" dirty="0">
                <a:solidFill>
                  <a:schemeClr val="tx1"/>
                </a:solidFill>
                <a:latin typeface="Comic Sans MS" panose="030F0702030302020204" pitchFamily="66" charset="0"/>
              </a:rPr>
              <a:t>.</a:t>
            </a:r>
          </a:p>
        </p:txBody>
      </p:sp>
    </p:spTree>
    <p:extLst>
      <p:ext uri="{BB962C8B-B14F-4D97-AF65-F5344CB8AC3E}">
        <p14:creationId xmlns:p14="http://schemas.microsoft.com/office/powerpoint/2010/main" val="36971646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6">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1274" name="Rectangle 11273">
            <a:extLst>
              <a:ext uri="{FF2B5EF4-FFF2-40B4-BE49-F238E27FC236}">
                <a16:creationId xmlns:a16="http://schemas.microsoft.com/office/drawing/2014/main" id="{2A2456A0-13DF-4BA8-9BDD-168E874C4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A51519-4181-47F1-A214-B1BA0806F36A}"/>
              </a:ext>
            </a:extLst>
          </p:cNvPr>
          <p:cNvSpPr>
            <a:spLocks noGrp="1"/>
          </p:cNvSpPr>
          <p:nvPr>
            <p:ph type="title"/>
            <p:custDataLst>
              <p:tags r:id="rId2"/>
            </p:custDataLst>
          </p:nvPr>
        </p:nvSpPr>
        <p:spPr>
          <a:xfrm>
            <a:off x="931410" y="137328"/>
            <a:ext cx="7727182" cy="155670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Lst>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p>
            <a:pPr>
              <a:lnSpc>
                <a:spcPct val="90000"/>
              </a:lnSpc>
              <a:defRPr/>
            </a:pPr>
            <a:r>
              <a:rPr lang="en-US" sz="2400" b="1" kern="1200" dirty="0">
                <a:ln>
                  <a:solidFill>
                    <a:schemeClr val="bg1">
                      <a:lumMod val="75000"/>
                      <a:lumOff val="25000"/>
                      <a:alpha val="10000"/>
                    </a:schemeClr>
                  </a:solidFill>
                </a:ln>
                <a:solidFill>
                  <a:schemeClr val="accent1"/>
                </a:solidFill>
                <a:effectLst>
                  <a:outerShdw blurRad="9525" dist="25400" dir="14640000" algn="tl" rotWithShape="0">
                    <a:schemeClr val="bg1">
                      <a:alpha val="30000"/>
                    </a:schemeClr>
                  </a:outerShdw>
                </a:effectLst>
                <a:latin typeface="+mj-lt"/>
                <a:ea typeface="+mj-ea"/>
                <a:cs typeface="Trebuchet MS"/>
              </a:rPr>
              <a:t>Une école inclusive </a:t>
            </a:r>
            <a:br>
              <a:rPr lang="en-US" sz="1900" b="1" kern="120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rPr>
            </a:br>
            <a:r>
              <a:rPr lang="en-US" altLang="fr-FR" sz="1600" kern="1200" dirty="0">
                <a:ln>
                  <a:solidFill>
                    <a:schemeClr val="bg1">
                      <a:lumMod val="75000"/>
                      <a:lumOff val="25000"/>
                      <a:alpha val="10000"/>
                    </a:schemeClr>
                  </a:solidFill>
                </a:ln>
                <a:solidFill>
                  <a:schemeClr val="accent1">
                    <a:lumMod val="75000"/>
                  </a:schemeClr>
                </a:solidFill>
                <a:effectLst>
                  <a:outerShdw blurRad="9525" dist="25400" dir="14640000" algn="tl" rotWithShape="0">
                    <a:schemeClr val="bg1">
                      <a:alpha val="30000"/>
                    </a:schemeClr>
                  </a:outerShdw>
                </a:effectLst>
                <a:latin typeface="+mj-lt"/>
                <a:ea typeface="+mj-ea"/>
                <a:cs typeface="Trebuchet MS"/>
              </a:rPr>
              <a:t>Loi n° 2013-595 du 8 juillet 2013 d’orientation et de programmation pour la refondation de l’Ecole de la République.</a:t>
            </a:r>
            <a:br>
              <a:rPr lang="en-US" sz="1600" b="1" kern="1200" dirty="0">
                <a:ln>
                  <a:solidFill>
                    <a:schemeClr val="bg1">
                      <a:lumMod val="75000"/>
                      <a:lumOff val="25000"/>
                      <a:alpha val="10000"/>
                    </a:schemeClr>
                  </a:solidFill>
                </a:ln>
                <a:solidFill>
                  <a:schemeClr val="accent1">
                    <a:lumMod val="75000"/>
                  </a:schemeClr>
                </a:solidFill>
                <a:effectLst>
                  <a:outerShdw blurRad="9525" dist="25400" dir="14640000" algn="tl" rotWithShape="0">
                    <a:schemeClr val="bg1">
                      <a:alpha val="30000"/>
                    </a:schemeClr>
                  </a:outerShdw>
                </a:effectLst>
                <a:latin typeface="+mj-lt"/>
                <a:ea typeface="+mj-ea"/>
                <a:cs typeface="Trebuchet MS"/>
              </a:rPr>
            </a:br>
            <a:endParaRPr lang="en-US" sz="1600" b="1" kern="1200" dirty="0">
              <a:ln>
                <a:solidFill>
                  <a:schemeClr val="bg1">
                    <a:lumMod val="75000"/>
                    <a:lumOff val="25000"/>
                    <a:alpha val="10000"/>
                  </a:schemeClr>
                </a:solidFill>
              </a:ln>
              <a:solidFill>
                <a:schemeClr val="accent1">
                  <a:lumMod val="75000"/>
                </a:schemeClr>
              </a:solidFill>
              <a:effectLst>
                <a:outerShdw blurRad="9525" dist="25400" dir="14640000" algn="tl" rotWithShape="0">
                  <a:schemeClr val="bg1">
                    <a:alpha val="30000"/>
                  </a:schemeClr>
                </a:outerShdw>
              </a:effectLst>
              <a:latin typeface="+mj-lt"/>
              <a:ea typeface="+mj-ea"/>
              <a:cs typeface="Trebuchet MS"/>
            </a:endParaRPr>
          </a:p>
        </p:txBody>
      </p:sp>
      <p:sp>
        <p:nvSpPr>
          <p:cNvPr id="11267" name="Content Placeholder 4">
            <a:extLst>
              <a:ext uri="{FF2B5EF4-FFF2-40B4-BE49-F238E27FC236}">
                <a16:creationId xmlns:a16="http://schemas.microsoft.com/office/drawing/2014/main" id="{62D97DC7-C104-4098-8AF8-1F0171380668}"/>
              </a:ext>
            </a:extLst>
          </p:cNvPr>
          <p:cNvSpPr>
            <a:spLocks noGrp="1" noChangeArrowheads="1"/>
          </p:cNvSpPr>
          <p:nvPr>
            <p:ph idx="1"/>
            <p:custDataLst>
              <p:tags r:id="rId3"/>
            </p:custDataLst>
          </p:nvPr>
        </p:nvSpPr>
        <p:spPr>
          <a:xfrm>
            <a:off x="72902" y="1826681"/>
            <a:ext cx="7727182" cy="4795183"/>
          </a:xfrm>
        </p:spPr>
        <p:txBody>
          <a:bodyPr vert="horz" lIns="91440" tIns="45720" rIns="91440" bIns="45720" rtlCol="0" anchor="t">
            <a:noAutofit/>
          </a:bodyPr>
          <a:lstStyle/>
          <a:p>
            <a:pPr marL="0" indent="0">
              <a:lnSpc>
                <a:spcPct val="90000"/>
              </a:lnSpc>
              <a:buClr>
                <a:schemeClr val="tx2"/>
              </a:buClr>
            </a:pPr>
            <a:r>
              <a:rPr lang="en-US" altLang="fr-FR" dirty="0">
                <a:solidFill>
                  <a:schemeClr val="tx2"/>
                </a:solidFill>
              </a:rPr>
              <a:t>Le </a:t>
            </a:r>
            <a:r>
              <a:rPr lang="en-US" altLang="fr-FR" dirty="0" err="1">
                <a:solidFill>
                  <a:schemeClr val="tx2"/>
                </a:solidFill>
              </a:rPr>
              <a:t>gouvernement</a:t>
            </a:r>
            <a:r>
              <a:rPr lang="en-US" altLang="fr-FR" dirty="0">
                <a:solidFill>
                  <a:schemeClr val="tx2"/>
                </a:solidFill>
              </a:rPr>
              <a:t> </a:t>
            </a:r>
            <a:r>
              <a:rPr lang="en-US" altLang="fr-FR" dirty="0" err="1">
                <a:solidFill>
                  <a:schemeClr val="tx2"/>
                </a:solidFill>
              </a:rPr>
              <a:t>est</a:t>
            </a:r>
            <a:r>
              <a:rPr lang="en-US" altLang="fr-FR" dirty="0">
                <a:solidFill>
                  <a:schemeClr val="tx2"/>
                </a:solidFill>
              </a:rPr>
              <a:t> </a:t>
            </a:r>
            <a:r>
              <a:rPr lang="en-US" altLang="fr-FR" dirty="0" err="1">
                <a:solidFill>
                  <a:schemeClr val="tx2"/>
                </a:solidFill>
              </a:rPr>
              <a:t>déterminé</a:t>
            </a:r>
            <a:r>
              <a:rPr lang="en-US" altLang="fr-FR" dirty="0">
                <a:solidFill>
                  <a:schemeClr val="tx2"/>
                </a:solidFill>
              </a:rPr>
              <a:t> </a:t>
            </a:r>
            <a:r>
              <a:rPr lang="en-US" altLang="fr-FR" dirty="0" err="1">
                <a:solidFill>
                  <a:schemeClr val="tx2"/>
                </a:solidFill>
              </a:rPr>
              <a:t>à</a:t>
            </a:r>
            <a:r>
              <a:rPr lang="en-US" altLang="fr-FR" dirty="0">
                <a:solidFill>
                  <a:schemeClr val="tx2"/>
                </a:solidFill>
              </a:rPr>
              <a:t> faire de </a:t>
            </a:r>
            <a:r>
              <a:rPr lang="en-US" altLang="fr-FR" b="1" u="sng" dirty="0" err="1">
                <a:solidFill>
                  <a:schemeClr val="tx2"/>
                </a:solidFill>
              </a:rPr>
              <a:t>l'école</a:t>
            </a:r>
            <a:r>
              <a:rPr lang="en-US" altLang="fr-FR" b="1" u="sng" dirty="0">
                <a:solidFill>
                  <a:schemeClr val="tx2"/>
                </a:solidFill>
              </a:rPr>
              <a:t> inclusive </a:t>
            </a:r>
            <a:r>
              <a:rPr lang="en-US" altLang="fr-FR" b="1" u="sng" dirty="0" err="1">
                <a:solidFill>
                  <a:schemeClr val="tx2"/>
                </a:solidFill>
              </a:rPr>
              <a:t>l'école</a:t>
            </a:r>
            <a:r>
              <a:rPr lang="en-US" altLang="fr-FR" b="1" u="sng" dirty="0">
                <a:solidFill>
                  <a:schemeClr val="tx2"/>
                </a:solidFill>
              </a:rPr>
              <a:t> du 21e siècle. </a:t>
            </a:r>
          </a:p>
          <a:p>
            <a:pPr marL="0" indent="0">
              <a:lnSpc>
                <a:spcPct val="90000"/>
              </a:lnSpc>
              <a:buClr>
                <a:schemeClr val="tx2"/>
              </a:buClr>
              <a:buNone/>
            </a:pPr>
            <a:endParaRPr lang="en-US" altLang="fr-FR" dirty="0">
              <a:solidFill>
                <a:schemeClr val="tx2"/>
              </a:solidFill>
            </a:endParaRPr>
          </a:p>
          <a:p>
            <a:pPr marL="0" indent="0">
              <a:lnSpc>
                <a:spcPct val="90000"/>
              </a:lnSpc>
              <a:buClr>
                <a:schemeClr val="tx2"/>
              </a:buClr>
            </a:pPr>
            <a:r>
              <a:rPr lang="en-US" altLang="fr-FR" dirty="0" err="1">
                <a:solidFill>
                  <a:schemeClr val="tx2"/>
                </a:solidFill>
              </a:rPr>
              <a:t>Ainsi</a:t>
            </a:r>
            <a:r>
              <a:rPr lang="en-US" altLang="fr-FR" dirty="0">
                <a:solidFill>
                  <a:schemeClr val="tx2"/>
                </a:solidFill>
              </a:rPr>
              <a:t>, </a:t>
            </a:r>
            <a:r>
              <a:rPr lang="en-US" altLang="fr-FR" b="1" u="sng" dirty="0">
                <a:solidFill>
                  <a:schemeClr val="tx2"/>
                </a:solidFill>
              </a:rPr>
              <a:t>la </a:t>
            </a:r>
            <a:r>
              <a:rPr lang="en-US" altLang="fr-FR" b="1" u="sng" dirty="0" err="1">
                <a:solidFill>
                  <a:schemeClr val="tx2"/>
                </a:solidFill>
              </a:rPr>
              <a:t>loi</a:t>
            </a:r>
            <a:r>
              <a:rPr lang="en-US" altLang="fr-FR" b="1" u="sng" dirty="0">
                <a:solidFill>
                  <a:schemeClr val="tx2"/>
                </a:solidFill>
              </a:rPr>
              <a:t> sur la </a:t>
            </a:r>
            <a:r>
              <a:rPr lang="en-US" altLang="fr-FR" b="1" u="sng" dirty="0" err="1">
                <a:solidFill>
                  <a:schemeClr val="tx2"/>
                </a:solidFill>
              </a:rPr>
              <a:t>Refondation</a:t>
            </a:r>
            <a:r>
              <a:rPr lang="en-US" altLang="fr-FR" b="1" u="sng" dirty="0">
                <a:solidFill>
                  <a:schemeClr val="tx2"/>
                </a:solidFill>
              </a:rPr>
              <a:t> de </a:t>
            </a:r>
            <a:r>
              <a:rPr lang="en-US" altLang="fr-FR" b="1" u="sng" dirty="0" err="1">
                <a:solidFill>
                  <a:schemeClr val="tx2"/>
                </a:solidFill>
              </a:rPr>
              <a:t>l'école</a:t>
            </a:r>
            <a:r>
              <a:rPr lang="en-US" altLang="fr-FR" b="1" u="sng" dirty="0">
                <a:solidFill>
                  <a:schemeClr val="tx2"/>
                </a:solidFill>
              </a:rPr>
              <a:t> </a:t>
            </a:r>
            <a:r>
              <a:rPr lang="en-US" altLang="fr-FR" b="1" u="sng" dirty="0" err="1">
                <a:solidFill>
                  <a:schemeClr val="tx2"/>
                </a:solidFill>
              </a:rPr>
              <a:t>promulguée</a:t>
            </a:r>
            <a:r>
              <a:rPr lang="en-US" altLang="fr-FR" b="1" u="sng" dirty="0">
                <a:solidFill>
                  <a:schemeClr val="tx2"/>
                </a:solidFill>
              </a:rPr>
              <a:t> le 8 </a:t>
            </a:r>
            <a:r>
              <a:rPr lang="en-US" altLang="fr-FR" b="1" u="sng" dirty="0" err="1">
                <a:solidFill>
                  <a:schemeClr val="tx2"/>
                </a:solidFill>
              </a:rPr>
              <a:t>juillet</a:t>
            </a:r>
            <a:r>
              <a:rPr lang="en-US" altLang="fr-FR" b="1" u="sng" dirty="0">
                <a:solidFill>
                  <a:schemeClr val="tx2"/>
                </a:solidFill>
              </a:rPr>
              <a:t> 2013</a:t>
            </a:r>
            <a:r>
              <a:rPr lang="en-US" altLang="fr-FR" dirty="0">
                <a:solidFill>
                  <a:schemeClr val="tx2"/>
                </a:solidFill>
              </a:rPr>
              <a:t>, </a:t>
            </a:r>
            <a:r>
              <a:rPr lang="en-US" altLang="fr-FR" dirty="0" err="1">
                <a:solidFill>
                  <a:schemeClr val="tx2"/>
                </a:solidFill>
              </a:rPr>
              <a:t>consacre</a:t>
            </a:r>
            <a:r>
              <a:rPr lang="en-US" altLang="fr-FR" dirty="0">
                <a:solidFill>
                  <a:schemeClr val="tx2"/>
                </a:solidFill>
              </a:rPr>
              <a:t> pour la première </a:t>
            </a:r>
            <a:r>
              <a:rPr lang="en-US" altLang="fr-FR" dirty="0" err="1">
                <a:solidFill>
                  <a:schemeClr val="tx2"/>
                </a:solidFill>
              </a:rPr>
              <a:t>fois</a:t>
            </a:r>
            <a:r>
              <a:rPr lang="en-US" altLang="fr-FR" dirty="0">
                <a:solidFill>
                  <a:schemeClr val="tx2"/>
                </a:solidFill>
              </a:rPr>
              <a:t> le </a:t>
            </a:r>
            <a:r>
              <a:rPr lang="en-US" altLang="fr-FR" dirty="0" err="1">
                <a:solidFill>
                  <a:schemeClr val="tx2"/>
                </a:solidFill>
              </a:rPr>
              <a:t>principe</a:t>
            </a:r>
            <a:r>
              <a:rPr lang="en-US" altLang="fr-FR" dirty="0">
                <a:solidFill>
                  <a:schemeClr val="tx2"/>
                </a:solidFill>
              </a:rPr>
              <a:t> </a:t>
            </a:r>
            <a:r>
              <a:rPr lang="en-US" altLang="fr-FR" dirty="0" err="1">
                <a:solidFill>
                  <a:schemeClr val="tx2"/>
                </a:solidFill>
              </a:rPr>
              <a:t>d'inclusion</a:t>
            </a:r>
            <a:r>
              <a:rPr lang="en-US" altLang="fr-FR" dirty="0">
                <a:solidFill>
                  <a:schemeClr val="tx2"/>
                </a:solidFill>
              </a:rPr>
              <a:t> </a:t>
            </a:r>
            <a:r>
              <a:rPr lang="en-US" altLang="fr-FR" dirty="0" err="1">
                <a:solidFill>
                  <a:schemeClr val="tx2"/>
                </a:solidFill>
              </a:rPr>
              <a:t>scolaire</a:t>
            </a:r>
            <a:r>
              <a:rPr lang="en-US" altLang="fr-FR" dirty="0">
                <a:solidFill>
                  <a:schemeClr val="tx2"/>
                </a:solidFill>
              </a:rPr>
              <a:t>. Elle </a:t>
            </a:r>
            <a:r>
              <a:rPr lang="en-US" altLang="fr-FR" dirty="0" err="1">
                <a:solidFill>
                  <a:schemeClr val="tx2"/>
                </a:solidFill>
              </a:rPr>
              <a:t>précise</a:t>
            </a:r>
            <a:r>
              <a:rPr lang="en-US" altLang="fr-FR" dirty="0">
                <a:solidFill>
                  <a:schemeClr val="tx2"/>
                </a:solidFill>
              </a:rPr>
              <a:t> </a:t>
            </a:r>
            <a:r>
              <a:rPr lang="en-US" altLang="fr-FR" dirty="0" err="1">
                <a:solidFill>
                  <a:schemeClr val="tx2"/>
                </a:solidFill>
              </a:rPr>
              <a:t>également</a:t>
            </a:r>
            <a:r>
              <a:rPr lang="en-US" altLang="fr-FR" dirty="0">
                <a:solidFill>
                  <a:schemeClr val="tx2"/>
                </a:solidFill>
              </a:rPr>
              <a:t> que nous </a:t>
            </a:r>
            <a:r>
              <a:rPr lang="en-US" altLang="fr-FR" dirty="0" err="1">
                <a:solidFill>
                  <a:schemeClr val="tx2"/>
                </a:solidFill>
              </a:rPr>
              <a:t>devons</a:t>
            </a:r>
            <a:r>
              <a:rPr lang="en-US" altLang="fr-FR" dirty="0">
                <a:solidFill>
                  <a:schemeClr val="tx2"/>
                </a:solidFill>
              </a:rPr>
              <a:t> :</a:t>
            </a:r>
          </a:p>
          <a:p>
            <a:pPr marL="0" indent="0">
              <a:lnSpc>
                <a:spcPct val="90000"/>
              </a:lnSpc>
              <a:buClr>
                <a:schemeClr val="tx2"/>
              </a:buClr>
            </a:pPr>
            <a:endParaRPr lang="en-US" altLang="fr-FR" dirty="0">
              <a:solidFill>
                <a:schemeClr val="tx2"/>
              </a:solidFill>
            </a:endParaRPr>
          </a:p>
          <a:p>
            <a:pPr marL="450000" lvl="1" indent="0" algn="just">
              <a:lnSpc>
                <a:spcPct val="90000"/>
              </a:lnSpc>
              <a:buClr>
                <a:schemeClr val="tx2"/>
              </a:buClr>
              <a:buNone/>
            </a:pPr>
            <a:r>
              <a:rPr lang="en-US" altLang="fr-FR" sz="2000" dirty="0">
                <a:solidFill>
                  <a:schemeClr val="tx2"/>
                </a:solidFill>
              </a:rPr>
              <a:t>-</a:t>
            </a:r>
            <a:r>
              <a:rPr lang="en-US" altLang="fr-FR" sz="2000" dirty="0" err="1">
                <a:solidFill>
                  <a:schemeClr val="tx2"/>
                </a:solidFill>
              </a:rPr>
              <a:t>Garantir</a:t>
            </a:r>
            <a:r>
              <a:rPr lang="en-US" altLang="fr-FR" sz="2000" dirty="0">
                <a:solidFill>
                  <a:schemeClr val="tx2"/>
                </a:solidFill>
              </a:rPr>
              <a:t> </a:t>
            </a:r>
            <a:r>
              <a:rPr lang="en-US" altLang="fr-FR" sz="2000" dirty="0" err="1">
                <a:solidFill>
                  <a:schemeClr val="tx2"/>
                </a:solidFill>
              </a:rPr>
              <a:t>à</a:t>
            </a:r>
            <a:r>
              <a:rPr lang="en-US" altLang="fr-FR" sz="2000" dirty="0">
                <a:solidFill>
                  <a:schemeClr val="tx2"/>
                </a:solidFill>
              </a:rPr>
              <a:t> </a:t>
            </a:r>
            <a:r>
              <a:rPr lang="en-US" altLang="fr-FR" sz="2000" dirty="0" err="1">
                <a:solidFill>
                  <a:schemeClr val="tx2"/>
                </a:solidFill>
              </a:rPr>
              <a:t>chaque</a:t>
            </a:r>
            <a:r>
              <a:rPr lang="en-US" altLang="fr-FR" sz="2000" dirty="0">
                <a:solidFill>
                  <a:schemeClr val="tx2"/>
                </a:solidFill>
              </a:rPr>
              <a:t> enfant </a:t>
            </a:r>
            <a:r>
              <a:rPr lang="en-US" altLang="fr-FR" sz="2000" dirty="0" err="1">
                <a:solidFill>
                  <a:schemeClr val="tx2"/>
                </a:solidFill>
              </a:rPr>
              <a:t>une</a:t>
            </a:r>
            <a:r>
              <a:rPr lang="en-US" altLang="fr-FR" sz="2000" dirty="0">
                <a:solidFill>
                  <a:schemeClr val="tx2"/>
                </a:solidFill>
              </a:rPr>
              <a:t> place dans </a:t>
            </a:r>
            <a:r>
              <a:rPr lang="en-US" altLang="fr-FR" sz="2000" dirty="0" err="1">
                <a:solidFill>
                  <a:schemeClr val="tx2"/>
                </a:solidFill>
              </a:rPr>
              <a:t>l’école</a:t>
            </a:r>
            <a:r>
              <a:rPr lang="en-US" altLang="fr-FR" sz="2000" dirty="0">
                <a:solidFill>
                  <a:schemeClr val="tx2"/>
                </a:solidFill>
              </a:rPr>
              <a:t> de la </a:t>
            </a:r>
            <a:r>
              <a:rPr lang="en-US" altLang="fr-FR" sz="2000" dirty="0" err="1">
                <a:solidFill>
                  <a:schemeClr val="tx2"/>
                </a:solidFill>
              </a:rPr>
              <a:t>République</a:t>
            </a:r>
            <a:r>
              <a:rPr lang="en-US" altLang="fr-FR" sz="2000" dirty="0">
                <a:solidFill>
                  <a:schemeClr val="tx2"/>
                </a:solidFill>
              </a:rPr>
              <a:t>, </a:t>
            </a:r>
          </a:p>
          <a:p>
            <a:pPr lvl="1" algn="just">
              <a:lnSpc>
                <a:spcPct val="90000"/>
              </a:lnSpc>
              <a:buClr>
                <a:schemeClr val="tx2"/>
              </a:buClr>
              <a:buFont typeface="Wingdings 2" charset="2"/>
              <a:buChar char="ü"/>
            </a:pPr>
            <a:endParaRPr lang="en-US" altLang="fr-FR" sz="2000" dirty="0">
              <a:solidFill>
                <a:schemeClr val="tx2"/>
              </a:solidFill>
            </a:endParaRPr>
          </a:p>
          <a:p>
            <a:pPr marL="450000" lvl="1" indent="0" algn="just">
              <a:lnSpc>
                <a:spcPct val="90000"/>
              </a:lnSpc>
              <a:buClr>
                <a:schemeClr val="tx2"/>
              </a:buClr>
              <a:buNone/>
            </a:pPr>
            <a:r>
              <a:rPr lang="en-US" altLang="fr-FR" sz="2000" dirty="0">
                <a:solidFill>
                  <a:schemeClr val="tx2"/>
                </a:solidFill>
              </a:rPr>
              <a:t>-Faire </a:t>
            </a:r>
            <a:r>
              <a:rPr lang="en-US" altLang="fr-FR" sz="2000" dirty="0" err="1">
                <a:solidFill>
                  <a:schemeClr val="tx2"/>
                </a:solidFill>
              </a:rPr>
              <a:t>en</a:t>
            </a:r>
            <a:r>
              <a:rPr lang="en-US" altLang="fr-FR" sz="2000" dirty="0">
                <a:solidFill>
                  <a:schemeClr val="tx2"/>
                </a:solidFill>
              </a:rPr>
              <a:t> </a:t>
            </a:r>
            <a:r>
              <a:rPr lang="en-US" altLang="fr-FR" sz="2000" dirty="0" err="1">
                <a:solidFill>
                  <a:schemeClr val="tx2"/>
                </a:solidFill>
              </a:rPr>
              <a:t>sorte</a:t>
            </a:r>
            <a:r>
              <a:rPr lang="en-US" altLang="fr-FR" sz="2000" dirty="0">
                <a:solidFill>
                  <a:schemeClr val="tx2"/>
                </a:solidFill>
              </a:rPr>
              <a:t> que </a:t>
            </a:r>
            <a:r>
              <a:rPr lang="en-US" altLang="fr-FR" sz="2000" dirty="0" err="1">
                <a:solidFill>
                  <a:schemeClr val="tx2"/>
                </a:solidFill>
              </a:rPr>
              <a:t>cette</a:t>
            </a:r>
            <a:r>
              <a:rPr lang="en-US" altLang="fr-FR" sz="2000" dirty="0">
                <a:solidFill>
                  <a:schemeClr val="tx2"/>
                </a:solidFill>
              </a:rPr>
              <a:t> école </a:t>
            </a:r>
            <a:r>
              <a:rPr lang="en-US" altLang="fr-FR" sz="2000" dirty="0" err="1">
                <a:solidFill>
                  <a:schemeClr val="tx2"/>
                </a:solidFill>
              </a:rPr>
              <a:t>soit</a:t>
            </a:r>
            <a:r>
              <a:rPr lang="en-US" altLang="fr-FR" sz="2000" dirty="0">
                <a:solidFill>
                  <a:schemeClr val="tx2"/>
                </a:solidFill>
              </a:rPr>
              <a:t> </a:t>
            </a:r>
            <a:r>
              <a:rPr lang="en-US" altLang="fr-FR" sz="2000" dirty="0" err="1">
                <a:solidFill>
                  <a:schemeClr val="tx2"/>
                </a:solidFill>
              </a:rPr>
              <a:t>une</a:t>
            </a:r>
            <a:r>
              <a:rPr lang="en-US" altLang="fr-FR" sz="2000" dirty="0">
                <a:solidFill>
                  <a:schemeClr val="tx2"/>
                </a:solidFill>
              </a:rPr>
              <a:t> «</a:t>
            </a:r>
            <a:r>
              <a:rPr lang="en-US" altLang="fr-FR" sz="2000" b="1" dirty="0">
                <a:solidFill>
                  <a:schemeClr val="accent1"/>
                </a:solidFill>
              </a:rPr>
              <a:t> école pour </a:t>
            </a:r>
            <a:r>
              <a:rPr lang="en-US" altLang="fr-FR" sz="2000" b="1" dirty="0" err="1">
                <a:solidFill>
                  <a:schemeClr val="accent1"/>
                </a:solidFill>
              </a:rPr>
              <a:t>tous</a:t>
            </a:r>
            <a:r>
              <a:rPr lang="en-US" altLang="fr-FR" sz="2000" b="1" dirty="0">
                <a:solidFill>
                  <a:schemeClr val="accent1"/>
                </a:solidFill>
              </a:rPr>
              <a:t> », </a:t>
            </a:r>
            <a:r>
              <a:rPr lang="en-US" altLang="fr-FR" sz="2000" dirty="0" err="1">
                <a:solidFill>
                  <a:schemeClr val="tx2"/>
                </a:solidFill>
              </a:rPr>
              <a:t>soucieuse</a:t>
            </a:r>
            <a:r>
              <a:rPr lang="en-US" altLang="fr-FR" sz="2000" dirty="0">
                <a:solidFill>
                  <a:schemeClr val="tx2"/>
                </a:solidFill>
              </a:rPr>
              <a:t> de la </a:t>
            </a:r>
            <a:r>
              <a:rPr lang="en-US" altLang="fr-FR" sz="2000" dirty="0" err="1">
                <a:solidFill>
                  <a:schemeClr val="tx2"/>
                </a:solidFill>
              </a:rPr>
              <a:t>réussite</a:t>
            </a:r>
            <a:r>
              <a:rPr lang="en-US" altLang="fr-FR" sz="2000" dirty="0">
                <a:solidFill>
                  <a:schemeClr val="tx2"/>
                </a:solidFill>
              </a:rPr>
              <a:t> de tout </a:t>
            </a:r>
            <a:r>
              <a:rPr lang="en-US" altLang="fr-FR" sz="2000" dirty="0" err="1">
                <a:solidFill>
                  <a:schemeClr val="tx2"/>
                </a:solidFill>
              </a:rPr>
              <a:t>élève</a:t>
            </a:r>
            <a:r>
              <a:rPr lang="en-US" altLang="fr-FR" sz="2000" dirty="0">
                <a:solidFill>
                  <a:schemeClr val="tx2"/>
                </a:solidFill>
              </a:rPr>
              <a:t>, </a:t>
            </a:r>
            <a:r>
              <a:rPr lang="en-US" altLang="fr-FR" sz="2000" dirty="0" err="1">
                <a:solidFill>
                  <a:schemeClr val="tx2"/>
                </a:solidFill>
              </a:rPr>
              <a:t>quel</a:t>
            </a:r>
            <a:r>
              <a:rPr lang="en-US" altLang="fr-FR" sz="2000" dirty="0">
                <a:solidFill>
                  <a:schemeClr val="tx2"/>
                </a:solidFill>
              </a:rPr>
              <a:t> que </a:t>
            </a:r>
            <a:r>
              <a:rPr lang="en-US" altLang="fr-FR" sz="2000" dirty="0" err="1">
                <a:solidFill>
                  <a:schemeClr val="tx2"/>
                </a:solidFill>
              </a:rPr>
              <a:t>soit</a:t>
            </a:r>
            <a:r>
              <a:rPr lang="en-US" altLang="fr-FR" sz="2000" dirty="0">
                <a:solidFill>
                  <a:schemeClr val="tx2"/>
                </a:solidFill>
              </a:rPr>
              <a:t> </a:t>
            </a:r>
            <a:r>
              <a:rPr lang="en-US" altLang="fr-FR" sz="2000" dirty="0" err="1">
                <a:solidFill>
                  <a:schemeClr val="tx2"/>
                </a:solidFill>
              </a:rPr>
              <a:t>leur</a:t>
            </a:r>
            <a:r>
              <a:rPr lang="en-US" altLang="fr-FR" sz="2000" dirty="0">
                <a:solidFill>
                  <a:schemeClr val="tx2"/>
                </a:solidFill>
              </a:rPr>
              <a:t> handicap </a:t>
            </a:r>
            <a:r>
              <a:rPr lang="en-US" altLang="fr-FR" sz="2000" dirty="0" err="1">
                <a:solidFill>
                  <a:schemeClr val="tx2"/>
                </a:solidFill>
              </a:rPr>
              <a:t>est</a:t>
            </a:r>
            <a:r>
              <a:rPr lang="en-US" altLang="fr-FR" sz="2000" dirty="0">
                <a:solidFill>
                  <a:schemeClr val="tx2"/>
                </a:solidFill>
              </a:rPr>
              <a:t> un droit </a:t>
            </a:r>
            <a:r>
              <a:rPr lang="en-US" altLang="fr-FR" sz="2000" dirty="0" err="1">
                <a:solidFill>
                  <a:schemeClr val="tx2"/>
                </a:solidFill>
              </a:rPr>
              <a:t>fondamental</a:t>
            </a:r>
            <a:r>
              <a:rPr lang="en-US" altLang="fr-FR" sz="2000" dirty="0">
                <a:solidFill>
                  <a:schemeClr val="tx2"/>
                </a:solidFill>
              </a:rPr>
              <a:t> (</a:t>
            </a:r>
            <a:r>
              <a:rPr lang="en-US" altLang="fr-FR" sz="2000" dirty="0" err="1">
                <a:solidFill>
                  <a:schemeClr val="tx2"/>
                </a:solidFill>
              </a:rPr>
              <a:t>Elèves</a:t>
            </a:r>
            <a:r>
              <a:rPr lang="en-US" altLang="fr-FR" sz="2000" dirty="0">
                <a:solidFill>
                  <a:schemeClr val="tx2"/>
                </a:solidFill>
              </a:rPr>
              <a:t> </a:t>
            </a:r>
            <a:r>
              <a:rPr lang="en-US" altLang="fr-FR" sz="2000" dirty="0" err="1">
                <a:solidFill>
                  <a:schemeClr val="tx2"/>
                </a:solidFill>
              </a:rPr>
              <a:t>en</a:t>
            </a:r>
            <a:r>
              <a:rPr lang="en-US" altLang="fr-FR" sz="2000" dirty="0">
                <a:solidFill>
                  <a:schemeClr val="tx2"/>
                </a:solidFill>
              </a:rPr>
              <a:t> situation de handicap, </a:t>
            </a:r>
            <a:r>
              <a:rPr lang="en-US" altLang="fr-FR" sz="2000" dirty="0" err="1">
                <a:solidFill>
                  <a:schemeClr val="tx2"/>
                </a:solidFill>
              </a:rPr>
              <a:t>présentant</a:t>
            </a:r>
            <a:r>
              <a:rPr lang="en-US" altLang="fr-FR" sz="2000" dirty="0">
                <a:solidFill>
                  <a:schemeClr val="tx2"/>
                </a:solidFill>
              </a:rPr>
              <a:t> un </a:t>
            </a:r>
            <a:r>
              <a:rPr lang="en-US" altLang="fr-FR" sz="2000" dirty="0" err="1">
                <a:solidFill>
                  <a:schemeClr val="tx2"/>
                </a:solidFill>
              </a:rPr>
              <a:t>problème</a:t>
            </a:r>
            <a:r>
              <a:rPr lang="en-US" altLang="fr-FR" sz="2000" dirty="0">
                <a:solidFill>
                  <a:schemeClr val="tx2"/>
                </a:solidFill>
              </a:rPr>
              <a:t> de </a:t>
            </a:r>
            <a:r>
              <a:rPr lang="en-US" altLang="fr-FR" sz="2000" dirty="0" err="1">
                <a:solidFill>
                  <a:schemeClr val="tx2"/>
                </a:solidFill>
              </a:rPr>
              <a:t>santé</a:t>
            </a:r>
            <a:r>
              <a:rPr lang="en-US" altLang="fr-FR" sz="2000" dirty="0">
                <a:solidFill>
                  <a:schemeClr val="tx2"/>
                </a:solidFill>
              </a:rPr>
              <a:t>, </a:t>
            </a:r>
            <a:r>
              <a:rPr lang="en-US" altLang="fr-FR" sz="2000" dirty="0" err="1">
                <a:solidFill>
                  <a:schemeClr val="tx2"/>
                </a:solidFill>
              </a:rPr>
              <a:t>une</a:t>
            </a:r>
            <a:r>
              <a:rPr lang="en-US" altLang="fr-FR" sz="2000" dirty="0">
                <a:solidFill>
                  <a:schemeClr val="tx2"/>
                </a:solidFill>
              </a:rPr>
              <a:t> </a:t>
            </a:r>
            <a:r>
              <a:rPr lang="en-US" altLang="fr-FR" sz="2000" dirty="0" err="1">
                <a:solidFill>
                  <a:schemeClr val="tx2"/>
                </a:solidFill>
              </a:rPr>
              <a:t>difficulté</a:t>
            </a:r>
            <a:r>
              <a:rPr lang="en-US" altLang="fr-FR" sz="2000" dirty="0">
                <a:solidFill>
                  <a:schemeClr val="tx2"/>
                </a:solidFill>
              </a:rPr>
              <a:t> </a:t>
            </a:r>
            <a:r>
              <a:rPr lang="en-US" altLang="fr-FR" sz="2000" dirty="0" err="1">
                <a:solidFill>
                  <a:schemeClr val="tx2"/>
                </a:solidFill>
              </a:rPr>
              <a:t>d’apprentissage</a:t>
            </a:r>
            <a:r>
              <a:rPr lang="en-US" altLang="fr-FR" sz="2000" dirty="0">
                <a:solidFill>
                  <a:schemeClr val="tx2"/>
                </a:solidFill>
              </a:rPr>
              <a:t>, </a:t>
            </a:r>
            <a:r>
              <a:rPr lang="en-US" altLang="fr-FR" sz="2000" dirty="0" err="1">
                <a:solidFill>
                  <a:schemeClr val="tx2"/>
                </a:solidFill>
              </a:rPr>
              <a:t>à</a:t>
            </a:r>
            <a:r>
              <a:rPr lang="en-US" altLang="fr-FR" sz="2000" dirty="0">
                <a:solidFill>
                  <a:schemeClr val="tx2"/>
                </a:solidFill>
              </a:rPr>
              <a:t>  haut </a:t>
            </a:r>
            <a:r>
              <a:rPr lang="en-US" altLang="fr-FR" sz="2000" dirty="0" err="1">
                <a:solidFill>
                  <a:schemeClr val="tx2"/>
                </a:solidFill>
              </a:rPr>
              <a:t>potentiel</a:t>
            </a:r>
            <a:r>
              <a:rPr lang="en-US" altLang="fr-FR" sz="2000" dirty="0">
                <a:solidFill>
                  <a:schemeClr val="tx2"/>
                </a:solidFill>
              </a:rPr>
              <a:t>, …).</a:t>
            </a:r>
            <a:endParaRPr lang="en-US" altLang="fr-FR" sz="2000" i="1" dirty="0">
              <a:solidFill>
                <a:schemeClr val="tx2"/>
              </a:solidFill>
            </a:endParaRPr>
          </a:p>
        </p:txBody>
      </p:sp>
      <p:pic>
        <p:nvPicPr>
          <p:cNvPr id="11276" name="Picture 11275">
            <a:extLst>
              <a:ext uri="{FF2B5EF4-FFF2-40B4-BE49-F238E27FC236}">
                <a16:creationId xmlns:a16="http://schemas.microsoft.com/office/drawing/2014/main" id="{7AEE9CAC-347C-43C2-AE87-6BC5566E60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t="964" r="2807" b="1446"/>
          <a:stretch/>
        </p:blipFill>
        <p:spPr>
          <a:xfrm>
            <a:off x="7232905" y="1"/>
            <a:ext cx="4959095" cy="6858000"/>
          </a:xfrm>
          <a:prstGeom prst="rect">
            <a:avLst/>
          </a:prstGeom>
        </p:spPr>
      </p:pic>
      <p:pic>
        <p:nvPicPr>
          <p:cNvPr id="11271" name="Graphic 11270" descr="Juge">
            <a:extLst>
              <a:ext uri="{FF2B5EF4-FFF2-40B4-BE49-F238E27FC236}">
                <a16:creationId xmlns:a16="http://schemas.microsoft.com/office/drawing/2014/main" id="{8CA80815-FBF2-4035-B088-8B7B2826BC5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552945" y="1197355"/>
            <a:ext cx="3995592" cy="3995592"/>
          </a:xfrm>
          <a:prstGeom prst="rect">
            <a:avLst/>
          </a:prstGeom>
        </p:spPr>
      </p:pic>
      <p:sp>
        <p:nvSpPr>
          <p:cNvPr id="3" name="Titre 2">
            <a:extLst>
              <a:ext uri="{FF2B5EF4-FFF2-40B4-BE49-F238E27FC236}">
                <a16:creationId xmlns:a16="http://schemas.microsoft.com/office/drawing/2014/main" id="{49F36618-9310-3DEE-238E-3EDBD3A41CD2}"/>
              </a:ext>
            </a:extLst>
          </p:cNvPr>
          <p:cNvSpPr txBox="1">
            <a:spLocks/>
          </p:cNvSpPr>
          <p:nvPr/>
        </p:nvSpPr>
        <p:spPr>
          <a:xfrm>
            <a:off x="7649553" y="4931848"/>
            <a:ext cx="3995593" cy="990600"/>
          </a:xfrm>
          <a:prstGeom prst="rect">
            <a:avLst/>
          </a:prstGeom>
          <a:effectLst>
            <a:outerShdw blurRad="25400" dir="17880000">
              <a:srgbClr val="000000">
                <a:alpha val="46000"/>
              </a:srgbClr>
            </a:outerShdw>
          </a:effectLst>
        </p:spPr>
        <p:txBody>
          <a:bodyPr vert="horz" lIns="91440" tIns="45720" rIns="91440" bIns="45720" rtlCol="0" anchor="ctr" anchorCtr="0">
            <a:normAutofit fontScale="85000" lnSpcReduction="20000"/>
          </a:bodyPr>
          <a:lstStyle>
            <a:lvl1pPr algn="ctr" defTabSz="457200" rtl="0" eaLnBrk="1" latinLnBrk="0" hangingPunct="1">
              <a:lnSpc>
                <a:spcPct val="100000"/>
              </a:lnSpc>
              <a:spcBef>
                <a:spcPct val="0"/>
              </a:spcBef>
              <a:buNone/>
              <a:defRPr sz="4000" i="0" kern="1200">
                <a:ln>
                  <a:solidFill>
                    <a:schemeClr val="bg1">
                      <a:lumMod val="75000"/>
                      <a:lumOff val="25000"/>
                      <a:alpha val="10000"/>
                    </a:schemeClr>
                  </a:solidFill>
                </a:ln>
                <a:solidFill>
                  <a:srgbClr val="005E8B"/>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dirty="0"/>
              <a:t>L’école inclusive: </a:t>
            </a:r>
          </a:p>
          <a:p>
            <a:r>
              <a:rPr lang="fr-FR" dirty="0"/>
              <a:t>une philosophie</a:t>
            </a:r>
          </a:p>
        </p:txBody>
      </p:sp>
    </p:spTree>
    <p:custDataLst>
      <p:tags r:id="rId1"/>
    </p:custData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0889" y="106017"/>
            <a:ext cx="10930293" cy="675198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9504208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duotone>
              <a:schemeClr val="bg1">
                <a:shade val="80000"/>
                <a:lumMod val="80000"/>
              </a:schemeClr>
              <a:schemeClr val="bg1">
                <a:tint val="98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2DB61D-0079-EA49-B5E4-62DD8CDFD896}"/>
              </a:ext>
            </a:extLst>
          </p:cNvPr>
          <p:cNvSpPr>
            <a:spLocks noGrp="1"/>
          </p:cNvSpPr>
          <p:nvPr>
            <p:ph type="title"/>
          </p:nvPr>
        </p:nvSpPr>
        <p:spPr>
          <a:xfrm>
            <a:off x="633742" y="609599"/>
            <a:ext cx="3626023" cy="5273675"/>
          </a:xfrm>
        </p:spPr>
        <p:txBody>
          <a:bodyPr>
            <a:normAutofit/>
          </a:bodyPr>
          <a:lstStyle/>
          <a:p>
            <a:br>
              <a:rPr lang="fr-FR" sz="3200" b="1" dirty="0"/>
            </a:br>
            <a:br>
              <a:rPr lang="fr-FR" sz="3200" b="1" dirty="0"/>
            </a:br>
            <a:r>
              <a:rPr lang="fr-FR" sz="3200" b="1" dirty="0"/>
              <a:t>Connaître la</a:t>
            </a:r>
            <a:br>
              <a:rPr lang="fr-FR" sz="3200" b="1" dirty="0"/>
            </a:br>
            <a:r>
              <a:rPr lang="fr-FR" sz="3200" b="1" dirty="0"/>
              <a:t> Circulaire de rentrée 2019 – école inclusive</a:t>
            </a:r>
            <a:br>
              <a:rPr lang="fr-FR" sz="3200" b="1" dirty="0"/>
            </a:br>
            <a:br>
              <a:rPr lang="fr-FR" sz="3200" b="1" dirty="0"/>
            </a:br>
            <a:br>
              <a:rPr lang="fr-FR" sz="3200" dirty="0"/>
            </a:br>
            <a:r>
              <a:rPr lang="fr-FR" sz="2000" dirty="0"/>
              <a:t>n° 2019 – 088 du 5-6-2019</a:t>
            </a:r>
          </a:p>
        </p:txBody>
      </p:sp>
      <p:pic>
        <p:nvPicPr>
          <p:cNvPr id="10" name="Picture 9">
            <a:extLst>
              <a:ext uri="{FF2B5EF4-FFF2-40B4-BE49-F238E27FC236}">
                <a16:creationId xmlns:a16="http://schemas.microsoft.com/office/drawing/2014/main" id="{82AABC82-C2D1-4340-A6DF-6E73DF06FCA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cstate="email">
            <a:extLst>
              <a:ext uri="{28A0092B-C50C-407E-A947-70E740481C1C}">
                <a14:useLocalDpi xmlns:a14="http://schemas.microsoft.com/office/drawing/2010/main"/>
              </a:ext>
            </a:extLst>
          </a:blip>
          <a:srcRect/>
          <a:stretch/>
        </p:blipFill>
        <p:spPr>
          <a:xfrm>
            <a:off x="4639056" y="2"/>
            <a:ext cx="7552944" cy="6857998"/>
          </a:xfrm>
          <a:prstGeom prst="rect">
            <a:avLst/>
          </a:prstGeom>
        </p:spPr>
      </p:pic>
      <p:graphicFrame>
        <p:nvGraphicFramePr>
          <p:cNvPr id="5" name="Espace réservé du contenu 2">
            <a:extLst>
              <a:ext uri="{FF2B5EF4-FFF2-40B4-BE49-F238E27FC236}">
                <a16:creationId xmlns:a16="http://schemas.microsoft.com/office/drawing/2014/main" id="{BB19B9A1-F4E0-492F-B23E-D5F32CAAFCE6}"/>
              </a:ext>
            </a:extLst>
          </p:cNvPr>
          <p:cNvGraphicFramePr>
            <a:graphicFrameLocks noGrp="1"/>
          </p:cNvGraphicFramePr>
          <p:nvPr>
            <p:ph idx="1"/>
            <p:extLst>
              <p:ext uri="{D42A27DB-BD31-4B8C-83A1-F6EECF244321}">
                <p14:modId xmlns:p14="http://schemas.microsoft.com/office/powerpoint/2010/main" val="1357010249"/>
              </p:ext>
            </p:extLst>
          </p:nvPr>
        </p:nvGraphicFramePr>
        <p:xfrm>
          <a:off x="4865511" y="709682"/>
          <a:ext cx="6987822" cy="553307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Rectangle 7" descr="Schoolhouse">
            <a:extLst>
              <a:ext uri="{FF2B5EF4-FFF2-40B4-BE49-F238E27FC236}">
                <a16:creationId xmlns:a16="http://schemas.microsoft.com/office/drawing/2014/main" id="{30B68583-7845-1F49-B4E1-C012CD28D87F}"/>
              </a:ext>
            </a:extLst>
          </p:cNvPr>
          <p:cNvSpPr/>
          <p:nvPr/>
        </p:nvSpPr>
        <p:spPr>
          <a:xfrm>
            <a:off x="1885474" y="282217"/>
            <a:ext cx="854929" cy="854929"/>
          </a:xfrm>
          <a:prstGeom prst="rect">
            <a:avLst/>
          </a:prstGeom>
          <a: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Tree>
    <p:extLst>
      <p:ext uri="{BB962C8B-B14F-4D97-AF65-F5344CB8AC3E}">
        <p14:creationId xmlns:p14="http://schemas.microsoft.com/office/powerpoint/2010/main" val="1907259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 coins arrondis 8">
            <a:extLst>
              <a:ext uri="{FF2B5EF4-FFF2-40B4-BE49-F238E27FC236}">
                <a16:creationId xmlns:a16="http://schemas.microsoft.com/office/drawing/2014/main" id="{D941F287-7DC7-654B-8FCE-5C63E8891401}"/>
              </a:ext>
            </a:extLst>
          </p:cNvPr>
          <p:cNvSpPr/>
          <p:nvPr/>
        </p:nvSpPr>
        <p:spPr>
          <a:xfrm>
            <a:off x="1674008" y="1837344"/>
            <a:ext cx="6476079" cy="4755273"/>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dirty="0"/>
          </a:p>
          <a:p>
            <a:pPr marL="400050" indent="-400050" algn="ctr">
              <a:buAutoNum type="romanUcPeriod"/>
            </a:pPr>
            <a:endParaRPr lang="fr-FR" sz="1350" dirty="0"/>
          </a:p>
          <a:p>
            <a:pPr marL="400050" indent="-400050" algn="ctr">
              <a:buAutoNum type="romanUcPeriod"/>
            </a:pPr>
            <a:endParaRPr lang="fr-FR" sz="1350" dirty="0"/>
          </a:p>
          <a:p>
            <a:pPr marL="400050" indent="-400050" algn="ctr">
              <a:buAutoNum type="romanUcPeriod"/>
            </a:pPr>
            <a:endParaRPr lang="fr-FR" sz="1350" dirty="0"/>
          </a:p>
          <a:p>
            <a:pPr marL="400050" indent="-400050" algn="ctr">
              <a:buAutoNum type="romanUcPeriod"/>
            </a:pPr>
            <a:endParaRPr lang="fr-FR" sz="1350" dirty="0"/>
          </a:p>
          <a:p>
            <a:pPr marL="400050" indent="-400050" algn="ctr">
              <a:buAutoNum type="romanUcPeriod"/>
            </a:pPr>
            <a:endParaRPr lang="fr-FR" sz="1350" dirty="0"/>
          </a:p>
          <a:p>
            <a:pPr marL="400050" indent="-400050" algn="ctr">
              <a:buAutoNum type="romanUcPeriod"/>
            </a:pPr>
            <a:endParaRPr lang="fr-FR" sz="1350" dirty="0"/>
          </a:p>
          <a:p>
            <a:pPr marL="400050" indent="-400050" algn="ctr">
              <a:buAutoNum type="romanUcPeriod"/>
            </a:pPr>
            <a:endParaRPr lang="fr-FR" sz="1350" dirty="0"/>
          </a:p>
          <a:p>
            <a:pPr marL="400050" indent="-400050" algn="ctr">
              <a:buAutoNum type="romanUcPeriod"/>
            </a:pPr>
            <a:endParaRPr lang="fr-FR" sz="1350" dirty="0"/>
          </a:p>
          <a:p>
            <a:pPr marL="400050" indent="-400050" algn="ctr">
              <a:buAutoNum type="romanUcPeriod"/>
            </a:pPr>
            <a:endParaRPr lang="fr-FR" sz="1350" dirty="0"/>
          </a:p>
          <a:p>
            <a:pPr marL="400050" indent="-400050" algn="ctr">
              <a:buAutoNum type="romanUcPeriod"/>
            </a:pPr>
            <a:endParaRPr lang="fr-FR" sz="1350" dirty="0"/>
          </a:p>
          <a:p>
            <a:pPr marL="400050" indent="-400050" algn="ctr">
              <a:buAutoNum type="romanUcPeriod"/>
            </a:pPr>
            <a:endParaRPr lang="fr-FR" sz="1350" dirty="0"/>
          </a:p>
          <a:p>
            <a:pPr marL="400050" indent="-400050" algn="ctr">
              <a:buAutoNum type="romanUcPeriod"/>
            </a:pPr>
            <a:endParaRPr lang="fr-FR" sz="1350" dirty="0"/>
          </a:p>
          <a:p>
            <a:pPr marL="400050" indent="-400050" algn="ctr">
              <a:buAutoNum type="romanUcPeriod"/>
            </a:pPr>
            <a:endParaRPr lang="fr-FR" sz="1350" dirty="0"/>
          </a:p>
          <a:p>
            <a:pPr marL="400050" indent="-400050" algn="ctr">
              <a:buAutoNum type="romanUcPeriod"/>
            </a:pPr>
            <a:endParaRPr lang="fr-FR" sz="1350" dirty="0"/>
          </a:p>
          <a:p>
            <a:pPr marL="400050" indent="-400050" algn="ctr">
              <a:buAutoNum type="romanUcPeriod"/>
            </a:pPr>
            <a:endParaRPr lang="fr-FR" sz="1350" dirty="0"/>
          </a:p>
          <a:p>
            <a:pPr marL="400050" indent="-400050" algn="ctr">
              <a:buAutoNum type="romanUcPeriod"/>
            </a:pPr>
            <a:endParaRPr lang="fr-FR" sz="1350" dirty="0"/>
          </a:p>
          <a:p>
            <a:pPr marL="400050" indent="-400050" algn="ctr">
              <a:buAutoNum type="romanUcPeriod"/>
            </a:pPr>
            <a:endParaRPr lang="fr-FR" sz="1350" dirty="0"/>
          </a:p>
          <a:p>
            <a:pPr marL="400050" indent="-400050" algn="ctr">
              <a:buAutoNum type="romanUcPeriod"/>
            </a:pPr>
            <a:endParaRPr lang="fr-FR" sz="1350" dirty="0"/>
          </a:p>
          <a:p>
            <a:pPr marL="400050" indent="-400050" algn="ctr">
              <a:buAutoNum type="romanUcPeriod"/>
            </a:pPr>
            <a:endParaRPr lang="fr-FR" sz="1350" dirty="0"/>
          </a:p>
          <a:p>
            <a:pPr marL="400050" indent="-400050" algn="ctr">
              <a:buAutoNum type="romanUcPeriod"/>
            </a:pPr>
            <a:endParaRPr lang="fr-FR" sz="1350" dirty="0"/>
          </a:p>
        </p:txBody>
      </p:sp>
      <p:sp>
        <p:nvSpPr>
          <p:cNvPr id="7" name="ZoneTexte 6">
            <a:extLst>
              <a:ext uri="{FF2B5EF4-FFF2-40B4-BE49-F238E27FC236}">
                <a16:creationId xmlns:a16="http://schemas.microsoft.com/office/drawing/2014/main" id="{C9E512AC-6CB8-B844-92BB-20503742D594}"/>
              </a:ext>
            </a:extLst>
          </p:cNvPr>
          <p:cNvSpPr txBox="1"/>
          <p:nvPr/>
        </p:nvSpPr>
        <p:spPr>
          <a:xfrm>
            <a:off x="1910627" y="1105918"/>
            <a:ext cx="7725192" cy="523220"/>
          </a:xfrm>
          <a:prstGeom prst="rect">
            <a:avLst/>
          </a:prstGeom>
          <a:noFill/>
        </p:spPr>
        <p:txBody>
          <a:bodyPr wrap="none" rtlCol="0">
            <a:spAutoFit/>
          </a:bodyPr>
          <a:lstStyle/>
          <a:p>
            <a:pPr algn="ctr"/>
            <a:r>
              <a:rPr lang="fr-FR" sz="2800" dirty="0"/>
              <a:t>Création d’un service départemental Ecole inclusive</a:t>
            </a:r>
            <a:endParaRPr lang="fr-FR" sz="2800" b="1" dirty="0"/>
          </a:p>
        </p:txBody>
      </p:sp>
      <p:sp>
        <p:nvSpPr>
          <p:cNvPr id="8" name="Rectangle 7" descr="Group">
            <a:extLst>
              <a:ext uri="{FF2B5EF4-FFF2-40B4-BE49-F238E27FC236}">
                <a16:creationId xmlns:a16="http://schemas.microsoft.com/office/drawing/2014/main" id="{C7FB3096-E0A6-B34C-A82B-6EEBB43E52FD}"/>
              </a:ext>
            </a:extLst>
          </p:cNvPr>
          <p:cNvSpPr/>
          <p:nvPr/>
        </p:nvSpPr>
        <p:spPr>
          <a:xfrm>
            <a:off x="1216764" y="1165470"/>
            <a:ext cx="540175" cy="540175"/>
          </a:xfrm>
          <a:prstGeom prst="rect">
            <a:avLst/>
          </a:prstGeom>
          <a: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accent5">
              <a:hueOff val="0"/>
              <a:satOff val="0"/>
              <a:lumOff val="0"/>
              <a:alphaOff val="0"/>
            </a:schemeClr>
          </a:effectRef>
          <a:fontRef idx="minor">
            <a:schemeClr val="lt1"/>
          </a:fontRef>
        </p:style>
      </p:sp>
      <p:sp>
        <p:nvSpPr>
          <p:cNvPr id="10" name="Rectangle 9" descr="Schoolhouse">
            <a:extLst>
              <a:ext uri="{FF2B5EF4-FFF2-40B4-BE49-F238E27FC236}">
                <a16:creationId xmlns:a16="http://schemas.microsoft.com/office/drawing/2014/main" id="{2A2E6B4D-6FF5-214B-9170-519CAE90C839}"/>
              </a:ext>
            </a:extLst>
          </p:cNvPr>
          <p:cNvSpPr/>
          <p:nvPr/>
        </p:nvSpPr>
        <p:spPr>
          <a:xfrm>
            <a:off x="121292" y="70288"/>
            <a:ext cx="854929" cy="854929"/>
          </a:xfrm>
          <a:prstGeom prst="rect">
            <a:avLst/>
          </a:prstGeom>
          <a: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13" name="Rectangle 12">
            <a:extLst>
              <a:ext uri="{FF2B5EF4-FFF2-40B4-BE49-F238E27FC236}">
                <a16:creationId xmlns:a16="http://schemas.microsoft.com/office/drawing/2014/main" id="{6BE68F86-18EE-E047-9B45-69C1AEAA05FA}"/>
              </a:ext>
            </a:extLst>
          </p:cNvPr>
          <p:cNvSpPr/>
          <p:nvPr/>
        </p:nvSpPr>
        <p:spPr>
          <a:xfrm>
            <a:off x="2371796" y="165054"/>
            <a:ext cx="12070708" cy="523220"/>
          </a:xfrm>
          <a:prstGeom prst="rect">
            <a:avLst/>
          </a:prstGeom>
        </p:spPr>
        <p:txBody>
          <a:bodyPr wrap="square">
            <a:spAutoFit/>
          </a:bodyPr>
          <a:lstStyle/>
          <a:p>
            <a:r>
              <a:rPr lang="fr-FR" sz="1400" b="1" dirty="0"/>
              <a:t>Connaître la Circulaire de rentrée 2019 – école inclusive</a:t>
            </a:r>
            <a:br>
              <a:rPr lang="fr-FR" sz="1400" dirty="0"/>
            </a:br>
            <a:r>
              <a:rPr lang="fr-FR" sz="1400" dirty="0"/>
              <a:t>n° 2019 – 088 du 5-6-2019</a:t>
            </a:r>
          </a:p>
        </p:txBody>
      </p:sp>
      <p:pic>
        <p:nvPicPr>
          <p:cNvPr id="2" name="Image 1">
            <a:extLst>
              <a:ext uri="{FF2B5EF4-FFF2-40B4-BE49-F238E27FC236}">
                <a16:creationId xmlns:a16="http://schemas.microsoft.com/office/drawing/2014/main" id="{2BA03A13-C294-53F4-7C92-4C3165E3367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12276" y="2151841"/>
            <a:ext cx="5420976" cy="4357237"/>
          </a:xfrm>
          <a:prstGeom prst="rect">
            <a:avLst/>
          </a:prstGeom>
        </p:spPr>
      </p:pic>
    </p:spTree>
    <p:extLst>
      <p:ext uri="{BB962C8B-B14F-4D97-AF65-F5344CB8AC3E}">
        <p14:creationId xmlns:p14="http://schemas.microsoft.com/office/powerpoint/2010/main" val="39244862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D7EF95-9CA6-7C4F-AC9A-AB91B05273EA}"/>
              </a:ext>
            </a:extLst>
          </p:cNvPr>
          <p:cNvSpPr>
            <a:spLocks noGrp="1"/>
          </p:cNvSpPr>
          <p:nvPr>
            <p:ph type="title"/>
          </p:nvPr>
        </p:nvSpPr>
        <p:spPr>
          <a:xfrm>
            <a:off x="770456" y="758391"/>
            <a:ext cx="10928684" cy="630594"/>
          </a:xfrm>
          <a:solidFill>
            <a:schemeClr val="accent2">
              <a:lumMod val="50000"/>
            </a:schemeClr>
          </a:solidFill>
        </p:spPr>
        <p:txBody>
          <a:bodyPr>
            <a:normAutofit fontScale="90000"/>
          </a:bodyPr>
          <a:lstStyle/>
          <a:p>
            <a:r>
              <a:rPr lang="fr-FR" b="1" dirty="0">
                <a:solidFill>
                  <a:schemeClr val="tx1"/>
                </a:solidFill>
              </a:rPr>
              <a:t>Les Pôles inclusifs d’accompagnement localisés </a:t>
            </a:r>
          </a:p>
        </p:txBody>
      </p:sp>
      <p:pic>
        <p:nvPicPr>
          <p:cNvPr id="11" name="Image 10" descr="Une image contenant texte&#10;&#10;Description générée automatiquement">
            <a:extLst>
              <a:ext uri="{FF2B5EF4-FFF2-40B4-BE49-F238E27FC236}">
                <a16:creationId xmlns:a16="http://schemas.microsoft.com/office/drawing/2014/main" id="{84ED1F30-0399-8042-92F9-F1D53CA65C3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1292" y="2421743"/>
            <a:ext cx="8793406" cy="4364038"/>
          </a:xfrm>
          <a:prstGeom prst="rect">
            <a:avLst/>
          </a:prstGeom>
        </p:spPr>
      </p:pic>
      <p:sp>
        <p:nvSpPr>
          <p:cNvPr id="12" name="Rectangle 11">
            <a:extLst>
              <a:ext uri="{FF2B5EF4-FFF2-40B4-BE49-F238E27FC236}">
                <a16:creationId xmlns:a16="http://schemas.microsoft.com/office/drawing/2014/main" id="{3160CF4E-830F-3649-B891-6DF9D6137819}"/>
              </a:ext>
            </a:extLst>
          </p:cNvPr>
          <p:cNvSpPr/>
          <p:nvPr/>
        </p:nvSpPr>
        <p:spPr>
          <a:xfrm>
            <a:off x="436812" y="1551421"/>
            <a:ext cx="3327586" cy="707886"/>
          </a:xfrm>
          <a:prstGeom prst="rect">
            <a:avLst/>
          </a:prstGeom>
        </p:spPr>
        <p:txBody>
          <a:bodyPr wrap="square">
            <a:spAutoFit/>
          </a:bodyPr>
          <a:lstStyle/>
          <a:p>
            <a:r>
              <a:rPr lang="fr-FR" sz="2000" b="1" dirty="0"/>
              <a:t>Rappel des 3 axes</a:t>
            </a:r>
          </a:p>
          <a:p>
            <a:r>
              <a:rPr lang="fr-FR" sz="2000" b="1" dirty="0"/>
              <a:t> principaux de travail:</a:t>
            </a:r>
          </a:p>
        </p:txBody>
      </p:sp>
      <p:sp>
        <p:nvSpPr>
          <p:cNvPr id="8" name="Rectangle 7" descr="Schoolhouse">
            <a:extLst>
              <a:ext uri="{FF2B5EF4-FFF2-40B4-BE49-F238E27FC236}">
                <a16:creationId xmlns:a16="http://schemas.microsoft.com/office/drawing/2014/main" id="{548CA52E-1D78-DE45-B1F5-1236E9CEB742}"/>
              </a:ext>
            </a:extLst>
          </p:cNvPr>
          <p:cNvSpPr/>
          <p:nvPr/>
        </p:nvSpPr>
        <p:spPr>
          <a:xfrm>
            <a:off x="121292" y="70288"/>
            <a:ext cx="854929" cy="854929"/>
          </a:xfrm>
          <a:prstGeom prst="rect">
            <a:avLst/>
          </a:prstGeom>
          <a: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14" name="Rectangle 13">
            <a:extLst>
              <a:ext uri="{FF2B5EF4-FFF2-40B4-BE49-F238E27FC236}">
                <a16:creationId xmlns:a16="http://schemas.microsoft.com/office/drawing/2014/main" id="{23367DB6-CA0F-4A4D-AC40-A3191FDE8923}"/>
              </a:ext>
            </a:extLst>
          </p:cNvPr>
          <p:cNvSpPr/>
          <p:nvPr/>
        </p:nvSpPr>
        <p:spPr>
          <a:xfrm>
            <a:off x="2312626" y="157564"/>
            <a:ext cx="12070708" cy="307777"/>
          </a:xfrm>
          <a:prstGeom prst="rect">
            <a:avLst/>
          </a:prstGeom>
        </p:spPr>
        <p:txBody>
          <a:bodyPr wrap="square">
            <a:spAutoFit/>
          </a:bodyPr>
          <a:lstStyle/>
          <a:p>
            <a:r>
              <a:rPr lang="fr-FR" sz="1400" b="1" dirty="0"/>
              <a:t>Connaître la Circulaire de rentrée 2019 – école inclusive </a:t>
            </a:r>
            <a:r>
              <a:rPr lang="fr-FR" sz="1400" dirty="0"/>
              <a:t>n° 2019 – 088 du 5-6-2019</a:t>
            </a:r>
          </a:p>
        </p:txBody>
      </p:sp>
      <p:pic>
        <p:nvPicPr>
          <p:cNvPr id="5" name="Image 4">
            <a:extLst>
              <a:ext uri="{FF2B5EF4-FFF2-40B4-BE49-F238E27FC236}">
                <a16:creationId xmlns:a16="http://schemas.microsoft.com/office/drawing/2014/main" id="{B50AE3D7-1446-C703-195C-D50A3EE68CB7}"/>
              </a:ext>
            </a:extLst>
          </p:cNvPr>
          <p:cNvPicPr>
            <a:picLocks noChangeAspect="1"/>
          </p:cNvPicPr>
          <p:nvPr/>
        </p:nvPicPr>
        <p:blipFill>
          <a:blip r:embed="rId5"/>
          <a:stretch>
            <a:fillRect/>
          </a:stretch>
        </p:blipFill>
        <p:spPr>
          <a:xfrm>
            <a:off x="3982788" y="1682035"/>
            <a:ext cx="7772400" cy="4983880"/>
          </a:xfrm>
          <a:prstGeom prst="rect">
            <a:avLst/>
          </a:prstGeom>
        </p:spPr>
      </p:pic>
    </p:spTree>
    <p:extLst>
      <p:ext uri="{BB962C8B-B14F-4D97-AF65-F5344CB8AC3E}">
        <p14:creationId xmlns:p14="http://schemas.microsoft.com/office/powerpoint/2010/main" val="4137106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74EE6F10-993F-4D45-B434-3D51B841DB2D}"/>
              </a:ext>
            </a:extLst>
          </p:cNvPr>
          <p:cNvSpPr>
            <a:spLocks noGrp="1"/>
          </p:cNvSpPr>
          <p:nvPr>
            <p:ph sz="quarter" idx="1"/>
          </p:nvPr>
        </p:nvSpPr>
        <p:spPr>
          <a:xfrm>
            <a:off x="609600" y="1729408"/>
            <a:ext cx="10959008" cy="4939951"/>
          </a:xfrm>
        </p:spPr>
        <p:txBody>
          <a:bodyPr>
            <a:noAutofit/>
          </a:bodyPr>
          <a:lstStyle/>
          <a:p>
            <a:r>
              <a:rPr lang="fr-FR" dirty="0">
                <a:solidFill>
                  <a:schemeClr val="tx1"/>
                </a:solidFill>
              </a:rPr>
              <a:t>Création d’une </a:t>
            </a:r>
            <a:r>
              <a:rPr lang="fr-FR" b="1" u="sng" dirty="0">
                <a:solidFill>
                  <a:schemeClr val="tx2">
                    <a:lumMod val="90000"/>
                  </a:schemeClr>
                </a:solidFill>
              </a:rPr>
              <a:t>cellule départementale d ’écoute et de réponse</a:t>
            </a:r>
            <a:r>
              <a:rPr lang="fr-FR" u="sng" dirty="0">
                <a:solidFill>
                  <a:schemeClr val="tx2">
                    <a:lumMod val="90000"/>
                  </a:schemeClr>
                </a:solidFill>
              </a:rPr>
              <a:t> </a:t>
            </a:r>
            <a:r>
              <a:rPr lang="fr-FR" dirty="0">
                <a:solidFill>
                  <a:schemeClr val="tx1"/>
                </a:solidFill>
              </a:rPr>
              <a:t>aux familles opérationnelle de juin à novembre 2019</a:t>
            </a:r>
          </a:p>
          <a:p>
            <a:pPr marL="36900" indent="0">
              <a:buNone/>
            </a:pPr>
            <a:r>
              <a:rPr lang="fr-FR" u="sng" dirty="0">
                <a:solidFill>
                  <a:schemeClr val="tx1"/>
                </a:solidFill>
              </a:rPr>
              <a:t>2 grands objectifs: </a:t>
            </a:r>
          </a:p>
          <a:p>
            <a:pPr marL="36900" indent="0">
              <a:buNone/>
            </a:pPr>
            <a:r>
              <a:rPr lang="fr-FR" dirty="0">
                <a:solidFill>
                  <a:schemeClr val="tx1"/>
                </a:solidFill>
              </a:rPr>
              <a:t>-informer les familles dur les dispositifs existants et le fonctionnement du service public de l’école inclusive</a:t>
            </a:r>
          </a:p>
          <a:p>
            <a:pPr marL="36900" indent="0">
              <a:buNone/>
            </a:pPr>
            <a:r>
              <a:rPr lang="fr-FR" dirty="0">
                <a:solidFill>
                  <a:schemeClr val="tx1"/>
                </a:solidFill>
              </a:rPr>
              <a:t>-répondre plus précisément aux familles sur le dossier de leur enfant dans les 24h suivant leur appel.</a:t>
            </a:r>
          </a:p>
          <a:p>
            <a:pPr marL="36900" indent="0">
              <a:buNone/>
            </a:pPr>
            <a:endParaRPr lang="fr-FR" dirty="0">
              <a:solidFill>
                <a:schemeClr val="tx1"/>
              </a:solidFill>
            </a:endParaRPr>
          </a:p>
          <a:p>
            <a:r>
              <a:rPr lang="fr-FR" dirty="0">
                <a:solidFill>
                  <a:schemeClr val="tx1"/>
                </a:solidFill>
              </a:rPr>
              <a:t>Un </a:t>
            </a:r>
            <a:r>
              <a:rPr lang="fr-FR" b="1" u="sng" dirty="0">
                <a:solidFill>
                  <a:schemeClr val="tx2">
                    <a:lumMod val="90000"/>
                  </a:schemeClr>
                </a:solidFill>
              </a:rPr>
              <a:t>entretien </a:t>
            </a:r>
            <a:r>
              <a:rPr lang="fr-FR" dirty="0">
                <a:solidFill>
                  <a:schemeClr val="tx1"/>
                </a:solidFill>
              </a:rPr>
              <a:t>est organisé entre les parents, les AESH et les enseignants,</a:t>
            </a:r>
          </a:p>
          <a:p>
            <a:endParaRPr lang="fr-FR" dirty="0">
              <a:solidFill>
                <a:schemeClr val="tx1"/>
              </a:solidFill>
            </a:endParaRPr>
          </a:p>
          <a:p>
            <a:r>
              <a:rPr lang="fr-FR" dirty="0">
                <a:solidFill>
                  <a:schemeClr val="tx1"/>
                </a:solidFill>
              </a:rPr>
              <a:t>Un </a:t>
            </a:r>
            <a:r>
              <a:rPr lang="fr-FR" b="1" u="sng" dirty="0">
                <a:solidFill>
                  <a:schemeClr val="tx2">
                    <a:lumMod val="90000"/>
                  </a:schemeClr>
                </a:solidFill>
              </a:rPr>
              <a:t>livret de parcours inclusif</a:t>
            </a:r>
            <a:r>
              <a:rPr lang="fr-FR" dirty="0">
                <a:solidFill>
                  <a:schemeClr val="tx1"/>
                </a:solidFill>
              </a:rPr>
              <a:t> rassemblera les documents concernant l’élève et la prise en charge de ses besoins.</a:t>
            </a:r>
          </a:p>
          <a:p>
            <a:pPr marL="36900" indent="0">
              <a:buNone/>
            </a:pPr>
            <a:endParaRPr lang="fr-FR" dirty="0"/>
          </a:p>
        </p:txBody>
      </p:sp>
      <p:sp>
        <p:nvSpPr>
          <p:cNvPr id="3" name="Titre 2">
            <a:extLst>
              <a:ext uri="{FF2B5EF4-FFF2-40B4-BE49-F238E27FC236}">
                <a16:creationId xmlns:a16="http://schemas.microsoft.com/office/drawing/2014/main" id="{F35F5050-C8AF-9E44-A1E2-64641284B654}"/>
              </a:ext>
            </a:extLst>
          </p:cNvPr>
          <p:cNvSpPr>
            <a:spLocks noGrp="1"/>
          </p:cNvSpPr>
          <p:nvPr>
            <p:ph type="title"/>
          </p:nvPr>
        </p:nvSpPr>
        <p:spPr>
          <a:xfrm>
            <a:off x="623392" y="714958"/>
            <a:ext cx="10945216" cy="816955"/>
          </a:xfrm>
        </p:spPr>
        <p:txBody>
          <a:bodyPr>
            <a:normAutofit/>
          </a:bodyPr>
          <a:lstStyle/>
          <a:p>
            <a:r>
              <a:rPr lang="fr-FR" sz="3200" dirty="0">
                <a:solidFill>
                  <a:schemeClr val="accent2"/>
                </a:solidFill>
              </a:rPr>
              <a:t>Mieux accueillir les parents et mieux scolariser les élèves</a:t>
            </a:r>
          </a:p>
        </p:txBody>
      </p:sp>
      <p:sp>
        <p:nvSpPr>
          <p:cNvPr id="4" name="Rectangle 3" descr="Schoolhouse">
            <a:extLst>
              <a:ext uri="{FF2B5EF4-FFF2-40B4-BE49-F238E27FC236}">
                <a16:creationId xmlns:a16="http://schemas.microsoft.com/office/drawing/2014/main" id="{1C04034C-7453-D14C-AB44-29833234FFD4}"/>
              </a:ext>
            </a:extLst>
          </p:cNvPr>
          <p:cNvSpPr/>
          <p:nvPr/>
        </p:nvSpPr>
        <p:spPr>
          <a:xfrm>
            <a:off x="121292" y="70288"/>
            <a:ext cx="854929" cy="854929"/>
          </a:xfrm>
          <a:prstGeom prst="rect">
            <a:avLst/>
          </a:prstGeom>
          <a: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7" name="Rectangle 6">
            <a:extLst>
              <a:ext uri="{FF2B5EF4-FFF2-40B4-BE49-F238E27FC236}">
                <a16:creationId xmlns:a16="http://schemas.microsoft.com/office/drawing/2014/main" id="{DEBEA097-3129-FC4F-8126-FA8760A80404}"/>
              </a:ext>
            </a:extLst>
          </p:cNvPr>
          <p:cNvSpPr/>
          <p:nvPr/>
        </p:nvSpPr>
        <p:spPr>
          <a:xfrm>
            <a:off x="2276000" y="189975"/>
            <a:ext cx="12070708" cy="307777"/>
          </a:xfrm>
          <a:prstGeom prst="rect">
            <a:avLst/>
          </a:prstGeom>
        </p:spPr>
        <p:txBody>
          <a:bodyPr wrap="square">
            <a:spAutoFit/>
          </a:bodyPr>
          <a:lstStyle/>
          <a:p>
            <a:r>
              <a:rPr lang="fr-FR" sz="1400" b="1" dirty="0"/>
              <a:t>Connaître la Circulaire de rentrée 2019 – école inclusive </a:t>
            </a:r>
            <a:r>
              <a:rPr lang="fr-FR" sz="1400" dirty="0"/>
              <a:t>n° 2019 – 088 du 5-6-2019</a:t>
            </a:r>
          </a:p>
        </p:txBody>
      </p:sp>
    </p:spTree>
    <p:extLst>
      <p:ext uri="{BB962C8B-B14F-4D97-AF65-F5344CB8AC3E}">
        <p14:creationId xmlns:p14="http://schemas.microsoft.com/office/powerpoint/2010/main" val="866655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068969BD-8D9D-834A-B6B4-B2BCC43DBAFF}"/>
              </a:ext>
            </a:extLst>
          </p:cNvPr>
          <p:cNvSpPr>
            <a:spLocks noGrp="1"/>
          </p:cNvSpPr>
          <p:nvPr>
            <p:ph sz="quarter" idx="1"/>
          </p:nvPr>
        </p:nvSpPr>
        <p:spPr>
          <a:xfrm>
            <a:off x="433961" y="2043528"/>
            <a:ext cx="11293085" cy="4744184"/>
          </a:xfrm>
        </p:spPr>
        <p:txBody>
          <a:bodyPr>
            <a:noAutofit/>
          </a:bodyPr>
          <a:lstStyle/>
          <a:p>
            <a:r>
              <a:rPr lang="fr-FR" b="1" u="sng" dirty="0">
                <a:solidFill>
                  <a:schemeClr val="tx1"/>
                </a:solidFill>
              </a:rPr>
              <a:t>CAP école inclusive :</a:t>
            </a:r>
            <a:r>
              <a:rPr lang="fr-FR" dirty="0">
                <a:solidFill>
                  <a:schemeClr val="tx1"/>
                </a:solidFill>
              </a:rPr>
              <a:t> </a:t>
            </a:r>
            <a:r>
              <a:rPr lang="fr-FR" b="1" dirty="0">
                <a:solidFill>
                  <a:schemeClr val="tx1"/>
                </a:solidFill>
              </a:rPr>
              <a:t>Des outils pour accompagner tous les élèves</a:t>
            </a:r>
          </a:p>
          <a:p>
            <a:pPr marL="36900" indent="0">
              <a:buNone/>
            </a:pPr>
            <a:r>
              <a:rPr lang="fr-FR" dirty="0">
                <a:solidFill>
                  <a:schemeClr val="tx1"/>
                </a:solidFill>
                <a:effectLst/>
              </a:rPr>
              <a:t>- Vous accueillez dans votre classe des élèves à besoins éducatifs particuliers ou en situation de handicap ? Ce site a été conçu par des enseignants et des experts scientifiques pour vous </a:t>
            </a:r>
            <a:r>
              <a:rPr lang="fr-FR" b="1" dirty="0">
                <a:solidFill>
                  <a:schemeClr val="accent2"/>
                </a:solidFill>
                <a:effectLst/>
              </a:rPr>
              <a:t>informer et vous guider </a:t>
            </a:r>
            <a:r>
              <a:rPr lang="fr-FR" dirty="0">
                <a:solidFill>
                  <a:schemeClr val="tx1"/>
                </a:solidFill>
                <a:effectLst/>
              </a:rPr>
              <a:t>dans l'accompagnement de ces élèves.</a:t>
            </a:r>
          </a:p>
          <a:p>
            <a:pPr marL="36900" indent="0">
              <a:buNone/>
            </a:pPr>
            <a:r>
              <a:rPr lang="fr-FR" dirty="0">
                <a:solidFill>
                  <a:schemeClr val="tx1"/>
                </a:solidFill>
                <a:effectLst/>
              </a:rPr>
              <a:t>- Cap école inclusive vous offre </a:t>
            </a:r>
            <a:r>
              <a:rPr lang="fr-FR" b="1" dirty="0">
                <a:solidFill>
                  <a:schemeClr val="accent2"/>
                </a:solidFill>
                <a:effectLst/>
              </a:rPr>
              <a:t>des outils d’observation </a:t>
            </a:r>
            <a:r>
              <a:rPr lang="fr-FR" dirty="0">
                <a:solidFill>
                  <a:schemeClr val="tx1"/>
                </a:solidFill>
                <a:effectLst/>
              </a:rPr>
              <a:t>pour mieux identifier leurs besoins individuels. À partir d'une grille d’observation, dont vous aurez vous-même déterminé les entrées, des suggestions d’adaptations vous sont livrées.</a:t>
            </a:r>
          </a:p>
          <a:p>
            <a:pPr marL="36900" indent="0">
              <a:buNone/>
            </a:pPr>
            <a:r>
              <a:rPr lang="fr-FR" dirty="0">
                <a:solidFill>
                  <a:schemeClr val="tx1"/>
                </a:solidFill>
                <a:effectLst/>
              </a:rPr>
              <a:t>- La plateforme met par ailleurs à votre disposition </a:t>
            </a:r>
            <a:r>
              <a:rPr lang="fr-FR" b="1" dirty="0">
                <a:solidFill>
                  <a:schemeClr val="accent2"/>
                </a:solidFill>
                <a:effectLst/>
              </a:rPr>
              <a:t>des fiches d’adaptation thématiques</a:t>
            </a:r>
            <a:r>
              <a:rPr lang="fr-FR" dirty="0">
                <a:solidFill>
                  <a:schemeClr val="tx1"/>
                </a:solidFill>
                <a:effectLst/>
              </a:rPr>
              <a:t> téléchargeables, des ressources audiovisuelles (films d'animation,  podcasts) de même que diverses informations vous permettant de prendre contact avec vos référents locaux.  </a:t>
            </a:r>
            <a:endParaRPr lang="fr-FR" dirty="0">
              <a:solidFill>
                <a:schemeClr val="tx1"/>
              </a:solidFill>
            </a:endParaRPr>
          </a:p>
          <a:p>
            <a:r>
              <a:rPr lang="fr-FR" b="1" u="sng" dirty="0">
                <a:solidFill>
                  <a:schemeClr val="tx1"/>
                </a:solidFill>
              </a:rPr>
              <a:t>De la formation continue: </a:t>
            </a:r>
            <a:r>
              <a:rPr lang="fr-FR" dirty="0">
                <a:solidFill>
                  <a:schemeClr val="tx1"/>
                </a:solidFill>
              </a:rPr>
              <a:t>6h de formation sur les 48h relevant des obligations règlementaires de service</a:t>
            </a:r>
          </a:p>
        </p:txBody>
      </p:sp>
      <p:sp>
        <p:nvSpPr>
          <p:cNvPr id="3" name="Titre 2">
            <a:extLst>
              <a:ext uri="{FF2B5EF4-FFF2-40B4-BE49-F238E27FC236}">
                <a16:creationId xmlns:a16="http://schemas.microsoft.com/office/drawing/2014/main" id="{18350ABE-4BCA-1C40-B452-579CF2760AF1}"/>
              </a:ext>
            </a:extLst>
          </p:cNvPr>
          <p:cNvSpPr>
            <a:spLocks noGrp="1"/>
          </p:cNvSpPr>
          <p:nvPr>
            <p:ph type="title"/>
          </p:nvPr>
        </p:nvSpPr>
        <p:spPr>
          <a:xfrm>
            <a:off x="433961" y="735197"/>
            <a:ext cx="10945216" cy="990600"/>
          </a:xfrm>
        </p:spPr>
        <p:txBody>
          <a:bodyPr>
            <a:noAutofit/>
          </a:bodyPr>
          <a:lstStyle/>
          <a:p>
            <a:r>
              <a:rPr lang="fr-FR" sz="2800" dirty="0">
                <a:solidFill>
                  <a:schemeClr val="accent2"/>
                </a:solidFill>
              </a:rPr>
              <a:t>Reconnaitre le travail des enseignants, les soutenir </a:t>
            </a:r>
            <a:br>
              <a:rPr lang="fr-FR" sz="2800" dirty="0">
                <a:solidFill>
                  <a:schemeClr val="accent2"/>
                </a:solidFill>
              </a:rPr>
            </a:br>
            <a:r>
              <a:rPr lang="fr-FR" sz="2800" dirty="0">
                <a:solidFill>
                  <a:schemeClr val="accent2"/>
                </a:solidFill>
              </a:rPr>
              <a:t>et déployer une offre de formation accessible</a:t>
            </a:r>
          </a:p>
        </p:txBody>
      </p:sp>
      <p:sp>
        <p:nvSpPr>
          <p:cNvPr id="5" name="Rectangle 4" descr="Schoolhouse">
            <a:extLst>
              <a:ext uri="{FF2B5EF4-FFF2-40B4-BE49-F238E27FC236}">
                <a16:creationId xmlns:a16="http://schemas.microsoft.com/office/drawing/2014/main" id="{2D93A39B-1462-3D44-90C7-92960DE3E14E}"/>
              </a:ext>
            </a:extLst>
          </p:cNvPr>
          <p:cNvSpPr/>
          <p:nvPr/>
        </p:nvSpPr>
        <p:spPr>
          <a:xfrm>
            <a:off x="121292" y="70288"/>
            <a:ext cx="854929" cy="854929"/>
          </a:xfrm>
          <a:prstGeom prst="rect">
            <a:avLst/>
          </a:prstGeom>
          <a: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8" name="Rectangle 7">
            <a:extLst>
              <a:ext uri="{FF2B5EF4-FFF2-40B4-BE49-F238E27FC236}">
                <a16:creationId xmlns:a16="http://schemas.microsoft.com/office/drawing/2014/main" id="{57257EF8-3EBC-8C41-A438-F473704B0410}"/>
              </a:ext>
            </a:extLst>
          </p:cNvPr>
          <p:cNvSpPr/>
          <p:nvPr/>
        </p:nvSpPr>
        <p:spPr>
          <a:xfrm>
            <a:off x="2371796" y="181170"/>
            <a:ext cx="12070708" cy="307777"/>
          </a:xfrm>
          <a:prstGeom prst="rect">
            <a:avLst/>
          </a:prstGeom>
        </p:spPr>
        <p:txBody>
          <a:bodyPr wrap="square">
            <a:spAutoFit/>
          </a:bodyPr>
          <a:lstStyle/>
          <a:p>
            <a:r>
              <a:rPr lang="fr-FR" sz="1400" b="1" dirty="0"/>
              <a:t>Connaître la Circulaire de rentrée 2019 – école inclusive </a:t>
            </a:r>
            <a:r>
              <a:rPr lang="fr-FR" sz="1400" dirty="0"/>
              <a:t>n° 2019 – 088 du 5-6-2019</a:t>
            </a:r>
          </a:p>
        </p:txBody>
      </p:sp>
    </p:spTree>
    <p:extLst>
      <p:ext uri="{BB962C8B-B14F-4D97-AF65-F5344CB8AC3E}">
        <p14:creationId xmlns:p14="http://schemas.microsoft.com/office/powerpoint/2010/main" val="2802066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DB7FC085-091B-D14E-A0AF-E8A7EBF9F926}"/>
              </a:ext>
            </a:extLst>
          </p:cNvPr>
          <p:cNvSpPr>
            <a:spLocks noGrp="1"/>
          </p:cNvSpPr>
          <p:nvPr>
            <p:ph type="title"/>
          </p:nvPr>
        </p:nvSpPr>
        <p:spPr>
          <a:xfrm>
            <a:off x="2371796" y="188640"/>
            <a:ext cx="10945216" cy="990600"/>
          </a:xfrm>
        </p:spPr>
        <p:txBody>
          <a:bodyPr>
            <a:noAutofit/>
          </a:bodyPr>
          <a:lstStyle/>
          <a:p>
            <a:r>
              <a:rPr lang="fr-FR" sz="3200" dirty="0">
                <a:solidFill>
                  <a:schemeClr val="tx1"/>
                </a:solidFill>
              </a:rPr>
              <a:t>Renforcer l’appartenance des AESH </a:t>
            </a:r>
            <a:br>
              <a:rPr lang="fr-FR" sz="3200" dirty="0">
                <a:solidFill>
                  <a:schemeClr val="tx1"/>
                </a:solidFill>
              </a:rPr>
            </a:br>
            <a:r>
              <a:rPr lang="fr-FR" sz="3200" dirty="0">
                <a:solidFill>
                  <a:schemeClr val="tx1"/>
                </a:solidFill>
              </a:rPr>
              <a:t>à la communauté éducative</a:t>
            </a:r>
          </a:p>
        </p:txBody>
      </p:sp>
      <p:pic>
        <p:nvPicPr>
          <p:cNvPr id="4" name="Espace réservé du contenu 3">
            <a:extLst>
              <a:ext uri="{FF2B5EF4-FFF2-40B4-BE49-F238E27FC236}">
                <a16:creationId xmlns:a16="http://schemas.microsoft.com/office/drawing/2014/main" id="{AA78545B-4018-9A4F-A990-922401FB0A95}"/>
              </a:ext>
            </a:extLst>
          </p:cNvPr>
          <p:cNvPicPr>
            <a:picLocks noGrp="1" noChangeAspect="1"/>
          </p:cNvPicPr>
          <p:nvPr>
            <p:ph sz="quarter" idx="1"/>
          </p:nvPr>
        </p:nvPicPr>
        <p:blipFill>
          <a:blip r:embed="rId2" cstate="email">
            <a:extLst>
              <a:ext uri="{28A0092B-C50C-407E-A947-70E740481C1C}">
                <a14:useLocalDpi xmlns:a14="http://schemas.microsoft.com/office/drawing/2010/main"/>
              </a:ext>
            </a:extLst>
          </a:blip>
          <a:stretch>
            <a:fillRect/>
          </a:stretch>
        </p:blipFill>
        <p:spPr>
          <a:xfrm>
            <a:off x="4157674" y="1257144"/>
            <a:ext cx="7082697" cy="5454290"/>
          </a:xfrm>
          <a:prstGeom prst="rect">
            <a:avLst/>
          </a:prstGeom>
          <a:solidFill>
            <a:schemeClr val="accent2"/>
          </a:solidFill>
          <a:ln>
            <a:solidFill>
              <a:schemeClr val="accent1"/>
            </a:solidFill>
          </a:ln>
        </p:spPr>
      </p:pic>
      <p:sp>
        <p:nvSpPr>
          <p:cNvPr id="5" name="Rectangle 4" descr="Schoolhouse">
            <a:extLst>
              <a:ext uri="{FF2B5EF4-FFF2-40B4-BE49-F238E27FC236}">
                <a16:creationId xmlns:a16="http://schemas.microsoft.com/office/drawing/2014/main" id="{F21C44E1-50F7-944B-86F6-B417C6461235}"/>
              </a:ext>
            </a:extLst>
          </p:cNvPr>
          <p:cNvSpPr/>
          <p:nvPr/>
        </p:nvSpPr>
        <p:spPr>
          <a:xfrm>
            <a:off x="121292" y="70288"/>
            <a:ext cx="854929" cy="854929"/>
          </a:xfrm>
          <a:prstGeom prst="rect">
            <a:avLst/>
          </a:prstGeom>
          <a: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8" name="Rectangle 7">
            <a:extLst>
              <a:ext uri="{FF2B5EF4-FFF2-40B4-BE49-F238E27FC236}">
                <a16:creationId xmlns:a16="http://schemas.microsoft.com/office/drawing/2014/main" id="{9537B373-31B3-B04B-80F2-6FAC95ED67AB}"/>
              </a:ext>
            </a:extLst>
          </p:cNvPr>
          <p:cNvSpPr/>
          <p:nvPr/>
        </p:nvSpPr>
        <p:spPr>
          <a:xfrm>
            <a:off x="121292" y="1057464"/>
            <a:ext cx="3658972" cy="523220"/>
          </a:xfrm>
          <a:prstGeom prst="rect">
            <a:avLst/>
          </a:prstGeom>
        </p:spPr>
        <p:txBody>
          <a:bodyPr wrap="square">
            <a:spAutoFit/>
          </a:bodyPr>
          <a:lstStyle/>
          <a:p>
            <a:r>
              <a:rPr lang="fr-FR" sz="1400" b="1" dirty="0"/>
              <a:t>Connaître la Circulaire de rentrée 2019</a:t>
            </a:r>
          </a:p>
          <a:p>
            <a:r>
              <a:rPr lang="fr-FR" sz="1400" b="1" dirty="0"/>
              <a:t> – école inclusive </a:t>
            </a:r>
            <a:r>
              <a:rPr lang="fr-FR" sz="1400" dirty="0"/>
              <a:t>n° 2019 – 088 du 5-6-2019</a:t>
            </a:r>
          </a:p>
        </p:txBody>
      </p:sp>
    </p:spTree>
    <p:extLst>
      <p:ext uri="{BB962C8B-B14F-4D97-AF65-F5344CB8AC3E}">
        <p14:creationId xmlns:p14="http://schemas.microsoft.com/office/powerpoint/2010/main" val="3680915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5" name="Picture 4" descr="Logo hors service sur la route">
            <a:extLst>
              <a:ext uri="{FF2B5EF4-FFF2-40B4-BE49-F238E27FC236}">
                <a16:creationId xmlns:a16="http://schemas.microsoft.com/office/drawing/2014/main" id="{80C4E5C3-F317-664E-14D9-33EE302D655F}"/>
              </a:ext>
            </a:extLst>
          </p:cNvPr>
          <p:cNvPicPr>
            <a:picLocks noChangeAspect="1"/>
          </p:cNvPicPr>
          <p:nvPr/>
        </p:nvPicPr>
        <p:blipFill rotWithShape="1">
          <a:blip r:embed="rId3"/>
          <a:srcRect b="25000"/>
          <a:stretch/>
        </p:blipFill>
        <p:spPr>
          <a:xfrm>
            <a:off x="941196" y="595617"/>
            <a:ext cx="9833986" cy="5531618"/>
          </a:xfrm>
          <a:prstGeom prst="rect">
            <a:avLst/>
          </a:prstGeom>
        </p:spPr>
      </p:pic>
      <p:sp>
        <p:nvSpPr>
          <p:cNvPr id="9" name="Rectangle 8">
            <a:extLst>
              <a:ext uri="{FF2B5EF4-FFF2-40B4-BE49-F238E27FC236}">
                <a16:creationId xmlns:a16="http://schemas.microsoft.com/office/drawing/2014/main" id="{BA4EDD11-078F-45BC-852D-3474DE59FF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52794" y="0"/>
            <a:ext cx="9339206" cy="6858000"/>
          </a:xfrm>
          <a:prstGeom prst="rect">
            <a:avLst/>
          </a:prstGeom>
          <a:gradFill flip="none" rotWithShape="1">
            <a:gsLst>
              <a:gs pos="58000">
                <a:schemeClr val="bg1">
                  <a:alpha val="30000"/>
                </a:schemeClr>
              </a:gs>
              <a:gs pos="33000">
                <a:schemeClr val="bg1">
                  <a:alpha val="20000"/>
                </a:schemeClr>
              </a:gs>
              <a:gs pos="0">
                <a:schemeClr val="bg1">
                  <a:alpha val="0"/>
                </a:schemeClr>
              </a:gs>
              <a:gs pos="100000">
                <a:schemeClr val="bg1">
                  <a:alpha val="3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re 2">
            <a:extLst>
              <a:ext uri="{FF2B5EF4-FFF2-40B4-BE49-F238E27FC236}">
                <a16:creationId xmlns:a16="http://schemas.microsoft.com/office/drawing/2014/main" id="{6053FB56-AE05-519C-EEB2-29F8339A35F4}"/>
              </a:ext>
            </a:extLst>
          </p:cNvPr>
          <p:cNvSpPr>
            <a:spLocks noGrp="1"/>
          </p:cNvSpPr>
          <p:nvPr>
            <p:ph type="title"/>
          </p:nvPr>
        </p:nvSpPr>
        <p:spPr>
          <a:xfrm>
            <a:off x="190919" y="3496574"/>
            <a:ext cx="11746523" cy="2016330"/>
          </a:xfrm>
        </p:spPr>
        <p:txBody>
          <a:bodyPr vert="horz" lIns="91440" tIns="45720" rIns="91440" bIns="45720" rtlCol="0" anchor="b">
            <a:normAutofit/>
          </a:bodyPr>
          <a:lstStyle/>
          <a:p>
            <a:pPr>
              <a:lnSpc>
                <a:spcPct val="90000"/>
              </a:lnSpc>
            </a:pPr>
            <a:r>
              <a:rPr lang="en-US" dirty="0" err="1">
                <a:solidFill>
                  <a:schemeClr val="tx1"/>
                </a:solidFill>
              </a:rPr>
              <a:t>Entrer</a:t>
            </a:r>
            <a:r>
              <a:rPr lang="en-US" dirty="0">
                <a:solidFill>
                  <a:schemeClr val="tx1"/>
                </a:solidFill>
              </a:rPr>
              <a:t> par </a:t>
            </a:r>
            <a:r>
              <a:rPr lang="en-US" b="1" u="sng" dirty="0">
                <a:solidFill>
                  <a:schemeClr val="tx1"/>
                </a:solidFill>
              </a:rPr>
              <a:t>le </a:t>
            </a:r>
            <a:r>
              <a:rPr lang="en-US" b="1" u="sng" dirty="0" err="1">
                <a:solidFill>
                  <a:schemeClr val="tx1"/>
                </a:solidFill>
              </a:rPr>
              <a:t>besoin</a:t>
            </a:r>
            <a:r>
              <a:rPr lang="en-US" b="1" u="sng" dirty="0">
                <a:solidFill>
                  <a:schemeClr val="tx1"/>
                </a:solidFill>
              </a:rPr>
              <a:t> </a:t>
            </a:r>
            <a:r>
              <a:rPr lang="en-US" dirty="0">
                <a:solidFill>
                  <a:schemeClr val="tx1"/>
                </a:solidFill>
              </a:rPr>
              <a:t>et plus </a:t>
            </a:r>
            <a:br>
              <a:rPr lang="en-US" dirty="0">
                <a:solidFill>
                  <a:schemeClr val="tx1"/>
                </a:solidFill>
              </a:rPr>
            </a:br>
            <a:r>
              <a:rPr lang="en-US" dirty="0">
                <a:solidFill>
                  <a:schemeClr val="tx1"/>
                </a:solidFill>
              </a:rPr>
              <a:t>par la </a:t>
            </a:r>
            <a:r>
              <a:rPr lang="en-US" dirty="0" err="1">
                <a:solidFill>
                  <a:schemeClr val="tx1"/>
                </a:solidFill>
              </a:rPr>
              <a:t>difficulté</a:t>
            </a:r>
            <a:r>
              <a:rPr lang="en-US" dirty="0">
                <a:solidFill>
                  <a:schemeClr val="tx1"/>
                </a:solidFill>
              </a:rPr>
              <a:t> </a:t>
            </a:r>
            <a:r>
              <a:rPr lang="en-US" dirty="0" err="1">
                <a:solidFill>
                  <a:schemeClr val="tx1"/>
                </a:solidFill>
              </a:rPr>
              <a:t>ou</a:t>
            </a:r>
            <a:r>
              <a:rPr lang="en-US" dirty="0">
                <a:solidFill>
                  <a:schemeClr val="tx1"/>
                </a:solidFill>
              </a:rPr>
              <a:t> le handicap</a:t>
            </a:r>
          </a:p>
        </p:txBody>
      </p:sp>
    </p:spTree>
    <p:extLst>
      <p:ext uri="{BB962C8B-B14F-4D97-AF65-F5344CB8AC3E}">
        <p14:creationId xmlns:p14="http://schemas.microsoft.com/office/powerpoint/2010/main" val="5006356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age 7" descr="Une image contenant clipart&#10;&#10;Description générée automatiquement">
            <a:extLst>
              <a:ext uri="{FF2B5EF4-FFF2-40B4-BE49-F238E27FC236}">
                <a16:creationId xmlns:a16="http://schemas.microsoft.com/office/drawing/2014/main" id="{D6F54AD1-B5AD-194D-8F7A-DF5AD34A2456}"/>
              </a:ext>
            </a:extLst>
          </p:cNvPr>
          <p:cNvPicPr>
            <a:picLocks noChangeAspect="1"/>
          </p:cNvPicPr>
          <p:nvPr/>
        </p:nvPicPr>
        <p:blipFill rotWithShape="1">
          <a:blip r:embed="rId3"/>
          <a:srcRect t="10359"/>
          <a:stretch/>
        </p:blipFill>
        <p:spPr>
          <a:xfrm>
            <a:off x="-1" y="10"/>
            <a:ext cx="12192000" cy="6857990"/>
          </a:xfrm>
          <a:prstGeom prst="rect">
            <a:avLst/>
          </a:prstGeom>
        </p:spPr>
      </p:pic>
      <p:sp>
        <p:nvSpPr>
          <p:cNvPr id="35"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marL="0" marR="0" lvl="0" indent="0" algn="ctr" defTabSz="914400" rtl="0" eaLnBrk="1" fontAlgn="auto" latinLnBrk="0" hangingPunct="1">
              <a:lnSpc>
                <a:spcPct val="100000"/>
              </a:lnSpc>
              <a:spcBef>
                <a:spcPts val="0"/>
              </a:spcBef>
              <a:spcAft>
                <a:spcPts val="1000"/>
              </a:spcAft>
              <a:buClr>
                <a:prstClr val="black"/>
              </a:buClr>
              <a:buSzPct val="100000"/>
              <a:buFont typeface="Arial"/>
              <a:buNone/>
              <a:tabLst/>
              <a:defRPr/>
            </a:pPr>
            <a:endParaRPr kumimoji="0" lang="en-US" sz="1600" b="0" i="0" u="none" strike="noStrike" kern="1200" cap="all" spc="0" normalizeH="0" baseline="0" noProof="0">
              <a:ln>
                <a:noFill/>
              </a:ln>
              <a:solidFill>
                <a:prstClr val="black"/>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9BA1BC49-A7A6-094A-9F6E-D924F2E2C325}"/>
              </a:ext>
            </a:extLst>
          </p:cNvPr>
          <p:cNvSpPr>
            <a:spLocks noGrp="1"/>
          </p:cNvSpPr>
          <p:nvPr>
            <p:ph type="title"/>
          </p:nvPr>
        </p:nvSpPr>
        <p:spPr>
          <a:xfrm>
            <a:off x="573863" y="2970571"/>
            <a:ext cx="6753693" cy="2095586"/>
          </a:xfrm>
        </p:spPr>
        <p:txBody>
          <a:bodyPr vert="horz" lIns="91440" tIns="45720" rIns="91440" bIns="45720" rtlCol="0" anchor="ctr">
            <a:noAutofit/>
          </a:bodyPr>
          <a:lstStyle/>
          <a:p>
            <a:pPr algn="ctr"/>
            <a:r>
              <a:rPr lang="en-US" sz="9600" b="1" dirty="0">
                <a:solidFill>
                  <a:schemeClr val="accent6">
                    <a:lumMod val="50000"/>
                  </a:schemeClr>
                </a:solidFill>
                <a:latin typeface="Comic Sans MS" panose="030F0902030302020204" pitchFamily="66" charset="0"/>
              </a:rPr>
              <a:t>BESOIN ?</a:t>
            </a:r>
          </a:p>
        </p:txBody>
      </p:sp>
      <p:cxnSp>
        <p:nvCxnSpPr>
          <p:cNvPr id="31" name="Straight Connector 30">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6" name="ZoneTexte 5">
            <a:extLst>
              <a:ext uri="{FF2B5EF4-FFF2-40B4-BE49-F238E27FC236}">
                <a16:creationId xmlns:a16="http://schemas.microsoft.com/office/drawing/2014/main" id="{AA5101A1-F432-F245-8A41-5193A2CE76F1}"/>
              </a:ext>
            </a:extLst>
          </p:cNvPr>
          <p:cNvSpPr txBox="1"/>
          <p:nvPr/>
        </p:nvSpPr>
        <p:spPr>
          <a:xfrm>
            <a:off x="2287051" y="23944"/>
            <a:ext cx="9904948" cy="1948462"/>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3200" b="1" i="0" u="none" strike="noStrike" kern="1200" cap="none" spc="0" normalizeH="0" baseline="0" noProof="0" dirty="0" err="1">
                <a:ln>
                  <a:noFill/>
                </a:ln>
                <a:solidFill>
                  <a:prstClr val="black"/>
                </a:solidFill>
                <a:effectLst/>
                <a:uLnTx/>
                <a:uFillTx/>
                <a:latin typeface="Calibri" panose="020F0502020204030204"/>
                <a:ea typeface="+mn-ea"/>
                <a:cs typeface="+mn-cs"/>
              </a:rPr>
              <a:t>Cet</a:t>
            </a: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1" i="0" u="none" strike="noStrike" kern="1200" cap="none" spc="0" normalizeH="0" baseline="0" noProof="0" dirty="0" err="1">
                <a:ln>
                  <a:noFill/>
                </a:ln>
                <a:solidFill>
                  <a:prstClr val="black"/>
                </a:solidFill>
                <a:effectLst/>
                <a:uLnTx/>
                <a:uFillTx/>
                <a:latin typeface="Calibri" panose="020F0502020204030204"/>
                <a:ea typeface="+mn-ea"/>
                <a:cs typeface="+mn-cs"/>
              </a:rPr>
              <a:t>exercice</a:t>
            </a: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1" i="0" u="none" strike="noStrike" kern="1200" cap="none" spc="0" normalizeH="0" baseline="0" noProof="0" dirty="0" err="1">
                <a:ln>
                  <a:noFill/>
                </a:ln>
                <a:solidFill>
                  <a:prstClr val="black"/>
                </a:solidFill>
                <a:effectLst/>
                <a:uLnTx/>
                <a:uFillTx/>
                <a:latin typeface="Calibri" panose="020F0502020204030204"/>
                <a:ea typeface="+mn-ea"/>
                <a:cs typeface="+mn-cs"/>
              </a:rPr>
              <a:t>vient</a:t>
            </a: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 de faire </a:t>
            </a:r>
            <a:r>
              <a:rPr kumimoji="0" lang="en-US" sz="3200" b="1" i="0" u="none" strike="noStrike" kern="1200" cap="none" spc="0" normalizeH="0" baseline="0" noProof="0" dirty="0" err="1">
                <a:ln>
                  <a:noFill/>
                </a:ln>
                <a:solidFill>
                  <a:prstClr val="black"/>
                </a:solidFill>
                <a:effectLst/>
                <a:uLnTx/>
                <a:uFillTx/>
                <a:latin typeface="Calibri" panose="020F0502020204030204"/>
                <a:ea typeface="+mn-ea"/>
                <a:cs typeface="+mn-cs"/>
              </a:rPr>
              <a:t>émerger</a:t>
            </a: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 le concept de </a:t>
            </a:r>
            <a:r>
              <a:rPr kumimoji="0" lang="en-US" sz="3200" b="1" i="0" u="none" strike="noStrike" kern="1200" cap="none" spc="0" normalizeH="0" baseline="0" noProof="0" dirty="0" err="1">
                <a:ln>
                  <a:noFill/>
                </a:ln>
                <a:solidFill>
                  <a:prstClr val="black"/>
                </a:solidFill>
                <a:effectLst/>
                <a:uLnTx/>
                <a:uFillTx/>
                <a:latin typeface="Calibri" panose="020F0502020204030204"/>
                <a:ea typeface="+mn-ea"/>
                <a:cs typeface="+mn-cs"/>
              </a:rPr>
              <a:t>besoin</a:t>
            </a: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 : </a:t>
            </a:r>
          </a:p>
        </p:txBody>
      </p:sp>
    </p:spTree>
    <p:extLst>
      <p:ext uri="{BB962C8B-B14F-4D97-AF65-F5344CB8AC3E}">
        <p14:creationId xmlns:p14="http://schemas.microsoft.com/office/powerpoint/2010/main" val="11649679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9">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Espace réservé du contenu 2">
            <a:extLst>
              <a:ext uri="{FF2B5EF4-FFF2-40B4-BE49-F238E27FC236}">
                <a16:creationId xmlns:a16="http://schemas.microsoft.com/office/drawing/2014/main" id="{A4E69592-2E13-2D6B-D0A1-484E4E78213E}"/>
              </a:ext>
            </a:extLst>
          </p:cNvPr>
          <p:cNvGraphicFramePr>
            <a:graphicFrameLocks noGrp="1"/>
          </p:cNvGraphicFramePr>
          <p:nvPr>
            <p:ph idx="1"/>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465973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997720A8-0120-572A-9A5A-5812B670AE79}"/>
              </a:ext>
            </a:extLst>
          </p:cNvPr>
          <p:cNvSpPr>
            <a:spLocks noGrp="1"/>
          </p:cNvSpPr>
          <p:nvPr>
            <p:ph type="title"/>
          </p:nvPr>
        </p:nvSpPr>
        <p:spPr>
          <a:xfrm>
            <a:off x="838200" y="963507"/>
            <a:ext cx="3494362" cy="4930986"/>
          </a:xfrm>
        </p:spPr>
        <p:txBody>
          <a:bodyPr vert="horz" lIns="91440" tIns="45720" rIns="91440" bIns="45720" rtlCol="0" anchor="ctr">
            <a:normAutofit/>
          </a:bodyPr>
          <a:lstStyle/>
          <a:p>
            <a:pPr algn="r"/>
            <a:r>
              <a:rPr lang="en-US" kern="1200" dirty="0" err="1">
                <a:solidFill>
                  <a:schemeClr val="accent1"/>
                </a:solidFill>
                <a:latin typeface="+mj-lt"/>
                <a:ea typeface="+mj-ea"/>
                <a:cs typeface="+mj-cs"/>
              </a:rPr>
              <a:t>Existe</a:t>
            </a:r>
            <a:r>
              <a:rPr lang="en-US" kern="1200" dirty="0">
                <a:solidFill>
                  <a:schemeClr val="accent1"/>
                </a:solidFill>
                <a:latin typeface="+mj-lt"/>
                <a:ea typeface="+mj-ea"/>
                <a:cs typeface="+mj-cs"/>
              </a:rPr>
              <a:t>-t-il des </a:t>
            </a:r>
            <a:r>
              <a:rPr lang="en-US" kern="1200" dirty="0" err="1">
                <a:solidFill>
                  <a:schemeClr val="accent1"/>
                </a:solidFill>
                <a:latin typeface="+mj-lt"/>
                <a:ea typeface="+mj-ea"/>
                <a:cs typeface="+mj-cs"/>
              </a:rPr>
              <a:t>besoins</a:t>
            </a:r>
            <a:r>
              <a:rPr lang="en-US" kern="1200" dirty="0">
                <a:solidFill>
                  <a:schemeClr val="accent1"/>
                </a:solidFill>
                <a:latin typeface="+mj-lt"/>
                <a:ea typeface="+mj-ea"/>
                <a:cs typeface="+mj-cs"/>
              </a:rPr>
              <a:t> </a:t>
            </a:r>
            <a:r>
              <a:rPr lang="en-US" kern="1200" dirty="0" err="1">
                <a:solidFill>
                  <a:schemeClr val="accent1"/>
                </a:solidFill>
                <a:latin typeface="+mj-lt"/>
                <a:ea typeface="+mj-ea"/>
                <a:cs typeface="+mj-cs"/>
              </a:rPr>
              <a:t>éducatifs</a:t>
            </a:r>
            <a:r>
              <a:rPr lang="en-US" kern="1200" dirty="0">
                <a:solidFill>
                  <a:schemeClr val="accent1"/>
                </a:solidFill>
                <a:latin typeface="+mj-lt"/>
                <a:ea typeface="+mj-ea"/>
                <a:cs typeface="+mj-cs"/>
              </a:rPr>
              <a:t> </a:t>
            </a:r>
            <a:r>
              <a:rPr lang="en-US" kern="1200" dirty="0" err="1">
                <a:solidFill>
                  <a:schemeClr val="accent1"/>
                </a:solidFill>
                <a:latin typeface="+mj-lt"/>
                <a:ea typeface="+mj-ea"/>
                <a:cs typeface="+mj-cs"/>
              </a:rPr>
              <a:t>d’après</a:t>
            </a:r>
            <a:r>
              <a:rPr lang="en-US" kern="1200" dirty="0">
                <a:solidFill>
                  <a:schemeClr val="accent1"/>
                </a:solidFill>
                <a:latin typeface="+mj-lt"/>
                <a:ea typeface="+mj-ea"/>
                <a:cs typeface="+mj-cs"/>
              </a:rPr>
              <a:t> </a:t>
            </a:r>
            <a:r>
              <a:rPr lang="en-US" kern="1200" dirty="0" err="1">
                <a:solidFill>
                  <a:schemeClr val="accent1"/>
                </a:solidFill>
                <a:latin typeface="+mj-lt"/>
                <a:ea typeface="+mj-ea"/>
                <a:cs typeface="+mj-cs"/>
              </a:rPr>
              <a:t>vous</a:t>
            </a:r>
            <a:r>
              <a:rPr lang="en-US" kern="1200" dirty="0">
                <a:solidFill>
                  <a:schemeClr val="accent1"/>
                </a:solidFill>
                <a:latin typeface="+mj-lt"/>
                <a:ea typeface="+mj-ea"/>
                <a:cs typeface="+mj-cs"/>
              </a:rPr>
              <a:t> ?</a:t>
            </a:r>
          </a:p>
        </p:txBody>
      </p:sp>
      <p:cxnSp>
        <p:nvCxnSpPr>
          <p:cNvPr id="11" name="Straight Connector 10">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2BDD3C0E-4E8C-BE8B-9606-14DEC67FD262}"/>
              </a:ext>
            </a:extLst>
          </p:cNvPr>
          <p:cNvSpPr>
            <a:spLocks noGrp="1"/>
          </p:cNvSpPr>
          <p:nvPr>
            <p:ph idx="1"/>
          </p:nvPr>
        </p:nvSpPr>
        <p:spPr>
          <a:xfrm>
            <a:off x="4650691" y="1838180"/>
            <a:ext cx="7223352" cy="3512296"/>
          </a:xfrm>
        </p:spPr>
        <p:txBody>
          <a:bodyPr vert="horz" lIns="91440" tIns="45720" rIns="91440" bIns="45720" rtlCol="0" anchor="b">
            <a:normAutofit/>
          </a:bodyPr>
          <a:lstStyle/>
          <a:p>
            <a:pPr marL="0" indent="0">
              <a:buNone/>
            </a:pPr>
            <a:r>
              <a:rPr lang="en-US" i="1" dirty="0"/>
              <a:t>Ce qui </a:t>
            </a:r>
            <a:r>
              <a:rPr lang="en-US" i="1" dirty="0" err="1"/>
              <a:t>est</a:t>
            </a:r>
            <a:r>
              <a:rPr lang="en-US" i="1" dirty="0"/>
              <a:t> </a:t>
            </a:r>
            <a:r>
              <a:rPr lang="en-US" b="1" i="1" dirty="0" err="1"/>
              <a:t>nécessaire</a:t>
            </a:r>
            <a:r>
              <a:rPr lang="en-US" b="1" i="1" dirty="0"/>
              <a:t> pour se </a:t>
            </a:r>
            <a:r>
              <a:rPr lang="en-US" b="1" i="1" dirty="0" err="1"/>
              <a:t>développer</a:t>
            </a:r>
            <a:r>
              <a:rPr lang="en-US" i="1" dirty="0"/>
              <a:t>, pour </a:t>
            </a:r>
            <a:r>
              <a:rPr lang="en-US" b="1" i="1" dirty="0" err="1"/>
              <a:t>grandir</a:t>
            </a:r>
            <a:r>
              <a:rPr lang="en-US" i="1" dirty="0"/>
              <a:t>, pour </a:t>
            </a:r>
            <a:r>
              <a:rPr lang="en-US" b="1" i="1" dirty="0" err="1"/>
              <a:t>apprendre</a:t>
            </a:r>
            <a:r>
              <a:rPr lang="en-US" i="1" dirty="0"/>
              <a:t> et </a:t>
            </a:r>
            <a:r>
              <a:rPr lang="en-US" b="1" i="1" dirty="0"/>
              <a:t>se </a:t>
            </a:r>
            <a:r>
              <a:rPr lang="en-US" b="1" i="1" dirty="0" err="1"/>
              <a:t>réaliser</a:t>
            </a:r>
            <a:r>
              <a:rPr lang="en-US" b="1" i="1" dirty="0"/>
              <a:t> </a:t>
            </a:r>
            <a:r>
              <a:rPr lang="en-US" i="1" dirty="0" err="1"/>
              <a:t>mais</a:t>
            </a:r>
            <a:r>
              <a:rPr lang="en-US" i="1" dirty="0"/>
              <a:t> tenant </a:t>
            </a:r>
            <a:r>
              <a:rPr lang="en-US" i="1" dirty="0" err="1"/>
              <a:t>compte</a:t>
            </a:r>
            <a:r>
              <a:rPr lang="en-US" i="1" dirty="0"/>
              <a:t> des </a:t>
            </a:r>
            <a:r>
              <a:rPr lang="en-US" i="1" dirty="0" err="1"/>
              <a:t>particularités</a:t>
            </a:r>
            <a:r>
              <a:rPr lang="en-US" i="1" dirty="0"/>
              <a:t> de </a:t>
            </a:r>
            <a:r>
              <a:rPr lang="en-US" b="1" i="1" dirty="0" err="1"/>
              <a:t>chacun</a:t>
            </a:r>
            <a:r>
              <a:rPr lang="en-US" b="1" i="1" dirty="0"/>
              <a:t>.</a:t>
            </a:r>
          </a:p>
          <a:p>
            <a:pPr marL="0" indent="0">
              <a:buNone/>
            </a:pPr>
            <a:endParaRPr lang="en-US" b="1" i="1" dirty="0"/>
          </a:p>
          <a:p>
            <a:pPr marL="0" indent="0">
              <a:buNone/>
            </a:pPr>
            <a:r>
              <a:rPr lang="en-US" i="1" dirty="0"/>
              <a:t>On ne </a:t>
            </a:r>
            <a:r>
              <a:rPr lang="en-US" i="1" dirty="0" err="1"/>
              <a:t>peut</a:t>
            </a:r>
            <a:r>
              <a:rPr lang="en-US" i="1" dirty="0"/>
              <a:t> bien </a:t>
            </a:r>
            <a:r>
              <a:rPr lang="en-US" i="1" dirty="0" err="1"/>
              <a:t>accompagner</a:t>
            </a:r>
            <a:r>
              <a:rPr lang="en-US" i="1" dirty="0"/>
              <a:t> un </a:t>
            </a:r>
            <a:r>
              <a:rPr lang="en-US" i="1" dirty="0" err="1"/>
              <a:t>élève</a:t>
            </a:r>
            <a:r>
              <a:rPr lang="en-US" i="1" dirty="0"/>
              <a:t> sans </a:t>
            </a:r>
            <a:r>
              <a:rPr lang="en-US" i="1" dirty="0" err="1"/>
              <a:t>vraiment</a:t>
            </a:r>
            <a:r>
              <a:rPr lang="en-US" i="1" dirty="0"/>
              <a:t> le </a:t>
            </a:r>
            <a:r>
              <a:rPr lang="en-US" i="1" dirty="0" err="1"/>
              <a:t>connaître</a:t>
            </a:r>
            <a:r>
              <a:rPr lang="en-US" i="1" dirty="0"/>
              <a:t>, </a:t>
            </a:r>
            <a:r>
              <a:rPr lang="en-US" i="1" dirty="0" err="1"/>
              <a:t>donc</a:t>
            </a:r>
            <a:r>
              <a:rPr lang="en-US" i="1" dirty="0"/>
              <a:t> </a:t>
            </a:r>
            <a:r>
              <a:rPr lang="en-US" i="1" u="sng" dirty="0"/>
              <a:t>se </a:t>
            </a:r>
            <a:r>
              <a:rPr lang="en-US" i="1" u="sng" dirty="0" err="1"/>
              <a:t>préoccuper</a:t>
            </a:r>
            <a:r>
              <a:rPr lang="en-US" i="1" u="sng" dirty="0"/>
              <a:t> de </a:t>
            </a:r>
            <a:r>
              <a:rPr lang="en-US" i="1" u="sng" dirty="0" err="1"/>
              <a:t>ses</a:t>
            </a:r>
            <a:r>
              <a:rPr lang="en-US" i="1" u="sng" dirty="0"/>
              <a:t> </a:t>
            </a:r>
            <a:r>
              <a:rPr lang="en-US" i="1" u="sng" dirty="0" err="1"/>
              <a:t>besoins</a:t>
            </a:r>
            <a:r>
              <a:rPr lang="en-US" i="1" u="sng" dirty="0"/>
              <a:t>.</a:t>
            </a:r>
          </a:p>
          <a:p>
            <a:pPr marL="0" indent="0">
              <a:buNone/>
            </a:pPr>
            <a:endParaRPr lang="en-US" i="1" dirty="0"/>
          </a:p>
        </p:txBody>
      </p:sp>
    </p:spTree>
    <p:extLst>
      <p:ext uri="{BB962C8B-B14F-4D97-AF65-F5344CB8AC3E}">
        <p14:creationId xmlns:p14="http://schemas.microsoft.com/office/powerpoint/2010/main" val="35005785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BF7585FE-27E7-0F87-0E3F-9C21A42B616B}"/>
              </a:ext>
            </a:extLst>
          </p:cNvPr>
          <p:cNvSpPr>
            <a:spLocks noGrp="1"/>
          </p:cNvSpPr>
          <p:nvPr>
            <p:ph type="title"/>
          </p:nvPr>
        </p:nvSpPr>
        <p:spPr>
          <a:xfrm>
            <a:off x="1371597" y="348865"/>
            <a:ext cx="10044023" cy="877729"/>
          </a:xfrm>
        </p:spPr>
        <p:txBody>
          <a:bodyPr anchor="ctr">
            <a:normAutofit/>
          </a:bodyPr>
          <a:lstStyle/>
          <a:p>
            <a:r>
              <a:rPr lang="en-US" sz="3100" dirty="0">
                <a:solidFill>
                  <a:srgbClr val="FFFFFF"/>
                </a:solidFill>
              </a:rPr>
              <a:t>Une </a:t>
            </a:r>
            <a:r>
              <a:rPr lang="en-US" sz="3100" dirty="0" err="1">
                <a:solidFill>
                  <a:srgbClr val="FFFFFF"/>
                </a:solidFill>
              </a:rPr>
              <a:t>préoccupation</a:t>
            </a:r>
            <a:r>
              <a:rPr lang="en-US" sz="3100" dirty="0">
                <a:solidFill>
                  <a:srgbClr val="FFFFFF"/>
                </a:solidFill>
              </a:rPr>
              <a:t> de plus </a:t>
            </a:r>
            <a:r>
              <a:rPr lang="en-US" sz="3100" dirty="0" err="1">
                <a:solidFill>
                  <a:srgbClr val="FFFFFF"/>
                </a:solidFill>
              </a:rPr>
              <a:t>en</a:t>
            </a:r>
            <a:r>
              <a:rPr lang="en-US" sz="3100" dirty="0">
                <a:solidFill>
                  <a:srgbClr val="FFFFFF"/>
                </a:solidFill>
              </a:rPr>
              <a:t> plus </a:t>
            </a:r>
            <a:r>
              <a:rPr lang="en-US" sz="3100" dirty="0" err="1">
                <a:solidFill>
                  <a:srgbClr val="FFFFFF"/>
                </a:solidFill>
              </a:rPr>
              <a:t>présente</a:t>
            </a:r>
            <a:r>
              <a:rPr lang="en-US" sz="3100" dirty="0">
                <a:solidFill>
                  <a:srgbClr val="FFFFFF"/>
                </a:solidFill>
              </a:rPr>
              <a:t> dans les </a:t>
            </a:r>
            <a:r>
              <a:rPr lang="en-US" sz="3100" dirty="0" err="1">
                <a:solidFill>
                  <a:srgbClr val="FFFFFF"/>
                </a:solidFill>
              </a:rPr>
              <a:t>textes</a:t>
            </a:r>
            <a:r>
              <a:rPr lang="en-US" sz="3100" dirty="0">
                <a:solidFill>
                  <a:srgbClr val="FFFFFF"/>
                </a:solidFill>
              </a:rPr>
              <a:t>:</a:t>
            </a:r>
            <a:endParaRPr lang="fr-FR" sz="3100" dirty="0">
              <a:solidFill>
                <a:srgbClr val="FFFFFF"/>
              </a:solidFill>
            </a:endParaRPr>
          </a:p>
        </p:txBody>
      </p:sp>
      <p:graphicFrame>
        <p:nvGraphicFramePr>
          <p:cNvPr id="5" name="Espace réservé du contenu 2">
            <a:extLst>
              <a:ext uri="{FF2B5EF4-FFF2-40B4-BE49-F238E27FC236}">
                <a16:creationId xmlns:a16="http://schemas.microsoft.com/office/drawing/2014/main" id="{B54AD836-AA5B-B0C1-E8D5-85523E788FF6}"/>
              </a:ext>
            </a:extLst>
          </p:cNvPr>
          <p:cNvGraphicFramePr>
            <a:graphicFrameLocks noGrp="1"/>
          </p:cNvGraphicFramePr>
          <p:nvPr>
            <p:ph idx="1"/>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75850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2AEEBC8-9D30-42EF-95F2-386C2653FB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0B6C390A-5E31-F6A1-AF38-0691A7E16FA5}"/>
              </a:ext>
            </a:extLst>
          </p:cNvPr>
          <p:cNvSpPr>
            <a:spLocks noGrp="1"/>
          </p:cNvSpPr>
          <p:nvPr>
            <p:ph type="title"/>
          </p:nvPr>
        </p:nvSpPr>
        <p:spPr>
          <a:xfrm>
            <a:off x="398526" y="271849"/>
            <a:ext cx="3880864" cy="2042725"/>
          </a:xfrm>
        </p:spPr>
        <p:txBody>
          <a:bodyPr anchor="ctr">
            <a:normAutofit/>
          </a:bodyPr>
          <a:lstStyle/>
          <a:p>
            <a:r>
              <a:rPr lang="fr-FR" sz="2800" b="1" dirty="0">
                <a:hlinkClick r:id="rId2" tooltip="Lien vers la loi n° 2013-595 du 8 juillet 2013 d'orientation et de programmation pour la refondation de l'école de la République sur le site Légifrance, dans une nouvelle fenêtre"/>
              </a:rPr>
              <a:t>La loi d'orientation et de programmation pour la refondation de l'école de la République</a:t>
            </a:r>
            <a:endParaRPr lang="fr-FR" sz="2800" b="1" dirty="0"/>
          </a:p>
        </p:txBody>
      </p:sp>
      <p:sp>
        <p:nvSpPr>
          <p:cNvPr id="23" name="sketch line">
            <a:extLst>
              <a:ext uri="{FF2B5EF4-FFF2-40B4-BE49-F238E27FC236}">
                <a16:creationId xmlns:a16="http://schemas.microsoft.com/office/drawing/2014/main" id="{2E92FA66-67D7-4CB4-94D3-E643A9AD4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66159" y="1225296"/>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Espace réservé du contenu 2">
            <a:extLst>
              <a:ext uri="{FF2B5EF4-FFF2-40B4-BE49-F238E27FC236}">
                <a16:creationId xmlns:a16="http://schemas.microsoft.com/office/drawing/2014/main" id="{154568D2-0E19-6613-3ED7-F101A33D2577}"/>
              </a:ext>
            </a:extLst>
          </p:cNvPr>
          <p:cNvSpPr>
            <a:spLocks noGrp="1"/>
          </p:cNvSpPr>
          <p:nvPr>
            <p:ph idx="1"/>
          </p:nvPr>
        </p:nvSpPr>
        <p:spPr>
          <a:xfrm>
            <a:off x="4547426" y="502919"/>
            <a:ext cx="7246048" cy="1811655"/>
          </a:xfrm>
        </p:spPr>
        <p:txBody>
          <a:bodyPr anchor="ctr">
            <a:normAutofit/>
          </a:bodyPr>
          <a:lstStyle/>
          <a:p>
            <a:pPr marL="0" indent="0">
              <a:buNone/>
            </a:pPr>
            <a:r>
              <a:rPr lang="fr-FR" sz="2400" dirty="0"/>
              <a:t>L'école inclusive doit s'adapter </a:t>
            </a:r>
            <a:r>
              <a:rPr lang="fr-FR" sz="2400" b="1" u="sng" dirty="0"/>
              <a:t>aux besoins de tous les élèves </a:t>
            </a:r>
            <a:r>
              <a:rPr lang="fr-FR" sz="2400" dirty="0"/>
              <a:t>et aux besoins de chacun d'entre eux, dans un environnement scolaire prenant en compte les spécificités de chaque parcours. </a:t>
            </a:r>
          </a:p>
        </p:txBody>
      </p:sp>
      <p:pic>
        <p:nvPicPr>
          <p:cNvPr id="5" name="Image 4" descr="Une image contenant texte&#10;&#10;Description générée automatiquement">
            <a:extLst>
              <a:ext uri="{FF2B5EF4-FFF2-40B4-BE49-F238E27FC236}">
                <a16:creationId xmlns:a16="http://schemas.microsoft.com/office/drawing/2014/main" id="{B8B52A2E-1D01-AB53-F891-0DFBDD7AB09B}"/>
              </a:ext>
            </a:extLst>
          </p:cNvPr>
          <p:cNvPicPr>
            <a:picLocks noChangeAspect="1"/>
          </p:cNvPicPr>
          <p:nvPr/>
        </p:nvPicPr>
        <p:blipFill>
          <a:blip r:embed="rId3"/>
          <a:stretch>
            <a:fillRect/>
          </a:stretch>
        </p:blipFill>
        <p:spPr>
          <a:xfrm>
            <a:off x="630936" y="2864927"/>
            <a:ext cx="10917936" cy="2811369"/>
          </a:xfrm>
          <a:prstGeom prst="rect">
            <a:avLst/>
          </a:prstGeom>
          <a:ln>
            <a:solidFill>
              <a:schemeClr val="accent1"/>
            </a:solidFill>
          </a:ln>
        </p:spPr>
      </p:pic>
    </p:spTree>
    <p:extLst>
      <p:ext uri="{BB962C8B-B14F-4D97-AF65-F5344CB8AC3E}">
        <p14:creationId xmlns:p14="http://schemas.microsoft.com/office/powerpoint/2010/main" val="16521671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33EDEC-17F3-430D-B09A-7B5D60A96861}"/>
              </a:ext>
            </a:extLst>
          </p:cNvPr>
          <p:cNvSpPr>
            <a:spLocks noGrp="1"/>
          </p:cNvSpPr>
          <p:nvPr>
            <p:ph type="title"/>
          </p:nvPr>
        </p:nvSpPr>
        <p:spPr>
          <a:xfrm>
            <a:off x="838200" y="365125"/>
            <a:ext cx="10515600" cy="672843"/>
          </a:xfrm>
        </p:spPr>
        <p:txBody>
          <a:bodyPr>
            <a:normAutofit fontScale="90000"/>
          </a:bodyPr>
          <a:lstStyle/>
          <a:p>
            <a:r>
              <a:rPr lang="fr-FR" dirty="0"/>
              <a:t>Pour la petite histoire…</a:t>
            </a:r>
          </a:p>
        </p:txBody>
      </p:sp>
      <p:pic>
        <p:nvPicPr>
          <p:cNvPr id="5" name="Espace réservé du contenu 4">
            <a:hlinkClick r:id="rId2"/>
            <a:extLst>
              <a:ext uri="{FF2B5EF4-FFF2-40B4-BE49-F238E27FC236}">
                <a16:creationId xmlns:a16="http://schemas.microsoft.com/office/drawing/2014/main" id="{4CC8F003-7A16-9A22-C8C7-5C0C35683C3F}"/>
              </a:ext>
            </a:extLst>
          </p:cNvPr>
          <p:cNvPicPr>
            <a:picLocks noGrp="1" noChangeAspect="1"/>
          </p:cNvPicPr>
          <p:nvPr>
            <p:ph idx="1"/>
          </p:nvPr>
        </p:nvPicPr>
        <p:blipFill>
          <a:blip r:embed="rId3"/>
          <a:stretch>
            <a:fillRect/>
          </a:stretch>
        </p:blipFill>
        <p:spPr>
          <a:xfrm>
            <a:off x="2395351" y="1871279"/>
            <a:ext cx="5832369" cy="3263190"/>
          </a:xfrm>
        </p:spPr>
      </p:pic>
      <p:sp>
        <p:nvSpPr>
          <p:cNvPr id="7" name="ZoneTexte 6">
            <a:extLst>
              <a:ext uri="{FF2B5EF4-FFF2-40B4-BE49-F238E27FC236}">
                <a16:creationId xmlns:a16="http://schemas.microsoft.com/office/drawing/2014/main" id="{7D432D85-C15A-ADC6-FB18-E86CC5617603}"/>
              </a:ext>
            </a:extLst>
          </p:cNvPr>
          <p:cNvSpPr txBox="1"/>
          <p:nvPr/>
        </p:nvSpPr>
        <p:spPr>
          <a:xfrm>
            <a:off x="2948117" y="6204784"/>
            <a:ext cx="6098058"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https://www.youtube.com/watch?v=O-kD_TNik5M</a:t>
            </a: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ZoneTexte 7">
            <a:extLst>
              <a:ext uri="{FF2B5EF4-FFF2-40B4-BE49-F238E27FC236}">
                <a16:creationId xmlns:a16="http://schemas.microsoft.com/office/drawing/2014/main" id="{9A121613-62A1-70E2-201F-F3F7AB9A3ECA}"/>
              </a:ext>
            </a:extLst>
          </p:cNvPr>
          <p:cNvSpPr txBox="1"/>
          <p:nvPr/>
        </p:nvSpPr>
        <p:spPr>
          <a:xfrm>
            <a:off x="3494722" y="1198779"/>
            <a:ext cx="389882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Visionnez une première fois cette vidéo </a:t>
            </a:r>
          </a:p>
        </p:txBody>
      </p:sp>
      <p:sp>
        <p:nvSpPr>
          <p:cNvPr id="9" name="ZoneTexte 8">
            <a:extLst>
              <a:ext uri="{FF2B5EF4-FFF2-40B4-BE49-F238E27FC236}">
                <a16:creationId xmlns:a16="http://schemas.microsoft.com/office/drawing/2014/main" id="{01EEB7C6-6936-457E-4108-1F36F1DA42A6}"/>
              </a:ext>
            </a:extLst>
          </p:cNvPr>
          <p:cNvSpPr txBox="1"/>
          <p:nvPr/>
        </p:nvSpPr>
        <p:spPr>
          <a:xfrm>
            <a:off x="1180966" y="5598448"/>
            <a:ext cx="896591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Visionnez une seconde fois cette vidéo en essayant d’en dégager les informations essentielles </a:t>
            </a:r>
          </a:p>
        </p:txBody>
      </p:sp>
    </p:spTree>
    <p:extLst>
      <p:ext uri="{BB962C8B-B14F-4D97-AF65-F5344CB8AC3E}">
        <p14:creationId xmlns:p14="http://schemas.microsoft.com/office/powerpoint/2010/main" val="76932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F15687-AFFB-5F1E-EA3B-192A08850132}"/>
              </a:ext>
            </a:extLst>
          </p:cNvPr>
          <p:cNvSpPr>
            <a:spLocks noGrp="1"/>
          </p:cNvSpPr>
          <p:nvPr>
            <p:ph type="title"/>
          </p:nvPr>
        </p:nvSpPr>
        <p:spPr>
          <a:xfrm>
            <a:off x="838200" y="365125"/>
            <a:ext cx="10515600" cy="720725"/>
          </a:xfrm>
          <a:ln>
            <a:solidFill>
              <a:schemeClr val="accent1"/>
            </a:solidFill>
          </a:ln>
        </p:spPr>
        <p:txBody>
          <a:bodyPr/>
          <a:lstStyle/>
          <a:p>
            <a:pPr algn="ctr"/>
            <a:r>
              <a:rPr lang="fr-FR" dirty="0"/>
              <a:t>Mise en commun par groupe de 3 </a:t>
            </a:r>
          </a:p>
        </p:txBody>
      </p:sp>
      <p:pic>
        <p:nvPicPr>
          <p:cNvPr id="4" name="Espace réservé du contenu 4">
            <a:hlinkClick r:id="rId2"/>
            <a:extLst>
              <a:ext uri="{FF2B5EF4-FFF2-40B4-BE49-F238E27FC236}">
                <a16:creationId xmlns:a16="http://schemas.microsoft.com/office/drawing/2014/main" id="{D579D374-BE00-6430-286C-600C32143161}"/>
              </a:ext>
            </a:extLst>
          </p:cNvPr>
          <p:cNvPicPr>
            <a:picLocks noGrp="1" noChangeAspect="1"/>
          </p:cNvPicPr>
          <p:nvPr>
            <p:ph idx="1"/>
          </p:nvPr>
        </p:nvPicPr>
        <p:blipFill>
          <a:blip r:embed="rId3"/>
          <a:stretch>
            <a:fillRect/>
          </a:stretch>
        </p:blipFill>
        <p:spPr>
          <a:xfrm>
            <a:off x="3170436" y="1852211"/>
            <a:ext cx="5636457" cy="3153578"/>
          </a:xfrm>
        </p:spPr>
      </p:pic>
      <p:sp>
        <p:nvSpPr>
          <p:cNvPr id="5" name="ZoneTexte 4">
            <a:extLst>
              <a:ext uri="{FF2B5EF4-FFF2-40B4-BE49-F238E27FC236}">
                <a16:creationId xmlns:a16="http://schemas.microsoft.com/office/drawing/2014/main" id="{568E4243-1DA9-B6D1-EFF7-B733C3902443}"/>
              </a:ext>
            </a:extLst>
          </p:cNvPr>
          <p:cNvSpPr txBox="1"/>
          <p:nvPr/>
        </p:nvSpPr>
        <p:spPr>
          <a:xfrm>
            <a:off x="3412009" y="5611512"/>
            <a:ext cx="604091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prstClr val="black"/>
                </a:solidFill>
                <a:effectLst/>
                <a:uLnTx/>
                <a:uFillTx/>
                <a:latin typeface="Calibri" panose="020F0502020204030204"/>
                <a:ea typeface="+mn-ea"/>
                <a:cs typeface="+mn-cs"/>
              </a:rPr>
              <a:t>Restitution par chaque groupe</a:t>
            </a:r>
          </a:p>
        </p:txBody>
      </p:sp>
    </p:spTree>
    <p:extLst>
      <p:ext uri="{BB962C8B-B14F-4D97-AF65-F5344CB8AC3E}">
        <p14:creationId xmlns:p14="http://schemas.microsoft.com/office/powerpoint/2010/main" val="2974354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9506DBDB-2D6D-B143-80F8-0E7D19797522}"/>
              </a:ext>
            </a:extLst>
          </p:cNvPr>
          <p:cNvSpPr>
            <a:spLocks noGrp="1"/>
          </p:cNvSpPr>
          <p:nvPr>
            <p:ph type="title"/>
          </p:nvPr>
        </p:nvSpPr>
        <p:spPr>
          <a:xfrm>
            <a:off x="1171074" y="1396686"/>
            <a:ext cx="3240506" cy="4064628"/>
          </a:xfrm>
        </p:spPr>
        <p:txBody>
          <a:bodyPr>
            <a:normAutofit/>
          </a:bodyPr>
          <a:lstStyle/>
          <a:p>
            <a:r>
              <a:rPr lang="fr-FR">
                <a:solidFill>
                  <a:srgbClr val="FFFFFF"/>
                </a:solidFill>
              </a:rPr>
              <a:t>Du handicap aux besoins éducatifs particuliers</a:t>
            </a:r>
          </a:p>
        </p:txBody>
      </p:sp>
      <p:sp>
        <p:nvSpPr>
          <p:cNvPr id="28"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9"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Étoile à 6 branches 6">
            <a:extLst>
              <a:ext uri="{FF2B5EF4-FFF2-40B4-BE49-F238E27FC236}">
                <a16:creationId xmlns:a16="http://schemas.microsoft.com/office/drawing/2014/main" id="{293A85F2-4DF8-B246-A698-4FDBD30DA767}"/>
              </a:ext>
            </a:extLst>
          </p:cNvPr>
          <p:cNvSpPr/>
          <p:nvPr/>
        </p:nvSpPr>
        <p:spPr>
          <a:xfrm rot="20673261">
            <a:off x="3044107" y="240208"/>
            <a:ext cx="3600675" cy="2327771"/>
          </a:xfrm>
          <a:prstGeom prst="star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white"/>
                </a:solidFill>
                <a:effectLst/>
                <a:uLnTx/>
                <a:uFillTx/>
                <a:latin typeface="Calibri" panose="020F0502020204030204"/>
                <a:ea typeface="+mn-ea"/>
                <a:cs typeface="+mn-cs"/>
              </a:rPr>
              <a:t>le </a:t>
            </a:r>
            <a:r>
              <a:rPr kumimoji="0" lang="fr-FR" sz="2400" b="1" i="1" u="none" strike="noStrike" kern="1200" cap="none" spc="0" normalizeH="0" baseline="0" noProof="0" dirty="0" err="1">
                <a:ln>
                  <a:noFill/>
                </a:ln>
                <a:solidFill>
                  <a:prstClr val="white"/>
                </a:solidFill>
                <a:effectLst/>
                <a:uLnTx/>
                <a:uFillTx/>
                <a:latin typeface="Calibri" panose="020F0502020204030204"/>
                <a:ea typeface="+mn-ea"/>
                <a:cs typeface="+mn-cs"/>
              </a:rPr>
              <a:t>Warnock</a:t>
            </a:r>
            <a:r>
              <a:rPr kumimoji="0" lang="fr-FR" sz="2400" b="1" i="1" u="none" strike="noStrike" kern="1200" cap="none" spc="0" normalizeH="0" baseline="0" noProof="0" dirty="0">
                <a:ln>
                  <a:noFill/>
                </a:ln>
                <a:solidFill>
                  <a:prstClr val="white"/>
                </a:solidFill>
                <a:effectLst/>
                <a:uLnTx/>
                <a:uFillTx/>
                <a:latin typeface="Calibri" panose="020F0502020204030204"/>
                <a:ea typeface="+mn-ea"/>
                <a:cs typeface="+mn-cs"/>
              </a:rPr>
              <a:t> report </a:t>
            </a:r>
            <a:r>
              <a:rPr kumimoji="0" lang="fr-FR" sz="2400" b="1" i="0" u="none" strike="noStrike" kern="1200" cap="none" spc="0" normalizeH="0" baseline="0" noProof="0" dirty="0">
                <a:ln>
                  <a:noFill/>
                </a:ln>
                <a:solidFill>
                  <a:prstClr val="white"/>
                </a:solidFill>
                <a:effectLst/>
                <a:uLnTx/>
                <a:uFillTx/>
                <a:latin typeface="Calibri" panose="020F0502020204030204"/>
                <a:ea typeface="+mn-ea"/>
                <a:cs typeface="+mn-cs"/>
              </a:rPr>
              <a:t>(1978)</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aphicFrame>
        <p:nvGraphicFramePr>
          <p:cNvPr id="15" name="Diagramme 14">
            <a:extLst>
              <a:ext uri="{FF2B5EF4-FFF2-40B4-BE49-F238E27FC236}">
                <a16:creationId xmlns:a16="http://schemas.microsoft.com/office/drawing/2014/main" id="{1FCF1CF5-C315-854A-97A6-70075DEB12FE}"/>
              </a:ext>
            </a:extLst>
          </p:cNvPr>
          <p:cNvGraphicFramePr/>
          <p:nvPr/>
        </p:nvGraphicFramePr>
        <p:xfrm>
          <a:off x="5121118" y="3207626"/>
          <a:ext cx="6160834" cy="34733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Nuage 10">
            <a:extLst>
              <a:ext uri="{FF2B5EF4-FFF2-40B4-BE49-F238E27FC236}">
                <a16:creationId xmlns:a16="http://schemas.microsoft.com/office/drawing/2014/main" id="{43BBFF01-B5B0-CD46-8649-53CB80FDDE83}"/>
              </a:ext>
            </a:extLst>
          </p:cNvPr>
          <p:cNvSpPr/>
          <p:nvPr/>
        </p:nvSpPr>
        <p:spPr>
          <a:xfrm rot="1382628">
            <a:off x="9073816" y="1461602"/>
            <a:ext cx="2427419" cy="1262352"/>
          </a:xfrm>
          <a:prstGeom prst="cloud">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white"/>
                </a:solidFill>
                <a:effectLst/>
                <a:uLnTx/>
                <a:uFillTx/>
                <a:latin typeface="Calibri" panose="020F0502020204030204"/>
                <a:ea typeface="+mn-ea"/>
                <a:cs typeface="+mn-cs"/>
              </a:rPr>
              <a:t>En Angleterre </a:t>
            </a:r>
          </a:p>
        </p:txBody>
      </p:sp>
      <p:sp>
        <p:nvSpPr>
          <p:cNvPr id="13" name="Bande perforée 12">
            <a:extLst>
              <a:ext uri="{FF2B5EF4-FFF2-40B4-BE49-F238E27FC236}">
                <a16:creationId xmlns:a16="http://schemas.microsoft.com/office/drawing/2014/main" id="{BC388FC1-65C2-5042-BEFA-0D5C5B7DC723}"/>
              </a:ext>
            </a:extLst>
          </p:cNvPr>
          <p:cNvSpPr/>
          <p:nvPr/>
        </p:nvSpPr>
        <p:spPr>
          <a:xfrm>
            <a:off x="6908847" y="347819"/>
            <a:ext cx="2268974" cy="803399"/>
          </a:xfrm>
          <a:prstGeom prst="flowChartPunchedTap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Fin des </a:t>
            </a:r>
            <a:r>
              <a:rPr kumimoji="0" lang="fr-FR" sz="1800" b="1" i="0" u="none" strike="noStrike" kern="1200" cap="none" spc="0" normalizeH="0" baseline="0" noProof="0" dirty="0" err="1">
                <a:ln>
                  <a:noFill/>
                </a:ln>
                <a:solidFill>
                  <a:prstClr val="white"/>
                </a:solidFill>
                <a:effectLst/>
                <a:uLnTx/>
                <a:uFillTx/>
                <a:latin typeface="Calibri" panose="020F0502020204030204"/>
                <a:ea typeface="+mn-ea"/>
                <a:cs typeface="+mn-cs"/>
              </a:rPr>
              <a:t>années</a:t>
            </a: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 1970</a:t>
            </a:r>
          </a:p>
        </p:txBody>
      </p:sp>
      <p:grpSp>
        <p:nvGrpSpPr>
          <p:cNvPr id="25" name="Groupe 24">
            <a:extLst>
              <a:ext uri="{FF2B5EF4-FFF2-40B4-BE49-F238E27FC236}">
                <a16:creationId xmlns:a16="http://schemas.microsoft.com/office/drawing/2014/main" id="{D02E3F31-84F6-534A-985A-96209B5F81C7}"/>
              </a:ext>
            </a:extLst>
          </p:cNvPr>
          <p:cNvGrpSpPr/>
          <p:nvPr/>
        </p:nvGrpSpPr>
        <p:grpSpPr>
          <a:xfrm>
            <a:off x="7336742" y="2608165"/>
            <a:ext cx="1564988" cy="794503"/>
            <a:chOff x="0" y="61290"/>
            <a:chExt cx="6160834" cy="794503"/>
          </a:xfrm>
          <a:solidFill>
            <a:schemeClr val="accent6">
              <a:lumMod val="75000"/>
            </a:schemeClr>
          </a:solidFill>
        </p:grpSpPr>
        <p:sp>
          <p:nvSpPr>
            <p:cNvPr id="30" name="Rectangle : coins arrondis 29">
              <a:extLst>
                <a:ext uri="{FF2B5EF4-FFF2-40B4-BE49-F238E27FC236}">
                  <a16:creationId xmlns:a16="http://schemas.microsoft.com/office/drawing/2014/main" id="{98143D50-6F30-2348-B13C-AE5B5E3AC33C}"/>
                </a:ext>
              </a:extLst>
            </p:cNvPr>
            <p:cNvSpPr/>
            <p:nvPr/>
          </p:nvSpPr>
          <p:spPr>
            <a:xfrm>
              <a:off x="0" y="61290"/>
              <a:ext cx="6160834" cy="794503"/>
            </a:xfrm>
            <a:prstGeom prst="roundRect">
              <a:avLst/>
            </a:prstGeom>
            <a:grp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31" name="Rectangle : coins arrondis 4">
              <a:extLst>
                <a:ext uri="{FF2B5EF4-FFF2-40B4-BE49-F238E27FC236}">
                  <a16:creationId xmlns:a16="http://schemas.microsoft.com/office/drawing/2014/main" id="{5B2066A7-05E6-F544-B602-41D3F6E498C8}"/>
                </a:ext>
              </a:extLst>
            </p:cNvPr>
            <p:cNvSpPr txBox="1"/>
            <p:nvPr/>
          </p:nvSpPr>
          <p:spPr>
            <a:xfrm>
              <a:off x="38784" y="100074"/>
              <a:ext cx="6083266" cy="71693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Calibri" panose="020F0502020204030204"/>
                  <a:ea typeface="+mn-ea"/>
                  <a:cs typeface="+mn-cs"/>
                </a:rPr>
                <a:t>Délaisser:</a:t>
              </a: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9" name="ZoneTexte 18">
            <a:extLst>
              <a:ext uri="{FF2B5EF4-FFF2-40B4-BE49-F238E27FC236}">
                <a16:creationId xmlns:a16="http://schemas.microsoft.com/office/drawing/2014/main" id="{357D0747-1120-044D-B801-FAB9A0EDFCB6}"/>
              </a:ext>
            </a:extLst>
          </p:cNvPr>
          <p:cNvSpPr txBox="1"/>
          <p:nvPr/>
        </p:nvSpPr>
        <p:spPr>
          <a:xfrm>
            <a:off x="6153236" y="3357638"/>
            <a:ext cx="546915"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0" b="0" i="0" u="none" strike="noStrike" kern="1200" cap="none" spc="0" normalizeH="0" baseline="0" noProof="0" dirty="0">
                <a:ln>
                  <a:noFill/>
                </a:ln>
                <a:solidFill>
                  <a:srgbClr val="FF0000"/>
                </a:solidFill>
                <a:effectLst/>
                <a:uLnTx/>
                <a:uFillTx/>
                <a:latin typeface="Calibri" panose="020F0502020204030204"/>
                <a:ea typeface="+mn-ea"/>
                <a:cs typeface="+mn-cs"/>
              </a:rPr>
              <a:t>X</a:t>
            </a:r>
          </a:p>
        </p:txBody>
      </p:sp>
      <p:sp>
        <p:nvSpPr>
          <p:cNvPr id="32" name="ZoneTexte 31">
            <a:extLst>
              <a:ext uri="{FF2B5EF4-FFF2-40B4-BE49-F238E27FC236}">
                <a16:creationId xmlns:a16="http://schemas.microsoft.com/office/drawing/2014/main" id="{AB9D3E70-6959-3B42-8D6B-962A4A8CCA6B}"/>
              </a:ext>
            </a:extLst>
          </p:cNvPr>
          <p:cNvSpPr txBox="1"/>
          <p:nvPr/>
        </p:nvSpPr>
        <p:spPr>
          <a:xfrm>
            <a:off x="7608715" y="4208475"/>
            <a:ext cx="546915"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0" b="0" i="0" u="none" strike="noStrike" kern="1200" cap="none" spc="0" normalizeH="0" baseline="0" noProof="0" dirty="0">
                <a:ln>
                  <a:noFill/>
                </a:ln>
                <a:solidFill>
                  <a:srgbClr val="FF0000"/>
                </a:solidFill>
                <a:effectLst/>
                <a:uLnTx/>
                <a:uFillTx/>
                <a:latin typeface="Calibri" panose="020F0502020204030204"/>
                <a:ea typeface="+mn-ea"/>
                <a:cs typeface="+mn-cs"/>
              </a:rPr>
              <a:t>X</a:t>
            </a:r>
          </a:p>
        </p:txBody>
      </p:sp>
    </p:spTree>
    <p:extLst>
      <p:ext uri="{BB962C8B-B14F-4D97-AF65-F5344CB8AC3E}">
        <p14:creationId xmlns:p14="http://schemas.microsoft.com/office/powerpoint/2010/main" val="1082788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32"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Espace réservé du contenu 2">
            <a:extLst>
              <a:ext uri="{FF2B5EF4-FFF2-40B4-BE49-F238E27FC236}">
                <a16:creationId xmlns:a16="http://schemas.microsoft.com/office/drawing/2014/main" id="{84DD4B3F-A245-784E-AAFE-A631097E8CBE}"/>
              </a:ext>
            </a:extLst>
          </p:cNvPr>
          <p:cNvSpPr>
            <a:spLocks noGrp="1"/>
          </p:cNvSpPr>
          <p:nvPr>
            <p:ph idx="1"/>
          </p:nvPr>
        </p:nvSpPr>
        <p:spPr>
          <a:xfrm>
            <a:off x="4447308" y="591344"/>
            <a:ext cx="6906491" cy="5585619"/>
          </a:xfrm>
        </p:spPr>
        <p:txBody>
          <a:bodyPr anchor="ctr">
            <a:normAutofit/>
          </a:bodyPr>
          <a:lstStyle/>
          <a:p>
            <a:pPr marL="0" indent="0" algn="just">
              <a:buNone/>
            </a:pPr>
            <a:r>
              <a:rPr lang="fr-FR" b="1" dirty="0"/>
              <a:t>Changement de paradigme qui marquera le système éducatif anglais puis français</a:t>
            </a:r>
            <a:r>
              <a:rPr lang="fr-FR" dirty="0"/>
              <a:t>:</a:t>
            </a:r>
          </a:p>
          <a:p>
            <a:pPr marL="0" indent="0" algn="just">
              <a:buNone/>
            </a:pPr>
            <a:endParaRPr lang="fr-FR" dirty="0"/>
          </a:p>
          <a:p>
            <a:pPr marL="0" indent="0" algn="just">
              <a:buNone/>
            </a:pPr>
            <a:r>
              <a:rPr lang="fr-FR" dirty="0"/>
              <a:t>« L’enfant a des besoins éducatifs </a:t>
            </a:r>
            <a:r>
              <a:rPr lang="fr-FR" dirty="0" err="1"/>
              <a:t>particulers</a:t>
            </a:r>
            <a:r>
              <a:rPr lang="fr-FR" dirty="0"/>
              <a:t> s’il a des </a:t>
            </a:r>
            <a:r>
              <a:rPr lang="fr-FR" dirty="0" err="1"/>
              <a:t>difficultés</a:t>
            </a:r>
            <a:r>
              <a:rPr lang="fr-FR" dirty="0"/>
              <a:t> d’apprentissage qui </a:t>
            </a:r>
            <a:r>
              <a:rPr lang="fr-FR" dirty="0" err="1"/>
              <a:t>nécessitent</a:t>
            </a:r>
            <a:r>
              <a:rPr lang="fr-FR" dirty="0"/>
              <a:t> que des ressources </a:t>
            </a:r>
            <a:r>
              <a:rPr lang="fr-FR" dirty="0" err="1"/>
              <a:t>éducatives</a:t>
            </a:r>
            <a:r>
              <a:rPr lang="fr-FR" dirty="0"/>
              <a:t> </a:t>
            </a:r>
            <a:r>
              <a:rPr lang="fr-FR" dirty="0" err="1"/>
              <a:t>spécialisées</a:t>
            </a:r>
            <a:r>
              <a:rPr lang="fr-FR" dirty="0"/>
              <a:t> soient </a:t>
            </a:r>
            <a:r>
              <a:rPr lang="fr-FR" dirty="0" err="1"/>
              <a:t>pre</a:t>
            </a:r>
            <a:r>
              <a:rPr lang="fr-FR" dirty="0"/>
              <a:t>́- vues pour lui » </a:t>
            </a:r>
          </a:p>
          <a:p>
            <a:pPr algn="just"/>
            <a:endParaRPr lang="fr-FR" dirty="0"/>
          </a:p>
        </p:txBody>
      </p:sp>
      <p:sp>
        <p:nvSpPr>
          <p:cNvPr id="4" name="Rectangle 3">
            <a:extLst>
              <a:ext uri="{FF2B5EF4-FFF2-40B4-BE49-F238E27FC236}">
                <a16:creationId xmlns:a16="http://schemas.microsoft.com/office/drawing/2014/main" id="{5504D0C3-78A8-AB45-A578-C37BD02DE897}"/>
              </a:ext>
            </a:extLst>
          </p:cNvPr>
          <p:cNvSpPr/>
          <p:nvPr/>
        </p:nvSpPr>
        <p:spPr>
          <a:xfrm>
            <a:off x="558165" y="2414657"/>
            <a:ext cx="2199641" cy="193899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prstClr val="white"/>
                </a:solidFill>
                <a:effectLst/>
                <a:uLnTx/>
                <a:uFillTx/>
                <a:latin typeface="Calibri" panose="020F0502020204030204"/>
                <a:ea typeface="+mn-ea"/>
                <a:cs typeface="+mn-cs"/>
              </a:rPr>
              <a:t>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prstClr val="white"/>
                </a:solidFill>
                <a:effectLst/>
                <a:uLnTx/>
                <a:uFillTx/>
                <a:latin typeface="Calibri" panose="020F0502020204030204"/>
                <a:ea typeface="+mn-ea"/>
                <a:cs typeface="+mn-cs"/>
              </a:rPr>
              <a:t>rapport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00" b="1" i="1" u="none" strike="noStrike" kern="1200" cap="none" spc="0" normalizeH="0" baseline="0" noProof="0" dirty="0" err="1">
                <a:ln>
                  <a:noFill/>
                </a:ln>
                <a:solidFill>
                  <a:prstClr val="white"/>
                </a:solidFill>
                <a:effectLst/>
                <a:uLnTx/>
                <a:uFillTx/>
                <a:latin typeface="Calibri" panose="020F0502020204030204"/>
                <a:ea typeface="+mn-ea"/>
                <a:cs typeface="+mn-cs"/>
              </a:rPr>
              <a:t>Warnock</a:t>
            </a:r>
            <a:r>
              <a:rPr kumimoji="0" lang="fr-FR" sz="4000" b="1" i="1"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fr-FR"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73835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43A9C448-65B8-D144-AD49-6909B229F246}"/>
              </a:ext>
            </a:extLst>
          </p:cNvPr>
          <p:cNvSpPr>
            <a:spLocks noGrp="1"/>
          </p:cNvSpPr>
          <p:nvPr>
            <p:ph type="title"/>
          </p:nvPr>
        </p:nvSpPr>
        <p:spPr>
          <a:xfrm>
            <a:off x="524741" y="620392"/>
            <a:ext cx="3808268" cy="5504688"/>
          </a:xfrm>
        </p:spPr>
        <p:txBody>
          <a:bodyPr>
            <a:normAutofit/>
          </a:bodyPr>
          <a:lstStyle/>
          <a:p>
            <a:r>
              <a:rPr lang="fr-FR" sz="6000" b="1" dirty="0">
                <a:solidFill>
                  <a:schemeClr val="bg1"/>
                </a:solidFill>
              </a:rPr>
              <a:t>Trois catégories de besoins </a:t>
            </a:r>
          </a:p>
        </p:txBody>
      </p:sp>
      <p:graphicFrame>
        <p:nvGraphicFramePr>
          <p:cNvPr id="5" name="Espace réservé du contenu 2">
            <a:extLst>
              <a:ext uri="{FF2B5EF4-FFF2-40B4-BE49-F238E27FC236}">
                <a16:creationId xmlns:a16="http://schemas.microsoft.com/office/drawing/2014/main" id="{180E4938-F35C-4585-A4D3-91810E2D1A60}"/>
              </a:ext>
            </a:extLst>
          </p:cNvPr>
          <p:cNvGraphicFramePr>
            <a:graphicFrameLocks noGrp="1"/>
          </p:cNvGraphicFramePr>
          <p:nvPr>
            <p:ph idx="1"/>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886022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827FF362-FC97-4BF5-949B-D4ADFA26E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888549">
            <a:off x="-1059473" y="-1108988"/>
            <a:ext cx="7179830" cy="5226565"/>
          </a:xfrm>
          <a:custGeom>
            <a:avLst/>
            <a:gdLst>
              <a:gd name="connsiteX0" fmla="*/ 5217841 w 7179830"/>
              <a:gd name="connsiteY0" fmla="*/ 464824 h 5226565"/>
              <a:gd name="connsiteX1" fmla="*/ 5222490 w 7179830"/>
              <a:gd name="connsiteY1" fmla="*/ 464289 h 5226565"/>
              <a:gd name="connsiteX2" fmla="*/ 5216768 w 7179830"/>
              <a:gd name="connsiteY2" fmla="*/ 463394 h 5226565"/>
              <a:gd name="connsiteX3" fmla="*/ 5217841 w 7179830"/>
              <a:gd name="connsiteY3" fmla="*/ 464824 h 5226565"/>
              <a:gd name="connsiteX4" fmla="*/ 4945201 w 7179830"/>
              <a:gd name="connsiteY4" fmla="*/ 5226565 h 5226565"/>
              <a:gd name="connsiteX5" fmla="*/ 140449 w 7179830"/>
              <a:gd name="connsiteY5" fmla="*/ 2240811 h 5226565"/>
              <a:gd name="connsiteX6" fmla="*/ 232913 w 7179830"/>
              <a:gd name="connsiteY6" fmla="*/ 2052782 h 5226565"/>
              <a:gd name="connsiteX7" fmla="*/ 375714 w 7179830"/>
              <a:gd name="connsiteY7" fmla="*/ 1803205 h 5226565"/>
              <a:gd name="connsiteX8" fmla="*/ 1512756 w 7179830"/>
              <a:gd name="connsiteY8" fmla="*/ 638448 h 5226565"/>
              <a:gd name="connsiteX9" fmla="*/ 2902095 w 7179830"/>
              <a:gd name="connsiteY9" fmla="*/ 120440 h 5226565"/>
              <a:gd name="connsiteX10" fmla="*/ 2848453 w 7179830"/>
              <a:gd name="connsiteY10" fmla="*/ 125626 h 5226565"/>
              <a:gd name="connsiteX11" fmla="*/ 1837830 w 7179830"/>
              <a:gd name="connsiteY11" fmla="*/ 426203 h 5226565"/>
              <a:gd name="connsiteX12" fmla="*/ 214608 w 7179830"/>
              <a:gd name="connsiteY12" fmla="*/ 1882239 h 5226565"/>
              <a:gd name="connsiteX13" fmla="*/ 91317 w 7179830"/>
              <a:gd name="connsiteY13" fmla="*/ 2123701 h 5226565"/>
              <a:gd name="connsiteX14" fmla="*/ 64092 w 7179830"/>
              <a:gd name="connsiteY14" fmla="*/ 2193361 h 5226565"/>
              <a:gd name="connsiteX15" fmla="*/ 0 w 7179830"/>
              <a:gd name="connsiteY15" fmla="*/ 2153533 h 5226565"/>
              <a:gd name="connsiteX16" fmla="*/ 42834 w 7179830"/>
              <a:gd name="connsiteY16" fmla="*/ 2047277 h 5226565"/>
              <a:gd name="connsiteX17" fmla="*/ 923582 w 7179830"/>
              <a:gd name="connsiteY17" fmla="*/ 915600 h 5226565"/>
              <a:gd name="connsiteX18" fmla="*/ 2686989 w 7179830"/>
              <a:gd name="connsiteY18" fmla="*/ 73950 h 5226565"/>
              <a:gd name="connsiteX19" fmla="*/ 3059983 w 7179830"/>
              <a:gd name="connsiteY19" fmla="*/ 20308 h 5226565"/>
              <a:gd name="connsiteX20" fmla="*/ 3454435 w 7179830"/>
              <a:gd name="connsiteY20" fmla="*/ 1176 h 5226565"/>
              <a:gd name="connsiteX21" fmla="*/ 3923806 w 7179830"/>
              <a:gd name="connsiteY21" fmla="*/ 49990 h 5226565"/>
              <a:gd name="connsiteX22" fmla="*/ 5350874 w 7179830"/>
              <a:gd name="connsiteY22" fmla="*/ 426917 h 5226565"/>
              <a:gd name="connsiteX23" fmla="*/ 6607360 w 7179830"/>
              <a:gd name="connsiteY23" fmla="*/ 1075097 h 5226565"/>
              <a:gd name="connsiteX24" fmla="*/ 7110534 w 7179830"/>
              <a:gd name="connsiteY24" fmla="*/ 1541421 h 5226565"/>
              <a:gd name="connsiteX25" fmla="*/ 7179830 w 7179830"/>
              <a:gd name="connsiteY25" fmla="*/ 1630542 h 5226565"/>
              <a:gd name="connsiteX26" fmla="*/ 7136295 w 7179830"/>
              <a:gd name="connsiteY26" fmla="*/ 1700600 h 5226565"/>
              <a:gd name="connsiteX27" fmla="*/ 7131140 w 7179830"/>
              <a:gd name="connsiteY27" fmla="*/ 1693045 h 5226565"/>
              <a:gd name="connsiteX28" fmla="*/ 6577499 w 7179830"/>
              <a:gd name="connsiteY28" fmla="*/ 1148230 h 5226565"/>
              <a:gd name="connsiteX29" fmla="*/ 5494816 w 7179830"/>
              <a:gd name="connsiteY29" fmla="*/ 563527 h 5226565"/>
              <a:gd name="connsiteX30" fmla="*/ 5366967 w 7179830"/>
              <a:gd name="connsiteY30" fmla="*/ 514176 h 5226565"/>
              <a:gd name="connsiteX31" fmla="*/ 5244661 w 7179830"/>
              <a:gd name="connsiteY31" fmla="*/ 470725 h 5226565"/>
              <a:gd name="connsiteX32" fmla="*/ 5904822 w 7179830"/>
              <a:gd name="connsiteY32" fmla="*/ 815468 h 5226565"/>
              <a:gd name="connsiteX33" fmla="*/ 7015222 w 7179830"/>
              <a:gd name="connsiteY33" fmla="*/ 1815185 h 5226565"/>
              <a:gd name="connsiteX34" fmla="*/ 7040454 w 7179830"/>
              <a:gd name="connsiteY34" fmla="*/ 1854830 h 5226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79830" h="5226565">
                <a:moveTo>
                  <a:pt x="5217841" y="464824"/>
                </a:moveTo>
                <a:lnTo>
                  <a:pt x="5222490" y="464289"/>
                </a:lnTo>
                <a:lnTo>
                  <a:pt x="5216768" y="463394"/>
                </a:lnTo>
                <a:cubicBezTo>
                  <a:pt x="5216768" y="463394"/>
                  <a:pt x="5216768" y="464646"/>
                  <a:pt x="5217841" y="464824"/>
                </a:cubicBezTo>
                <a:close/>
                <a:moveTo>
                  <a:pt x="4945201" y="5226565"/>
                </a:moveTo>
                <a:lnTo>
                  <a:pt x="140449" y="2240811"/>
                </a:lnTo>
                <a:lnTo>
                  <a:pt x="232913" y="2052782"/>
                </a:lnTo>
                <a:cubicBezTo>
                  <a:pt x="277693" y="1968290"/>
                  <a:pt x="325201" y="1885054"/>
                  <a:pt x="375714" y="1803205"/>
                </a:cubicBezTo>
                <a:cubicBezTo>
                  <a:pt x="667528" y="1329721"/>
                  <a:pt x="1039629" y="935091"/>
                  <a:pt x="1512756" y="638448"/>
                </a:cubicBezTo>
                <a:cubicBezTo>
                  <a:pt x="1939392" y="370950"/>
                  <a:pt x="2405724" y="210560"/>
                  <a:pt x="2902095" y="120440"/>
                </a:cubicBezTo>
                <a:cubicBezTo>
                  <a:pt x="2884054" y="118134"/>
                  <a:pt x="2865727" y="119904"/>
                  <a:pt x="2848453" y="125626"/>
                </a:cubicBezTo>
                <a:cubicBezTo>
                  <a:pt x="2498704" y="175943"/>
                  <a:pt x="2158217" y="277201"/>
                  <a:pt x="1837830" y="426203"/>
                </a:cubicBezTo>
                <a:cubicBezTo>
                  <a:pt x="1147094" y="744660"/>
                  <a:pt x="593502" y="1217071"/>
                  <a:pt x="214608" y="1882239"/>
                </a:cubicBezTo>
                <a:cubicBezTo>
                  <a:pt x="169441" y="1960776"/>
                  <a:pt x="128308" y="2041369"/>
                  <a:pt x="91317" y="2123701"/>
                </a:cubicBezTo>
                <a:lnTo>
                  <a:pt x="64092" y="2193361"/>
                </a:lnTo>
                <a:lnTo>
                  <a:pt x="0" y="2153533"/>
                </a:lnTo>
                <a:lnTo>
                  <a:pt x="42834" y="2047277"/>
                </a:lnTo>
                <a:cubicBezTo>
                  <a:pt x="241792" y="1615775"/>
                  <a:pt x="541268" y="1241591"/>
                  <a:pt x="923582" y="915600"/>
                </a:cubicBezTo>
                <a:cubicBezTo>
                  <a:pt x="1435331" y="478415"/>
                  <a:pt x="2028081" y="205375"/>
                  <a:pt x="2686989" y="73950"/>
                </a:cubicBezTo>
                <a:cubicBezTo>
                  <a:pt x="2810367" y="49274"/>
                  <a:pt x="2934818" y="32466"/>
                  <a:pt x="3059983" y="20308"/>
                </a:cubicBezTo>
                <a:cubicBezTo>
                  <a:pt x="3185149" y="8148"/>
                  <a:pt x="3308706" y="2963"/>
                  <a:pt x="3454435" y="1176"/>
                </a:cubicBezTo>
                <a:cubicBezTo>
                  <a:pt x="3599805" y="-5977"/>
                  <a:pt x="3761985" y="20665"/>
                  <a:pt x="3923806" y="49990"/>
                </a:cubicBezTo>
                <a:cubicBezTo>
                  <a:pt x="4409449" y="137964"/>
                  <a:pt x="4886867" y="257228"/>
                  <a:pt x="5350874" y="426917"/>
                </a:cubicBezTo>
                <a:cubicBezTo>
                  <a:pt x="5797001" y="589991"/>
                  <a:pt x="6223101" y="792223"/>
                  <a:pt x="6607360" y="1075097"/>
                </a:cubicBezTo>
                <a:cubicBezTo>
                  <a:pt x="6794438" y="1212779"/>
                  <a:pt x="6965102" y="1365689"/>
                  <a:pt x="7110534" y="1541421"/>
                </a:cubicBezTo>
                <a:lnTo>
                  <a:pt x="7179830" y="1630542"/>
                </a:lnTo>
                <a:lnTo>
                  <a:pt x="7136295" y="1700600"/>
                </a:lnTo>
                <a:lnTo>
                  <a:pt x="7131140" y="1693045"/>
                </a:lnTo>
                <a:cubicBezTo>
                  <a:pt x="6977874" y="1483026"/>
                  <a:pt x="6788448" y="1305671"/>
                  <a:pt x="6577499" y="1148230"/>
                </a:cubicBezTo>
                <a:cubicBezTo>
                  <a:pt x="6245452" y="900401"/>
                  <a:pt x="5878538" y="716408"/>
                  <a:pt x="5494816" y="563527"/>
                </a:cubicBezTo>
                <a:cubicBezTo>
                  <a:pt x="5452491" y="546487"/>
                  <a:pt x="5409881" y="530036"/>
                  <a:pt x="5366967" y="514176"/>
                </a:cubicBezTo>
                <a:cubicBezTo>
                  <a:pt x="5326377" y="499156"/>
                  <a:pt x="5285430" y="485210"/>
                  <a:pt x="5244661" y="470725"/>
                </a:cubicBezTo>
                <a:cubicBezTo>
                  <a:pt x="5471517" y="572127"/>
                  <a:pt x="5691970" y="687263"/>
                  <a:pt x="5904822" y="815468"/>
                </a:cubicBezTo>
                <a:cubicBezTo>
                  <a:pt x="6336645" y="1080104"/>
                  <a:pt x="6718758" y="1400351"/>
                  <a:pt x="7015222" y="1815185"/>
                </a:cubicBezTo>
                <a:lnTo>
                  <a:pt x="7040454" y="1854830"/>
                </a:lnTo>
                <a:close/>
              </a:path>
            </a:pathLst>
          </a:custGeom>
          <a:solidFill>
            <a:schemeClr val="accent2"/>
          </a:solidFill>
          <a:ln w="12700"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Espace réservé du contenu 2">
            <a:extLst>
              <a:ext uri="{FF2B5EF4-FFF2-40B4-BE49-F238E27FC236}">
                <a16:creationId xmlns:a16="http://schemas.microsoft.com/office/drawing/2014/main" id="{2F770B42-BD2A-D142-B526-4101A4DB9663}"/>
              </a:ext>
            </a:extLst>
          </p:cNvPr>
          <p:cNvSpPr>
            <a:spLocks noGrp="1"/>
          </p:cNvSpPr>
          <p:nvPr>
            <p:ph idx="1"/>
          </p:nvPr>
        </p:nvSpPr>
        <p:spPr>
          <a:xfrm>
            <a:off x="5371763" y="2423292"/>
            <a:ext cx="5538024" cy="3320668"/>
          </a:xfrm>
        </p:spPr>
        <p:txBody>
          <a:bodyPr>
            <a:noAutofit/>
          </a:bodyPr>
          <a:lstStyle/>
          <a:p>
            <a:pPr marL="0" indent="0" algn="just">
              <a:buNone/>
            </a:pPr>
            <a:r>
              <a:rPr lang="fr-FR" sz="2400" i="1" dirty="0"/>
              <a:t>“Les élèves à besoins éducatifs spécifiques ou à besoins éducatifs particuliers regroupent une grande variété d'élèves qui ont, de manière significative, plus de mal à apprendre que la majorité des enfants du même âge quand ils sont dans une situation particulière ou qu'ils </a:t>
            </a:r>
            <a:br>
              <a:rPr lang="fr-FR" sz="2400" i="1" dirty="0"/>
            </a:br>
            <a:r>
              <a:rPr lang="fr-FR" sz="2400" i="1" dirty="0"/>
              <a:t>souffrent d'un handicap qui les empêche ou les gène dans leurs apprentissages.” </a:t>
            </a:r>
          </a:p>
        </p:txBody>
      </p:sp>
      <p:sp>
        <p:nvSpPr>
          <p:cNvPr id="7" name="Titre 6">
            <a:extLst>
              <a:ext uri="{FF2B5EF4-FFF2-40B4-BE49-F238E27FC236}">
                <a16:creationId xmlns:a16="http://schemas.microsoft.com/office/drawing/2014/main" id="{4B6F96C4-6026-824E-A9D3-4AA3E1E3828D}"/>
              </a:ext>
            </a:extLst>
          </p:cNvPr>
          <p:cNvSpPr>
            <a:spLocks noGrp="1"/>
          </p:cNvSpPr>
          <p:nvPr>
            <p:ph type="title"/>
          </p:nvPr>
        </p:nvSpPr>
        <p:spPr>
          <a:xfrm>
            <a:off x="543233" y="275153"/>
            <a:ext cx="10515600" cy="1034099"/>
          </a:xfrm>
        </p:spPr>
        <p:txBody>
          <a:bodyPr>
            <a:normAutofit fontScale="90000"/>
          </a:bodyPr>
          <a:lstStyle/>
          <a:p>
            <a:r>
              <a:rPr lang="fr-FR" b="1" dirty="0">
                <a:solidFill>
                  <a:schemeClr val="bg1"/>
                </a:solidFill>
              </a:rPr>
              <a:t>Définition internationale </a:t>
            </a:r>
            <a:r>
              <a:rPr lang="fr-FR" b="1" dirty="0"/>
              <a:t>des EBEP (OCDE-1996)</a:t>
            </a:r>
          </a:p>
        </p:txBody>
      </p:sp>
      <p:sp>
        <p:nvSpPr>
          <p:cNvPr id="11" name="Content Placeholder 7">
            <a:extLst>
              <a:ext uri="{FF2B5EF4-FFF2-40B4-BE49-F238E27FC236}">
                <a16:creationId xmlns:a16="http://schemas.microsoft.com/office/drawing/2014/main" id="{C83D2711-D185-9943-80BE-EC58E93A410B}"/>
              </a:ext>
            </a:extLst>
          </p:cNvPr>
          <p:cNvSpPr txBox="1">
            <a:spLocks/>
          </p:cNvSpPr>
          <p:nvPr/>
        </p:nvSpPr>
        <p:spPr>
          <a:xfrm>
            <a:off x="117009" y="1315946"/>
            <a:ext cx="5254754" cy="230758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2000" b="1" i="1" u="none" strike="noStrike" kern="1200" cap="none" spc="0" normalizeH="0" baseline="0" noProof="0" dirty="0">
                <a:ln>
                  <a:noFill/>
                </a:ln>
                <a:solidFill>
                  <a:prstClr val="white"/>
                </a:solidFill>
                <a:effectLst/>
                <a:uLnTx/>
                <a:uFillTx/>
                <a:latin typeface="Calibri" panose="020F0502020204030204"/>
                <a:ea typeface="+mn-ea"/>
                <a:cs typeface="+mn-cs"/>
              </a:rPr>
              <a:t>Ce sont des personnes ayant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2000" b="1" i="1" u="none" strike="noStrike" kern="1200" cap="none" spc="0" normalizeH="0" baseline="0" noProof="0" dirty="0">
                <a:ln>
                  <a:noFill/>
                </a:ln>
                <a:solidFill>
                  <a:prstClr val="white"/>
                </a:solidFill>
                <a:effectLst/>
                <a:uLnTx/>
                <a:uFillTx/>
                <a:latin typeface="Calibri" panose="020F0502020204030204"/>
                <a:ea typeface="+mn-ea"/>
                <a:cs typeface="+mn-cs"/>
              </a:rPr>
              <a:t>- des besoins résultant d'une déficience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2000" b="1" i="1" u="none" strike="noStrike" kern="1200" cap="none" spc="0" normalizeH="0" baseline="0" noProof="0" dirty="0">
                <a:ln>
                  <a:noFill/>
                </a:ln>
                <a:solidFill>
                  <a:prstClr val="white"/>
                </a:solidFill>
                <a:effectLst/>
                <a:uLnTx/>
                <a:uFillTx/>
                <a:latin typeface="Calibri" panose="020F0502020204030204"/>
                <a:ea typeface="+mn-ea"/>
                <a:cs typeface="+mn-cs"/>
              </a:rPr>
              <a:t> - des besoins dus à une difficulté d'apprentissage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2000" b="1" i="1" u="none" strike="noStrike" kern="1200" cap="none" spc="0" normalizeH="0" baseline="0" noProof="0" dirty="0">
                <a:ln>
                  <a:noFill/>
                </a:ln>
                <a:solidFill>
                  <a:prstClr val="white"/>
                </a:solidFill>
                <a:effectLst/>
                <a:uLnTx/>
                <a:uFillTx/>
                <a:latin typeface="Calibri" panose="020F0502020204030204"/>
                <a:ea typeface="+mn-ea"/>
                <a:cs typeface="+mn-cs"/>
              </a:rPr>
              <a:t> - des besoins dus à des difficultés socio-économiques ou culturelles </a:t>
            </a:r>
            <a:endParaRPr kumimoji="0" lang="en-US" sz="2000" b="1"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5F545DA0-FED8-A940-80AA-10CFAACB14D7}"/>
              </a:ext>
            </a:extLst>
          </p:cNvPr>
          <p:cNvSpPr/>
          <p:nvPr/>
        </p:nvSpPr>
        <p:spPr>
          <a:xfrm>
            <a:off x="370968" y="6082390"/>
            <a:ext cx="7570839"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panose="020F0502020204030204"/>
                <a:ea typeface="+mn-ea"/>
                <a:cs typeface="+mn-cs"/>
              </a:rPr>
              <a:t>OCDE: Organisation de coopération et de développement économiques</a:t>
            </a:r>
          </a:p>
        </p:txBody>
      </p:sp>
    </p:spTree>
    <p:extLst>
      <p:ext uri="{BB962C8B-B14F-4D97-AF65-F5344CB8AC3E}">
        <p14:creationId xmlns:p14="http://schemas.microsoft.com/office/powerpoint/2010/main" val="19965633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re 1">
            <a:extLst>
              <a:ext uri="{FF2B5EF4-FFF2-40B4-BE49-F238E27FC236}">
                <a16:creationId xmlns:a16="http://schemas.microsoft.com/office/drawing/2014/main" id="{9D231F92-DB3E-0845-A466-13E16A6F105C}"/>
              </a:ext>
            </a:extLst>
          </p:cNvPr>
          <p:cNvSpPr>
            <a:spLocks noGrp="1"/>
          </p:cNvSpPr>
          <p:nvPr>
            <p:ph type="title"/>
          </p:nvPr>
        </p:nvSpPr>
        <p:spPr>
          <a:xfrm>
            <a:off x="639763" y="325438"/>
            <a:ext cx="4368800" cy="1957387"/>
          </a:xfrm>
        </p:spPr>
        <p:txBody>
          <a:bodyPr anchor="b">
            <a:normAutofit/>
          </a:bodyPr>
          <a:lstStyle/>
          <a:p>
            <a:r>
              <a:rPr lang="fr-FR" sz="3800" dirty="0"/>
              <a:t>Les élèves à besoins éducatifs particuliers, qui sont-ils?</a:t>
            </a:r>
          </a:p>
        </p:txBody>
      </p:sp>
      <p:sp>
        <p:nvSpPr>
          <p:cNvPr id="2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4" descr="Les élèves à besoins éducatifs particuliers. - Circonscription de Saint-Lô  A.S.H.">
            <a:extLst>
              <a:ext uri="{FF2B5EF4-FFF2-40B4-BE49-F238E27FC236}">
                <a16:creationId xmlns:a16="http://schemas.microsoft.com/office/drawing/2014/main" id="{70747166-9916-C449-89F5-75B5C7EA1B4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 b="799"/>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D3FC0C47-672D-C645-9FDE-AE63F59AD940}"/>
              </a:ext>
            </a:extLst>
          </p:cNvPr>
          <p:cNvSpPr txBox="1"/>
          <p:nvPr/>
        </p:nvSpPr>
        <p:spPr>
          <a:xfrm>
            <a:off x="456549" y="3146591"/>
            <a:ext cx="4256702"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prstClr val="black"/>
                </a:solidFill>
                <a:effectLst/>
                <a:uLnTx/>
                <a:uFillTx/>
                <a:latin typeface="Calibri" panose="020F0502020204030204"/>
                <a:ea typeface="+mn-ea"/>
                <a:cs typeface="+mn-cs"/>
              </a:rPr>
              <a:t>Depuis 2003, on retrouve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prstClr val="black"/>
                </a:solidFill>
                <a:effectLst/>
                <a:uLnTx/>
                <a:uFillTx/>
                <a:latin typeface="Calibri" panose="020F0502020204030204"/>
                <a:ea typeface="+mn-ea"/>
                <a:cs typeface="+mn-cs"/>
              </a:rPr>
              <a:t>cette catégorisation des élèves à BEP</a:t>
            </a:r>
          </a:p>
        </p:txBody>
      </p:sp>
    </p:spTree>
    <p:extLst>
      <p:ext uri="{BB962C8B-B14F-4D97-AF65-F5344CB8AC3E}">
        <p14:creationId xmlns:p14="http://schemas.microsoft.com/office/powerpoint/2010/main" val="5656580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A1FA28-E435-5440-A0DF-89673075C900}"/>
              </a:ext>
            </a:extLst>
          </p:cNvPr>
          <p:cNvSpPr>
            <a:spLocks noGrp="1"/>
          </p:cNvSpPr>
          <p:nvPr>
            <p:ph type="title"/>
          </p:nvPr>
        </p:nvSpPr>
        <p:spPr>
          <a:xfrm>
            <a:off x="648929" y="629266"/>
            <a:ext cx="3505495" cy="1622321"/>
          </a:xfrm>
        </p:spPr>
        <p:txBody>
          <a:bodyPr vert="horz" lIns="91440" tIns="45720" rIns="91440" bIns="45720" rtlCol="0">
            <a:normAutofit/>
          </a:bodyPr>
          <a:lstStyle/>
          <a:p>
            <a:r>
              <a:rPr lang="en-US" sz="3400" kern="1200">
                <a:latin typeface="+mj-lt"/>
                <a:ea typeface="+mj-ea"/>
                <a:cs typeface="+mj-cs"/>
              </a:rPr>
              <a:t>Le besoin éducatif: un concept complexe </a:t>
            </a:r>
          </a:p>
        </p:txBody>
      </p:sp>
      <p:sp>
        <p:nvSpPr>
          <p:cNvPr id="17" name="Espace réservé du contenu 16">
            <a:extLst>
              <a:ext uri="{FF2B5EF4-FFF2-40B4-BE49-F238E27FC236}">
                <a16:creationId xmlns:a16="http://schemas.microsoft.com/office/drawing/2014/main" id="{3DD68670-AE74-4B4D-A969-25F45FD26946}"/>
              </a:ext>
            </a:extLst>
          </p:cNvPr>
          <p:cNvSpPr>
            <a:spLocks noGrp="1"/>
          </p:cNvSpPr>
          <p:nvPr>
            <p:ph idx="1"/>
          </p:nvPr>
        </p:nvSpPr>
        <p:spPr>
          <a:xfrm>
            <a:off x="648931" y="2438400"/>
            <a:ext cx="3505494" cy="3785419"/>
          </a:xfrm>
          <a:prstGeom prst="rect">
            <a:avLst/>
          </a:prstGeom>
        </p:spPr>
        <p:txBody>
          <a:bodyPr>
            <a:normAutofit/>
          </a:bodyPr>
          <a:lstStyle/>
          <a:p>
            <a:pPr marL="0" indent="0">
              <a:buNone/>
            </a:pPr>
            <a:r>
              <a:rPr lang="fr-FR" sz="2000">
                <a:latin typeface="Helvetica" pitchFamily="2" charset="0"/>
              </a:rPr>
              <a:t>Selon Maslow, les besoins humains sont organisés selon une hiérarchie où, à la base se trouvent les besoins physiologiques élémentaires et à son sommet, les besoins affectifs et sociaux. </a:t>
            </a:r>
          </a:p>
          <a:p>
            <a:pPr marL="0" indent="0">
              <a:buNone/>
            </a:pPr>
            <a:r>
              <a:rPr lang="fr-FR" sz="2000">
                <a:latin typeface="Helvetica" pitchFamily="2" charset="0"/>
              </a:rPr>
              <a:t>Ce sont ces besoins qui créent la </a:t>
            </a:r>
            <a:r>
              <a:rPr lang="fr-FR" sz="2000" b="1">
                <a:latin typeface="Helvetica" pitchFamily="2" charset="0"/>
              </a:rPr>
              <a:t>motivation</a:t>
            </a:r>
            <a:r>
              <a:rPr lang="fr-FR" sz="2000">
                <a:latin typeface="Helvetica" pitchFamily="2" charset="0"/>
              </a:rPr>
              <a:t> humaine.</a:t>
            </a:r>
            <a:endParaRPr lang="fr-FR" sz="2000">
              <a:effectLst/>
              <a:latin typeface="Helvetica" pitchFamily="2" charset="0"/>
            </a:endParaRPr>
          </a:p>
        </p:txBody>
      </p:sp>
      <p:sp>
        <p:nvSpPr>
          <p:cNvPr id="33" name="Rectangle 32">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 name="Image 14">
            <a:extLst>
              <a:ext uri="{FF2B5EF4-FFF2-40B4-BE49-F238E27FC236}">
                <a16:creationId xmlns:a16="http://schemas.microsoft.com/office/drawing/2014/main" id="{B923FD1F-F5CB-A34E-B189-CCB9DFD89263}"/>
              </a:ext>
            </a:extLst>
          </p:cNvPr>
          <p:cNvPicPr>
            <a:picLocks noChangeAspect="1"/>
          </p:cNvPicPr>
          <p:nvPr/>
        </p:nvPicPr>
        <p:blipFill>
          <a:blip r:embed="rId3"/>
          <a:stretch>
            <a:fillRect/>
          </a:stretch>
        </p:blipFill>
        <p:spPr>
          <a:xfrm>
            <a:off x="5405862" y="1290515"/>
            <a:ext cx="6019331" cy="4273724"/>
          </a:xfrm>
          <a:prstGeom prst="rect">
            <a:avLst/>
          </a:prstGeom>
          <a:effectLst/>
        </p:spPr>
      </p:pic>
    </p:spTree>
    <p:extLst>
      <p:ext uri="{BB962C8B-B14F-4D97-AF65-F5344CB8AC3E}">
        <p14:creationId xmlns:p14="http://schemas.microsoft.com/office/powerpoint/2010/main" val="35698852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4">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F64019E8-62B5-0714-F2D3-193BE2E3F723}"/>
              </a:ext>
            </a:extLst>
          </p:cNvPr>
          <p:cNvSpPr>
            <a:spLocks noGrp="1"/>
          </p:cNvSpPr>
          <p:nvPr>
            <p:ph type="title"/>
          </p:nvPr>
        </p:nvSpPr>
        <p:spPr>
          <a:xfrm>
            <a:off x="630936" y="640823"/>
            <a:ext cx="3419856" cy="5583148"/>
          </a:xfrm>
        </p:spPr>
        <p:txBody>
          <a:bodyPr anchor="ctr">
            <a:normAutofit/>
          </a:bodyPr>
          <a:lstStyle/>
          <a:p>
            <a:r>
              <a:rPr lang="fr-FR" sz="5400"/>
              <a:t>WORD CAFE du besoin</a:t>
            </a:r>
          </a:p>
        </p:txBody>
      </p:sp>
      <p:sp>
        <p:nvSpPr>
          <p:cNvPr id="20"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Image 4">
            <a:extLst>
              <a:ext uri="{FF2B5EF4-FFF2-40B4-BE49-F238E27FC236}">
                <a16:creationId xmlns:a16="http://schemas.microsoft.com/office/drawing/2014/main" id="{C710C40A-BCDA-631C-B85B-0AB594B420CD}"/>
              </a:ext>
            </a:extLst>
          </p:cNvPr>
          <p:cNvPicPr>
            <a:picLocks noChangeAspect="1"/>
          </p:cNvPicPr>
          <p:nvPr/>
        </p:nvPicPr>
        <p:blipFill>
          <a:blip r:embed="rId2"/>
          <a:stretch>
            <a:fillRect/>
          </a:stretch>
        </p:blipFill>
        <p:spPr>
          <a:xfrm>
            <a:off x="4654296" y="630935"/>
            <a:ext cx="7269680" cy="4198239"/>
          </a:xfrm>
          <a:prstGeom prst="rect">
            <a:avLst/>
          </a:prstGeom>
        </p:spPr>
      </p:pic>
      <p:sp>
        <p:nvSpPr>
          <p:cNvPr id="3" name="Espace réservé du contenu 2">
            <a:extLst>
              <a:ext uri="{FF2B5EF4-FFF2-40B4-BE49-F238E27FC236}">
                <a16:creationId xmlns:a16="http://schemas.microsoft.com/office/drawing/2014/main" id="{947D547B-6519-4544-6DF7-D9DBBE6D568E}"/>
              </a:ext>
            </a:extLst>
          </p:cNvPr>
          <p:cNvSpPr>
            <a:spLocks noGrp="1"/>
          </p:cNvSpPr>
          <p:nvPr>
            <p:ph idx="1"/>
          </p:nvPr>
        </p:nvSpPr>
        <p:spPr>
          <a:xfrm>
            <a:off x="4654296" y="5175504"/>
            <a:ext cx="6894576" cy="744973"/>
          </a:xfrm>
        </p:spPr>
        <p:txBody>
          <a:bodyPr anchor="t">
            <a:normAutofit/>
          </a:bodyPr>
          <a:lstStyle/>
          <a:p>
            <a:pPr marL="0" indent="0">
              <a:buNone/>
            </a:pPr>
            <a:r>
              <a:rPr lang="fr-FR" sz="2200" dirty="0"/>
              <a:t>Chaque groupe travaillera sur la façon dont l’enseignant peut répondre aux besoins de ses élèves</a:t>
            </a:r>
          </a:p>
          <a:p>
            <a:pPr marL="0" indent="0">
              <a:buNone/>
            </a:pPr>
            <a:endParaRPr lang="fr-FR" sz="2200" dirty="0"/>
          </a:p>
          <a:p>
            <a:pPr marL="0" indent="0">
              <a:buNone/>
            </a:pPr>
            <a:endParaRPr lang="fr-FR" sz="2200" dirty="0"/>
          </a:p>
        </p:txBody>
      </p:sp>
    </p:spTree>
    <p:extLst>
      <p:ext uri="{BB962C8B-B14F-4D97-AF65-F5344CB8AC3E}">
        <p14:creationId xmlns:p14="http://schemas.microsoft.com/office/powerpoint/2010/main" val="9012556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5B01C96D-98FF-25E6-C4B1-1E30C5F93F86}"/>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5400" dirty="0" err="1"/>
              <a:t>Synthèse</a:t>
            </a:r>
            <a:endParaRPr lang="en-US" sz="5400" dirty="0"/>
          </a:p>
        </p:txBody>
      </p:sp>
      <p:sp>
        <p:nvSpPr>
          <p:cNvPr id="11"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Gros plan d’équipement de laboratoire en verre">
            <a:extLst>
              <a:ext uri="{FF2B5EF4-FFF2-40B4-BE49-F238E27FC236}">
                <a16:creationId xmlns:a16="http://schemas.microsoft.com/office/drawing/2014/main" id="{1948EC69-5EC7-96CC-774A-744E2A9D6D4A}"/>
              </a:ext>
            </a:extLst>
          </p:cNvPr>
          <p:cNvPicPr>
            <a:picLocks noChangeAspect="1"/>
          </p:cNvPicPr>
          <p:nvPr/>
        </p:nvPicPr>
        <p:blipFill rotWithShape="1">
          <a:blip r:embed="rId2"/>
          <a:srcRect l="24257" r="8790"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5094218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CD346F-2C7F-5C44-BD6B-6DDBCDDA0B30}"/>
              </a:ext>
            </a:extLst>
          </p:cNvPr>
          <p:cNvSpPr>
            <a:spLocks noGrp="1"/>
          </p:cNvSpPr>
          <p:nvPr>
            <p:ph type="title"/>
          </p:nvPr>
        </p:nvSpPr>
        <p:spPr>
          <a:xfrm>
            <a:off x="838200" y="365126"/>
            <a:ext cx="10515600" cy="974278"/>
          </a:xfrm>
        </p:spPr>
        <p:txBody>
          <a:bodyPr/>
          <a:lstStyle/>
          <a:p>
            <a:pPr algn="ctr"/>
            <a:r>
              <a:rPr lang="fr-FR" b="1" dirty="0"/>
              <a:t>Besoins physiologiques</a:t>
            </a:r>
            <a:endParaRPr lang="fr-FR" dirty="0"/>
          </a:p>
        </p:txBody>
      </p:sp>
      <p:graphicFrame>
        <p:nvGraphicFramePr>
          <p:cNvPr id="4" name="Espace réservé du contenu 3">
            <a:extLst>
              <a:ext uri="{FF2B5EF4-FFF2-40B4-BE49-F238E27FC236}">
                <a16:creationId xmlns:a16="http://schemas.microsoft.com/office/drawing/2014/main" id="{A2C523D3-1C1F-524A-8505-E25B966A81DF}"/>
              </a:ext>
            </a:extLst>
          </p:cNvPr>
          <p:cNvGraphicFramePr>
            <a:graphicFrameLocks noGrp="1"/>
          </p:cNvGraphicFramePr>
          <p:nvPr>
            <p:ph idx="1"/>
          </p:nvPr>
        </p:nvGraphicFramePr>
        <p:xfrm>
          <a:off x="254960" y="1339404"/>
          <a:ext cx="6375042" cy="31553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a:extLst>
              <a:ext uri="{FF2B5EF4-FFF2-40B4-BE49-F238E27FC236}">
                <a16:creationId xmlns:a16="http://schemas.microsoft.com/office/drawing/2014/main" id="{166B0900-925A-A24E-AA9A-8339CF96A026}"/>
              </a:ext>
            </a:extLst>
          </p:cNvPr>
          <p:cNvSpPr/>
          <p:nvPr/>
        </p:nvSpPr>
        <p:spPr>
          <a:xfrm>
            <a:off x="627800" y="5515829"/>
            <a:ext cx="8061101" cy="36933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Comment l’enseignant peut-il envisager ces besoins ?</a:t>
            </a:r>
          </a:p>
        </p:txBody>
      </p:sp>
      <p:sp>
        <p:nvSpPr>
          <p:cNvPr id="7" name="Étoile à 6 branches 6">
            <a:extLst>
              <a:ext uri="{FF2B5EF4-FFF2-40B4-BE49-F238E27FC236}">
                <a16:creationId xmlns:a16="http://schemas.microsoft.com/office/drawing/2014/main" id="{2F81D7E1-5DAA-8F43-8741-A7DB1A58DDFD}"/>
              </a:ext>
            </a:extLst>
          </p:cNvPr>
          <p:cNvSpPr/>
          <p:nvPr/>
        </p:nvSpPr>
        <p:spPr>
          <a:xfrm rot="989417">
            <a:off x="5542620" y="1557245"/>
            <a:ext cx="6898560" cy="3934874"/>
          </a:xfrm>
          <a:prstGeom prst="star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l’enseignant </a:t>
            </a:r>
            <a:r>
              <a:rPr kumimoji="0" lang="fr-FR" sz="1400" b="1" i="0" u="sng" strike="noStrike" kern="1200" cap="none" spc="0" normalizeH="0" baseline="0" noProof="0" dirty="0">
                <a:ln>
                  <a:noFill/>
                </a:ln>
                <a:solidFill>
                  <a:prstClr val="white"/>
                </a:solidFill>
                <a:effectLst/>
                <a:uLnTx/>
                <a:uFillTx/>
                <a:latin typeface="Open Sans" panose="020B0606030504020204" pitchFamily="34" charset="0"/>
                <a:ea typeface="+mn-ea"/>
                <a:cs typeface="+mn-cs"/>
              </a:rPr>
              <a:t>observera</a:t>
            </a:r>
            <a:r>
              <a:rPr kumimoji="0" lang="fr-FR" sz="14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l’élève:</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Des signes lui montreront si l’enfant a bien dormi et a bien mangé pour pouvoir être pleinement attentif en cours. </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S’il observe que l’enfant est régulièrement fatigué, qu’il n’a pas suffisamment mangé en arrivant en classe, un entretien avec les parents doit être envisagé.</a:t>
            </a:r>
            <a:endParaRPr kumimoji="0" lang="fr-FR" sz="1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0154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4A50652B-A37A-E247-BE1A-EE2D88491DA2}"/>
              </a:ext>
            </a:extLst>
          </p:cNvPr>
          <p:cNvSpPr>
            <a:spLocks noGrp="1"/>
          </p:cNvSpPr>
          <p:nvPr>
            <p:ph type="title"/>
          </p:nvPr>
        </p:nvSpPr>
        <p:spPr>
          <a:xfrm>
            <a:off x="572493" y="238539"/>
            <a:ext cx="11018520" cy="1434415"/>
          </a:xfrm>
        </p:spPr>
        <p:txBody>
          <a:bodyPr anchor="b">
            <a:normAutofit/>
          </a:bodyPr>
          <a:lstStyle/>
          <a:p>
            <a:r>
              <a:rPr lang="fr-FR" sz="5400" b="1"/>
              <a:t>Besoin de sécurité</a:t>
            </a:r>
            <a:endParaRPr lang="fr-FR" sz="5400"/>
          </a:p>
        </p:txBody>
      </p:sp>
      <p:sp>
        <p:nvSpPr>
          <p:cNvPr id="1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4" name="Espace réservé du contenu 3">
            <a:extLst>
              <a:ext uri="{FF2B5EF4-FFF2-40B4-BE49-F238E27FC236}">
                <a16:creationId xmlns:a16="http://schemas.microsoft.com/office/drawing/2014/main" id="{6E7923EC-8B4A-5947-983B-61E0006EC7F9}"/>
              </a:ext>
            </a:extLst>
          </p:cNvPr>
          <p:cNvGraphicFramePr>
            <a:graphicFrameLocks noGrp="1"/>
          </p:cNvGraphicFramePr>
          <p:nvPr>
            <p:ph idx="1"/>
          </p:nvPr>
        </p:nvGraphicFramePr>
        <p:xfrm>
          <a:off x="572493" y="2071316"/>
          <a:ext cx="6713552" cy="41191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Étoile à 6 branches 9">
            <a:extLst>
              <a:ext uri="{FF2B5EF4-FFF2-40B4-BE49-F238E27FC236}">
                <a16:creationId xmlns:a16="http://schemas.microsoft.com/office/drawing/2014/main" id="{386A642A-6C95-0C44-8D48-C7086DB82BC4}"/>
              </a:ext>
            </a:extLst>
          </p:cNvPr>
          <p:cNvSpPr/>
          <p:nvPr/>
        </p:nvSpPr>
        <p:spPr>
          <a:xfrm rot="1135576">
            <a:off x="7198850" y="2661682"/>
            <a:ext cx="4940985" cy="3244168"/>
          </a:xfrm>
          <a:prstGeom prst="star6">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L’enseignant peut proposer des débats philosophiques pour travailler sur leur comportement, leur compréhension du monde</a:t>
            </a:r>
            <a:endParaRPr kumimoji="0" lang="fr-FR"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3F774E3-D3D9-E64C-872C-BCC7B9300B47}"/>
              </a:ext>
            </a:extLst>
          </p:cNvPr>
          <p:cNvSpPr/>
          <p:nvPr/>
        </p:nvSpPr>
        <p:spPr>
          <a:xfrm>
            <a:off x="578736" y="6339578"/>
            <a:ext cx="8061101" cy="36933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Comment l’enseignant peut-il envisager ces besoins ?</a:t>
            </a:r>
          </a:p>
        </p:txBody>
      </p:sp>
    </p:spTree>
    <p:extLst>
      <p:ext uri="{BB962C8B-B14F-4D97-AF65-F5344CB8AC3E}">
        <p14:creationId xmlns:p14="http://schemas.microsoft.com/office/powerpoint/2010/main" val="1534104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A30803-D32A-0C4B-8459-5AB0C0229477}"/>
              </a:ext>
            </a:extLst>
          </p:cNvPr>
          <p:cNvSpPr>
            <a:spLocks noGrp="1"/>
          </p:cNvSpPr>
          <p:nvPr>
            <p:ph type="title"/>
          </p:nvPr>
        </p:nvSpPr>
        <p:spPr/>
        <p:txBody>
          <a:bodyPr/>
          <a:lstStyle/>
          <a:p>
            <a:pPr algn="ctr"/>
            <a:r>
              <a:rPr lang="fr-FR" b="1" dirty="0"/>
              <a:t>Besoin d’appartenance et affectif</a:t>
            </a:r>
            <a:endParaRPr lang="fr-FR" dirty="0"/>
          </a:p>
        </p:txBody>
      </p:sp>
      <p:graphicFrame>
        <p:nvGraphicFramePr>
          <p:cNvPr id="4" name="Espace réservé du contenu 3">
            <a:extLst>
              <a:ext uri="{FF2B5EF4-FFF2-40B4-BE49-F238E27FC236}">
                <a16:creationId xmlns:a16="http://schemas.microsoft.com/office/drawing/2014/main" id="{2DA76D3F-CCAD-1A47-A6EF-6FD273F2B4BC}"/>
              </a:ext>
            </a:extLst>
          </p:cNvPr>
          <p:cNvGraphicFramePr>
            <a:graphicFrameLocks noGrp="1"/>
          </p:cNvGraphicFramePr>
          <p:nvPr>
            <p:ph idx="1"/>
          </p:nvPr>
        </p:nvGraphicFramePr>
        <p:xfrm>
          <a:off x="240406" y="1365161"/>
          <a:ext cx="7352764" cy="51277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Étoile à 6 branches 6">
            <a:extLst>
              <a:ext uri="{FF2B5EF4-FFF2-40B4-BE49-F238E27FC236}">
                <a16:creationId xmlns:a16="http://schemas.microsoft.com/office/drawing/2014/main" id="{53C96955-B66A-D34A-8D70-CE41F959BB66}"/>
              </a:ext>
            </a:extLst>
          </p:cNvPr>
          <p:cNvSpPr/>
          <p:nvPr/>
        </p:nvSpPr>
        <p:spPr>
          <a:xfrm rot="1135576">
            <a:off x="6064197" y="3040849"/>
            <a:ext cx="5731098" cy="3401413"/>
          </a:xfrm>
          <a:prstGeom prst="star6">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prstClr val="white"/>
                </a:solidFill>
                <a:effectLst/>
                <a:uLnTx/>
                <a:uFillTx/>
                <a:latin typeface="Calibri" panose="020F0502020204030204"/>
                <a:ea typeface="+mn-ea"/>
                <a:cs typeface="+mn-cs"/>
              </a:rPr>
              <a:t> l’enseignant devra veiller à ce que chaque élève puisse parler et être écouté</a:t>
            </a:r>
          </a:p>
        </p:txBody>
      </p:sp>
    </p:spTree>
    <p:extLst>
      <p:ext uri="{BB962C8B-B14F-4D97-AF65-F5344CB8AC3E}">
        <p14:creationId xmlns:p14="http://schemas.microsoft.com/office/powerpoint/2010/main" val="4158881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861091-3869-C246-83B6-B3B832537AEA}"/>
              </a:ext>
            </a:extLst>
          </p:cNvPr>
          <p:cNvSpPr>
            <a:spLocks noGrp="1"/>
          </p:cNvSpPr>
          <p:nvPr>
            <p:ph type="title"/>
          </p:nvPr>
        </p:nvSpPr>
        <p:spPr>
          <a:xfrm>
            <a:off x="735169" y="501742"/>
            <a:ext cx="10515600" cy="961399"/>
          </a:xfrm>
        </p:spPr>
        <p:txBody>
          <a:bodyPr/>
          <a:lstStyle/>
          <a:p>
            <a:pPr algn="ctr"/>
            <a:r>
              <a:rPr lang="fr-FR" b="1" dirty="0"/>
              <a:t>Besoin d’estime</a:t>
            </a:r>
            <a:endParaRPr lang="fr-FR" dirty="0"/>
          </a:p>
        </p:txBody>
      </p:sp>
      <p:graphicFrame>
        <p:nvGraphicFramePr>
          <p:cNvPr id="4" name="Espace réservé du contenu 3">
            <a:extLst>
              <a:ext uri="{FF2B5EF4-FFF2-40B4-BE49-F238E27FC236}">
                <a16:creationId xmlns:a16="http://schemas.microsoft.com/office/drawing/2014/main" id="{522EF73C-229E-7441-8D13-C4C708152F72}"/>
              </a:ext>
            </a:extLst>
          </p:cNvPr>
          <p:cNvGraphicFramePr>
            <a:graphicFrameLocks noGrp="1"/>
          </p:cNvGraphicFramePr>
          <p:nvPr>
            <p:ph idx="1"/>
          </p:nvPr>
        </p:nvGraphicFramePr>
        <p:xfrm>
          <a:off x="434398" y="1592319"/>
          <a:ext cx="5330781"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Étoile à 6 branches 4">
            <a:extLst>
              <a:ext uri="{FF2B5EF4-FFF2-40B4-BE49-F238E27FC236}">
                <a16:creationId xmlns:a16="http://schemas.microsoft.com/office/drawing/2014/main" id="{5D75C9AD-6C68-5742-A857-72E6F5DBDFCA}"/>
              </a:ext>
            </a:extLst>
          </p:cNvPr>
          <p:cNvSpPr/>
          <p:nvPr/>
        </p:nvSpPr>
        <p:spPr>
          <a:xfrm rot="869787">
            <a:off x="5489463" y="1505791"/>
            <a:ext cx="6559982" cy="3225622"/>
          </a:xfrm>
          <a:prstGeom prst="star6">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Calibri" panose="020F0502020204030204"/>
                <a:ea typeface="+mn-ea"/>
                <a:cs typeface="+mn-cs"/>
              </a:rPr>
              <a:t>L’enseignant fait grandir chez l’élève son sentiment de compétence en l’encourageant, en mettant en avant ses réussites plutôt que ses échecs, en le valorisant dans ce qu’il maîtrise donc en évitant de le mettre en échec devant ses pairs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Calibri" panose="020F0502020204030204"/>
                <a:ea typeface="+mn-ea"/>
                <a:cs typeface="+mn-cs"/>
              </a:rPr>
              <a:t>(</a:t>
            </a:r>
            <a:r>
              <a:rPr kumimoji="0" lang="fr-FR" sz="1600" b="0" i="0" u="none" strike="noStrike" kern="1200" cap="none" spc="0" normalizeH="0" baseline="0" noProof="0" dirty="0" err="1">
                <a:ln>
                  <a:noFill/>
                </a:ln>
                <a:solidFill>
                  <a:prstClr val="white"/>
                </a:solidFill>
                <a:effectLst/>
                <a:uLnTx/>
                <a:uFillTx/>
                <a:latin typeface="Calibri" panose="020F0502020204030204"/>
                <a:ea typeface="+mn-ea"/>
                <a:cs typeface="+mn-cs"/>
              </a:rPr>
              <a:t>ref</a:t>
            </a:r>
            <a:r>
              <a:rPr kumimoji="0" lang="fr-FR" sz="1600" b="0" i="0" u="none" strike="noStrike" kern="1200" cap="none" spc="0" normalizeH="0" baseline="0" noProof="0" dirty="0">
                <a:ln>
                  <a:noFill/>
                </a:ln>
                <a:solidFill>
                  <a:prstClr val="white"/>
                </a:solidFill>
                <a:effectLst/>
                <a:uLnTx/>
                <a:uFillTx/>
                <a:latin typeface="Calibri" panose="020F0502020204030204"/>
                <a:ea typeface="+mn-ea"/>
                <a:cs typeface="+mn-cs"/>
              </a:rPr>
              <a:t>: C. GUEGUEN)</a:t>
            </a:r>
          </a:p>
        </p:txBody>
      </p:sp>
      <p:sp>
        <p:nvSpPr>
          <p:cNvPr id="6" name="Rectangle 5">
            <a:extLst>
              <a:ext uri="{FF2B5EF4-FFF2-40B4-BE49-F238E27FC236}">
                <a16:creationId xmlns:a16="http://schemas.microsoft.com/office/drawing/2014/main" id="{DA6A2DEA-E052-E846-9A20-D5A8105D3BB0}"/>
              </a:ext>
            </a:extLst>
          </p:cNvPr>
          <p:cNvSpPr/>
          <p:nvPr/>
        </p:nvSpPr>
        <p:spPr>
          <a:xfrm>
            <a:off x="735169" y="6120189"/>
            <a:ext cx="8061101" cy="36933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Comment l’enseignant peut-il envisager ces besoins ?</a:t>
            </a:r>
          </a:p>
        </p:txBody>
      </p:sp>
    </p:spTree>
    <p:extLst>
      <p:ext uri="{BB962C8B-B14F-4D97-AF65-F5344CB8AC3E}">
        <p14:creationId xmlns:p14="http://schemas.microsoft.com/office/powerpoint/2010/main" val="2185908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9EB7AE-52B0-3E47-84BA-0150A847808A}"/>
              </a:ext>
            </a:extLst>
          </p:cNvPr>
          <p:cNvSpPr>
            <a:spLocks noGrp="1"/>
          </p:cNvSpPr>
          <p:nvPr>
            <p:ph type="title"/>
          </p:nvPr>
        </p:nvSpPr>
        <p:spPr>
          <a:xfrm>
            <a:off x="580622" y="661339"/>
            <a:ext cx="10515600" cy="755337"/>
          </a:xfrm>
        </p:spPr>
        <p:txBody>
          <a:bodyPr/>
          <a:lstStyle/>
          <a:p>
            <a:pPr algn="ctr"/>
            <a:r>
              <a:rPr lang="fr-FR" b="1" dirty="0"/>
              <a:t>Besoin de s’épanouir</a:t>
            </a:r>
            <a:endParaRPr lang="fr-FR" dirty="0"/>
          </a:p>
        </p:txBody>
      </p:sp>
      <p:graphicFrame>
        <p:nvGraphicFramePr>
          <p:cNvPr id="4" name="Espace réservé du contenu 3">
            <a:extLst>
              <a:ext uri="{FF2B5EF4-FFF2-40B4-BE49-F238E27FC236}">
                <a16:creationId xmlns:a16="http://schemas.microsoft.com/office/drawing/2014/main" id="{B3C0ADA1-A0C1-584F-8DB9-5C2339D28C02}"/>
              </a:ext>
            </a:extLst>
          </p:cNvPr>
          <p:cNvGraphicFramePr>
            <a:graphicFrameLocks noGrp="1"/>
          </p:cNvGraphicFramePr>
          <p:nvPr>
            <p:ph idx="1"/>
          </p:nvPr>
        </p:nvGraphicFramePr>
        <p:xfrm>
          <a:off x="580623" y="2466600"/>
          <a:ext cx="4970172"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5" name="Groupe 4">
            <a:extLst>
              <a:ext uri="{FF2B5EF4-FFF2-40B4-BE49-F238E27FC236}">
                <a16:creationId xmlns:a16="http://schemas.microsoft.com/office/drawing/2014/main" id="{2BD88862-646E-0747-9341-DFE5674264DB}"/>
              </a:ext>
            </a:extLst>
          </p:cNvPr>
          <p:cNvGrpSpPr/>
          <p:nvPr/>
        </p:nvGrpSpPr>
        <p:grpSpPr>
          <a:xfrm>
            <a:off x="2123403" y="1421890"/>
            <a:ext cx="7430037" cy="794503"/>
            <a:chOff x="0" y="0"/>
            <a:chExt cx="7430037" cy="794503"/>
          </a:xfrm>
          <a:solidFill>
            <a:schemeClr val="accent6"/>
          </a:solidFill>
        </p:grpSpPr>
        <p:sp>
          <p:nvSpPr>
            <p:cNvPr id="6" name="Rectangle : coins arrondis 5">
              <a:extLst>
                <a:ext uri="{FF2B5EF4-FFF2-40B4-BE49-F238E27FC236}">
                  <a16:creationId xmlns:a16="http://schemas.microsoft.com/office/drawing/2014/main" id="{B086BCA0-C7A0-304A-9785-FD1FDCF9E747}"/>
                </a:ext>
              </a:extLst>
            </p:cNvPr>
            <p:cNvSpPr/>
            <p:nvPr/>
          </p:nvSpPr>
          <p:spPr>
            <a:xfrm>
              <a:off x="0" y="0"/>
              <a:ext cx="7430037" cy="794503"/>
            </a:xfrm>
            <a:prstGeom prst="roundRect">
              <a:avLst/>
            </a:prstGeom>
            <a:grp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7" name="Rectangle : coins arrondis 4">
              <a:extLst>
                <a:ext uri="{FF2B5EF4-FFF2-40B4-BE49-F238E27FC236}">
                  <a16:creationId xmlns:a16="http://schemas.microsoft.com/office/drawing/2014/main" id="{1BBE776B-572F-6F4E-ABDF-5FBCE176994E}"/>
                </a:ext>
              </a:extLst>
            </p:cNvPr>
            <p:cNvSpPr txBox="1"/>
            <p:nvPr/>
          </p:nvSpPr>
          <p:spPr>
            <a:xfrm>
              <a:off x="38784" y="38784"/>
              <a:ext cx="7352469" cy="71693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Calibri" panose="020F0502020204030204"/>
                  <a:ea typeface="+mn-ea"/>
                  <a:cs typeface="+mn-cs"/>
                </a:rPr>
                <a:t>Ce besoin se retrouve au sommet des aspirations humaines.</a:t>
              </a:r>
            </a:p>
          </p:txBody>
        </p:sp>
      </p:grpSp>
      <p:sp>
        <p:nvSpPr>
          <p:cNvPr id="9" name="Étoile à 6 branches 8">
            <a:extLst>
              <a:ext uri="{FF2B5EF4-FFF2-40B4-BE49-F238E27FC236}">
                <a16:creationId xmlns:a16="http://schemas.microsoft.com/office/drawing/2014/main" id="{56DC765D-E54D-0C4C-A90F-83075A522113}"/>
              </a:ext>
            </a:extLst>
          </p:cNvPr>
          <p:cNvSpPr/>
          <p:nvPr/>
        </p:nvSpPr>
        <p:spPr>
          <a:xfrm rot="819111">
            <a:off x="5836067" y="2477101"/>
            <a:ext cx="5950039" cy="3129566"/>
          </a:xfrm>
          <a:prstGeom prst="star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Proposer aux élèves de s’exprimer en public sur leur centre d’intérêt…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Lui donner le choix d’une activité quand c’est possible…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Lâcher prise !!!!!!!!! (D. BUCHETON)</a:t>
            </a: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623E7088-812D-824C-AD24-12F59C50CDD8}"/>
              </a:ext>
            </a:extLst>
          </p:cNvPr>
          <p:cNvSpPr/>
          <p:nvPr/>
        </p:nvSpPr>
        <p:spPr>
          <a:xfrm>
            <a:off x="5672980" y="5773406"/>
            <a:ext cx="3138106" cy="64633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Comment l’enseignant peut-il envisager ces besoins ?</a:t>
            </a:r>
          </a:p>
        </p:txBody>
      </p:sp>
    </p:spTree>
    <p:extLst>
      <p:ext uri="{BB962C8B-B14F-4D97-AF65-F5344CB8AC3E}">
        <p14:creationId xmlns:p14="http://schemas.microsoft.com/office/powerpoint/2010/main" val="3550584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2B6DAA9B-BA97-214A-87BF-750087436881}"/>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6100" kern="1200">
                <a:solidFill>
                  <a:schemeClr val="tx1"/>
                </a:solidFill>
                <a:latin typeface="+mj-lt"/>
                <a:ea typeface="+mj-ea"/>
                <a:cs typeface="+mj-cs"/>
              </a:rPr>
              <a:t>Ma pyramide des besoins </a:t>
            </a:r>
          </a:p>
        </p:txBody>
      </p:sp>
      <p:sp>
        <p:nvSpPr>
          <p:cNvPr id="8" name="Content Placeholder 7">
            <a:extLst>
              <a:ext uri="{FF2B5EF4-FFF2-40B4-BE49-F238E27FC236}">
                <a16:creationId xmlns:a16="http://schemas.microsoft.com/office/drawing/2014/main" id="{F5F6DF20-0006-4833-9C4C-8BF45105D089}"/>
              </a:ext>
            </a:extLst>
          </p:cNvPr>
          <p:cNvSpPr>
            <a:spLocks noGrp="1"/>
          </p:cNvSpPr>
          <p:nvPr>
            <p:ph idx="1"/>
          </p:nvPr>
        </p:nvSpPr>
        <p:spPr>
          <a:xfrm>
            <a:off x="638882" y="4631161"/>
            <a:ext cx="3571810" cy="1559327"/>
          </a:xfrm>
        </p:spPr>
        <p:txBody>
          <a:bodyPr vert="horz" lIns="91440" tIns="45720" rIns="91440" bIns="45720" rtlCol="0">
            <a:normAutofit/>
          </a:bodyPr>
          <a:lstStyle/>
          <a:p>
            <a:pPr marL="0" indent="0">
              <a:buNone/>
            </a:pPr>
            <a:r>
              <a:rPr lang="en-US" sz="2400" kern="1200">
                <a:solidFill>
                  <a:schemeClr val="tx1"/>
                </a:solidFill>
                <a:latin typeface="+mn-lt"/>
                <a:ea typeface="+mn-ea"/>
                <a:cs typeface="+mn-cs"/>
              </a:rPr>
              <a:t>Comprendre pourquoi une situation me met mal à l’aise, me procure du stress, me démotive….</a:t>
            </a:r>
          </a:p>
        </p:txBody>
      </p:sp>
      <p:sp>
        <p:nvSpPr>
          <p:cNvPr id="20"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Espace réservé du contenu 3">
            <a:extLst>
              <a:ext uri="{FF2B5EF4-FFF2-40B4-BE49-F238E27FC236}">
                <a16:creationId xmlns:a16="http://schemas.microsoft.com/office/drawing/2014/main" id="{535B74F8-56E0-2B4E-A2CC-16FD9DAFBAAB}"/>
              </a:ext>
            </a:extLst>
          </p:cNvPr>
          <p:cNvPicPr>
            <a:picLocks noChangeAspect="1"/>
          </p:cNvPicPr>
          <p:nvPr/>
        </p:nvPicPr>
        <p:blipFill>
          <a:blip r:embed="rId2"/>
          <a:stretch>
            <a:fillRect/>
          </a:stretch>
        </p:blipFill>
        <p:spPr>
          <a:xfrm>
            <a:off x="5098978" y="640080"/>
            <a:ext cx="6325251" cy="5550408"/>
          </a:xfrm>
          <a:prstGeom prst="rect">
            <a:avLst/>
          </a:prstGeom>
        </p:spPr>
      </p:pic>
    </p:spTree>
    <p:extLst>
      <p:ext uri="{BB962C8B-B14F-4D97-AF65-F5344CB8AC3E}">
        <p14:creationId xmlns:p14="http://schemas.microsoft.com/office/powerpoint/2010/main" val="24736703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E6351C-05ED-624B-BF59-7F8945BF2737}"/>
              </a:ext>
            </a:extLst>
          </p:cNvPr>
          <p:cNvSpPr>
            <a:spLocks noGrp="1"/>
          </p:cNvSpPr>
          <p:nvPr>
            <p:ph type="title"/>
          </p:nvPr>
        </p:nvSpPr>
        <p:spPr/>
        <p:txBody>
          <a:bodyPr/>
          <a:lstStyle/>
          <a:p>
            <a:pPr algn="ctr"/>
            <a:r>
              <a:rPr lang="fr-FR" dirty="0"/>
              <a:t>MASLOW mais pas que …</a:t>
            </a:r>
          </a:p>
        </p:txBody>
      </p:sp>
      <p:graphicFrame>
        <p:nvGraphicFramePr>
          <p:cNvPr id="4" name="Espace réservé du contenu 3">
            <a:extLst>
              <a:ext uri="{FF2B5EF4-FFF2-40B4-BE49-F238E27FC236}">
                <a16:creationId xmlns:a16="http://schemas.microsoft.com/office/drawing/2014/main" id="{F2BF3193-A867-5E4A-95B0-D0160FFD10AA}"/>
              </a:ext>
            </a:extLst>
          </p:cNvPr>
          <p:cNvGraphicFramePr>
            <a:graphicFrameLocks noGrp="1"/>
          </p:cNvGraphicFramePr>
          <p:nvPr>
            <p:ph idx="1"/>
          </p:nvPr>
        </p:nvGraphicFramePr>
        <p:xfrm>
          <a:off x="1300766" y="1825625"/>
          <a:ext cx="9723549"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06051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70035" y="803190"/>
            <a:ext cx="7661191" cy="5745893"/>
          </a:xfrm>
        </p:spPr>
      </p:pic>
      <p:sp>
        <p:nvSpPr>
          <p:cNvPr id="4" name="Titre 1"/>
          <p:cNvSpPr txBox="1">
            <a:spLocks/>
          </p:cNvSpPr>
          <p:nvPr/>
        </p:nvSpPr>
        <p:spPr>
          <a:xfrm>
            <a:off x="2022475" y="340902"/>
            <a:ext cx="7556313" cy="677441"/>
          </a:xfrm>
          <a:prstGeom prst="rect">
            <a:avLst/>
          </a:prstGeom>
        </p:spPr>
        <p:txBody>
          <a:bodyPr vert="horz" lIns="91440" tIns="45720" rIns="91440" bIns="45720" rtlCol="0" anchor="t" anchorCtr="0">
            <a:noAutofit/>
          </a:bodyPr>
          <a:lstStyle>
            <a:lvl1pPr algn="l" defTabSz="914400" rtl="0" eaLnBrk="1" latinLnBrk="0" hangingPunct="1">
              <a:spcBef>
                <a:spcPct val="0"/>
              </a:spcBef>
              <a:buNone/>
              <a:defRPr sz="3600" b="0" kern="1200">
                <a:solidFill>
                  <a:schemeClr val="accent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3600" b="0" i="0" u="none" strike="noStrike" kern="1200" cap="none" spc="0" normalizeH="0" baseline="0" noProof="0" dirty="0">
                <a:ln>
                  <a:noFill/>
                </a:ln>
                <a:solidFill>
                  <a:srgbClr val="4472C4"/>
                </a:solidFill>
                <a:effectLst/>
                <a:uLnTx/>
                <a:uFillTx/>
                <a:latin typeface="Calibri Light" panose="020F0302020204030204"/>
                <a:ea typeface="+mj-ea"/>
                <a:cs typeface="+mj-cs"/>
              </a:rPr>
              <a:t>LES EBEP</a:t>
            </a:r>
          </a:p>
        </p:txBody>
      </p:sp>
    </p:spTree>
    <p:extLst>
      <p:ext uri="{BB962C8B-B14F-4D97-AF65-F5344CB8AC3E}">
        <p14:creationId xmlns:p14="http://schemas.microsoft.com/office/powerpoint/2010/main" val="31139233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60015" y="345990"/>
            <a:ext cx="7520441" cy="5780175"/>
          </a:xfrm>
        </p:spPr>
      </p:pic>
    </p:spTree>
    <p:extLst>
      <p:ext uri="{BB962C8B-B14F-4D97-AF65-F5344CB8AC3E}">
        <p14:creationId xmlns:p14="http://schemas.microsoft.com/office/powerpoint/2010/main" val="28225176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46293" y="484702"/>
            <a:ext cx="7611761" cy="5610224"/>
          </a:xfrm>
        </p:spPr>
      </p:pic>
      <p:sp>
        <p:nvSpPr>
          <p:cNvPr id="2" name="Rectangle 1">
            <a:extLst>
              <a:ext uri="{FF2B5EF4-FFF2-40B4-BE49-F238E27FC236}">
                <a16:creationId xmlns:a16="http://schemas.microsoft.com/office/drawing/2014/main" id="{5729500F-9750-8849-9C22-CF9DFF4BCD59}"/>
              </a:ext>
            </a:extLst>
          </p:cNvPr>
          <p:cNvSpPr/>
          <p:nvPr/>
        </p:nvSpPr>
        <p:spPr>
          <a:xfrm>
            <a:off x="304800" y="1008617"/>
            <a:ext cx="6096000" cy="369332"/>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srgbClr val="C00000"/>
                </a:solidFill>
                <a:effectLst/>
                <a:uLnTx/>
                <a:uFillTx/>
                <a:latin typeface="Calibri" panose="020F0502020204030204" pitchFamily="34" charset="0"/>
                <a:ea typeface="+mn-ea"/>
                <a:cs typeface="+mn-cs"/>
              </a:rPr>
              <a:t>Basée sur les 4 sphères de Michèle Lapeyre et Pierre Bonjour </a:t>
            </a:r>
          </a:p>
        </p:txBody>
      </p:sp>
      <p:pic>
        <p:nvPicPr>
          <p:cNvPr id="6" name="Image 5" descr="Une image contenant texte&#10;&#10;Description générée automatiquement">
            <a:extLst>
              <a:ext uri="{FF2B5EF4-FFF2-40B4-BE49-F238E27FC236}">
                <a16:creationId xmlns:a16="http://schemas.microsoft.com/office/drawing/2014/main" id="{366887BA-175B-8840-9CAC-3D7488D465A7}"/>
              </a:ext>
            </a:extLst>
          </p:cNvPr>
          <p:cNvPicPr>
            <a:picLocks noChangeAspect="1"/>
          </p:cNvPicPr>
          <p:nvPr/>
        </p:nvPicPr>
        <p:blipFill>
          <a:blip r:embed="rId4"/>
          <a:stretch>
            <a:fillRect/>
          </a:stretch>
        </p:blipFill>
        <p:spPr>
          <a:xfrm>
            <a:off x="7179642" y="2833352"/>
            <a:ext cx="4166065" cy="1217053"/>
          </a:xfrm>
          <a:prstGeom prst="rect">
            <a:avLst/>
          </a:prstGeom>
        </p:spPr>
      </p:pic>
    </p:spTree>
    <p:extLst>
      <p:ext uri="{BB962C8B-B14F-4D97-AF65-F5344CB8AC3E}">
        <p14:creationId xmlns:p14="http://schemas.microsoft.com/office/powerpoint/2010/main" val="175721081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duotone>
              <a:schemeClr val="bg1">
                <a:shade val="80000"/>
                <a:lumMod val="80000"/>
              </a:schemeClr>
              <a:schemeClr val="bg1">
                <a:tint val="98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E70A317-DCED-4E80-AA2D-467D8702E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1BB856AC-57ED-364B-9D55-4E69DAC63484}"/>
              </a:ext>
            </a:extLst>
          </p:cNvPr>
          <p:cNvSpPr>
            <a:spLocks noGrp="1"/>
          </p:cNvSpPr>
          <p:nvPr>
            <p:ph type="title"/>
          </p:nvPr>
        </p:nvSpPr>
        <p:spPr>
          <a:xfrm>
            <a:off x="350670" y="1438628"/>
            <a:ext cx="3382832" cy="3499549"/>
          </a:xfrm>
        </p:spPr>
        <p:txBody>
          <a:bodyPr vert="horz" lIns="91440" tIns="45720" rIns="91440" bIns="45720" rtlCol="0" anchor="b">
            <a:normAutofit fontScale="90000"/>
          </a:bodyPr>
          <a:lstStyle/>
          <a:p>
            <a:r>
              <a:rPr lang="en-US" sz="2800" dirty="0"/>
              <a:t>Les réponses: </a:t>
            </a:r>
            <a:br>
              <a:rPr lang="en-US" sz="2800" dirty="0"/>
            </a:br>
            <a:br>
              <a:rPr lang="en-US" sz="2800" dirty="0"/>
            </a:br>
            <a:r>
              <a:rPr lang="fr-FR" sz="2800" dirty="0"/>
              <a:t>connaître les protocoles de réponses (PPRE, PPS, PAP, PAI)</a:t>
            </a:r>
            <a:br>
              <a:rPr lang="en-US" sz="4400" dirty="0"/>
            </a:br>
            <a:br>
              <a:rPr lang="en-US" sz="4200" dirty="0"/>
            </a:br>
            <a:endParaRPr lang="en-US" sz="4200" dirty="0"/>
          </a:p>
        </p:txBody>
      </p:sp>
      <p:sp>
        <p:nvSpPr>
          <p:cNvPr id="13" name="Rectangle 12">
            <a:extLst>
              <a:ext uri="{FF2B5EF4-FFF2-40B4-BE49-F238E27FC236}">
                <a16:creationId xmlns:a16="http://schemas.microsoft.com/office/drawing/2014/main" id="{A6D87845-294F-40CB-BC48-46455460D2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5671" y="0"/>
            <a:ext cx="753632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 5">
            <a:extLst>
              <a:ext uri="{FF2B5EF4-FFF2-40B4-BE49-F238E27FC236}">
                <a16:creationId xmlns:a16="http://schemas.microsoft.com/office/drawing/2014/main" id="{A7EECB19-8819-F34B-B3B3-7AA0CB7BD7A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69921" y="1301969"/>
            <a:ext cx="7585384" cy="4570193"/>
          </a:xfrm>
          <a:prstGeom prst="rect">
            <a:avLst/>
          </a:prstGeom>
        </p:spPr>
      </p:pic>
      <p:sp>
        <p:nvSpPr>
          <p:cNvPr id="9" name="Rectangle 8" descr="Questions">
            <a:extLst>
              <a:ext uri="{FF2B5EF4-FFF2-40B4-BE49-F238E27FC236}">
                <a16:creationId xmlns:a16="http://schemas.microsoft.com/office/drawing/2014/main" id="{5F1F1C88-3234-1340-AED3-577E3EE00134}"/>
              </a:ext>
            </a:extLst>
          </p:cNvPr>
          <p:cNvSpPr/>
          <p:nvPr/>
        </p:nvSpPr>
        <p:spPr>
          <a:xfrm>
            <a:off x="1386212" y="559415"/>
            <a:ext cx="941623" cy="879213"/>
          </a:xfrm>
          <a:prstGeom prst="rect">
            <a:avLst/>
          </a:prstGeom>
          <a: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a:ln>
            <a:noFill/>
          </a:ln>
        </p:spPr>
        <p:style>
          <a:lnRef idx="2">
            <a:scrgbClr r="0" g="0" b="0"/>
          </a:lnRef>
          <a:fillRef idx="1">
            <a:scrgbClr r="0" g="0" b="0"/>
          </a:fillRef>
          <a:effectRef idx="0">
            <a:schemeClr val="accent5">
              <a:hueOff val="1498669"/>
              <a:satOff val="-10964"/>
              <a:lumOff val="5099"/>
              <a:alphaOff val="0"/>
            </a:schemeClr>
          </a:effectRef>
          <a:fontRef idx="minor">
            <a:schemeClr val="lt1"/>
          </a:fontRef>
        </p:style>
      </p:sp>
    </p:spTree>
    <p:extLst>
      <p:ext uri="{BB962C8B-B14F-4D97-AF65-F5344CB8AC3E}">
        <p14:creationId xmlns:p14="http://schemas.microsoft.com/office/powerpoint/2010/main" val="15940740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7C09EF41-645C-7044-BDE5-F45E5852BB8E}"/>
              </a:ext>
            </a:extLst>
          </p:cNvPr>
          <p:cNvSpPr>
            <a:spLocks noGrp="1"/>
          </p:cNvSpPr>
          <p:nvPr>
            <p:ph type="title"/>
          </p:nvPr>
        </p:nvSpPr>
        <p:spPr>
          <a:xfrm>
            <a:off x="155892" y="1104716"/>
            <a:ext cx="3200400" cy="4461163"/>
          </a:xfrm>
        </p:spPr>
        <p:txBody>
          <a:bodyPr>
            <a:normAutofit/>
          </a:bodyPr>
          <a:lstStyle/>
          <a:p>
            <a:r>
              <a:rPr lang="fr-FR" sz="4000" b="1" dirty="0">
                <a:solidFill>
                  <a:srgbClr val="FFFFFF"/>
                </a:solidFill>
                <a:latin typeface="Comic Sans MS" panose="030F0902030302020204" pitchFamily="66" charset="0"/>
              </a:rPr>
              <a:t>Références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3B6CA4B1-DA42-A343-9BC9-070B6EBFFABC}"/>
              </a:ext>
            </a:extLst>
          </p:cNvPr>
          <p:cNvSpPr/>
          <p:nvPr/>
        </p:nvSpPr>
        <p:spPr>
          <a:xfrm>
            <a:off x="3244645" y="566678"/>
            <a:ext cx="8791463" cy="572464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prstClr val="black"/>
                </a:solidFill>
                <a:effectLst/>
                <a:uLnTx/>
                <a:uFillTx/>
                <a:latin typeface="Univers" panose="020B0503020202020204" pitchFamily="34" charset="0"/>
                <a:ea typeface="+mn-ea"/>
                <a:cs typeface="+mn-cs"/>
              </a:rPr>
              <a:t>Identifier des Besoins </a:t>
            </a:r>
            <a:r>
              <a:rPr kumimoji="0" lang="fr-FR" sz="3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fr-FR" sz="3600" b="0" i="0" u="none" strike="noStrike" kern="1200" cap="none" spc="0" normalizeH="0" baseline="0" noProof="0" dirty="0">
                <a:ln>
                  <a:noFill/>
                </a:ln>
                <a:solidFill>
                  <a:prstClr val="black"/>
                </a:solidFill>
                <a:effectLst/>
                <a:uLnTx/>
                <a:uFillTx/>
                <a:latin typeface="Univers" panose="020B0503020202020204" pitchFamily="34" charset="0"/>
                <a:ea typeface="+mn-ea"/>
                <a:cs typeface="+mn-cs"/>
              </a:rPr>
              <a:t>éducatifs particuliers: analyse des obstacles et propositions pour l’action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1" u="none" strike="noStrike" kern="1200" cap="none" spc="0" normalizeH="0" baseline="0" noProof="0" dirty="0">
                <a:ln>
                  <a:noFill/>
                </a:ln>
                <a:solidFill>
                  <a:prstClr val="black"/>
                </a:solidFill>
                <a:effectLst/>
                <a:uLnTx/>
                <a:uFillTx/>
                <a:latin typeface="Univers" panose="020B0503020202020204" pitchFamily="34" charset="0"/>
                <a:ea typeface="+mn-ea"/>
                <a:cs typeface="+mn-cs"/>
              </a:rPr>
              <a:t>Caroline </a:t>
            </a:r>
            <a:r>
              <a:rPr kumimoji="0" lang="fr-FR" sz="2000" b="0" i="1" u="none" strike="noStrike" kern="1200" cap="none" spc="0" normalizeH="0" baseline="0" noProof="0" dirty="0" err="1">
                <a:ln>
                  <a:noFill/>
                </a:ln>
                <a:solidFill>
                  <a:prstClr val="black"/>
                </a:solidFill>
                <a:effectLst/>
                <a:uLnTx/>
                <a:uFillTx/>
                <a:latin typeface="Univers-Light-SC850"/>
                <a:ea typeface="+mn-ea"/>
                <a:cs typeface="+mn-cs"/>
              </a:rPr>
              <a:t>Desombre</a:t>
            </a:r>
            <a:r>
              <a:rPr kumimoji="0" lang="fr-FR" sz="2000" b="0" i="1" u="none" strike="noStrike" kern="1200" cap="none" spc="0" normalizeH="0" baseline="0" noProof="0" dirty="0">
                <a:ln>
                  <a:noFill/>
                </a:ln>
                <a:solidFill>
                  <a:prstClr val="black"/>
                </a:solidFill>
                <a:effectLst/>
                <a:uLnTx/>
                <a:uFillTx/>
                <a:latin typeface="Univers-Light-SC850"/>
                <a:ea typeface="+mn-ea"/>
                <a:cs typeface="+mn-cs"/>
              </a:rPr>
              <a:t> </a:t>
            </a:r>
            <a:r>
              <a:rPr kumimoji="0" lang="fr-FR" sz="2000" b="0" i="1" u="none" strike="noStrike" kern="1200" cap="none" spc="0" normalizeH="0" baseline="0" noProof="0" dirty="0" err="1">
                <a:ln>
                  <a:noFill/>
                </a:ln>
                <a:solidFill>
                  <a:prstClr val="black"/>
                </a:solidFill>
                <a:effectLst/>
                <a:uLnTx/>
                <a:uFillTx/>
                <a:latin typeface="Univers" panose="020B0503020202020204" pitchFamily="34" charset="0"/>
                <a:ea typeface="+mn-ea"/>
                <a:cs typeface="+mn-cs"/>
              </a:rPr>
              <a:t>Maître</a:t>
            </a:r>
            <a:r>
              <a:rPr kumimoji="0" lang="fr-FR" sz="2000" b="0" i="1" u="none" strike="noStrike" kern="1200" cap="none" spc="0" normalizeH="0" baseline="0" noProof="0" dirty="0">
                <a:ln>
                  <a:noFill/>
                </a:ln>
                <a:solidFill>
                  <a:prstClr val="black"/>
                </a:solidFill>
                <a:effectLst/>
                <a:uLnTx/>
                <a:uFillTx/>
                <a:latin typeface="Univers" panose="020B0503020202020204" pitchFamily="34" charset="0"/>
                <a:ea typeface="+mn-ea"/>
                <a:cs typeface="+mn-cs"/>
              </a:rPr>
              <a:t> de </a:t>
            </a:r>
            <a:r>
              <a:rPr kumimoji="0" lang="fr-FR" sz="2000" b="0" i="1" u="none" strike="noStrike" kern="1200" cap="none" spc="0" normalizeH="0" baseline="0" noProof="0" dirty="0" err="1">
                <a:ln>
                  <a:noFill/>
                </a:ln>
                <a:solidFill>
                  <a:prstClr val="black"/>
                </a:solidFill>
                <a:effectLst/>
                <a:uLnTx/>
                <a:uFillTx/>
                <a:latin typeface="Univers" panose="020B0503020202020204" pitchFamily="34" charset="0"/>
                <a:ea typeface="+mn-ea"/>
                <a:cs typeface="+mn-cs"/>
              </a:rPr>
              <a:t>conférences</a:t>
            </a:r>
            <a:r>
              <a:rPr kumimoji="0" lang="fr-FR" sz="2000" b="0" i="1" u="none" strike="noStrike" kern="1200" cap="none" spc="0" normalizeH="0" baseline="0" noProof="0" dirty="0">
                <a:ln>
                  <a:noFill/>
                </a:ln>
                <a:solidFill>
                  <a:prstClr val="black"/>
                </a:solidFill>
                <a:effectLst/>
                <a:uLnTx/>
                <a:uFillTx/>
                <a:latin typeface="Univers" panose="020B0503020202020204" pitchFamily="34" charset="0"/>
                <a:ea typeface="+mn-ea"/>
                <a:cs typeface="+mn-cs"/>
              </a:rPr>
              <a:t> en psychologie sociale </a:t>
            </a:r>
            <a:r>
              <a:rPr kumimoji="0" lang="fr-FR" sz="2000" b="0" i="1" u="none" strike="noStrike" kern="1200" cap="none" spc="0" normalizeH="0" baseline="0" noProof="0" dirty="0" err="1">
                <a:ln>
                  <a:noFill/>
                </a:ln>
                <a:solidFill>
                  <a:prstClr val="black"/>
                </a:solidFill>
                <a:effectLst/>
                <a:uLnTx/>
                <a:uFillTx/>
                <a:latin typeface="Univers" panose="020B0503020202020204" pitchFamily="34" charset="0"/>
                <a:ea typeface="+mn-ea"/>
                <a:cs typeface="+mn-cs"/>
              </a:rPr>
              <a:t>Universite</a:t>
            </a:r>
            <a:r>
              <a:rPr kumimoji="0" lang="fr-FR" sz="2000" b="0" i="1" u="none" strike="noStrike" kern="1200" cap="none" spc="0" normalizeH="0" baseline="0" noProof="0" dirty="0">
                <a:ln>
                  <a:noFill/>
                </a:ln>
                <a:solidFill>
                  <a:prstClr val="black"/>
                </a:solidFill>
                <a:effectLst/>
                <a:uLnTx/>
                <a:uFillTx/>
                <a:latin typeface="Univers" panose="020B0503020202020204" pitchFamily="34" charset="0"/>
                <a:ea typeface="+mn-ea"/>
                <a:cs typeface="+mn-cs"/>
              </a:rPr>
              <a:t>́ de Lille Nord-de-France, UDL3, URECA (EA1059) </a:t>
            </a:r>
            <a:r>
              <a:rPr kumimoji="0" lang="fr-FR" sz="2000" b="0" i="1" u="none" strike="noStrike" kern="1200" cap="none" spc="0" normalizeH="0" baseline="0" noProof="0" dirty="0" err="1">
                <a:ln>
                  <a:noFill/>
                </a:ln>
                <a:solidFill>
                  <a:prstClr val="black"/>
                </a:solidFill>
                <a:effectLst/>
                <a:uLnTx/>
                <a:uFillTx/>
                <a:latin typeface="Univers" panose="020B0503020202020204" pitchFamily="34" charset="0"/>
                <a:ea typeface="+mn-ea"/>
                <a:cs typeface="+mn-cs"/>
              </a:rPr>
              <a:t>Équipe</a:t>
            </a:r>
            <a:r>
              <a:rPr kumimoji="0" lang="fr-FR" sz="2000" b="0" i="1" u="none" strike="noStrike" kern="1200" cap="none" spc="0" normalizeH="0" baseline="0" noProof="0" dirty="0">
                <a:ln>
                  <a:noFill/>
                </a:ln>
                <a:solidFill>
                  <a:prstClr val="black"/>
                </a:solidFill>
                <a:effectLst/>
                <a:uLnTx/>
                <a:uFillTx/>
                <a:latin typeface="Univers" panose="020B0503020202020204" pitchFamily="34" charset="0"/>
                <a:ea typeface="+mn-ea"/>
                <a:cs typeface="+mn-cs"/>
              </a:rPr>
              <a:t> FASE (Famille, santé, </a:t>
            </a:r>
            <a:r>
              <a:rPr kumimoji="0" lang="fr-FR" sz="2000" b="0" i="1" u="none" strike="noStrike" kern="1200" cap="none" spc="0" normalizeH="0" baseline="0" noProof="0" dirty="0" err="1">
                <a:ln>
                  <a:noFill/>
                </a:ln>
                <a:solidFill>
                  <a:prstClr val="black"/>
                </a:solidFill>
                <a:effectLst/>
                <a:uLnTx/>
                <a:uFillTx/>
                <a:latin typeface="Univers" panose="020B0503020202020204" pitchFamily="34" charset="0"/>
                <a:ea typeface="+mn-ea"/>
                <a:cs typeface="+mn-cs"/>
              </a:rPr>
              <a:t>émotions</a:t>
            </a:r>
            <a:r>
              <a:rPr kumimoji="0" lang="fr-FR" sz="2000" b="0" i="1" u="none" strike="noStrike" kern="1200" cap="none" spc="0" normalizeH="0" baseline="0" noProof="0" dirty="0">
                <a:ln>
                  <a:noFill/>
                </a:ln>
                <a:solidFill>
                  <a:prstClr val="black"/>
                </a:solidFill>
                <a:effectLst/>
                <a:uLnTx/>
                <a:uFillTx/>
                <a:latin typeface="Univers" panose="020B0503020202020204" pitchFamily="34" charset="0"/>
                <a:ea typeface="+mn-ea"/>
                <a:cs typeface="+mn-cs"/>
              </a:rPr>
              <a:t>) </a:t>
            </a:r>
            <a:endParaRPr kumimoji="0" lang="fr-FR" sz="20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1" u="none" strike="noStrike" kern="1200" cap="none" spc="0" normalizeH="0" baseline="0" noProof="0" dirty="0">
                <a:ln>
                  <a:noFill/>
                </a:ln>
                <a:solidFill>
                  <a:prstClr val="black"/>
                </a:solidFill>
                <a:effectLst/>
                <a:uLnTx/>
                <a:uFillTx/>
                <a:latin typeface="Univers" panose="020B0503020202020204" pitchFamily="34" charset="0"/>
                <a:ea typeface="+mn-ea"/>
                <a:cs typeface="+mn-cs"/>
              </a:rPr>
              <a:t>Jean-Jacques </a:t>
            </a:r>
            <a:r>
              <a:rPr kumimoji="0" lang="fr-FR" sz="2000" b="0" i="1" u="none" strike="noStrike" kern="1200" cap="none" spc="0" normalizeH="0" baseline="0" noProof="0" dirty="0">
                <a:ln>
                  <a:noFill/>
                </a:ln>
                <a:solidFill>
                  <a:prstClr val="black"/>
                </a:solidFill>
                <a:effectLst/>
                <a:uLnTx/>
                <a:uFillTx/>
                <a:latin typeface="Univers-Light-SC850"/>
                <a:ea typeface="+mn-ea"/>
                <a:cs typeface="+mn-cs"/>
              </a:rPr>
              <a:t>Carpentier </a:t>
            </a:r>
            <a:r>
              <a:rPr kumimoji="0" lang="fr-FR" sz="2000" b="0" i="1" u="none" strike="noStrike" kern="1200" cap="none" spc="0" normalizeH="0" baseline="0" noProof="0" dirty="0">
                <a:ln>
                  <a:noFill/>
                </a:ln>
                <a:solidFill>
                  <a:prstClr val="black"/>
                </a:solidFill>
                <a:effectLst/>
                <a:uLnTx/>
                <a:uFillTx/>
                <a:latin typeface="Univers" panose="020B0503020202020204" pitchFamily="34" charset="0"/>
                <a:ea typeface="+mn-ea"/>
                <a:cs typeface="+mn-cs"/>
              </a:rPr>
              <a:t>Inspecteur de l’</a:t>
            </a:r>
            <a:r>
              <a:rPr kumimoji="0" lang="fr-FR" sz="2000" b="0" i="1" u="none" strike="noStrike" kern="1200" cap="none" spc="0" normalizeH="0" baseline="0" noProof="0" dirty="0" err="1">
                <a:ln>
                  <a:noFill/>
                </a:ln>
                <a:solidFill>
                  <a:prstClr val="black"/>
                </a:solidFill>
                <a:effectLst/>
                <a:uLnTx/>
                <a:uFillTx/>
                <a:latin typeface="Univers" panose="020B0503020202020204" pitchFamily="34" charset="0"/>
                <a:ea typeface="+mn-ea"/>
                <a:cs typeface="+mn-cs"/>
              </a:rPr>
              <a:t>Éducation</a:t>
            </a:r>
            <a:r>
              <a:rPr kumimoji="0" lang="fr-FR" sz="2000" b="0" i="1" u="none" strike="noStrike" kern="1200" cap="none" spc="0" normalizeH="0" baseline="0" noProof="0" dirty="0">
                <a:ln>
                  <a:noFill/>
                </a:ln>
                <a:solidFill>
                  <a:prstClr val="black"/>
                </a:solidFill>
                <a:effectLst/>
                <a:uLnTx/>
                <a:uFillTx/>
                <a:latin typeface="Univers" panose="020B0503020202020204" pitchFamily="34" charset="0"/>
                <a:ea typeface="+mn-ea"/>
                <a:cs typeface="+mn-cs"/>
              </a:rPr>
              <a:t> nationale, </a:t>
            </a:r>
            <a:r>
              <a:rPr kumimoji="0" lang="fr-FR" sz="2000" b="0" i="1" u="none" strike="noStrike" kern="1200" cap="none" spc="0" normalizeH="0" baseline="0" noProof="0" dirty="0" err="1">
                <a:ln>
                  <a:noFill/>
                </a:ln>
                <a:solidFill>
                  <a:prstClr val="black"/>
                </a:solidFill>
                <a:effectLst/>
                <a:uLnTx/>
                <a:uFillTx/>
                <a:latin typeface="Univers" panose="020B0503020202020204" pitchFamily="34" charset="0"/>
                <a:ea typeface="+mn-ea"/>
                <a:cs typeface="+mn-cs"/>
              </a:rPr>
              <a:t>académie</a:t>
            </a:r>
            <a:r>
              <a:rPr kumimoji="0" lang="fr-FR" sz="2000" b="0" i="1" u="none" strike="noStrike" kern="1200" cap="none" spc="0" normalizeH="0" baseline="0" noProof="0" dirty="0">
                <a:ln>
                  <a:noFill/>
                </a:ln>
                <a:solidFill>
                  <a:prstClr val="black"/>
                </a:solidFill>
                <a:effectLst/>
                <a:uLnTx/>
                <a:uFillTx/>
                <a:latin typeface="Univers" panose="020B0503020202020204" pitchFamily="34" charset="0"/>
                <a:ea typeface="+mn-ea"/>
                <a:cs typeface="+mn-cs"/>
              </a:rPr>
              <a:t> de Lille </a:t>
            </a:r>
            <a:endParaRPr kumimoji="0" lang="fr-FR" sz="20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1" u="none" strike="noStrike" kern="1200" cap="none" spc="0" normalizeH="0" baseline="0" noProof="0" dirty="0">
                <a:ln>
                  <a:noFill/>
                </a:ln>
                <a:solidFill>
                  <a:prstClr val="black"/>
                </a:solidFill>
                <a:effectLst/>
                <a:uLnTx/>
                <a:uFillTx/>
                <a:latin typeface="Univers" panose="020B0503020202020204" pitchFamily="34" charset="0"/>
                <a:ea typeface="+mn-ea"/>
                <a:cs typeface="+mn-cs"/>
              </a:rPr>
              <a:t>Emmanuelle </a:t>
            </a:r>
            <a:r>
              <a:rPr kumimoji="0" lang="fr-FR" sz="2000" b="0" i="1" u="none" strike="noStrike" kern="1200" cap="none" spc="0" normalizeH="0" baseline="0" noProof="0" dirty="0" err="1">
                <a:ln>
                  <a:noFill/>
                </a:ln>
                <a:solidFill>
                  <a:prstClr val="black"/>
                </a:solidFill>
                <a:effectLst/>
                <a:uLnTx/>
                <a:uFillTx/>
                <a:latin typeface="Univers-Light-SC850"/>
                <a:ea typeface="+mn-ea"/>
                <a:cs typeface="+mn-cs"/>
              </a:rPr>
              <a:t>VinCent</a:t>
            </a:r>
            <a:r>
              <a:rPr kumimoji="0" lang="fr-FR" sz="2000" b="0" i="1" u="none" strike="noStrike" kern="1200" cap="none" spc="0" normalizeH="0" baseline="0" noProof="0" dirty="0">
                <a:ln>
                  <a:noFill/>
                </a:ln>
                <a:solidFill>
                  <a:prstClr val="black"/>
                </a:solidFill>
                <a:effectLst/>
                <a:uLnTx/>
                <a:uFillTx/>
                <a:latin typeface="Univers-Light-SC850"/>
                <a:ea typeface="+mn-ea"/>
                <a:cs typeface="+mn-cs"/>
              </a:rPr>
              <a:t> </a:t>
            </a:r>
            <a:r>
              <a:rPr kumimoji="0" lang="fr-FR" sz="2000" b="0" i="1" u="none" strike="noStrike" kern="1200" cap="none" spc="0" normalizeH="0" baseline="0" noProof="0" dirty="0">
                <a:ln>
                  <a:noFill/>
                </a:ln>
                <a:solidFill>
                  <a:prstClr val="black"/>
                </a:solidFill>
                <a:effectLst/>
                <a:uLnTx/>
                <a:uFillTx/>
                <a:latin typeface="Univers" panose="020B0503020202020204" pitchFamily="34" charset="0"/>
                <a:ea typeface="+mn-ea"/>
                <a:cs typeface="+mn-cs"/>
              </a:rPr>
              <a:t>Professeur certifié d’histoire et </a:t>
            </a:r>
            <a:r>
              <a:rPr kumimoji="0" lang="fr-FR" sz="2000" b="0" i="1" u="none" strike="noStrike" kern="1200" cap="none" spc="0" normalizeH="0" baseline="0" noProof="0" dirty="0" err="1">
                <a:ln>
                  <a:noFill/>
                </a:ln>
                <a:solidFill>
                  <a:prstClr val="black"/>
                </a:solidFill>
                <a:effectLst/>
                <a:uLnTx/>
                <a:uFillTx/>
                <a:latin typeface="Univers" panose="020B0503020202020204" pitchFamily="34" charset="0"/>
                <a:ea typeface="+mn-ea"/>
                <a:cs typeface="+mn-cs"/>
              </a:rPr>
              <a:t>géographie</a:t>
            </a:r>
            <a:r>
              <a:rPr kumimoji="0" lang="fr-FR" sz="2000" b="0" i="1" u="none" strike="noStrike" kern="1200" cap="none" spc="0" normalizeH="0" baseline="0" noProof="0" dirty="0">
                <a:ln>
                  <a:noFill/>
                </a:ln>
                <a:solidFill>
                  <a:prstClr val="black"/>
                </a:solidFill>
                <a:effectLst/>
                <a:uLnTx/>
                <a:uFillTx/>
                <a:latin typeface="Univers" panose="020B0503020202020204" pitchFamily="34" charset="0"/>
                <a:ea typeface="+mn-ea"/>
                <a:cs typeface="+mn-cs"/>
              </a:rPr>
              <a:t>, IUFM de Lille </a:t>
            </a:r>
            <a:endParaRPr kumimoji="0" lang="fr-FR" sz="20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1" u="none" strike="noStrike" kern="1200" cap="none" spc="0" normalizeH="0" baseline="0" noProof="0" dirty="0" err="1">
                <a:ln>
                  <a:noFill/>
                </a:ln>
                <a:solidFill>
                  <a:prstClr val="black"/>
                </a:solidFill>
                <a:effectLst/>
                <a:uLnTx/>
                <a:uFillTx/>
                <a:latin typeface="Univers" panose="020B0503020202020204" pitchFamily="34" charset="0"/>
                <a:ea typeface="+mn-ea"/>
                <a:cs typeface="+mn-cs"/>
              </a:rPr>
              <a:t>Joël</a:t>
            </a:r>
            <a:r>
              <a:rPr kumimoji="0" lang="fr-FR" sz="2000" b="0" i="1" u="none" strike="noStrike" kern="1200" cap="none" spc="0" normalizeH="0" baseline="0" noProof="0" dirty="0">
                <a:ln>
                  <a:noFill/>
                </a:ln>
                <a:solidFill>
                  <a:prstClr val="black"/>
                </a:solidFill>
                <a:effectLst/>
                <a:uLnTx/>
                <a:uFillTx/>
                <a:latin typeface="Univers" panose="020B0503020202020204" pitchFamily="34" charset="0"/>
                <a:ea typeface="+mn-ea"/>
                <a:cs typeface="+mn-cs"/>
              </a:rPr>
              <a:t> </a:t>
            </a:r>
            <a:r>
              <a:rPr kumimoji="0" lang="fr-FR" sz="2000" b="0" i="1" u="none" strike="noStrike" kern="1200" cap="none" spc="0" normalizeH="0" baseline="0" noProof="0" dirty="0" err="1">
                <a:ln>
                  <a:noFill/>
                </a:ln>
                <a:solidFill>
                  <a:prstClr val="black"/>
                </a:solidFill>
                <a:effectLst/>
                <a:uLnTx/>
                <a:uFillTx/>
                <a:latin typeface="Univers-Light-SC850"/>
                <a:ea typeface="+mn-ea"/>
                <a:cs typeface="+mn-cs"/>
              </a:rPr>
              <a:t>sansen</a:t>
            </a:r>
            <a:r>
              <a:rPr kumimoji="0" lang="fr-FR" sz="2000" b="0" i="1" u="none" strike="noStrike" kern="1200" cap="none" spc="0" normalizeH="0" baseline="0" noProof="0" dirty="0">
                <a:ln>
                  <a:noFill/>
                </a:ln>
                <a:solidFill>
                  <a:prstClr val="black"/>
                </a:solidFill>
                <a:effectLst/>
                <a:uLnTx/>
                <a:uFillTx/>
                <a:latin typeface="Univers-Light-SC850"/>
                <a:ea typeface="+mn-ea"/>
                <a:cs typeface="+mn-cs"/>
              </a:rPr>
              <a:t> </a:t>
            </a:r>
            <a:r>
              <a:rPr kumimoji="0" lang="fr-FR" sz="2000" b="0" i="1" u="none" strike="noStrike" kern="1200" cap="none" spc="0" normalizeH="0" baseline="0" noProof="0" dirty="0">
                <a:ln>
                  <a:noFill/>
                </a:ln>
                <a:solidFill>
                  <a:prstClr val="black"/>
                </a:solidFill>
                <a:effectLst/>
                <a:uLnTx/>
                <a:uFillTx/>
                <a:latin typeface="Univers" panose="020B0503020202020204" pitchFamily="34" charset="0"/>
                <a:ea typeface="+mn-ea"/>
                <a:cs typeface="+mn-cs"/>
              </a:rPr>
              <a:t>Inspecteur de l’</a:t>
            </a:r>
            <a:r>
              <a:rPr kumimoji="0" lang="fr-FR" sz="2000" b="0" i="1" u="none" strike="noStrike" kern="1200" cap="none" spc="0" normalizeH="0" baseline="0" noProof="0" dirty="0" err="1">
                <a:ln>
                  <a:noFill/>
                </a:ln>
                <a:solidFill>
                  <a:prstClr val="black"/>
                </a:solidFill>
                <a:effectLst/>
                <a:uLnTx/>
                <a:uFillTx/>
                <a:latin typeface="Univers" panose="020B0503020202020204" pitchFamily="34" charset="0"/>
                <a:ea typeface="+mn-ea"/>
                <a:cs typeface="+mn-cs"/>
              </a:rPr>
              <a:t>Éducation</a:t>
            </a:r>
            <a:r>
              <a:rPr kumimoji="0" lang="fr-FR" sz="2000" b="0" i="1" u="none" strike="noStrike" kern="1200" cap="none" spc="0" normalizeH="0" baseline="0" noProof="0" dirty="0">
                <a:ln>
                  <a:noFill/>
                </a:ln>
                <a:solidFill>
                  <a:prstClr val="black"/>
                </a:solidFill>
                <a:effectLst/>
                <a:uLnTx/>
                <a:uFillTx/>
                <a:latin typeface="Univers" panose="020B0503020202020204" pitchFamily="34" charset="0"/>
                <a:ea typeface="+mn-ea"/>
                <a:cs typeface="+mn-cs"/>
              </a:rPr>
              <a:t> nationale, </a:t>
            </a:r>
            <a:r>
              <a:rPr kumimoji="0" lang="fr-FR" sz="2000" b="0" i="1" u="none" strike="noStrike" kern="1200" cap="none" spc="0" normalizeH="0" baseline="0" noProof="0" dirty="0" err="1">
                <a:ln>
                  <a:noFill/>
                </a:ln>
                <a:solidFill>
                  <a:prstClr val="black"/>
                </a:solidFill>
                <a:effectLst/>
                <a:uLnTx/>
                <a:uFillTx/>
                <a:latin typeface="Univers" panose="020B0503020202020204" pitchFamily="34" charset="0"/>
                <a:ea typeface="+mn-ea"/>
                <a:cs typeface="+mn-cs"/>
              </a:rPr>
              <a:t>académie</a:t>
            </a:r>
            <a:r>
              <a:rPr kumimoji="0" lang="fr-FR" sz="2000" b="0" i="1" u="none" strike="noStrike" kern="1200" cap="none" spc="0" normalizeH="0" baseline="0" noProof="0" dirty="0">
                <a:ln>
                  <a:noFill/>
                </a:ln>
                <a:solidFill>
                  <a:prstClr val="black"/>
                </a:solidFill>
                <a:effectLst/>
                <a:uLnTx/>
                <a:uFillTx/>
                <a:latin typeface="Univers" panose="020B0503020202020204" pitchFamily="34" charset="0"/>
                <a:ea typeface="+mn-ea"/>
                <a:cs typeface="+mn-cs"/>
              </a:rPr>
              <a:t> de Lille </a:t>
            </a:r>
            <a:endParaRPr kumimoji="0" lang="fr-FR" sz="20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1" u="none" strike="noStrike" kern="1200" cap="none" spc="0" normalizeH="0" baseline="0" noProof="0" dirty="0">
                <a:ln>
                  <a:noFill/>
                </a:ln>
                <a:solidFill>
                  <a:prstClr val="black"/>
                </a:solidFill>
                <a:effectLst/>
                <a:uLnTx/>
                <a:uFillTx/>
                <a:latin typeface="Univers" panose="020B0503020202020204" pitchFamily="34" charset="0"/>
                <a:ea typeface="+mn-ea"/>
                <a:cs typeface="+mn-cs"/>
              </a:rPr>
              <a:t>Christine </a:t>
            </a:r>
            <a:r>
              <a:rPr kumimoji="0" lang="fr-FR" sz="2000" b="0" i="1" u="none" strike="noStrike" kern="1200" cap="none" spc="0" normalizeH="0" baseline="0" noProof="0" dirty="0" err="1">
                <a:ln>
                  <a:noFill/>
                </a:ln>
                <a:solidFill>
                  <a:prstClr val="black"/>
                </a:solidFill>
                <a:effectLst/>
                <a:uLnTx/>
                <a:uFillTx/>
                <a:latin typeface="Univers-Light-SC850"/>
                <a:ea typeface="+mn-ea"/>
                <a:cs typeface="+mn-cs"/>
              </a:rPr>
              <a:t>maiffret</a:t>
            </a:r>
            <a:r>
              <a:rPr kumimoji="0" lang="fr-FR" sz="2000" b="0" i="1" u="none" strike="noStrike" kern="1200" cap="none" spc="0" normalizeH="0" baseline="0" noProof="0" dirty="0">
                <a:ln>
                  <a:noFill/>
                </a:ln>
                <a:solidFill>
                  <a:prstClr val="black"/>
                </a:solidFill>
                <a:effectLst/>
                <a:uLnTx/>
                <a:uFillTx/>
                <a:latin typeface="Univers-Light-SC850"/>
                <a:ea typeface="+mn-ea"/>
                <a:cs typeface="+mn-cs"/>
              </a:rPr>
              <a:t> </a:t>
            </a:r>
            <a:r>
              <a:rPr kumimoji="0" lang="fr-FR" sz="2000" b="0" i="1" u="none" strike="noStrike" kern="1200" cap="none" spc="0" normalizeH="0" baseline="0" noProof="0" dirty="0">
                <a:ln>
                  <a:noFill/>
                </a:ln>
                <a:solidFill>
                  <a:prstClr val="black"/>
                </a:solidFill>
                <a:effectLst/>
                <a:uLnTx/>
                <a:uFillTx/>
                <a:latin typeface="Univers" panose="020B0503020202020204" pitchFamily="34" charset="0"/>
                <a:ea typeface="+mn-ea"/>
                <a:cs typeface="+mn-cs"/>
              </a:rPr>
              <a:t>Inspecteur de l’</a:t>
            </a:r>
            <a:r>
              <a:rPr kumimoji="0" lang="fr-FR" sz="2000" b="0" i="1" u="none" strike="noStrike" kern="1200" cap="none" spc="0" normalizeH="0" baseline="0" noProof="0" dirty="0" err="1">
                <a:ln>
                  <a:noFill/>
                </a:ln>
                <a:solidFill>
                  <a:prstClr val="black"/>
                </a:solidFill>
                <a:effectLst/>
                <a:uLnTx/>
                <a:uFillTx/>
                <a:latin typeface="Univers" panose="020B0503020202020204" pitchFamily="34" charset="0"/>
                <a:ea typeface="+mn-ea"/>
                <a:cs typeface="+mn-cs"/>
              </a:rPr>
              <a:t>Éducation</a:t>
            </a:r>
            <a:r>
              <a:rPr kumimoji="0" lang="fr-FR" sz="2000" b="0" i="1" u="none" strike="noStrike" kern="1200" cap="none" spc="0" normalizeH="0" baseline="0" noProof="0" dirty="0">
                <a:ln>
                  <a:noFill/>
                </a:ln>
                <a:solidFill>
                  <a:prstClr val="black"/>
                </a:solidFill>
                <a:effectLst/>
                <a:uLnTx/>
                <a:uFillTx/>
                <a:latin typeface="Univers" panose="020B0503020202020204" pitchFamily="34" charset="0"/>
                <a:ea typeface="+mn-ea"/>
                <a:cs typeface="+mn-cs"/>
              </a:rPr>
              <a:t> nationale, </a:t>
            </a:r>
            <a:r>
              <a:rPr kumimoji="0" lang="fr-FR" sz="2000" b="0" i="1" u="none" strike="noStrike" kern="1200" cap="none" spc="0" normalizeH="0" baseline="0" noProof="0" dirty="0" err="1">
                <a:ln>
                  <a:noFill/>
                </a:ln>
                <a:solidFill>
                  <a:prstClr val="black"/>
                </a:solidFill>
                <a:effectLst/>
                <a:uLnTx/>
                <a:uFillTx/>
                <a:latin typeface="Univers" panose="020B0503020202020204" pitchFamily="34" charset="0"/>
                <a:ea typeface="+mn-ea"/>
                <a:cs typeface="+mn-cs"/>
              </a:rPr>
              <a:t>académie</a:t>
            </a:r>
            <a:r>
              <a:rPr kumimoji="0" lang="fr-FR" sz="2000" b="0" i="1" u="none" strike="noStrike" kern="1200" cap="none" spc="0" normalizeH="0" baseline="0" noProof="0" dirty="0">
                <a:ln>
                  <a:noFill/>
                </a:ln>
                <a:solidFill>
                  <a:prstClr val="black"/>
                </a:solidFill>
                <a:effectLst/>
                <a:uLnTx/>
                <a:uFillTx/>
                <a:latin typeface="Univers" panose="020B0503020202020204" pitchFamily="34" charset="0"/>
                <a:ea typeface="+mn-ea"/>
                <a:cs typeface="+mn-cs"/>
              </a:rPr>
              <a:t> de Lille </a:t>
            </a:r>
            <a:endParaRPr kumimoji="0" lang="fr-FR" sz="20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1" u="none" strike="noStrike" kern="1200" cap="none" spc="0" normalizeH="0" baseline="0" noProof="0" dirty="0" err="1">
                <a:ln>
                  <a:noFill/>
                </a:ln>
                <a:solidFill>
                  <a:prstClr val="black"/>
                </a:solidFill>
                <a:effectLst/>
                <a:uLnTx/>
                <a:uFillTx/>
                <a:latin typeface="Univers" panose="020B0503020202020204" pitchFamily="34" charset="0"/>
                <a:ea typeface="+mn-ea"/>
                <a:cs typeface="+mn-cs"/>
              </a:rPr>
              <a:t>Céline</a:t>
            </a:r>
            <a:r>
              <a:rPr kumimoji="0" lang="fr-FR" sz="2000" b="0" i="1" u="none" strike="noStrike" kern="1200" cap="none" spc="0" normalizeH="0" baseline="0" noProof="0" dirty="0">
                <a:ln>
                  <a:noFill/>
                </a:ln>
                <a:solidFill>
                  <a:prstClr val="black"/>
                </a:solidFill>
                <a:effectLst/>
                <a:uLnTx/>
                <a:uFillTx/>
                <a:latin typeface="Univers" panose="020B0503020202020204" pitchFamily="34" charset="0"/>
                <a:ea typeface="+mn-ea"/>
                <a:cs typeface="+mn-cs"/>
              </a:rPr>
              <a:t> </a:t>
            </a:r>
            <a:r>
              <a:rPr kumimoji="0" lang="fr-FR" sz="2000" b="0" i="1" u="none" strike="noStrike" kern="1200" cap="none" spc="0" normalizeH="0" baseline="0" noProof="0" dirty="0" err="1">
                <a:ln>
                  <a:noFill/>
                </a:ln>
                <a:solidFill>
                  <a:prstClr val="black"/>
                </a:solidFill>
                <a:effectLst/>
                <a:uLnTx/>
                <a:uFillTx/>
                <a:latin typeface="Univers-Light-SC850"/>
                <a:ea typeface="+mn-ea"/>
                <a:cs typeface="+mn-cs"/>
              </a:rPr>
              <a:t>ryCkebusCh</a:t>
            </a:r>
            <a:r>
              <a:rPr kumimoji="0" lang="fr-FR" sz="2000" b="0" i="1" u="none" strike="noStrike" kern="1200" cap="none" spc="0" normalizeH="0" baseline="0" noProof="0" dirty="0">
                <a:ln>
                  <a:noFill/>
                </a:ln>
                <a:solidFill>
                  <a:prstClr val="black"/>
                </a:solidFill>
                <a:effectLst/>
                <a:uLnTx/>
                <a:uFillTx/>
                <a:latin typeface="Univers-Light-SC850"/>
                <a:ea typeface="+mn-ea"/>
                <a:cs typeface="+mn-cs"/>
              </a:rPr>
              <a:t> </a:t>
            </a:r>
            <a:r>
              <a:rPr kumimoji="0" lang="fr-FR" sz="2000" b="0" i="1" u="none" strike="noStrike" kern="1200" cap="none" spc="0" normalizeH="0" baseline="0" noProof="0" dirty="0" err="1">
                <a:ln>
                  <a:noFill/>
                </a:ln>
                <a:solidFill>
                  <a:prstClr val="black"/>
                </a:solidFill>
                <a:effectLst/>
                <a:uLnTx/>
                <a:uFillTx/>
                <a:latin typeface="Univers" panose="020B0503020202020204" pitchFamily="34" charset="0"/>
                <a:ea typeface="+mn-ea"/>
                <a:cs typeface="+mn-cs"/>
              </a:rPr>
              <a:t>Maître</a:t>
            </a:r>
            <a:r>
              <a:rPr kumimoji="0" lang="fr-FR" sz="2000" b="0" i="1" u="none" strike="noStrike" kern="1200" cap="none" spc="0" normalizeH="0" baseline="0" noProof="0" dirty="0">
                <a:ln>
                  <a:noFill/>
                </a:ln>
                <a:solidFill>
                  <a:prstClr val="black"/>
                </a:solidFill>
                <a:effectLst/>
                <a:uLnTx/>
                <a:uFillTx/>
                <a:latin typeface="Univers" panose="020B0503020202020204" pitchFamily="34" charset="0"/>
                <a:ea typeface="+mn-ea"/>
                <a:cs typeface="+mn-cs"/>
              </a:rPr>
              <a:t> de </a:t>
            </a:r>
            <a:r>
              <a:rPr kumimoji="0" lang="fr-FR" sz="2000" b="0" i="1" u="none" strike="noStrike" kern="1200" cap="none" spc="0" normalizeH="0" baseline="0" noProof="0" dirty="0" err="1">
                <a:ln>
                  <a:noFill/>
                </a:ln>
                <a:solidFill>
                  <a:prstClr val="black"/>
                </a:solidFill>
                <a:effectLst/>
                <a:uLnTx/>
                <a:uFillTx/>
                <a:latin typeface="Univers" panose="020B0503020202020204" pitchFamily="34" charset="0"/>
                <a:ea typeface="+mn-ea"/>
                <a:cs typeface="+mn-cs"/>
              </a:rPr>
              <a:t>conférences</a:t>
            </a:r>
            <a:r>
              <a:rPr kumimoji="0" lang="fr-FR" sz="2000" b="0" i="1" u="none" strike="noStrike" kern="1200" cap="none" spc="0" normalizeH="0" baseline="0" noProof="0" dirty="0">
                <a:ln>
                  <a:noFill/>
                </a:ln>
                <a:solidFill>
                  <a:prstClr val="black"/>
                </a:solidFill>
                <a:effectLst/>
                <a:uLnTx/>
                <a:uFillTx/>
                <a:latin typeface="Univers" panose="020B0503020202020204" pitchFamily="34" charset="0"/>
                <a:ea typeface="+mn-ea"/>
                <a:cs typeface="+mn-cs"/>
              </a:rPr>
              <a:t> en psychologie de </a:t>
            </a:r>
            <a:r>
              <a:rPr kumimoji="0" lang="fr-FR" sz="2000" b="0" i="1" u="none" strike="noStrike" kern="1200" cap="none" spc="0" normalizeH="0" baseline="0" noProof="0" dirty="0" err="1">
                <a:ln>
                  <a:noFill/>
                </a:ln>
                <a:solidFill>
                  <a:prstClr val="black"/>
                </a:solidFill>
                <a:effectLst/>
                <a:uLnTx/>
                <a:uFillTx/>
                <a:latin typeface="Univers" panose="020B0503020202020204" pitchFamily="34" charset="0"/>
                <a:ea typeface="+mn-ea"/>
                <a:cs typeface="+mn-cs"/>
              </a:rPr>
              <a:t>développement</a:t>
            </a:r>
            <a:r>
              <a:rPr kumimoji="0" lang="fr-FR" sz="2000" b="0" i="1" u="none" strike="noStrike" kern="1200" cap="none" spc="0" normalizeH="0" baseline="0" noProof="0" dirty="0">
                <a:ln>
                  <a:noFill/>
                </a:ln>
                <a:solidFill>
                  <a:prstClr val="black"/>
                </a:solidFill>
                <a:effectLst/>
                <a:uLnTx/>
                <a:uFillTx/>
                <a:latin typeface="Univers" panose="020B0503020202020204" pitchFamily="34" charset="0"/>
                <a:ea typeface="+mn-ea"/>
                <a:cs typeface="+mn-cs"/>
              </a:rPr>
              <a:t> </a:t>
            </a:r>
            <a:r>
              <a:rPr kumimoji="0" lang="fr-FR" sz="2000" b="0" i="1" u="none" strike="noStrike" kern="1200" cap="none" spc="0" normalizeH="0" baseline="0" noProof="0" dirty="0" err="1">
                <a:ln>
                  <a:noFill/>
                </a:ln>
                <a:solidFill>
                  <a:prstClr val="black"/>
                </a:solidFill>
                <a:effectLst/>
                <a:uLnTx/>
                <a:uFillTx/>
                <a:latin typeface="Univers" panose="020B0503020202020204" pitchFamily="34" charset="0"/>
                <a:ea typeface="+mn-ea"/>
                <a:cs typeface="+mn-cs"/>
              </a:rPr>
              <a:t>Universite</a:t>
            </a:r>
            <a:r>
              <a:rPr kumimoji="0" lang="fr-FR" sz="2000" b="0" i="1" u="none" strike="noStrike" kern="1200" cap="none" spc="0" normalizeH="0" baseline="0" noProof="0" dirty="0">
                <a:ln>
                  <a:noFill/>
                </a:ln>
                <a:solidFill>
                  <a:prstClr val="black"/>
                </a:solidFill>
                <a:effectLst/>
                <a:uLnTx/>
                <a:uFillTx/>
                <a:latin typeface="Univers" panose="020B0503020202020204" pitchFamily="34" charset="0"/>
                <a:ea typeface="+mn-ea"/>
                <a:cs typeface="+mn-cs"/>
              </a:rPr>
              <a:t>́ Lille Nord-de-France, UDL3, PSITEC (EA 4072) </a:t>
            </a:r>
            <a:endParaRPr kumimoji="0" lang="fr-FR" sz="20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447789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7E067D-3276-BF40-9D04-B69A12B7B2DC}"/>
              </a:ext>
            </a:extLst>
          </p:cNvPr>
          <p:cNvSpPr>
            <a:spLocks noGrp="1"/>
          </p:cNvSpPr>
          <p:nvPr>
            <p:ph type="title"/>
          </p:nvPr>
        </p:nvSpPr>
        <p:spPr>
          <a:xfrm>
            <a:off x="914356" y="438149"/>
            <a:ext cx="10458494" cy="1619251"/>
          </a:xfrm>
        </p:spPr>
        <p:txBody>
          <a:bodyPr>
            <a:normAutofit fontScale="90000"/>
          </a:bodyPr>
          <a:lstStyle/>
          <a:p>
            <a:r>
              <a:rPr lang="fr-FR" dirty="0"/>
              <a:t>Nous contacter:</a:t>
            </a:r>
            <a:br>
              <a:rPr lang="fr-FR" dirty="0"/>
            </a:br>
            <a:br>
              <a:rPr lang="fr-FR" dirty="0"/>
            </a:br>
            <a:r>
              <a:rPr lang="fr-FR" b="1" dirty="0"/>
              <a:t>http://</a:t>
            </a:r>
            <a:r>
              <a:rPr lang="fr-FR" b="1" dirty="0" err="1"/>
              <a:t>site.ac-martinique.fr</a:t>
            </a:r>
            <a:r>
              <a:rPr lang="fr-FR" b="1" dirty="0"/>
              <a:t>/</a:t>
            </a:r>
            <a:r>
              <a:rPr lang="fr-FR" b="1" dirty="0" err="1"/>
              <a:t>ash</a:t>
            </a:r>
            <a:r>
              <a:rPr lang="fr-FR" b="1" dirty="0"/>
              <a:t>/</a:t>
            </a:r>
          </a:p>
        </p:txBody>
      </p:sp>
      <p:pic>
        <p:nvPicPr>
          <p:cNvPr id="5" name="Espace réservé du contenu 4" descr="Une image contenant capture d’écran&#10;&#10;Description générée automatiquement">
            <a:extLst>
              <a:ext uri="{FF2B5EF4-FFF2-40B4-BE49-F238E27FC236}">
                <a16:creationId xmlns:a16="http://schemas.microsoft.com/office/drawing/2014/main" id="{E030BAD6-3248-204B-BDAB-B31CFE2BD05C}"/>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241127" y="2519362"/>
            <a:ext cx="7709745" cy="3714750"/>
          </a:xfrm>
        </p:spPr>
      </p:pic>
    </p:spTree>
    <p:extLst>
      <p:ext uri="{BB962C8B-B14F-4D97-AF65-F5344CB8AC3E}">
        <p14:creationId xmlns:p14="http://schemas.microsoft.com/office/powerpoint/2010/main" val="113207030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2.xml><?xml version="1.0" encoding="utf-8"?>
<p:tagLst xmlns:a="http://schemas.openxmlformats.org/drawingml/2006/main" xmlns:r="http://schemas.openxmlformats.org/officeDocument/2006/relationships" xmlns:p="http://schemas.openxmlformats.org/presentationml/2006/main">
  <p:tag name="DVSHAPEID" val="InkrlxYPS4jAzciXk8ToAM"/>
</p:tagLst>
</file>

<file path=ppt/tags/tag3.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4.xml><?xml version="1.0" encoding="utf-8"?>
<p:tagLst xmlns:a="http://schemas.openxmlformats.org/drawingml/2006/main" xmlns:r="http://schemas.openxmlformats.org/officeDocument/2006/relationships" xmlns:p="http://schemas.openxmlformats.org/presentationml/2006/main">
  <p:tag name="DVSHAPEID" val="InkrlxYPS4jAzciXk8ToAM"/>
</p:tagLst>
</file>

<file path=ppt/tags/tag5.xml><?xml version="1.0" encoding="utf-8"?>
<p:tagLst xmlns:a="http://schemas.openxmlformats.org/drawingml/2006/main" xmlns:r="http://schemas.openxmlformats.org/officeDocument/2006/relationships" xmlns:p="http://schemas.openxmlformats.org/presentationml/2006/main">
  <p:tag name="DVSHAPEID" val="retnMj4SFfqbVIhVK0Rf83"/>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AnalogousFromRegularSeed_2SEEDS">
      <a:dk1>
        <a:srgbClr val="000000"/>
      </a:dk1>
      <a:lt1>
        <a:srgbClr val="FFFFFF"/>
      </a:lt1>
      <a:dk2>
        <a:srgbClr val="413424"/>
      </a:dk2>
      <a:lt2>
        <a:srgbClr val="E2E5E8"/>
      </a:lt2>
      <a:accent1>
        <a:srgbClr val="E74729"/>
      </a:accent1>
      <a:accent2>
        <a:srgbClr val="D58417"/>
      </a:accent2>
      <a:accent3>
        <a:srgbClr val="A9A71E"/>
      </a:accent3>
      <a:accent4>
        <a:srgbClr val="16B0CA"/>
      </a:accent4>
      <a:accent5>
        <a:srgbClr val="297CE7"/>
      </a:accent5>
      <a:accent6>
        <a:srgbClr val="4C4FDE"/>
      </a:accent6>
      <a:hlink>
        <a:srgbClr val="5182C5"/>
      </a:hlink>
      <a:folHlink>
        <a:srgbClr val="7F7F7F"/>
      </a:folHlink>
    </a:clrScheme>
    <a:fontScheme name="Slate">
      <a:majorFont>
        <a:latin typeface="Gill Sans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VTI" id="{35C4A07C-0176-4A32-9BCB-B016516853F0}" vid="{9B70D35C-BCA8-4715-BB49-8BE54A7FC07C}"/>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5593</TotalTime>
  <Words>4541</Words>
  <Application>Microsoft Macintosh PowerPoint</Application>
  <PresentationFormat>Grand écran</PresentationFormat>
  <Paragraphs>395</Paragraphs>
  <Slides>67</Slides>
  <Notes>14</Notes>
  <HiddenSlides>0</HiddenSlides>
  <MMClips>0</MMClips>
  <ScaleCrop>false</ScaleCrop>
  <HeadingPairs>
    <vt:vector size="6" baseType="variant">
      <vt:variant>
        <vt:lpstr>Polices utilisées</vt:lpstr>
      </vt:variant>
      <vt:variant>
        <vt:i4>15</vt:i4>
      </vt:variant>
      <vt:variant>
        <vt:lpstr>Thème</vt:lpstr>
      </vt:variant>
      <vt:variant>
        <vt:i4>4</vt:i4>
      </vt:variant>
      <vt:variant>
        <vt:lpstr>Titres des diapositives</vt:lpstr>
      </vt:variant>
      <vt:variant>
        <vt:i4>67</vt:i4>
      </vt:variant>
    </vt:vector>
  </HeadingPairs>
  <TitlesOfParts>
    <vt:vector size="86" baseType="lpstr">
      <vt:lpstr>Arial</vt:lpstr>
      <vt:lpstr>Arial Narrow</vt:lpstr>
      <vt:lpstr>Calibri</vt:lpstr>
      <vt:lpstr>Calibri Light</vt:lpstr>
      <vt:lpstr>Comic Sans MS</vt:lpstr>
      <vt:lpstr>Franklin Gothic Book</vt:lpstr>
      <vt:lpstr>Garamond</vt:lpstr>
      <vt:lpstr>Gill Sans MT</vt:lpstr>
      <vt:lpstr>Helvetica</vt:lpstr>
      <vt:lpstr>Marianne</vt:lpstr>
      <vt:lpstr>Open Sans</vt:lpstr>
      <vt:lpstr>Times New Roman</vt:lpstr>
      <vt:lpstr>Univers</vt:lpstr>
      <vt:lpstr>Univers-Light-SC850</vt:lpstr>
      <vt:lpstr>Wingdings 2</vt:lpstr>
      <vt:lpstr>SlateVTI</vt:lpstr>
      <vt:lpstr>Thème Office</vt:lpstr>
      <vt:lpstr>1_Thème Office</vt:lpstr>
      <vt:lpstr>2_Thème Office</vt:lpstr>
      <vt:lpstr>UF21/ EC211  Se former à la scolarisation des élèves BEP   Isabelle DEBREUVE</vt:lpstr>
      <vt:lpstr>DIPLÔME INTER UNIVERSITAIRE EDUCATION ET ENSEIGNEMENT (DIU2E)</vt:lpstr>
      <vt:lpstr>Votre perception de l’inclusion scolaire</vt:lpstr>
      <vt:lpstr>Fiche de présentation du formateur </vt:lpstr>
      <vt:lpstr>Le pôle inclusif de l’académie de Martinique</vt:lpstr>
      <vt:lpstr>Les dispositifs et les structures de l’ASH</vt:lpstr>
      <vt:lpstr>LES ASPECTS HISTORIQUES  </vt:lpstr>
      <vt:lpstr>Présentation PowerPoint</vt:lpstr>
      <vt:lpstr>Présentation PowerPoint</vt:lpstr>
      <vt:lpstr>Présentation PowerPoint</vt:lpstr>
      <vt:lpstr>Présentation PowerPoint</vt:lpstr>
      <vt:lpstr>Présentation PowerPoint</vt:lpstr>
      <vt:lpstr>Un tournant: la loi du 11 février 2005 </vt:lpstr>
      <vt:lpstr>Comment vous représentez-vous le handicap ?</vt:lpstr>
      <vt:lpstr>Des représentations  souvent  négatives  et  peu  valorisantes</vt:lpstr>
      <vt:lpstr>Le handicap comme construction sociale </vt:lpstr>
      <vt:lpstr>Que voyez-vous ? </vt:lpstr>
      <vt:lpstr>Faire évoluer les mentalités pour aller vers l’inclusion…</vt:lpstr>
      <vt:lpstr>Origine étymologique :   </vt:lpstr>
      <vt:lpstr>Qu’est ce que le Handicap ?</vt:lpstr>
      <vt:lpstr>Nommer  et désigner pour catégoriser  Ce regroupement ou classement  d’objet   peut concerner  les êtres humains et s’effectuer  à l’aide  d’une multitude  de  critères  qui peuvent être entre  autres    </vt:lpstr>
      <vt:lpstr>De la catégorie…  aux  représentations   et  valeurs</vt:lpstr>
      <vt:lpstr>Selon vous,  Dans quelle proportion ?</vt:lpstr>
      <vt:lpstr>Déconstruire des idées reçues…</vt:lpstr>
      <vt:lpstr>Présentation PowerPoint</vt:lpstr>
      <vt:lpstr>Présentation PowerPoint</vt:lpstr>
      <vt:lpstr>Qu’est ce que le        </vt:lpstr>
      <vt:lpstr>Présentation PowerPoint</vt:lpstr>
      <vt:lpstr>De l’intégration à l’inclusion</vt:lpstr>
      <vt:lpstr>Présentation PowerPoint</vt:lpstr>
      <vt:lpstr>Une école inclusive  Loi n° 2013-595 du 8 juillet 2013 d’orientation et de programmation pour la refondation de l’Ecole de la République. </vt:lpstr>
      <vt:lpstr>Présentation PowerPoint</vt:lpstr>
      <vt:lpstr>  Connaître la  Circulaire de rentrée 2019 – école inclusive   n° 2019 – 088 du 5-6-2019</vt:lpstr>
      <vt:lpstr>Présentation PowerPoint</vt:lpstr>
      <vt:lpstr>Les Pôles inclusifs d’accompagnement localisés </vt:lpstr>
      <vt:lpstr>Mieux accueillir les parents et mieux scolariser les élèves</vt:lpstr>
      <vt:lpstr>Reconnaitre le travail des enseignants, les soutenir  et déployer une offre de formation accessible</vt:lpstr>
      <vt:lpstr>Renforcer l’appartenance des AESH  à la communauté éducative</vt:lpstr>
      <vt:lpstr>Entrer par le besoin et plus  par la difficulté ou le handicap</vt:lpstr>
      <vt:lpstr>BESOIN ?</vt:lpstr>
      <vt:lpstr>Présentation PowerPoint</vt:lpstr>
      <vt:lpstr>Existe-t-il des besoins éducatifs d’après vous ?</vt:lpstr>
      <vt:lpstr>Une préoccupation de plus en plus présente dans les textes:</vt:lpstr>
      <vt:lpstr>La loi d'orientation et de programmation pour la refondation de l'école de la République</vt:lpstr>
      <vt:lpstr>Pour la petite histoire…</vt:lpstr>
      <vt:lpstr>Mise en commun par groupe de 3 </vt:lpstr>
      <vt:lpstr>Du handicap aux besoins éducatifs particuliers</vt:lpstr>
      <vt:lpstr>Présentation PowerPoint</vt:lpstr>
      <vt:lpstr>Trois catégories de besoins </vt:lpstr>
      <vt:lpstr>Définition internationale des EBEP (OCDE-1996)</vt:lpstr>
      <vt:lpstr>Les élèves à besoins éducatifs particuliers, qui sont-ils?</vt:lpstr>
      <vt:lpstr>Le besoin éducatif: un concept complexe </vt:lpstr>
      <vt:lpstr>WORD CAFE du besoin</vt:lpstr>
      <vt:lpstr>Synthèse</vt:lpstr>
      <vt:lpstr>Besoins physiologiques</vt:lpstr>
      <vt:lpstr>Besoin de sécurité</vt:lpstr>
      <vt:lpstr>Besoin d’appartenance et affectif</vt:lpstr>
      <vt:lpstr>Besoin d’estime</vt:lpstr>
      <vt:lpstr>Besoin de s’épanouir</vt:lpstr>
      <vt:lpstr>Ma pyramide des besoins </vt:lpstr>
      <vt:lpstr>MASLOW mais pas que …</vt:lpstr>
      <vt:lpstr>Présentation PowerPoint</vt:lpstr>
      <vt:lpstr>Présentation PowerPoint</vt:lpstr>
      <vt:lpstr>Présentation PowerPoint</vt:lpstr>
      <vt:lpstr>Les réponses:   connaître les protocoles de réponses (PPRE, PPS, PAP, PAI)  </vt:lpstr>
      <vt:lpstr>Références</vt:lpstr>
      <vt:lpstr>Nous contacter:  http://site.ac-martinique.fr/ash/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Enseigner au sein  de l’école inclusive</dc:title>
  <dc:creator>debreuve.isabelle@icloud.com</dc:creator>
  <cp:lastModifiedBy>debreuve.isabelle@icloud.com</cp:lastModifiedBy>
  <cp:revision>33</cp:revision>
  <dcterms:created xsi:type="dcterms:W3CDTF">2020-01-10T02:38:28Z</dcterms:created>
  <dcterms:modified xsi:type="dcterms:W3CDTF">2023-01-15T22:34:31Z</dcterms:modified>
</cp:coreProperties>
</file>