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186AF6-37B8-488E-8E33-26F997DEFC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D27C426-4081-4DD7-89DD-978D85D0F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06D4201-A698-4129-917A-83F04C7A2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688FD-C7C4-4973-9DD3-D410738D2EEB}" type="datetimeFigureOut">
              <a:rPr lang="fr-FR" smtClean="0"/>
              <a:t>20/07/2024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6435D30-2496-40B9-9931-1074B1882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4A3A5BC-A508-41CC-A933-9A9EC1EDE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8E279-A001-47F2-AE7E-5DF1E4C67D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1814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6C09B1-5F12-4226-ADD1-A5ECAFABD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B230C5-1124-4BB3-88CC-C634B468F3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BC4675-5AD1-4DAE-9150-792E6B1B3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688FD-C7C4-4973-9DD3-D410738D2EEB}" type="datetimeFigureOut">
              <a:rPr lang="fr-FR" smtClean="0"/>
              <a:t>20/07/2024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7D0AED6-3ED4-41A8-A241-A6B23B964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BCF836-FC10-4885-A9AA-7CC0FD112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8E279-A001-47F2-AE7E-5DF1E4C67D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8426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F0E89B-7177-4D2E-BFAE-BE6E709D2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416E21-0715-44DA-9723-2BEAFC357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1074F73-F57A-4C25-98E5-789C16225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688FD-C7C4-4973-9DD3-D410738D2EEB}" type="datetimeFigureOut">
              <a:rPr lang="fr-FR" smtClean="0"/>
              <a:t>20/07/2024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1C7BE1D-7E6B-4786-9372-AC03B60B6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FBA05A-CED9-4114-80CD-C7BCDF930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8E279-A001-47F2-AE7E-5DF1E4C67D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5553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95B656-4066-4D74-ACE6-8748D6CF3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3AFC473-E5C9-460C-80D6-921D01F99D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806B92-9A3C-4901-B37D-A7F9C66E35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33E7053-C43F-4F7C-A5FC-948BCCDEF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688FD-C7C4-4973-9DD3-D410738D2EEB}" type="datetimeFigureOut">
              <a:rPr lang="fr-FR" smtClean="0"/>
              <a:t>20/07/2024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00171BB-C1EC-40A8-84F4-AE6DEED17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FE0C0BA-4C6B-4AB0-A334-952327AE5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8E279-A001-47F2-AE7E-5DF1E4C67D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874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67DE31-1BD8-44B6-832D-6AA4C5115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149CFB3-EA48-49D8-A311-7D5BA830B3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147BE2A-91A4-4FFD-83FC-4F7229A673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72D517D-CDFE-494E-89C8-8BDE52EC4B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F427F1C-9B85-4AFC-95AF-20924DD48C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22DE96A-608B-4DE8-99A2-5058E125C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688FD-C7C4-4973-9DD3-D410738D2EEB}" type="datetimeFigureOut">
              <a:rPr lang="fr-FR" smtClean="0"/>
              <a:t>20/07/2024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E5E8E94-2256-48EE-998B-D01C25C36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AD576B4-2033-4875-94BA-407FE3F18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8E279-A001-47F2-AE7E-5DF1E4C67D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7052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CBE03-2D50-4EA5-A497-06F78E730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96919D8-DBA5-495A-8EA6-612C813F5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688FD-C7C4-4973-9DD3-D410738D2EEB}" type="datetimeFigureOut">
              <a:rPr lang="fr-FR" smtClean="0"/>
              <a:t>20/07/2024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56252C3-E063-4630-967F-A817C415B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435A54-72AC-4A73-8D35-0EA1EB004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8E279-A001-47F2-AE7E-5DF1E4C67D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887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F35BCA9-AB45-42B1-A7EC-646BC8512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688FD-C7C4-4973-9DD3-D410738D2EEB}" type="datetimeFigureOut">
              <a:rPr lang="fr-FR" smtClean="0"/>
              <a:t>20/07/2024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4C76A30-DB41-42F9-8C27-85747CFCF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1C38492-363B-4EBD-9113-9AC16A48D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8E279-A001-47F2-AE7E-5DF1E4C67D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8562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0B3F81-BE21-49F5-8C4B-68A4F026E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1572E0-A699-4DB5-931D-F3D3F8FA1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EDAA4E5-EC37-46A2-B5D0-F96C8A88C1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6E9C121-68A0-48F8-8071-DE675FB9B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688FD-C7C4-4973-9DD3-D410738D2EEB}" type="datetimeFigureOut">
              <a:rPr lang="fr-FR" smtClean="0"/>
              <a:t>20/07/2024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6303FE4-1530-410E-AE05-E0D8470D6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C87D9C-1BAC-47D8-B6B9-9D1795E27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8E279-A001-47F2-AE7E-5DF1E4C67D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4572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181B4-B35E-4DA2-B100-1BFD8137C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BCB2DCC-E866-4D92-B0EE-09BD01D384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AC048A-F331-405C-9A9F-230F97E141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146DDB0-4E60-4881-B1A3-0248CC916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688FD-C7C4-4973-9DD3-D410738D2EEB}" type="datetimeFigureOut">
              <a:rPr lang="fr-FR" smtClean="0"/>
              <a:t>20/07/2024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E20F872-8675-495E-B887-68B51097F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2108BED-0395-4EE6-A00B-6318C585A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8E279-A001-47F2-AE7E-5DF1E4C67D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6997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5ACD36-DFEE-4DDB-818E-514C6CD0B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5213075-CA18-43F3-A271-722A293C09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78CF12-CA70-407D-8380-DDD43EF68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688FD-C7C4-4973-9DD3-D410738D2EEB}" type="datetimeFigureOut">
              <a:rPr lang="fr-FR" smtClean="0"/>
              <a:t>20/07/2024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CB1CAF-2568-490E-A0AB-BBCDDDFFD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3EA495-7496-40F9-A00C-311C71D06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8E279-A001-47F2-AE7E-5DF1E4C67D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55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13B8F91-7B50-414A-A3AF-E0333911E1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359A7C7-66D5-481B-A267-3D79576EA2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B390A3-A59A-4CCE-A618-5DCD05948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688FD-C7C4-4973-9DD3-D410738D2EEB}" type="datetimeFigureOut">
              <a:rPr lang="fr-FR" smtClean="0"/>
              <a:t>20/07/2024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35AA769-FFEC-4EAD-BFCD-63F0B9C6F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882C1CE-DD26-4449-A036-765E6D7B9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8E279-A001-47F2-AE7E-5DF1E4C67D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9103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D6416B3-3308-4677-9E7E-30B520EB0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E0F2850-7E09-457A-8423-FC104992D8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8353D0E-35EC-4AD3-B522-D96CED8610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688FD-C7C4-4973-9DD3-D410738D2EEB}" type="datetimeFigureOut">
              <a:rPr lang="fr-FR" smtClean="0"/>
              <a:t>20/07/2024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815F505-D090-4B14-8690-A80A32B47D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F9BAFC-0298-4C33-95D6-CEB25834C6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8E279-A001-47F2-AE7E-5DF1E4C67D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9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artiniqueautisme.fr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.jpeg"/><Relationship Id="rId2" Type="http://schemas.openxmlformats.org/officeDocument/2006/relationships/hyperlink" Target="https://www.sessad-alizes.fr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ove-caraibes.com/" TargetMode="External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0" Type="http://schemas.openxmlformats.org/officeDocument/2006/relationships/hyperlink" Target="https://www.amedav.com/" TargetMode="External"/><Relationship Id="rId4" Type="http://schemas.openxmlformats.org/officeDocument/2006/relationships/hyperlink" Target="https://www.gcmpih.fr/service-deducation-speciale-et-de-soins-a-domicile-sessad/" TargetMode="External"/><Relationship Id="rId9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21D8A463-CD18-439D-AEE5-0F71B8B88E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3140025"/>
              </p:ext>
            </p:extLst>
          </p:nvPr>
        </p:nvGraphicFramePr>
        <p:xfrm>
          <a:off x="-91439" y="172720"/>
          <a:ext cx="12110720" cy="67545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03333">
                  <a:extLst>
                    <a:ext uri="{9D8B030D-6E8A-4147-A177-3AD203B41FA5}">
                      <a16:colId xmlns:a16="http://schemas.microsoft.com/office/drawing/2014/main" val="4054593498"/>
                    </a:ext>
                  </a:extLst>
                </a:gridCol>
                <a:gridCol w="10407387">
                  <a:extLst>
                    <a:ext uri="{9D8B030D-6E8A-4147-A177-3AD203B41FA5}">
                      <a16:colId xmlns:a16="http://schemas.microsoft.com/office/drawing/2014/main" val="403262111"/>
                    </a:ext>
                  </a:extLst>
                </a:gridCol>
              </a:tblGrid>
              <a:tr h="701040">
                <a:tc>
                  <a:txBody>
                    <a:bodyPr/>
                    <a:lstStyle/>
                    <a:p>
                      <a:pPr marL="21590" algn="ctr">
                        <a:lnSpc>
                          <a:spcPct val="150000"/>
                        </a:lnSpc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</a:p>
                    <a:p>
                      <a:pPr marL="21590" algn="ctr">
                        <a:lnSpc>
                          <a:spcPct val="150000"/>
                        </a:lnSpc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</a:pPr>
                      <a:r>
                        <a:rPr lang="fr-FR" sz="3200" kern="100" dirty="0">
                          <a:solidFill>
                            <a:srgbClr val="FFFF00"/>
                          </a:solidFill>
                          <a:effectLst/>
                        </a:rPr>
                        <a:t> Les EMAS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5302190"/>
                  </a:ext>
                </a:extLst>
              </a:tr>
              <a:tr h="1093980">
                <a:tc>
                  <a:txBody>
                    <a:bodyPr/>
                    <a:lstStyle/>
                    <a:p>
                      <a:pPr marL="21590" algn="ctr">
                        <a:lnSpc>
                          <a:spcPct val="150000"/>
                        </a:lnSpc>
                      </a:pPr>
                      <a:endParaRPr lang="fr-FR" sz="11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sz="2000" kern="100" dirty="0">
                          <a:effectLst/>
                        </a:rPr>
                        <a:t>Alizés : Déficience Intellectuelle avec ou sans notification / Troubles du Spectre Autistique avec notification</a:t>
                      </a:r>
                      <a:endParaRPr lang="fr-FR" sz="20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78582782"/>
                  </a:ext>
                </a:extLst>
              </a:tr>
              <a:tr h="833120">
                <a:tc>
                  <a:txBody>
                    <a:bodyPr/>
                    <a:lstStyle/>
                    <a:p>
                      <a:pPr marL="21590" algn="ctr">
                        <a:lnSpc>
                          <a:spcPct val="150000"/>
                        </a:lnSpc>
                      </a:pPr>
                      <a:endParaRPr lang="fr-FR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50000"/>
                        </a:lnSpc>
                      </a:pPr>
                      <a:r>
                        <a:rPr lang="fr-FR" sz="2000" kern="100" dirty="0">
                          <a:effectLst/>
                        </a:rPr>
                        <a:t>Aloès : Trouble des Apprentissages  </a:t>
                      </a:r>
                      <a:endParaRPr lang="fr-FR" sz="20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24760433"/>
                  </a:ext>
                </a:extLst>
              </a:tr>
              <a:tr h="540890">
                <a:tc>
                  <a:txBody>
                    <a:bodyPr/>
                    <a:lstStyle/>
                    <a:p>
                      <a:pPr marL="21590" algn="ctr">
                        <a:lnSpc>
                          <a:spcPct val="150000"/>
                        </a:lnSpc>
                      </a:pPr>
                      <a:r>
                        <a:rPr lang="fr-FR" sz="5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50000"/>
                        </a:lnSpc>
                      </a:pPr>
                      <a:endParaRPr lang="fr-FR" sz="2000" kern="100" dirty="0">
                        <a:effectLst/>
                      </a:endParaRPr>
                    </a:p>
                    <a:p>
                      <a:pPr marL="43815">
                        <a:lnSpc>
                          <a:spcPct val="150000"/>
                        </a:lnSpc>
                      </a:pPr>
                      <a:r>
                        <a:rPr lang="fr-FR" sz="2000" kern="100" dirty="0">
                          <a:effectLst/>
                        </a:rPr>
                        <a:t> OVE Caraïbes : Difficultés à Expression Comportementale</a:t>
                      </a:r>
                    </a:p>
                    <a:p>
                      <a:pPr marL="43815">
                        <a:lnSpc>
                          <a:spcPct val="150000"/>
                        </a:lnSpc>
                      </a:pPr>
                      <a:endParaRPr lang="fr-FR" sz="20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30627399"/>
                  </a:ext>
                </a:extLst>
              </a:tr>
              <a:tr h="1147303">
                <a:tc>
                  <a:txBody>
                    <a:bodyPr/>
                    <a:lstStyle/>
                    <a:p>
                      <a:pPr marL="21590" algn="ctr">
                        <a:lnSpc>
                          <a:spcPct val="150000"/>
                        </a:lnSpc>
                      </a:pPr>
                      <a:r>
                        <a:rPr lang="fr-FR" sz="5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50000"/>
                        </a:lnSpc>
                      </a:pPr>
                      <a:r>
                        <a:rPr lang="fr-FR" sz="2000" kern="100" dirty="0">
                          <a:effectLst/>
                        </a:rPr>
                        <a:t>Martinique Autisme : Troubles du Spectre Autistique, sans notification ou en cours   </a:t>
                      </a:r>
                      <a:endParaRPr lang="fr-FR" sz="20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24561012"/>
                  </a:ext>
                </a:extLst>
              </a:tr>
              <a:tr h="1663949">
                <a:tc>
                  <a:txBody>
                    <a:bodyPr/>
                    <a:lstStyle/>
                    <a:p>
                      <a:pPr marL="21590" algn="ctr">
                        <a:lnSpc>
                          <a:spcPct val="150000"/>
                        </a:lnSpc>
                      </a:pPr>
                      <a:r>
                        <a:rPr lang="fr-FR" sz="6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50000"/>
                        </a:lnSpc>
                      </a:pPr>
                      <a:r>
                        <a:rPr lang="fr-FR" sz="2000" kern="100" dirty="0">
                          <a:effectLst/>
                        </a:rPr>
                        <a:t>AMEDAV :</a:t>
                      </a:r>
                    </a:p>
                    <a:p>
                      <a:pPr marL="43815">
                        <a:lnSpc>
                          <a:spcPct val="150000"/>
                        </a:lnSpc>
                      </a:pPr>
                      <a:r>
                        <a:rPr lang="fr-FR" sz="2000" kern="100" dirty="0">
                          <a:effectLst/>
                        </a:rPr>
                        <a:t>Déficience Auditive, Déficience Visuelle, Troubles sévères du Langage Oral </a:t>
                      </a:r>
                      <a:endParaRPr lang="fr-FR" sz="20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63789957"/>
                  </a:ext>
                </a:extLst>
              </a:tr>
            </a:tbl>
          </a:graphicData>
        </a:graphic>
      </p:graphicFrame>
      <p:pic>
        <p:nvPicPr>
          <p:cNvPr id="1029" name="Image 5">
            <a:hlinkClick r:id="rId2"/>
            <a:extLst>
              <a:ext uri="{FF2B5EF4-FFF2-40B4-BE49-F238E27FC236}">
                <a16:creationId xmlns:a16="http://schemas.microsoft.com/office/drawing/2014/main" id="{43A082D9-BB74-4DA5-AABA-159B3EA04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56" y="1090889"/>
            <a:ext cx="1091171" cy="825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Image 1_0">
            <a:hlinkClick r:id="rId4"/>
            <a:extLst>
              <a:ext uri="{FF2B5EF4-FFF2-40B4-BE49-F238E27FC236}">
                <a16:creationId xmlns:a16="http://schemas.microsoft.com/office/drawing/2014/main" id="{F0F58CF5-1D31-4483-8B8F-52BBABA80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99" y="2244690"/>
            <a:ext cx="816761" cy="842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Image 945667828_0" descr="OVE-CARAÏBES">
            <a:hlinkClick r:id="rId6"/>
            <a:extLst>
              <a:ext uri="{FF2B5EF4-FFF2-40B4-BE49-F238E27FC236}">
                <a16:creationId xmlns:a16="http://schemas.microsoft.com/office/drawing/2014/main" id="{D7FA48ED-8EE4-4260-8E2D-6646AB5F7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99" y="3157824"/>
            <a:ext cx="816761" cy="816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Image 1289410882_0" descr="Martinique Autisme">
            <a:hlinkClick r:id="rId8"/>
            <a:extLst>
              <a:ext uri="{FF2B5EF4-FFF2-40B4-BE49-F238E27FC236}">
                <a16:creationId xmlns:a16="http://schemas.microsoft.com/office/drawing/2014/main" id="{B15CB476-39CF-4062-99D4-A2E0867086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19" y="4398996"/>
            <a:ext cx="1395824" cy="759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Image 1451916658_0" descr="logo de l'AMEDAV dans le menu du site web. ">
            <a:hlinkClick r:id="rId10"/>
            <a:extLst>
              <a:ext uri="{FF2B5EF4-FFF2-40B4-BE49-F238E27FC236}">
                <a16:creationId xmlns:a16="http://schemas.microsoft.com/office/drawing/2014/main" id="{0586DD56-F5C4-48CE-8C99-1C491CC34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81" y="5770230"/>
            <a:ext cx="1257662" cy="550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389685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62</Words>
  <Application>Microsoft Office PowerPoint</Application>
  <PresentationFormat>Grand écran</PresentationFormat>
  <Paragraphs>13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Tania JEAN-ALPHONSE</dc:creator>
  <cp:lastModifiedBy>Tania JEAN-ALPHONSE</cp:lastModifiedBy>
  <cp:revision>2</cp:revision>
  <dcterms:created xsi:type="dcterms:W3CDTF">2024-07-20T21:08:24Z</dcterms:created>
  <dcterms:modified xsi:type="dcterms:W3CDTF">2024-07-20T21:16:46Z</dcterms:modified>
</cp:coreProperties>
</file>