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66FF"/>
    <a:srgbClr val="FFFF99"/>
    <a:srgbClr val="37D1CD"/>
    <a:srgbClr val="FFFFCC"/>
    <a:srgbClr val="6ADCD9"/>
    <a:srgbClr val="4ED6D3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16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97631-8D4C-45F4-BDDD-957CBD85C0B7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75F51-F25C-4172-8DF1-1915AD65AD2C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97344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75F51-F25C-4172-8DF1-1915AD65AD2C}" type="slidenum">
              <a:rPr lang="LID4096" smtClean="0"/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22894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5F859C-CE3D-EB05-7EAD-2A8569CC2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FEC6809-F4D5-1B0B-1B89-99D4F934D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F05E8F-DB5C-1BE0-9D83-7A535F277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ACDBE9-4417-C08E-499A-F7EDAC590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82663A-AB72-DCC3-FD28-8C47A6B3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17160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7DC440-D8A5-625C-679C-8527430EF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DECC59-112D-4971-BE97-65B767809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1EE4FA-24E2-BA03-B921-C0FF63DB7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A9EB9B-1FBB-463D-3BD0-13762231F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E1C9F-77F7-640F-3A62-F24F2C669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875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11029-1820-31C3-93E0-0C62C2AFC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017B9F-ADBA-D1B7-17F5-1EE13A32F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5D7BB4-7CC8-33C6-C5AC-7E5B5110D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1E22B9-BD1C-1237-B234-08D1D7A32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A8D6D3-C9B7-99AC-391D-F1052FBE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8120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E5E26-CD2A-2ABA-E585-AF0CBE5B9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7DCFAD-EADD-29AB-8469-6360ABDF7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5E838D-0241-8750-408B-E715BFD04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99DBC0-20D5-FC23-F012-28FC6DC78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ED1494-5304-BA64-01A2-ED9000421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01B1C0-6F23-183D-11C6-8AF5E7954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2188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67F7C-9A5B-A7A0-1167-29652E7E7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B125BF-EDEE-B1B3-7A8F-DE0486E1F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AFF60F-9801-EBF6-9DC5-7C0E72CA3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616E96-3A34-6C75-2F07-C3411D245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4B9A4F2-209C-1A83-FF64-01DBCE1494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71EA661-0395-9B0D-1B09-CDB8D5803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07ACB52-2774-C361-D334-5107DDD1C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783F154-77A4-534A-7C30-DFE0C4236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9867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A87499-46D0-CBB3-CCC4-68FB98608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FDEEDAE-3439-0B47-6D10-8658E9CC2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E84C70-4747-9060-0571-31224F6E5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0860C79-1CE6-F5FC-50A1-AF9E74933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33877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0E5418-DFE8-08DC-5340-BFE02E3F5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3A16885-BAC3-24E2-5D0B-85F9ABC1A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5F868B-ADAC-8D75-9E47-E78C3598F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4087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3B1B76-4DBA-29EC-5A57-59A67CBE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A61D8E-90F0-A8E5-EA9F-EF230B38F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F36BA3-5B92-4016-B31A-1998A6D55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658FA2-DC54-D3E3-950B-80D2E4A03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5AAC67-263D-3B33-F06A-226A24C7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1221E1-086B-ED88-B281-E10AAE92E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8072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4622A2-0B82-C420-0590-C3E36D2E5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782EAC1-C024-20C4-12B6-357C1E38D1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BC50E-E7C5-BED0-5535-66AE06A85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E55A62-F8FF-37F7-7800-C9FF6D29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375182-B518-7EC5-1868-6302FC0D0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495FB2-F8CB-1FFE-863F-ECB135D89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89769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7BCCE-C542-D86B-B877-409BA6B8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EEFF6CD-3457-EAB1-B639-BE13D4929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942304-F872-37E8-5193-604B9F26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CB49DE-3A25-9005-DC73-B0CDC202D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D754D9-F58B-03DD-C991-7793468D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8212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F9D897A-A70F-2306-506B-2A86597834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7E8D15-1D2C-A820-6BD8-99C82C51C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3C18EB-70C6-4E2A-45DC-9135E86AD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444B55-E808-E710-DFBB-039B19607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8380E-4D60-5B2F-83E3-CD5C2D9C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51572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1E7EC95-4A81-CE3D-2C79-83E9A9DF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0E747E-A3AD-B9BE-3B44-B03430608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75F5CB-F7A0-6119-D2CB-5E977EDC84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1871E-2340-488F-9ECF-75443788BB73}" type="datetimeFigureOut">
              <a:rPr lang="LID4096" smtClean="0"/>
              <a:t>09/20/2025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D93274-05FA-F833-41D0-730B9AE83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2B8B56-7820-5CDD-3DBA-6895968C8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99A2D-FB95-4438-8FA1-2B2DC4C3665F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0367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e.9720511y@ac-martinique.fr" TargetMode="External"/><Relationship Id="rId5" Type="http://schemas.openxmlformats.org/officeDocument/2006/relationships/hyperlink" Target="mailto:Ce.9720887g@ac-martinique.fr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6413405-E5C2-E7CA-2E57-AF2CA57B1F64}"/>
              </a:ext>
            </a:extLst>
          </p:cNvPr>
          <p:cNvGrpSpPr/>
          <p:nvPr/>
        </p:nvGrpSpPr>
        <p:grpSpPr>
          <a:xfrm>
            <a:off x="240837" y="0"/>
            <a:ext cx="11656565" cy="6858000"/>
            <a:chOff x="240837" y="0"/>
            <a:chExt cx="11656565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BABB20-BF7F-A6FC-8B78-0C2709231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C0C0B"/>
                </a:clrFrom>
                <a:clrTo>
                  <a:srgbClr val="0C0C0B">
                    <a:alpha val="0"/>
                  </a:srgbClr>
                </a:clrTo>
              </a:clrChange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1228038" y="0"/>
              <a:ext cx="10425931" cy="685800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CFE4407-ADAB-AFC6-FFC9-22872E0B9C65}"/>
                </a:ext>
              </a:extLst>
            </p:cNvPr>
            <p:cNvSpPr txBox="1"/>
            <p:nvPr/>
          </p:nvSpPr>
          <p:spPr>
            <a:xfrm>
              <a:off x="8859562" y="5004286"/>
              <a:ext cx="30378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Maiandra GD" panose="020E0502030308020204" pitchFamily="34" charset="0"/>
                </a:rPr>
                <a:t>Rectorat de KERLYS, </a:t>
              </a:r>
            </a:p>
            <a:p>
              <a:pPr algn="ctr"/>
              <a:r>
                <a:rPr lang="fr-FR" b="1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Maiandra GD" panose="020E0502030308020204" pitchFamily="34" charset="0"/>
                </a:rPr>
                <a:t>5 rue Saint Christophe</a:t>
              </a:r>
            </a:p>
            <a:p>
              <a:pPr algn="ctr"/>
              <a:r>
                <a:rPr lang="fr-FR" b="1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Maiandra GD" panose="020E0502030308020204" pitchFamily="34" charset="0"/>
                </a:rPr>
                <a:t>97200 FORT-DE-FRANCE MARTINIQUE </a:t>
              </a:r>
              <a:endParaRPr lang="LID4096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aiandra GD" panose="020E0502030308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BCF4C46-6283-4498-05AC-5A343998D394}"/>
                </a:ext>
              </a:extLst>
            </p:cNvPr>
            <p:cNvSpPr txBox="1"/>
            <p:nvPr/>
          </p:nvSpPr>
          <p:spPr>
            <a:xfrm>
              <a:off x="3818037" y="204614"/>
              <a:ext cx="2610697" cy="786173"/>
            </a:xfrm>
            <a:prstGeom prst="roundRect">
              <a:avLst/>
            </a:prstGeom>
            <a:solidFill>
              <a:srgbClr val="6ADCD9"/>
            </a:solidFill>
            <a:ln>
              <a:solidFill>
                <a:srgbClr val="FFFF99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fr-FR" sz="1900" b="1" dirty="0">
                  <a:latin typeface="Maiandra GD" panose="020E0502030308020204" pitchFamily="34" charset="0"/>
                </a:rPr>
                <a:t>IEN ASH-CTR</a:t>
              </a:r>
            </a:p>
            <a:p>
              <a:pPr algn="ctr">
                <a:lnSpc>
                  <a:spcPct val="110000"/>
                </a:lnSpc>
              </a:pPr>
              <a:r>
                <a:rPr lang="fr-FR" sz="1900" dirty="0">
                  <a:latin typeface="Cambria" panose="02040503050406030204" pitchFamily="18" charset="0"/>
                  <a:ea typeface="Cambria" panose="02040503050406030204" pitchFamily="18" charset="0"/>
                </a:rPr>
                <a:t>Nathalie ZOZIME</a:t>
              </a:r>
              <a:endParaRPr lang="LID4096" sz="19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035FE3A-D778-4F66-E966-E6FC8FDE4249}"/>
                </a:ext>
              </a:extLst>
            </p:cNvPr>
            <p:cNvSpPr txBox="1"/>
            <p:nvPr/>
          </p:nvSpPr>
          <p:spPr>
            <a:xfrm>
              <a:off x="6704096" y="206105"/>
              <a:ext cx="2863846" cy="783193"/>
            </a:xfrm>
            <a:prstGeom prst="roundRect">
              <a:avLst/>
            </a:prstGeom>
            <a:solidFill>
              <a:srgbClr val="FF66FF"/>
            </a:solidFill>
            <a:ln>
              <a:solidFill>
                <a:srgbClr val="FFFF99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latin typeface="Maiandra GD" panose="020E0502030308020204" pitchFamily="34" charset="0"/>
                </a:rPr>
                <a:t>IEN ASH_Adaptation </a:t>
              </a:r>
            </a:p>
            <a:p>
              <a:pPr algn="ctr"/>
              <a:r>
                <a:rPr lang="fr-FR" sz="1900" dirty="0">
                  <a:latin typeface="Cambria" panose="02040503050406030204" pitchFamily="18" charset="0"/>
                  <a:ea typeface="Cambria" panose="02040503050406030204" pitchFamily="18" charset="0"/>
                </a:rPr>
                <a:t>Jessy PICHEGRAIN</a:t>
              </a:r>
              <a:r>
                <a:rPr lang="fr-FR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endParaRPr lang="LID4096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EB0CCA0-4B67-51F3-E264-B84C05CC33AD}"/>
                </a:ext>
              </a:extLst>
            </p:cNvPr>
            <p:cNvSpPr txBox="1"/>
            <p:nvPr/>
          </p:nvSpPr>
          <p:spPr>
            <a:xfrm>
              <a:off x="306017" y="2489348"/>
              <a:ext cx="3090736" cy="1156061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37D1CD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b="1" dirty="0">
                  <a:latin typeface="Maiandra GD" panose="020E0502030308020204" pitchFamily="34" charset="0"/>
                </a:rPr>
                <a:t>Conseillères pédagogiques ASH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Odile HAUTERVILLE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Tania JEAN-ALPHONSE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MF Rébecca LOCHE-ERTUS   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E349E23-812E-98BC-B028-3575B8EE27A9}"/>
                </a:ext>
              </a:extLst>
            </p:cNvPr>
            <p:cNvSpPr txBox="1"/>
            <p:nvPr/>
          </p:nvSpPr>
          <p:spPr>
            <a:xfrm>
              <a:off x="240837" y="4038246"/>
              <a:ext cx="4662225" cy="2032897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37D1CD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latin typeface="Maiandra GD" panose="020E0502030308020204" pitchFamily="34" charset="0"/>
                </a:rPr>
                <a:t>EMALA (professeurs ressources) </a:t>
              </a:r>
            </a:p>
            <a:p>
              <a:pPr algn="ctr"/>
              <a:r>
                <a:rPr lang="fr-FR" sz="1100" b="1" dirty="0">
                  <a:latin typeface="Maiandra GD" panose="020E0502030308020204" pitchFamily="34" charset="0"/>
                </a:rPr>
                <a:t>Equipe mobile académique de liaison et d’animation </a:t>
              </a:r>
            </a:p>
            <a:p>
              <a:pPr>
                <a:lnSpc>
                  <a:spcPct val="90000"/>
                </a:lnSpc>
              </a:pPr>
              <a:r>
                <a:rPr lang="fr-FR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Caroline HEQUETTE (PR TND académique )</a:t>
              </a:r>
            </a:p>
            <a:p>
              <a:pPr>
                <a:lnSpc>
                  <a:spcPct val="90000"/>
                </a:lnSpc>
              </a:pPr>
              <a:r>
                <a:rPr lang="fr-FR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Myrlène CAMBRAY (PR TFA académique) </a:t>
              </a:r>
            </a:p>
            <a:p>
              <a:pPr>
                <a:lnSpc>
                  <a:spcPct val="90000"/>
                </a:lnSpc>
              </a:pPr>
              <a:r>
                <a:rPr lang="fr-FR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Marlyne ENETTE (PR TSA académique ) </a:t>
              </a:r>
            </a:p>
            <a:p>
              <a:pPr>
                <a:lnSpc>
                  <a:spcPct val="90000"/>
                </a:lnSpc>
              </a:pPr>
              <a:r>
                <a:rPr lang="fr-FR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Katia LEGELLE (PR TSA_secteur Centre Sud )</a:t>
              </a:r>
            </a:p>
            <a:p>
              <a:pPr>
                <a:lnSpc>
                  <a:spcPct val="90000"/>
                </a:lnSpc>
              </a:pPr>
              <a:r>
                <a:rPr lang="fr-FR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Régine LORDINOT (PR TSA_secteur Centre Nd A.) </a:t>
              </a:r>
            </a:p>
            <a:p>
              <a:pPr>
                <a:lnSpc>
                  <a:spcPct val="90000"/>
                </a:lnSpc>
              </a:pPr>
              <a:r>
                <a:rPr lang="fr-FR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Julia SAINT-CYR (PR TSA_secteur Centre Nd C.)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142459B-C874-3C1F-67DA-F6D96FBBAB31}"/>
                </a:ext>
              </a:extLst>
            </p:cNvPr>
            <p:cNvSpPr txBox="1"/>
            <p:nvPr/>
          </p:nvSpPr>
          <p:spPr>
            <a:xfrm>
              <a:off x="5123385" y="4554713"/>
              <a:ext cx="3460114" cy="1511903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700" b="1" dirty="0">
                  <a:latin typeface="Maiandra GD" panose="020E0502030308020204" pitchFamily="34" charset="0"/>
                </a:rPr>
                <a:t>SECRETAIRE 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Carine CATIN </a:t>
              </a:r>
            </a:p>
            <a:p>
              <a:pPr algn="ctr">
                <a:lnSpc>
                  <a:spcPct val="90000"/>
                </a:lnSpc>
              </a:pPr>
              <a:r>
                <a:rPr lang="fr-FR" dirty="0">
                  <a:latin typeface="Cambria" panose="02040503050406030204" pitchFamily="18" charset="0"/>
                  <a:ea typeface="Cambria" panose="02040503050406030204" pitchFamily="18" charset="0"/>
                  <a:hlinkClick r:id="rId5"/>
                </a:rPr>
                <a:t>Ce.9720887g@ac-martinique.fr</a:t>
              </a:r>
              <a:endParaRPr lang="fr-F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fr-FR" dirty="0">
                  <a:solidFill>
                    <a:srgbClr val="CC0099"/>
                  </a:solidFill>
                  <a:latin typeface="Cambria" panose="02040503050406030204" pitchFamily="18" charset="0"/>
                  <a:ea typeface="Cambria" panose="02040503050406030204" pitchFamily="18" charset="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ce.9720511y@ac-martinique.fr</a:t>
              </a:r>
              <a:r>
                <a:rPr lang="fr-FR" dirty="0">
                  <a:solidFill>
                    <a:srgbClr val="CC00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</a:p>
            <a:p>
              <a:pPr algn="ctr">
                <a:lnSpc>
                  <a:spcPct val="90000"/>
                </a:lnSpc>
              </a:pPr>
              <a:r>
                <a:rPr lang="fr-FR" dirty="0">
                  <a:latin typeface="Cambria" panose="02040503050406030204" pitchFamily="18" charset="0"/>
                  <a:ea typeface="Cambria" panose="02040503050406030204" pitchFamily="18" charset="0"/>
                </a:rPr>
                <a:t>0596 59 99 59   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A2D8D1C-80E9-3CFC-96D9-398A0C2CA6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rcRect l="6795" r="8438"/>
            <a:stretch/>
          </p:blipFill>
          <p:spPr>
            <a:xfrm>
              <a:off x="6486258" y="2397561"/>
              <a:ext cx="2143897" cy="1578135"/>
            </a:xfrm>
            <a:prstGeom prst="ellipse">
              <a:avLst/>
            </a:prstGeom>
            <a:ln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A2F4787-FA7C-3AA0-B22C-7C5B5A4773E6}"/>
                </a:ext>
              </a:extLst>
            </p:cNvPr>
            <p:cNvSpPr txBox="1"/>
            <p:nvPr/>
          </p:nvSpPr>
          <p:spPr>
            <a:xfrm>
              <a:off x="571301" y="1164717"/>
              <a:ext cx="2816410" cy="851297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37D1CD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latin typeface="Maiandra GD" panose="020E0502030308020204" pitchFamily="34" charset="0"/>
                </a:rPr>
                <a:t>Coordonnatrice PAS</a:t>
              </a:r>
            </a:p>
            <a:p>
              <a:pPr algn="ctr"/>
              <a:r>
                <a:rPr lang="fr-FR" sz="1200" b="1" dirty="0">
                  <a:latin typeface="Maiandra GD" panose="020E0502030308020204" pitchFamily="34" charset="0"/>
                </a:rPr>
                <a:t>Pôle d’appui à la scolarité </a:t>
              </a:r>
            </a:p>
            <a:p>
              <a:pPr algn="ctr"/>
              <a:r>
                <a:rPr lang="fr-FR" sz="1600" b="1" dirty="0">
                  <a:latin typeface="Maiandra GD" panose="020E0502030308020204" pitchFamily="34" charset="0"/>
                </a:rPr>
                <a:t> </a:t>
              </a:r>
              <a:r>
                <a:rPr lang="fr-FR" sz="1400" b="1" dirty="0">
                  <a:latin typeface="Maiandra GD" panose="020E0502030308020204" pitchFamily="34" charset="0"/>
                </a:rPr>
                <a:t>académique 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E006714-B2AC-7BB4-CB31-FFFC53B23E9A}"/>
                </a:ext>
              </a:extLst>
            </p:cNvPr>
            <p:cNvSpPr txBox="1"/>
            <p:nvPr/>
          </p:nvSpPr>
          <p:spPr>
            <a:xfrm>
              <a:off x="3545841" y="2496319"/>
              <a:ext cx="2863846" cy="1094768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37D1CD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latin typeface="Maiandra GD" panose="020E0502030308020204" pitchFamily="34" charset="0"/>
                </a:rPr>
                <a:t>Coordonnatrice AESHco</a:t>
              </a:r>
              <a:r>
                <a:rPr lang="fr-FR" sz="1500" b="1" dirty="0">
                  <a:latin typeface="Maiandra GD" panose="020E0502030308020204" pitchFamily="34" charset="0"/>
                </a:rPr>
                <a:t>/ APADHE</a:t>
              </a:r>
              <a:r>
                <a:rPr lang="fr-FR" sz="1500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fr-FR" sz="1000" b="1" dirty="0">
                  <a:latin typeface="Maiandra GD" panose="020E0502030308020204" pitchFamily="34" charset="0"/>
                  <a:ea typeface="Cambria" panose="02040503050406030204" pitchFamily="18" charset="0"/>
                </a:rPr>
                <a:t>Accomp, pédagogique à domicile (hôpital /École) /</a:t>
              </a:r>
              <a:r>
                <a:rPr lang="fr-FR" sz="1200" b="1" dirty="0">
                  <a:latin typeface="Maiandra GD" panose="020E0502030308020204" pitchFamily="34" charset="0"/>
                  <a:ea typeface="Cambria" panose="02040503050406030204" pitchFamily="18" charset="0"/>
                </a:rPr>
                <a:t>Cellule d’écoute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Yolande LABEILLE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880618B-C971-F65E-0E48-7EFF8C8231CE}"/>
                </a:ext>
              </a:extLst>
            </p:cNvPr>
            <p:cNvSpPr txBox="1"/>
            <p:nvPr/>
          </p:nvSpPr>
          <p:spPr>
            <a:xfrm>
              <a:off x="3545841" y="1265418"/>
              <a:ext cx="2590363" cy="909185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37D1CD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b="1" dirty="0">
                  <a:latin typeface="Maiandra GD" panose="020E0502030308020204" pitchFamily="34" charset="0"/>
                </a:rPr>
                <a:t>Coordonnatrices AESH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Frédérique PRUDENT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Léa OLIERE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CD3CC41-C273-F08B-818B-8E74285F08F6}"/>
                </a:ext>
              </a:extLst>
            </p:cNvPr>
            <p:cNvSpPr txBox="1"/>
            <p:nvPr/>
          </p:nvSpPr>
          <p:spPr>
            <a:xfrm>
              <a:off x="7729619" y="1288629"/>
              <a:ext cx="3234343" cy="895564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CC0099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latin typeface="Maiandra GD" panose="020E0502030308020204" pitchFamily="34" charset="0"/>
                </a:rPr>
                <a:t>Conseillères pédagogiques ASH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Olivia ANGELE 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Chantal ELIE-DIT-COSAQUE 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14012A6-2E6B-7D05-88E8-CF9D5BEBEBD8}"/>
                </a:ext>
              </a:extLst>
            </p:cNvPr>
            <p:cNvSpPr txBox="1"/>
            <p:nvPr/>
          </p:nvSpPr>
          <p:spPr>
            <a:xfrm>
              <a:off x="8651641" y="3531953"/>
              <a:ext cx="3234343" cy="987504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CC0099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latin typeface="Maiandra GD" panose="020E0502030308020204" pitchFamily="34" charset="0"/>
                </a:rPr>
                <a:t>Coordonnatrice de CDOEA-SD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1" dirty="0">
                  <a:latin typeface="Maiandra GD" panose="020E0502030308020204" pitchFamily="34" charset="0"/>
                </a:rPr>
                <a:t>Commission départementale d’orientation vers les enseignemements adaptés du S</a:t>
              </a:r>
              <a:r>
                <a:rPr lang="en-US" sz="1200" b="1" baseline="30000" dirty="0">
                  <a:latin typeface="Maiandra GD" panose="020E0502030308020204" pitchFamily="34" charset="0"/>
                </a:rPr>
                <a:t>d </a:t>
              </a:r>
              <a:r>
                <a:rPr lang="en-US" sz="1200" b="1" dirty="0">
                  <a:latin typeface="Maiandra GD" panose="020E0502030308020204" pitchFamily="34" charset="0"/>
                </a:rPr>
                <a:t>Deg</a:t>
              </a:r>
              <a:endParaRPr lang="fr-FR" sz="1200" b="1" dirty="0">
                <a:latin typeface="Maiandra GD" panose="020E0502030308020204" pitchFamily="34" charset="0"/>
                <a:ea typeface="Cambria" panose="020405030504060302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fr-FR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Ariane ABOULICAM-ANGLIONIN</a:t>
              </a: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1C2143F-5E5D-64B9-9653-465B0ECF75D9}"/>
                </a:ext>
              </a:extLst>
            </p:cNvPr>
            <p:cNvSpPr txBox="1"/>
            <p:nvPr/>
          </p:nvSpPr>
          <p:spPr>
            <a:xfrm>
              <a:off x="8859562" y="2577408"/>
              <a:ext cx="2564999" cy="623149"/>
            </a:xfrm>
            <a:prstGeom prst="roundRect">
              <a:avLst/>
            </a:prstGeom>
            <a:solidFill>
              <a:schemeClr val="bg2"/>
            </a:solidFill>
            <a:ln w="76200">
              <a:solidFill>
                <a:srgbClr val="CC0099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fr-FR" sz="1600" b="1" dirty="0">
                  <a:latin typeface="Maiandra GD" panose="020E0502030308020204" pitchFamily="34" charset="0"/>
                  <a:ea typeface="Cambria" panose="02040503050406030204" pitchFamily="18" charset="0"/>
                </a:rPr>
                <a:t>Coordonnateur réseau</a:t>
              </a:r>
            </a:p>
            <a:p>
              <a:pPr algn="ctr">
                <a:lnSpc>
                  <a:spcPct val="90000"/>
                </a:lnSpc>
              </a:pPr>
              <a:r>
                <a:rPr lang="fr-FR" sz="1700" dirty="0">
                  <a:latin typeface="Cambria" panose="02040503050406030204" pitchFamily="18" charset="0"/>
                  <a:ea typeface="Cambria" panose="02040503050406030204" pitchFamily="18" charset="0"/>
                </a:rPr>
                <a:t>Jean-Luc AUGUSTINIEN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1389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178</Words>
  <Application>Microsoft Office PowerPoint</Application>
  <PresentationFormat>Grand écran</PresentationFormat>
  <Paragraphs>41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Maiandra GD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Mathéo LOCHE-ERTUS</dc:creator>
  <cp:lastModifiedBy>MF Rébecca LOCHE-ERTUS</cp:lastModifiedBy>
  <cp:revision>11</cp:revision>
  <dcterms:created xsi:type="dcterms:W3CDTF">2024-06-01T13:32:14Z</dcterms:created>
  <dcterms:modified xsi:type="dcterms:W3CDTF">2025-09-20T15:00:06Z</dcterms:modified>
</cp:coreProperties>
</file>