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5" r:id="rId12"/>
    <p:sldId id="266" r:id="rId13"/>
    <p:sldId id="267" r:id="rId14"/>
    <p:sldId id="269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r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16" name="Espace réservé de la date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9852-2C3F-4479-BA0D-BC12E9F0E324}" type="datetimeFigureOut">
              <a:rPr lang="fr-FR" smtClean="0"/>
              <a:pPr/>
              <a:t>24/09/2013</a:t>
            </a:fld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00A0F6C-1732-4AAA-BAF4-672E5595B5B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7" name="Espace réservé du conten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9852-2C3F-4479-BA0D-BC12E9F0E324}" type="datetimeFigureOut">
              <a:rPr lang="fr-FR" smtClean="0"/>
              <a:pPr/>
              <a:t>24/09/2013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fr-FR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00A0F6C-1732-4AAA-BAF4-672E5595B5B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9" name="Espace réservé de la date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9852-2C3F-4479-BA0D-BC12E9F0E324}" type="datetimeFigureOut">
              <a:rPr lang="fr-FR" smtClean="0"/>
              <a:pPr/>
              <a:t>24/09/2013</a:t>
            </a:fld>
            <a:endParaRPr lang="fr-FR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A0F6C-1732-4AAA-BAF4-672E5595B5B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9852-2C3F-4479-BA0D-BC12E9F0E324}" type="datetimeFigureOut">
              <a:rPr lang="fr-FR" smtClean="0"/>
              <a:pPr/>
              <a:t>24/09/2013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A0F6C-1732-4AAA-BAF4-672E5595B5B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r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25" name="Espace réservé du texte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8" name="Espace réservé du conten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9852-2C3F-4479-BA0D-BC12E9F0E324}" type="datetimeFigureOut">
              <a:rPr lang="fr-FR" smtClean="0"/>
              <a:pPr/>
              <a:t>24/09/2013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00A0F6C-1732-4AAA-BAF4-672E5595B5B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9852-2C3F-4479-BA0D-BC12E9F0E324}" type="datetimeFigureOut">
              <a:rPr lang="fr-FR" smtClean="0"/>
              <a:pPr/>
              <a:t>24/09/2013</a:t>
            </a:fld>
            <a:endParaRPr lang="fr-FR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A0F6C-1732-4AAA-BAF4-672E5595B5B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9852-2C3F-4479-BA0D-BC12E9F0E324}" type="datetimeFigureOut">
              <a:rPr lang="fr-FR" smtClean="0"/>
              <a:pPr/>
              <a:t>24/09/2013</a:t>
            </a:fld>
            <a:endParaRPr lang="fr-FR"/>
          </a:p>
        </p:txBody>
      </p:sp>
      <p:sp>
        <p:nvSpPr>
          <p:cNvPr id="24" name="Espace réservé du pied de page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A0F6C-1732-4AAA-BAF4-672E5595B5B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r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9852-2C3F-4479-BA0D-BC12E9F0E324}" type="datetimeFigureOut">
              <a:rPr lang="fr-FR" smtClean="0"/>
              <a:pPr/>
              <a:t>24/09/2013</a:t>
            </a:fld>
            <a:endParaRPr lang="fr-FR"/>
          </a:p>
        </p:txBody>
      </p:sp>
      <p:sp>
        <p:nvSpPr>
          <p:cNvPr id="29" name="Espace réservé du pied de page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A0F6C-1732-4AAA-BAF4-672E5595B5B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9852-2C3F-4479-BA0D-BC12E9F0E324}" type="datetimeFigureOut">
              <a:rPr lang="fr-FR" smtClean="0"/>
              <a:pPr/>
              <a:t>24/09/2013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A0F6C-1732-4AAA-BAF4-672E5595B5B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9852-2C3F-4479-BA0D-BC12E9F0E324}" type="datetimeFigureOut">
              <a:rPr lang="fr-FR" smtClean="0"/>
              <a:pPr/>
              <a:t>24/09/2013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A0F6C-1732-4AAA-BAF4-672E5595B5B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9852-2C3F-4479-BA0D-BC12E9F0E324}" type="datetimeFigureOut">
              <a:rPr lang="fr-FR" smtClean="0"/>
              <a:pPr/>
              <a:t>24/09/2013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A0F6C-1732-4AAA-BAF4-672E5595B5B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7F69852-2C3F-4479-BA0D-BC12E9F0E324}" type="datetimeFigureOut">
              <a:rPr lang="fr-FR" smtClean="0"/>
              <a:pPr/>
              <a:t>24/09/2013</a:t>
            </a:fld>
            <a:endParaRPr lang="fr-FR"/>
          </a:p>
        </p:txBody>
      </p:sp>
      <p:sp>
        <p:nvSpPr>
          <p:cNvPr id="28" name="Espace réservé du pied de page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00A0F6C-1732-4AAA-BAF4-672E5595B5B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81000" y="428604"/>
            <a:ext cx="8458200" cy="6429396"/>
          </a:xfrm>
        </p:spPr>
        <p:txBody>
          <a:bodyPr>
            <a:normAutofit fontScale="25000" lnSpcReduction="20000"/>
          </a:bodyPr>
          <a:lstStyle/>
          <a:p>
            <a:pPr algn="ctr"/>
            <a:endParaRPr lang="fr-FR" sz="12800" b="1" dirty="0" smtClean="0"/>
          </a:p>
          <a:p>
            <a:pPr algn="ctr"/>
            <a:endParaRPr lang="fr-FR" sz="12800" b="1" dirty="0" smtClean="0"/>
          </a:p>
          <a:p>
            <a:pPr algn="ctr"/>
            <a:r>
              <a:rPr lang="fr-FR" sz="7200" b="1" dirty="0" smtClean="0"/>
              <a:t>Mission </a:t>
            </a:r>
            <a:r>
              <a:rPr lang="fr-FR" sz="7200" b="1" dirty="0" smtClean="0"/>
              <a:t>LVR créole 1</a:t>
            </a:r>
            <a:r>
              <a:rPr lang="fr-FR" sz="7200" b="1" baseline="30000" dirty="0" smtClean="0"/>
              <a:t>er</a:t>
            </a:r>
            <a:r>
              <a:rPr lang="fr-FR" sz="7200" b="1" dirty="0" smtClean="0"/>
              <a:t> degré  </a:t>
            </a:r>
          </a:p>
          <a:p>
            <a:pPr algn="ctr"/>
            <a:r>
              <a:rPr lang="fr-FR" sz="7200" b="1" dirty="0" smtClean="0"/>
              <a:t>FABLES,RECITS ET </a:t>
            </a:r>
            <a:r>
              <a:rPr lang="fr-FR" sz="7200" b="1" dirty="0" smtClean="0"/>
              <a:t>PROVERBES</a:t>
            </a:r>
            <a:endParaRPr lang="fr-FR" sz="7200" b="1" dirty="0" smtClean="0"/>
          </a:p>
          <a:p>
            <a:pPr algn="ctr"/>
            <a:r>
              <a:rPr lang="fr-FR" sz="7200" b="1" dirty="0" smtClean="0"/>
              <a:t>Circonscription de Fort de France 1</a:t>
            </a:r>
          </a:p>
          <a:p>
            <a:pPr algn="ctr"/>
            <a:endParaRPr lang="fr-FR" sz="12800" b="1" dirty="0" smtClean="0"/>
          </a:p>
          <a:p>
            <a:pPr algn="ctr"/>
            <a:endParaRPr lang="fr-FR" sz="12800" b="1" dirty="0" smtClean="0"/>
          </a:p>
          <a:p>
            <a:pPr algn="ctr"/>
            <a:r>
              <a:rPr lang="fr-FR" sz="12800" b="1" dirty="0" smtClean="0">
                <a:solidFill>
                  <a:schemeClr val="accent1"/>
                </a:solidFill>
              </a:rPr>
              <a:t>Classe de CM2</a:t>
            </a:r>
          </a:p>
          <a:p>
            <a:pPr algn="ctr"/>
            <a:r>
              <a:rPr lang="fr-FR" sz="16000" b="1" dirty="0" smtClean="0">
                <a:solidFill>
                  <a:schemeClr val="tx1"/>
                </a:solidFill>
              </a:rPr>
              <a:t>Suzy JEAQUES PHILIPPE</a:t>
            </a:r>
          </a:p>
          <a:p>
            <a:pPr algn="ctr"/>
            <a:endParaRPr lang="fr-FR" sz="12800" b="1" dirty="0" smtClean="0"/>
          </a:p>
          <a:p>
            <a:pPr algn="ctr"/>
            <a:r>
              <a:rPr lang="fr-FR" sz="12800" b="1" dirty="0" smtClean="0">
                <a:solidFill>
                  <a:schemeClr val="accent1"/>
                </a:solidFill>
              </a:rPr>
              <a:t>Ecole </a:t>
            </a:r>
            <a:r>
              <a:rPr lang="fr-FR" sz="12800" b="1" dirty="0" err="1" smtClean="0">
                <a:solidFill>
                  <a:schemeClr val="accent1"/>
                </a:solidFill>
              </a:rPr>
              <a:t>élémentaite</a:t>
            </a:r>
            <a:r>
              <a:rPr lang="fr-FR" sz="12800" b="1" dirty="0" smtClean="0">
                <a:solidFill>
                  <a:schemeClr val="accent1"/>
                </a:solidFill>
              </a:rPr>
              <a:t> de </a:t>
            </a:r>
            <a:r>
              <a:rPr lang="fr-FR" sz="12800" b="1" dirty="0" err="1" smtClean="0">
                <a:solidFill>
                  <a:schemeClr val="accent1"/>
                </a:solidFill>
              </a:rPr>
              <a:t>Renéville</a:t>
            </a:r>
            <a:r>
              <a:rPr lang="fr-FR" sz="12800" b="1" dirty="0" smtClean="0">
                <a:solidFill>
                  <a:schemeClr val="accent1"/>
                </a:solidFill>
              </a:rPr>
              <a:t> </a:t>
            </a:r>
          </a:p>
          <a:p>
            <a:pPr algn="ctr"/>
            <a:endParaRPr lang="fr-FR" sz="12800" b="1" dirty="0" smtClean="0"/>
          </a:p>
          <a:p>
            <a:pPr algn="ctr"/>
            <a:r>
              <a:rPr lang="fr-FR" sz="12800" b="1" dirty="0" smtClean="0"/>
              <a:t>2012/2013</a:t>
            </a:r>
          </a:p>
          <a:p>
            <a:endParaRPr lang="fr-FR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b="1" dirty="0" smtClean="0"/>
              <a:t>Un mauvais copain 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8954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fr-FR" sz="2400" dirty="0" smtClean="0"/>
              <a:t>C’est l’histoire de deux copains Nicolas et Mathieu qui vivent dans un </a:t>
            </a:r>
          </a:p>
          <a:p>
            <a:pPr>
              <a:buNone/>
            </a:pPr>
            <a:r>
              <a:rPr lang="fr-FR" sz="2400" dirty="0" smtClean="0"/>
              <a:t>quartier  tranquille de Fort de France.</a:t>
            </a:r>
          </a:p>
          <a:p>
            <a:pPr>
              <a:buNone/>
            </a:pPr>
            <a:r>
              <a:rPr lang="fr-FR" sz="2400" dirty="0" smtClean="0"/>
              <a:t>Ce quartier abrite de jolies maisons situées au pied de grands </a:t>
            </a:r>
          </a:p>
          <a:p>
            <a:pPr>
              <a:buNone/>
            </a:pPr>
            <a:r>
              <a:rPr lang="fr-FR" sz="2400" dirty="0" smtClean="0"/>
              <a:t>immeubles d’une cité.</a:t>
            </a:r>
          </a:p>
          <a:p>
            <a:pPr>
              <a:buNone/>
            </a:pPr>
            <a:r>
              <a:rPr lang="fr-FR" sz="2400" dirty="0" smtClean="0"/>
              <a:t>Nicolas et Mathieu se fréquent depuis l’école maternelle.</a:t>
            </a:r>
          </a:p>
          <a:p>
            <a:pPr>
              <a:buNone/>
            </a:pPr>
            <a:r>
              <a:rPr lang="fr-FR" sz="2400" dirty="0" smtClean="0"/>
              <a:t>Nicolas est un garçon gentil, toujours prêt à obéir et à rendre service. </a:t>
            </a:r>
          </a:p>
          <a:p>
            <a:pPr>
              <a:buNone/>
            </a:pPr>
            <a:r>
              <a:rPr lang="fr-FR" sz="2400" dirty="0" smtClean="0"/>
              <a:t>Il fait tout ce que Mathieu lui demande. C’est un modèle.</a:t>
            </a:r>
          </a:p>
          <a:p>
            <a:pPr>
              <a:buNone/>
            </a:pPr>
            <a:r>
              <a:rPr lang="fr-FR" sz="2400" dirty="0" smtClean="0"/>
              <a:t>Mathieu est un garçon autoritaire et assez violents. Il se prend pour un </a:t>
            </a:r>
          </a:p>
          <a:p>
            <a:pPr>
              <a:buNone/>
            </a:pPr>
            <a:r>
              <a:rPr lang="fr-FR" sz="2400" dirty="0" smtClean="0"/>
              <a:t>chef. </a:t>
            </a:r>
          </a:p>
          <a:p>
            <a:pPr>
              <a:buNone/>
            </a:pPr>
            <a:r>
              <a:rPr lang="fr-FR" sz="2400" dirty="0" smtClean="0"/>
              <a:t>Un jour, les amis se promenaient dans les ruelles du quartier. En </a:t>
            </a:r>
          </a:p>
          <a:p>
            <a:pPr>
              <a:buNone/>
            </a:pPr>
            <a:r>
              <a:rPr lang="fr-FR" sz="2400" dirty="0" smtClean="0"/>
              <a:t>passant devant la maison de madame Potiron, ils virent la barrière  </a:t>
            </a:r>
          </a:p>
          <a:p>
            <a:pPr>
              <a:buNone/>
            </a:pPr>
            <a:r>
              <a:rPr lang="fr-FR" sz="2400" dirty="0" smtClean="0"/>
              <a:t>ouverte et Mathieu proposa d’aller voler les mangues de son jardin.</a:t>
            </a:r>
          </a:p>
          <a:p>
            <a:pPr>
              <a:buNone/>
            </a:pPr>
            <a:r>
              <a:rPr lang="fr-FR" sz="2400" dirty="0" smtClean="0"/>
              <a:t>Nicolas le suivit tout sachant que voler est mal.</a:t>
            </a:r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b="1" dirty="0" smtClean="0"/>
              <a:t>Un mauvais copain 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8954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fr-FR" sz="2400" dirty="0" smtClean="0"/>
              <a:t>Ils pénétrèrent au fond du jardin et commencèrent à ramasser </a:t>
            </a:r>
          </a:p>
          <a:p>
            <a:pPr>
              <a:buNone/>
            </a:pPr>
            <a:r>
              <a:rPr lang="fr-FR" sz="2400" dirty="0" smtClean="0"/>
              <a:t>des mangues, quand soudain, ils entendirent les grondements </a:t>
            </a:r>
          </a:p>
          <a:p>
            <a:pPr>
              <a:buNone/>
            </a:pPr>
            <a:r>
              <a:rPr lang="fr-FR" sz="2400" dirty="0" smtClean="0"/>
              <a:t>d’un chien.</a:t>
            </a:r>
          </a:p>
          <a:p>
            <a:pPr>
              <a:buNone/>
            </a:pPr>
            <a:r>
              <a:rPr lang="fr-FR" sz="2400" dirty="0" smtClean="0"/>
              <a:t>Brusquement, apparut un gros bouledogue qui avança </a:t>
            </a:r>
          </a:p>
          <a:p>
            <a:pPr>
              <a:buNone/>
            </a:pPr>
            <a:r>
              <a:rPr lang="fr-FR" sz="2400" dirty="0" smtClean="0"/>
              <a:t>rapidement vers eux.</a:t>
            </a:r>
          </a:p>
          <a:p>
            <a:pPr>
              <a:buNone/>
            </a:pPr>
            <a:r>
              <a:rPr lang="fr-FR" sz="2400" dirty="0" smtClean="0"/>
              <a:t>Mathieu courut et se sauva en enjambant le grillage entourant le </a:t>
            </a:r>
          </a:p>
          <a:p>
            <a:pPr>
              <a:buNone/>
            </a:pPr>
            <a:r>
              <a:rPr lang="fr-FR" sz="2400" dirty="0" smtClean="0"/>
              <a:t>jardin, tandis que Nicolas, trop petit, n’arriva pas à passer.</a:t>
            </a:r>
          </a:p>
          <a:p>
            <a:pPr>
              <a:buNone/>
            </a:pPr>
            <a:r>
              <a:rPr lang="fr-FR" sz="2400" dirty="0" smtClean="0"/>
              <a:t>Le chien s’apprêtait à sauter sur lui quand son maître siffla.</a:t>
            </a:r>
          </a:p>
          <a:p>
            <a:pPr>
              <a:buNone/>
            </a:pPr>
            <a:r>
              <a:rPr lang="fr-FR" sz="2400" dirty="0" smtClean="0"/>
              <a:t>Il s’arrêta aussitôt devant Nicolas qui tremblait de peur.</a:t>
            </a:r>
          </a:p>
          <a:p>
            <a:pPr>
              <a:buNone/>
            </a:pPr>
            <a:r>
              <a:rPr lang="fr-FR" sz="2400" dirty="0" smtClean="0"/>
              <a:t>Nicolas reçu une belle punition alors que Mathieu rentra chez lui </a:t>
            </a:r>
          </a:p>
          <a:p>
            <a:pPr>
              <a:buNone/>
            </a:pPr>
            <a:r>
              <a:rPr lang="fr-FR" sz="2400" dirty="0" smtClean="0"/>
              <a:t>déguster les mangues.</a:t>
            </a:r>
          </a:p>
          <a:p>
            <a:pPr>
              <a:buNone/>
            </a:pPr>
            <a:r>
              <a:rPr lang="fr-FR" sz="2400" dirty="0" smtClean="0"/>
              <a:t>Il comprit alors que « </a:t>
            </a:r>
            <a:r>
              <a:rPr lang="fr-FR" sz="2400" b="1" u="sng" dirty="0" smtClean="0"/>
              <a:t>les conseilleurs ne sont pas les payeurs. </a:t>
            </a:r>
            <a:r>
              <a:rPr lang="fr-FR" sz="2400" u="sng" dirty="0" smtClean="0"/>
              <a:t>»</a:t>
            </a:r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b="1" dirty="0" smtClean="0"/>
              <a:t>Un mauvais copain 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pic>
        <p:nvPicPr>
          <p:cNvPr id="5122" name="Picture 2" descr="C:\Users\RUDOLPH\Desktop\2013_06_06\UN MAUVAIS COPAI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893075" y="-178618"/>
            <a:ext cx="5357851" cy="8286810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b="1" dirty="0" err="1" smtClean="0"/>
              <a:t>UNe</a:t>
            </a:r>
            <a:r>
              <a:rPr lang="fr-FR" b="1" dirty="0" smtClean="0"/>
              <a:t> </a:t>
            </a:r>
            <a:r>
              <a:rPr lang="fr-FR" b="1" dirty="0" err="1" smtClean="0"/>
              <a:t>sacree</a:t>
            </a:r>
            <a:r>
              <a:rPr lang="fr-FR" b="1" dirty="0" smtClean="0"/>
              <a:t> famille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8954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fr-FR" sz="2400" dirty="0" smtClean="0"/>
              <a:t>Il était une fois, dans la campagne de Ducos, une famille de </a:t>
            </a:r>
          </a:p>
          <a:p>
            <a:pPr>
              <a:buNone/>
            </a:pPr>
            <a:r>
              <a:rPr lang="fr-FR" sz="2400" dirty="0" smtClean="0"/>
              <a:t>chiens…</a:t>
            </a:r>
          </a:p>
          <a:p>
            <a:pPr>
              <a:buNone/>
            </a:pPr>
            <a:r>
              <a:rPr lang="fr-FR" sz="2400" dirty="0" smtClean="0"/>
              <a:t>Dans cette famille de bergers allemands, il y avait le père Médor,</a:t>
            </a:r>
          </a:p>
          <a:p>
            <a:pPr>
              <a:buNone/>
            </a:pPr>
            <a:r>
              <a:rPr lang="fr-FR" sz="2400" dirty="0" smtClean="0"/>
              <a:t>la mère Caramel, les petits </a:t>
            </a:r>
            <a:r>
              <a:rPr lang="fr-FR" sz="2400" dirty="0" err="1" smtClean="0"/>
              <a:t>Gypsy</a:t>
            </a:r>
            <a:r>
              <a:rPr lang="fr-FR" sz="2400" dirty="0" smtClean="0"/>
              <a:t> et Chanel.</a:t>
            </a:r>
          </a:p>
          <a:p>
            <a:pPr>
              <a:buNone/>
            </a:pPr>
            <a:r>
              <a:rPr lang="fr-FR" sz="2400" dirty="0" smtClean="0"/>
              <a:t>Ils habitaient une niche au fond d’un magnifique jardin, entouré </a:t>
            </a:r>
          </a:p>
          <a:p>
            <a:pPr>
              <a:buNone/>
            </a:pPr>
            <a:r>
              <a:rPr lang="fr-FR" sz="2400" dirty="0" smtClean="0"/>
              <a:t>de grands arbres.</a:t>
            </a:r>
          </a:p>
          <a:p>
            <a:pPr>
              <a:buNone/>
            </a:pPr>
            <a:r>
              <a:rPr lang="fr-FR" sz="2400" dirty="0" smtClean="0"/>
              <a:t>Médor et Caramel avaient une belle taille, de grosses pattes et </a:t>
            </a:r>
          </a:p>
          <a:p>
            <a:pPr>
              <a:buNone/>
            </a:pPr>
            <a:r>
              <a:rPr lang="fr-FR" sz="2400" dirty="0" smtClean="0"/>
              <a:t>des oreilles bien dressées sur la tête.</a:t>
            </a:r>
          </a:p>
          <a:p>
            <a:pPr>
              <a:buNone/>
            </a:pPr>
            <a:r>
              <a:rPr lang="fr-FR" sz="2400" dirty="0" smtClean="0"/>
              <a:t>Mais, ils étaient tous les deux très nerveux et méchants dès que </a:t>
            </a:r>
          </a:p>
          <a:p>
            <a:pPr>
              <a:buNone/>
            </a:pPr>
            <a:r>
              <a:rPr lang="fr-FR" sz="2400" dirty="0" smtClean="0"/>
              <a:t>l’on s’approchait de leur niche, ils se mettaient à grogner </a:t>
            </a:r>
          </a:p>
          <a:p>
            <a:pPr>
              <a:buNone/>
            </a:pPr>
            <a:r>
              <a:rPr lang="fr-FR" sz="2400" dirty="0" smtClean="0"/>
              <a:t>férocement. </a:t>
            </a:r>
          </a:p>
          <a:p>
            <a:pPr>
              <a:buNone/>
            </a:pPr>
            <a:r>
              <a:rPr lang="fr-FR" sz="2400" dirty="0" smtClean="0"/>
              <a:t>Les deux animaux avaient trois mois et s’amusaient dans le jardin sous les yeux de leur mère.</a:t>
            </a:r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b="1" dirty="0" err="1" smtClean="0"/>
              <a:t>UNe</a:t>
            </a:r>
            <a:r>
              <a:rPr lang="fr-FR" b="1" dirty="0" smtClean="0"/>
              <a:t> </a:t>
            </a:r>
            <a:r>
              <a:rPr lang="fr-FR" b="1" dirty="0" err="1" smtClean="0"/>
              <a:t>sacree</a:t>
            </a:r>
            <a:r>
              <a:rPr lang="fr-FR" b="1" dirty="0" smtClean="0"/>
              <a:t> famille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895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400" dirty="0" smtClean="0"/>
              <a:t>Un jour, ils s’éloignèrent et rencontrèrent le </a:t>
            </a:r>
            <a:r>
              <a:rPr lang="fr-FR" sz="2400" dirty="0" smtClean="0"/>
              <a:t>jardinier Paul qui </a:t>
            </a:r>
            <a:r>
              <a:rPr lang="fr-FR" sz="2400" dirty="0" smtClean="0"/>
              <a:t>tondait le </a:t>
            </a:r>
            <a:r>
              <a:rPr lang="fr-FR" sz="2400" dirty="0" smtClean="0"/>
              <a:t>gazon</a:t>
            </a:r>
            <a:r>
              <a:rPr lang="fr-FR" sz="2400" dirty="0" smtClean="0"/>
              <a:t>.</a:t>
            </a:r>
          </a:p>
          <a:p>
            <a:pPr>
              <a:buNone/>
            </a:pPr>
            <a:r>
              <a:rPr lang="fr-FR" sz="2400" dirty="0" smtClean="0"/>
              <a:t>Paul, </a:t>
            </a:r>
            <a:r>
              <a:rPr lang="fr-FR" sz="2400" dirty="0" smtClean="0"/>
              <a:t>voyant les chiots, les trouva mignons et voulut les </a:t>
            </a:r>
          </a:p>
          <a:p>
            <a:pPr>
              <a:buNone/>
            </a:pPr>
            <a:r>
              <a:rPr lang="fr-FR" sz="2400" dirty="0" smtClean="0"/>
              <a:t>caresser.</a:t>
            </a:r>
          </a:p>
          <a:p>
            <a:pPr>
              <a:buNone/>
            </a:pPr>
            <a:r>
              <a:rPr lang="fr-FR" sz="2400" dirty="0" smtClean="0"/>
              <a:t>Les deux chiens sortirent leurs petits crocs et se mirent  à grogner </a:t>
            </a:r>
          </a:p>
          <a:p>
            <a:pPr>
              <a:buNone/>
            </a:pPr>
            <a:r>
              <a:rPr lang="fr-FR" sz="2400" dirty="0" smtClean="0"/>
              <a:t>de toute leur force.</a:t>
            </a:r>
          </a:p>
          <a:p>
            <a:pPr>
              <a:buNone/>
            </a:pPr>
            <a:r>
              <a:rPr lang="fr-FR" sz="2400" dirty="0" smtClean="0"/>
              <a:t>Ce dernier réalisa que les deux chiots étaient aussi féroces que </a:t>
            </a:r>
          </a:p>
          <a:p>
            <a:pPr>
              <a:buNone/>
            </a:pPr>
            <a:r>
              <a:rPr lang="fr-FR" sz="2400" dirty="0" smtClean="0"/>
              <a:t>leurs parents; d’où l’expression </a:t>
            </a:r>
            <a:r>
              <a:rPr lang="fr-FR" sz="2400" b="1" i="1" u="sng" dirty="0" smtClean="0"/>
              <a:t>« Tel père, tel fils. »</a:t>
            </a:r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b="1" dirty="0" err="1" smtClean="0"/>
              <a:t>UNe</a:t>
            </a:r>
            <a:r>
              <a:rPr lang="fr-FR" b="1" dirty="0" smtClean="0"/>
              <a:t> </a:t>
            </a:r>
            <a:r>
              <a:rPr lang="fr-FR" b="1" dirty="0" err="1" smtClean="0"/>
              <a:t>sacree</a:t>
            </a:r>
            <a:r>
              <a:rPr lang="fr-FR" b="1" dirty="0" smtClean="0"/>
              <a:t> famille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pic>
        <p:nvPicPr>
          <p:cNvPr id="4098" name="Picture 2" descr="C:\Users\RUDOLPH\Desktop\2013_06_06\UNE SACREE FAMILL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2035952" y="-250059"/>
            <a:ext cx="5072097" cy="8286809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b="1" dirty="0" err="1" smtClean="0"/>
              <a:t>UNe</a:t>
            </a:r>
            <a:r>
              <a:rPr lang="fr-FR" b="1" dirty="0" smtClean="0"/>
              <a:t> fille peu </a:t>
            </a:r>
            <a:r>
              <a:rPr lang="fr-FR" b="1" dirty="0" err="1" smtClean="0"/>
              <a:t>serieuse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895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400" dirty="0" smtClean="0"/>
              <a:t>Voici l’histoire de Jessica, une jeune fille un peu étourdie et </a:t>
            </a:r>
          </a:p>
          <a:p>
            <a:pPr>
              <a:buNone/>
            </a:pPr>
            <a:r>
              <a:rPr lang="fr-FR" sz="2400" dirty="0" smtClean="0"/>
              <a:t>désordonnée. Sa chambre n’est jamais rangée et son travail de </a:t>
            </a:r>
          </a:p>
          <a:p>
            <a:pPr>
              <a:buNone/>
            </a:pPr>
            <a:r>
              <a:rPr lang="fr-FR" sz="2400" dirty="0" smtClean="0"/>
              <a:t>classe est toujours fait de manière superficielle.</a:t>
            </a:r>
          </a:p>
          <a:p>
            <a:pPr>
              <a:buNone/>
            </a:pPr>
            <a:r>
              <a:rPr lang="fr-FR" sz="2400" dirty="0" smtClean="0"/>
              <a:t>Un jour, avec ses amies, </a:t>
            </a:r>
            <a:r>
              <a:rPr lang="fr-FR" sz="2400" dirty="0" smtClean="0"/>
              <a:t>elles décident </a:t>
            </a:r>
            <a:r>
              <a:rPr lang="fr-FR" sz="2400" dirty="0" smtClean="0"/>
              <a:t>d’aller passer une journée au bord de la mer. Elles organisent donc un pique-nique et chacune doit </a:t>
            </a:r>
            <a:r>
              <a:rPr lang="fr-FR" sz="2400" dirty="0" smtClean="0"/>
              <a:t>apport</a:t>
            </a:r>
            <a:r>
              <a:rPr lang="fr-FR" sz="2400" dirty="0" smtClean="0"/>
              <a:t>er </a:t>
            </a:r>
            <a:r>
              <a:rPr lang="fr-FR" sz="2400" dirty="0" smtClean="0"/>
              <a:t>une participation.</a:t>
            </a:r>
          </a:p>
          <a:p>
            <a:pPr>
              <a:buNone/>
            </a:pPr>
            <a:r>
              <a:rPr lang="fr-FR" sz="2400" dirty="0" smtClean="0"/>
              <a:t>Mélanie apporte une tarte préparée la veille, Stéphanie amène </a:t>
            </a:r>
          </a:p>
          <a:p>
            <a:pPr>
              <a:buNone/>
            </a:pPr>
            <a:r>
              <a:rPr lang="fr-FR" sz="2400" dirty="0" smtClean="0"/>
              <a:t>des boissons et Julie des gâteaux au chocolat.</a:t>
            </a:r>
          </a:p>
          <a:p>
            <a:pPr>
              <a:buNone/>
            </a:pPr>
            <a:r>
              <a:rPr lang="fr-FR" sz="2400" dirty="0" smtClean="0"/>
              <a:t> Jessica est chargée des timbales.</a:t>
            </a:r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b="1" dirty="0" err="1" smtClean="0"/>
              <a:t>UNe</a:t>
            </a:r>
            <a:r>
              <a:rPr lang="fr-FR" b="1" dirty="0" smtClean="0"/>
              <a:t> fille peu </a:t>
            </a:r>
            <a:r>
              <a:rPr lang="fr-FR" b="1" dirty="0" err="1" smtClean="0"/>
              <a:t>serieuse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895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400" dirty="0" smtClean="0"/>
              <a:t>Le jour venu, elles installent tout sur la plage, à l’ombre d’un </a:t>
            </a:r>
          </a:p>
          <a:p>
            <a:pPr>
              <a:buNone/>
            </a:pPr>
            <a:r>
              <a:rPr lang="fr-FR" sz="2400" dirty="0" smtClean="0"/>
              <a:t>amandier et </a:t>
            </a:r>
            <a:r>
              <a:rPr lang="fr-FR" sz="2400" dirty="0" smtClean="0"/>
              <a:t>décident </a:t>
            </a:r>
            <a:r>
              <a:rPr lang="fr-FR" sz="2400" dirty="0" smtClean="0"/>
              <a:t>d’aller prendre un </a:t>
            </a:r>
            <a:r>
              <a:rPr lang="fr-FR" sz="2400" dirty="0" smtClean="0"/>
              <a:t>bain de </a:t>
            </a:r>
            <a:r>
              <a:rPr lang="fr-FR" sz="2400" dirty="0" smtClean="0"/>
              <a:t>mer.</a:t>
            </a:r>
          </a:p>
          <a:p>
            <a:pPr>
              <a:buNone/>
            </a:pPr>
            <a:r>
              <a:rPr lang="fr-FR" sz="2400" dirty="0" smtClean="0"/>
              <a:t>Jessica cherche son maillot dans son sac et ne le trouve pas car </a:t>
            </a:r>
          </a:p>
          <a:p>
            <a:pPr>
              <a:buNone/>
            </a:pPr>
            <a:r>
              <a:rPr lang="fr-FR" sz="2400" dirty="0" smtClean="0"/>
              <a:t>elle n’a rangé son sac qu’à la dernière </a:t>
            </a:r>
            <a:r>
              <a:rPr lang="fr-FR" sz="2400" dirty="0" smtClean="0"/>
              <a:t>minute, </a:t>
            </a:r>
            <a:r>
              <a:rPr lang="fr-FR" sz="2400" dirty="0" smtClean="0"/>
              <a:t>ce matin.</a:t>
            </a:r>
          </a:p>
          <a:p>
            <a:pPr>
              <a:buNone/>
            </a:pPr>
            <a:r>
              <a:rPr lang="fr-FR" sz="2400" dirty="0" smtClean="0"/>
              <a:t>Sans maillot, </a:t>
            </a:r>
            <a:r>
              <a:rPr lang="fr-FR" sz="2400" dirty="0" smtClean="0"/>
              <a:t>elle n’a pas pu se baigner et est restée assise </a:t>
            </a:r>
            <a:r>
              <a:rPr lang="fr-FR" sz="2400" dirty="0" smtClean="0"/>
              <a:t>toute </a:t>
            </a:r>
            <a:r>
              <a:rPr lang="fr-FR" sz="2400" dirty="0" smtClean="0"/>
              <a:t>la journée.</a:t>
            </a:r>
          </a:p>
          <a:p>
            <a:pPr>
              <a:buNone/>
            </a:pPr>
            <a:r>
              <a:rPr lang="fr-FR" sz="2400" dirty="0" smtClean="0"/>
              <a:t>Elle rentre chez elle le soir toute triste et raconte sa journée à sa </a:t>
            </a:r>
          </a:p>
          <a:p>
            <a:pPr>
              <a:buNone/>
            </a:pPr>
            <a:r>
              <a:rPr lang="fr-FR" sz="2400" dirty="0" smtClean="0"/>
              <a:t>mère qui lui dit: </a:t>
            </a:r>
            <a:r>
              <a:rPr lang="fr-FR" sz="2400" b="1" dirty="0" smtClean="0"/>
              <a:t>« Il faut savoir faire preuve de prévoyance ».</a:t>
            </a:r>
            <a:endParaRPr lang="fr-FR" sz="2400" b="1" u="sng" dirty="0" smtClean="0"/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b="1" dirty="0" err="1" smtClean="0"/>
              <a:t>UNe</a:t>
            </a:r>
            <a:r>
              <a:rPr lang="fr-FR" b="1" dirty="0" smtClean="0"/>
              <a:t> fille peu </a:t>
            </a:r>
            <a:r>
              <a:rPr lang="fr-FR" b="1" dirty="0" err="1" smtClean="0"/>
              <a:t>serieuse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pic>
        <p:nvPicPr>
          <p:cNvPr id="3074" name="Picture 2" descr="C:\Users\RUDOLPH\Desktop\2013_06_06\UNE JEUNE FILLE PEU SERIEUS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071670" y="-142901"/>
            <a:ext cx="5000660" cy="8286810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b="1" dirty="0" smtClean="0"/>
              <a:t>An </a:t>
            </a:r>
            <a:r>
              <a:rPr lang="fr-FR" b="1" dirty="0" err="1" smtClean="0"/>
              <a:t>rara</a:t>
            </a:r>
            <a:r>
              <a:rPr lang="fr-FR" b="1" dirty="0" smtClean="0"/>
              <a:t> </a:t>
            </a:r>
            <a:r>
              <a:rPr lang="fr-FR" b="1" dirty="0" err="1" smtClean="0"/>
              <a:t>lasimenn</a:t>
            </a:r>
            <a:r>
              <a:rPr lang="fr-FR" b="1" dirty="0" smtClean="0"/>
              <a:t> sent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8954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fr-FR" sz="2800" dirty="0" smtClean="0"/>
              <a:t>Pa </a:t>
            </a:r>
            <a:r>
              <a:rPr lang="fr-FR" sz="2800" dirty="0" err="1" smtClean="0"/>
              <a:t>bò</a:t>
            </a:r>
            <a:r>
              <a:rPr lang="fr-FR" sz="2800" dirty="0" smtClean="0"/>
              <a:t> </a:t>
            </a:r>
            <a:r>
              <a:rPr lang="fr-FR" sz="2800" dirty="0" err="1" smtClean="0"/>
              <a:t>komin</a:t>
            </a:r>
            <a:r>
              <a:rPr lang="fr-FR" sz="2800" dirty="0" smtClean="0"/>
              <a:t> Sen-</a:t>
            </a:r>
            <a:r>
              <a:rPr lang="fr-FR" sz="2800" dirty="0" err="1" smtClean="0"/>
              <a:t>Jozèf</a:t>
            </a:r>
            <a:r>
              <a:rPr lang="fr-FR" sz="2800" dirty="0" smtClean="0"/>
              <a:t>, té ni an </a:t>
            </a:r>
            <a:r>
              <a:rPr lang="fr-FR" sz="2800" dirty="0" err="1" smtClean="0"/>
              <a:t>timanmay</a:t>
            </a:r>
            <a:r>
              <a:rPr lang="fr-FR" sz="2800" dirty="0" smtClean="0"/>
              <a:t> </a:t>
            </a:r>
            <a:r>
              <a:rPr lang="fr-FR" sz="2800" dirty="0" err="1" smtClean="0"/>
              <a:t>yo</a:t>
            </a:r>
            <a:r>
              <a:rPr lang="fr-FR" sz="2800" dirty="0" smtClean="0"/>
              <a:t> ka </a:t>
            </a:r>
            <a:r>
              <a:rPr lang="fr-FR" sz="2800" dirty="0" err="1" smtClean="0"/>
              <a:t>kriyé</a:t>
            </a:r>
            <a:r>
              <a:rPr lang="fr-FR" sz="2800" dirty="0" smtClean="0"/>
              <a:t> </a:t>
            </a:r>
            <a:r>
              <a:rPr lang="fr-FR" sz="2800" dirty="0" err="1" smtClean="0"/>
              <a:t>Jili</a:t>
            </a:r>
            <a:r>
              <a:rPr lang="fr-FR" sz="2800" dirty="0" smtClean="0"/>
              <a:t>.</a:t>
            </a:r>
          </a:p>
          <a:p>
            <a:pPr>
              <a:buNone/>
            </a:pPr>
            <a:r>
              <a:rPr lang="fr-FR" sz="2800" dirty="0" err="1" smtClean="0"/>
              <a:t>Dépi</a:t>
            </a:r>
            <a:r>
              <a:rPr lang="fr-FR" sz="2800" dirty="0" smtClean="0"/>
              <a:t> i </a:t>
            </a:r>
            <a:r>
              <a:rPr lang="fr-FR" sz="2800" dirty="0" err="1" smtClean="0"/>
              <a:t>sòti</a:t>
            </a:r>
            <a:r>
              <a:rPr lang="fr-FR" sz="2800" dirty="0" smtClean="0"/>
              <a:t> </a:t>
            </a:r>
            <a:r>
              <a:rPr lang="fr-FR" sz="2800" dirty="0" err="1" smtClean="0"/>
              <a:t>lékol</a:t>
            </a:r>
            <a:r>
              <a:rPr lang="fr-FR" sz="2800" dirty="0" smtClean="0"/>
              <a:t>, i ka </a:t>
            </a:r>
            <a:r>
              <a:rPr lang="fr-FR" sz="2800" dirty="0" err="1" smtClean="0"/>
              <a:t>kouri</a:t>
            </a:r>
            <a:r>
              <a:rPr lang="fr-FR" sz="2800" dirty="0" smtClean="0"/>
              <a:t> </a:t>
            </a:r>
            <a:r>
              <a:rPr lang="fr-FR" sz="2800" dirty="0" err="1" smtClean="0"/>
              <a:t>kay</a:t>
            </a:r>
            <a:r>
              <a:rPr lang="fr-FR" sz="2800" dirty="0" smtClean="0"/>
              <a:t> </a:t>
            </a:r>
            <a:r>
              <a:rPr lang="fr-FR" sz="2800" dirty="0" err="1" smtClean="0"/>
              <a:t>gran</a:t>
            </a:r>
            <a:r>
              <a:rPr lang="fr-FR" sz="2800" dirty="0" smtClean="0"/>
              <a:t> </a:t>
            </a:r>
            <a:r>
              <a:rPr lang="fr-FR" sz="2800" dirty="0" err="1" smtClean="0"/>
              <a:t>manman</a:t>
            </a:r>
            <a:r>
              <a:rPr lang="fr-FR" sz="2800" dirty="0" smtClean="0"/>
              <a:t>-y, man </a:t>
            </a:r>
            <a:r>
              <a:rPr lang="fr-FR" sz="2800" dirty="0" err="1" smtClean="0"/>
              <a:t>Jozet</a:t>
            </a:r>
            <a:r>
              <a:rPr lang="fr-FR" sz="2800" dirty="0" smtClean="0"/>
              <a:t>.</a:t>
            </a:r>
          </a:p>
          <a:p>
            <a:pPr>
              <a:buNone/>
            </a:pPr>
            <a:r>
              <a:rPr lang="fr-FR" sz="2800" dirty="0" smtClean="0"/>
              <a:t>Man </a:t>
            </a:r>
            <a:r>
              <a:rPr lang="fr-FR" sz="2800" dirty="0" err="1" smtClean="0"/>
              <a:t>Jozet</a:t>
            </a:r>
            <a:r>
              <a:rPr lang="fr-FR" sz="2800" dirty="0" smtClean="0"/>
              <a:t> té ka </a:t>
            </a:r>
            <a:r>
              <a:rPr lang="fr-FR" sz="2800" dirty="0" err="1" smtClean="0"/>
              <a:t>rété</a:t>
            </a:r>
            <a:r>
              <a:rPr lang="fr-FR" sz="2800" dirty="0" smtClean="0"/>
              <a:t> </a:t>
            </a:r>
            <a:r>
              <a:rPr lang="fr-FR" sz="2800" dirty="0" err="1" smtClean="0"/>
              <a:t>adan</a:t>
            </a:r>
            <a:r>
              <a:rPr lang="fr-FR" sz="2800" dirty="0" smtClean="0"/>
              <a:t> an bel </a:t>
            </a:r>
            <a:r>
              <a:rPr lang="fr-FR" sz="2800" dirty="0" err="1" smtClean="0"/>
              <a:t>kay</a:t>
            </a:r>
            <a:r>
              <a:rPr lang="fr-FR" sz="2800" dirty="0" smtClean="0"/>
              <a:t> an </a:t>
            </a:r>
            <a:r>
              <a:rPr lang="fr-FR" sz="2800" dirty="0" err="1" smtClean="0"/>
              <a:t>bwa</a:t>
            </a:r>
            <a:r>
              <a:rPr lang="fr-FR" sz="2800" dirty="0" smtClean="0"/>
              <a:t>, </a:t>
            </a:r>
            <a:r>
              <a:rPr lang="fr-FR" sz="2800" dirty="0" err="1" smtClean="0"/>
              <a:t>pa</a:t>
            </a:r>
            <a:r>
              <a:rPr lang="fr-FR" sz="2800" dirty="0" smtClean="0"/>
              <a:t> </a:t>
            </a:r>
            <a:r>
              <a:rPr lang="fr-FR" sz="2800" dirty="0" err="1" smtClean="0"/>
              <a:t>bò</a:t>
            </a:r>
            <a:r>
              <a:rPr lang="fr-FR" sz="2800" dirty="0" smtClean="0"/>
              <a:t> </a:t>
            </a:r>
            <a:r>
              <a:rPr lang="fr-FR" sz="2800" dirty="0" err="1" smtClean="0"/>
              <a:t>lariviè</a:t>
            </a:r>
            <a:r>
              <a:rPr lang="fr-FR" sz="2800" dirty="0" smtClean="0"/>
              <a:t>-a.</a:t>
            </a:r>
          </a:p>
          <a:p>
            <a:pPr>
              <a:buNone/>
            </a:pPr>
            <a:r>
              <a:rPr lang="fr-FR" sz="2800" dirty="0" smtClean="0"/>
              <a:t>I té </a:t>
            </a:r>
            <a:r>
              <a:rPr lang="fr-FR" sz="2800" dirty="0" err="1" smtClean="0"/>
              <a:t>vié,Tout</a:t>
            </a:r>
            <a:r>
              <a:rPr lang="fr-FR" sz="2800" dirty="0" smtClean="0"/>
              <a:t> </a:t>
            </a:r>
            <a:r>
              <a:rPr lang="fr-FR" sz="2800" dirty="0" err="1" smtClean="0"/>
              <a:t>fidji</a:t>
            </a:r>
            <a:r>
              <a:rPr lang="fr-FR" sz="2800" dirty="0" smtClean="0"/>
              <a:t>-y té </a:t>
            </a:r>
            <a:r>
              <a:rPr lang="fr-FR" sz="2800" dirty="0" err="1" smtClean="0"/>
              <a:t>plisé</a:t>
            </a:r>
            <a:r>
              <a:rPr lang="fr-FR" sz="2800" dirty="0" smtClean="0"/>
              <a:t> </a:t>
            </a:r>
            <a:r>
              <a:rPr lang="fr-FR" sz="2800" dirty="0" err="1" smtClean="0"/>
              <a:t>ek</a:t>
            </a:r>
            <a:r>
              <a:rPr lang="fr-FR" sz="2800" dirty="0" smtClean="0"/>
              <a:t> tout </a:t>
            </a:r>
            <a:r>
              <a:rPr lang="fr-FR" sz="2800" dirty="0" err="1" smtClean="0"/>
              <a:t>tet</a:t>
            </a:r>
            <a:r>
              <a:rPr lang="fr-FR" sz="2800" dirty="0" smtClean="0"/>
              <a:t>-li té </a:t>
            </a:r>
            <a:r>
              <a:rPr lang="fr-FR" sz="2800" dirty="0" err="1" smtClean="0"/>
              <a:t>blan</a:t>
            </a:r>
            <a:r>
              <a:rPr lang="fr-FR" sz="2800" dirty="0" smtClean="0"/>
              <a:t>.</a:t>
            </a:r>
          </a:p>
          <a:p>
            <a:pPr>
              <a:buNone/>
            </a:pPr>
            <a:r>
              <a:rPr lang="fr-FR" sz="2800" dirty="0" smtClean="0"/>
              <a:t>I té ka </a:t>
            </a:r>
            <a:r>
              <a:rPr lang="fr-FR" sz="2800" dirty="0" err="1" smtClean="0"/>
              <a:t>maché</a:t>
            </a:r>
            <a:r>
              <a:rPr lang="fr-FR" sz="2800" dirty="0" smtClean="0"/>
              <a:t> </a:t>
            </a:r>
            <a:r>
              <a:rPr lang="fr-FR" sz="2800" dirty="0" err="1" smtClean="0"/>
              <a:t>kon</a:t>
            </a:r>
            <a:r>
              <a:rPr lang="fr-FR" sz="2800" dirty="0" smtClean="0"/>
              <a:t> an </a:t>
            </a:r>
            <a:r>
              <a:rPr lang="fr-FR" sz="2800" dirty="0" err="1" smtClean="0"/>
              <a:t>mòlòkoy</a:t>
            </a:r>
            <a:r>
              <a:rPr lang="fr-FR" sz="2800" dirty="0" smtClean="0"/>
              <a:t> épi an </a:t>
            </a:r>
            <a:r>
              <a:rPr lang="fr-FR" sz="2800" dirty="0" err="1" smtClean="0"/>
              <a:t>baton</a:t>
            </a:r>
            <a:r>
              <a:rPr lang="fr-FR" sz="2800" dirty="0" smtClean="0"/>
              <a:t>.</a:t>
            </a:r>
          </a:p>
          <a:p>
            <a:pPr>
              <a:buNone/>
            </a:pPr>
            <a:r>
              <a:rPr lang="fr-FR" sz="2800" dirty="0" smtClean="0"/>
              <a:t>I té </a:t>
            </a:r>
            <a:r>
              <a:rPr lang="fr-FR" sz="2800" dirty="0" err="1" smtClean="0"/>
              <a:t>enmen</a:t>
            </a:r>
            <a:r>
              <a:rPr lang="fr-FR" sz="2800" dirty="0" smtClean="0"/>
              <a:t> </a:t>
            </a:r>
            <a:r>
              <a:rPr lang="fr-FR" sz="2800" dirty="0" err="1" smtClean="0"/>
              <a:t>fè</a:t>
            </a:r>
            <a:r>
              <a:rPr lang="fr-FR" sz="2800" dirty="0" smtClean="0"/>
              <a:t> bon </a:t>
            </a:r>
            <a:r>
              <a:rPr lang="fr-FR" sz="2800" dirty="0" err="1" smtClean="0"/>
              <a:t>timanjé</a:t>
            </a:r>
            <a:r>
              <a:rPr lang="fr-FR" sz="2800" dirty="0" smtClean="0"/>
              <a:t> épi bon </a:t>
            </a:r>
            <a:r>
              <a:rPr lang="fr-FR" sz="2800" dirty="0" err="1" smtClean="0"/>
              <a:t>zépis</a:t>
            </a:r>
            <a:r>
              <a:rPr lang="fr-FR" sz="2800" dirty="0" smtClean="0"/>
              <a:t>, </a:t>
            </a:r>
            <a:r>
              <a:rPr lang="fr-FR" sz="2800" dirty="0" err="1" smtClean="0"/>
              <a:t>gato</a:t>
            </a:r>
            <a:r>
              <a:rPr lang="fr-FR" sz="2800" dirty="0" smtClean="0"/>
              <a:t>, </a:t>
            </a:r>
            <a:r>
              <a:rPr lang="fr-FR" sz="2800" dirty="0" err="1" smtClean="0"/>
              <a:t>konfiti</a:t>
            </a:r>
            <a:r>
              <a:rPr lang="fr-FR" sz="2800" dirty="0" smtClean="0"/>
              <a:t> épi </a:t>
            </a:r>
            <a:r>
              <a:rPr lang="fr-FR" sz="2800" dirty="0" err="1" smtClean="0"/>
              <a:t>trikoté</a:t>
            </a:r>
            <a:r>
              <a:rPr lang="fr-FR" sz="2800" dirty="0" smtClean="0"/>
              <a:t>.</a:t>
            </a:r>
          </a:p>
          <a:p>
            <a:pPr>
              <a:buNone/>
            </a:pPr>
            <a:r>
              <a:rPr lang="fr-FR" sz="2800" dirty="0" err="1" smtClean="0"/>
              <a:t>Touléjou</a:t>
            </a:r>
            <a:r>
              <a:rPr lang="fr-FR" sz="2800" dirty="0" smtClean="0"/>
              <a:t>, i </a:t>
            </a:r>
            <a:r>
              <a:rPr lang="fr-FR" sz="2800" dirty="0" err="1" smtClean="0"/>
              <a:t>asiz</a:t>
            </a:r>
            <a:r>
              <a:rPr lang="fr-FR" sz="2800" dirty="0" smtClean="0"/>
              <a:t> </a:t>
            </a:r>
            <a:r>
              <a:rPr lang="fr-FR" sz="2800" dirty="0" err="1" smtClean="0"/>
              <a:t>douvan</a:t>
            </a:r>
            <a:r>
              <a:rPr lang="fr-FR" sz="2800" dirty="0" smtClean="0"/>
              <a:t> télé, ka </a:t>
            </a:r>
            <a:r>
              <a:rPr lang="fr-FR" sz="2800" dirty="0" err="1" smtClean="0"/>
              <a:t>gadé</a:t>
            </a:r>
            <a:r>
              <a:rPr lang="fr-FR" sz="2800" dirty="0" smtClean="0"/>
              <a:t> ti </a:t>
            </a:r>
            <a:r>
              <a:rPr lang="fr-FR" sz="2800" dirty="0" err="1" smtClean="0"/>
              <a:t>feyton</a:t>
            </a:r>
            <a:r>
              <a:rPr lang="fr-FR" sz="2800" dirty="0" smtClean="0"/>
              <a:t>-y.</a:t>
            </a:r>
          </a:p>
          <a:p>
            <a:pPr>
              <a:buNone/>
            </a:pPr>
            <a:r>
              <a:rPr lang="fr-FR" sz="2800" dirty="0" err="1" smtClean="0"/>
              <a:t>Jili</a:t>
            </a:r>
            <a:r>
              <a:rPr lang="fr-FR" sz="2800" dirty="0" smtClean="0"/>
              <a:t>, ti </a:t>
            </a:r>
            <a:r>
              <a:rPr lang="fr-FR" sz="2800" dirty="0" err="1" smtClean="0"/>
              <a:t>ich</a:t>
            </a:r>
            <a:r>
              <a:rPr lang="fr-FR" sz="2800" dirty="0" smtClean="0"/>
              <a:t>-li, té </a:t>
            </a:r>
            <a:r>
              <a:rPr lang="fr-FR" sz="2800" dirty="0" err="1" smtClean="0"/>
              <a:t>kou</a:t>
            </a:r>
            <a:r>
              <a:rPr lang="fr-FR" sz="2800" dirty="0" smtClean="0"/>
              <a:t> </a:t>
            </a:r>
            <a:r>
              <a:rPr lang="fr-FR" sz="2800" dirty="0" err="1" smtClean="0"/>
              <a:t>élémantè</a:t>
            </a:r>
            <a:r>
              <a:rPr lang="fr-FR" sz="2800" dirty="0" smtClean="0"/>
              <a:t>, </a:t>
            </a:r>
            <a:r>
              <a:rPr lang="fr-FR" sz="2800" dirty="0" err="1" smtClean="0"/>
              <a:t>adan</a:t>
            </a:r>
            <a:r>
              <a:rPr lang="fr-FR" sz="2800" dirty="0" smtClean="0"/>
              <a:t> </a:t>
            </a:r>
            <a:r>
              <a:rPr lang="fr-FR" sz="2800" dirty="0" err="1" smtClean="0"/>
              <a:t>tilékol</a:t>
            </a:r>
            <a:r>
              <a:rPr lang="fr-FR" sz="2800" dirty="0" smtClean="0"/>
              <a:t>-la </a:t>
            </a:r>
            <a:r>
              <a:rPr lang="fr-FR" sz="2800" dirty="0" err="1" smtClean="0"/>
              <a:t>bò</a:t>
            </a:r>
            <a:r>
              <a:rPr lang="fr-FR" sz="2800" dirty="0" smtClean="0"/>
              <a:t> </a:t>
            </a:r>
            <a:r>
              <a:rPr lang="fr-FR" sz="2800" dirty="0" err="1" smtClean="0"/>
              <a:t>chimen</a:t>
            </a:r>
            <a:r>
              <a:rPr lang="fr-FR" sz="2800" dirty="0" smtClean="0"/>
              <a:t>-an </a:t>
            </a:r>
            <a:r>
              <a:rPr lang="fr-FR" sz="2800" dirty="0" err="1" smtClean="0"/>
              <a:t>ki</a:t>
            </a:r>
            <a:r>
              <a:rPr lang="fr-FR" sz="2800" dirty="0" smtClean="0"/>
              <a:t> ka bout </a:t>
            </a:r>
            <a:r>
              <a:rPr lang="fr-FR" sz="2800" dirty="0" err="1" smtClean="0"/>
              <a:t>kay</a:t>
            </a:r>
            <a:r>
              <a:rPr lang="fr-FR" sz="2800" dirty="0" smtClean="0"/>
              <a:t> man </a:t>
            </a:r>
            <a:r>
              <a:rPr lang="fr-FR" sz="2800" dirty="0" err="1" smtClean="0"/>
              <a:t>Jozèt</a:t>
            </a:r>
            <a:r>
              <a:rPr lang="fr-FR" sz="2800" dirty="0" smtClean="0"/>
              <a:t>. </a:t>
            </a:r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b="1" dirty="0" smtClean="0"/>
              <a:t>An </a:t>
            </a:r>
            <a:r>
              <a:rPr lang="fr-FR" b="1" dirty="0" err="1" smtClean="0"/>
              <a:t>rara</a:t>
            </a:r>
            <a:r>
              <a:rPr lang="fr-FR" b="1" dirty="0" smtClean="0"/>
              <a:t> </a:t>
            </a:r>
            <a:r>
              <a:rPr lang="fr-FR" b="1" dirty="0" err="1" smtClean="0"/>
              <a:t>lasimenn</a:t>
            </a:r>
            <a:r>
              <a:rPr lang="fr-FR" b="1" dirty="0" smtClean="0"/>
              <a:t> sent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895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800" dirty="0" smtClean="0"/>
              <a:t>I </a:t>
            </a:r>
            <a:r>
              <a:rPr lang="fr-FR" sz="2800" dirty="0" err="1" smtClean="0"/>
              <a:t>kontan</a:t>
            </a:r>
            <a:r>
              <a:rPr lang="fr-FR" sz="2800" dirty="0" smtClean="0"/>
              <a:t> </a:t>
            </a:r>
            <a:r>
              <a:rPr lang="fr-FR" sz="2800" dirty="0" err="1" smtClean="0"/>
              <a:t>métrès</a:t>
            </a:r>
            <a:r>
              <a:rPr lang="fr-FR" sz="2800" dirty="0" smtClean="0"/>
              <a:t>-li épi i </a:t>
            </a:r>
            <a:r>
              <a:rPr lang="fr-FR" sz="2800" dirty="0" err="1" smtClean="0"/>
              <a:t>sé</a:t>
            </a:r>
            <a:r>
              <a:rPr lang="fr-FR" sz="2800" dirty="0" smtClean="0"/>
              <a:t> an </a:t>
            </a:r>
            <a:r>
              <a:rPr lang="fr-FR" sz="2800" dirty="0" err="1" smtClean="0"/>
              <a:t>mapipi</a:t>
            </a:r>
            <a:r>
              <a:rPr lang="fr-FR" sz="2800" dirty="0" smtClean="0"/>
              <a:t> </a:t>
            </a:r>
            <a:r>
              <a:rPr lang="fr-FR" sz="2800" dirty="0" err="1" smtClean="0"/>
              <a:t>lékol</a:t>
            </a:r>
            <a:r>
              <a:rPr lang="fr-FR" sz="2800" dirty="0" smtClean="0"/>
              <a:t>-la. </a:t>
            </a:r>
            <a:r>
              <a:rPr lang="fr-FR" sz="2800" dirty="0" err="1" smtClean="0"/>
              <a:t>Apré</a:t>
            </a:r>
            <a:r>
              <a:rPr lang="fr-FR" sz="2800" dirty="0" smtClean="0"/>
              <a:t> </a:t>
            </a:r>
            <a:r>
              <a:rPr lang="fr-FR" sz="2800" dirty="0" err="1" smtClean="0"/>
              <a:t>lékol</a:t>
            </a:r>
            <a:r>
              <a:rPr lang="fr-FR" sz="2800" dirty="0" smtClean="0"/>
              <a:t>, </a:t>
            </a:r>
            <a:r>
              <a:rPr lang="fr-FR" sz="2800" dirty="0" err="1" smtClean="0"/>
              <a:t>lè</a:t>
            </a:r>
            <a:r>
              <a:rPr lang="fr-FR" sz="2800" dirty="0" smtClean="0"/>
              <a:t> </a:t>
            </a:r>
            <a:r>
              <a:rPr lang="fr-FR" sz="2800" dirty="0" err="1" smtClean="0"/>
              <a:t>Jili</a:t>
            </a:r>
            <a:r>
              <a:rPr lang="fr-FR" sz="2800" dirty="0" smtClean="0"/>
              <a:t>  rivé </a:t>
            </a:r>
            <a:r>
              <a:rPr lang="fr-FR" sz="2800" dirty="0" err="1" smtClean="0"/>
              <a:t>kay</a:t>
            </a:r>
            <a:r>
              <a:rPr lang="fr-FR" sz="2800" dirty="0" smtClean="0"/>
              <a:t> </a:t>
            </a:r>
            <a:r>
              <a:rPr lang="fr-FR" sz="2800" dirty="0" err="1" smtClean="0"/>
              <a:t>granmanman</a:t>
            </a:r>
            <a:r>
              <a:rPr lang="fr-FR" sz="2800" dirty="0" smtClean="0"/>
              <a:t>-y, </a:t>
            </a:r>
            <a:r>
              <a:rPr lang="fr-FR" sz="2800" smtClean="0"/>
              <a:t>i té ka </a:t>
            </a:r>
            <a:r>
              <a:rPr lang="fr-FR" sz="2800" dirty="0" err="1" smtClean="0"/>
              <a:t>manjé</a:t>
            </a:r>
            <a:r>
              <a:rPr lang="fr-FR" sz="2800" dirty="0" smtClean="0"/>
              <a:t> </a:t>
            </a:r>
            <a:r>
              <a:rPr lang="fr-FR" sz="2800" dirty="0" err="1" smtClean="0"/>
              <a:t>katrè</a:t>
            </a:r>
            <a:r>
              <a:rPr lang="fr-FR" sz="2800" dirty="0" smtClean="0"/>
              <a:t>-y, </a:t>
            </a:r>
            <a:r>
              <a:rPr lang="fr-FR" sz="2800" dirty="0" err="1" smtClean="0"/>
              <a:t>apré</a:t>
            </a:r>
            <a:r>
              <a:rPr lang="fr-FR" sz="2800" dirty="0" smtClean="0"/>
              <a:t> i ka </a:t>
            </a:r>
            <a:r>
              <a:rPr lang="fr-FR" sz="2800" dirty="0" err="1" smtClean="0"/>
              <a:t>rakonté</a:t>
            </a:r>
            <a:r>
              <a:rPr lang="fr-FR" sz="2800" dirty="0" smtClean="0"/>
              <a:t> </a:t>
            </a:r>
            <a:r>
              <a:rPr lang="fr-FR" sz="2800" dirty="0" err="1" smtClean="0"/>
              <a:t>tou</a:t>
            </a:r>
            <a:r>
              <a:rPr lang="fr-FR" sz="2800" dirty="0" smtClean="0"/>
              <a:t> sa </a:t>
            </a:r>
            <a:r>
              <a:rPr lang="fr-FR" sz="2800" dirty="0" err="1" smtClean="0"/>
              <a:t>ki</a:t>
            </a:r>
            <a:r>
              <a:rPr lang="fr-FR" sz="2800" dirty="0" smtClean="0"/>
              <a:t> </a:t>
            </a:r>
            <a:r>
              <a:rPr lang="fr-FR" sz="2800" dirty="0" err="1" smtClean="0"/>
              <a:t>fet</a:t>
            </a:r>
            <a:r>
              <a:rPr lang="fr-FR" sz="2800" dirty="0" smtClean="0"/>
              <a:t> </a:t>
            </a:r>
            <a:r>
              <a:rPr lang="fr-FR" sz="2800" dirty="0" err="1" smtClean="0"/>
              <a:t>lajounen</a:t>
            </a:r>
            <a:r>
              <a:rPr lang="fr-FR" sz="2800" dirty="0" smtClean="0"/>
              <a:t>-an.</a:t>
            </a:r>
          </a:p>
          <a:p>
            <a:pPr>
              <a:buNone/>
            </a:pPr>
            <a:r>
              <a:rPr lang="fr-FR" sz="2800" dirty="0" smtClean="0"/>
              <a:t>Man </a:t>
            </a:r>
            <a:r>
              <a:rPr lang="fr-FR" sz="2800" dirty="0" err="1" smtClean="0"/>
              <a:t>Jozèt</a:t>
            </a:r>
            <a:r>
              <a:rPr lang="fr-FR" sz="2800" dirty="0" smtClean="0"/>
              <a:t> té ka </a:t>
            </a:r>
            <a:r>
              <a:rPr lang="fr-FR" sz="2800" dirty="0" err="1" smtClean="0"/>
              <a:t>kouté’y</a:t>
            </a:r>
            <a:r>
              <a:rPr lang="fr-FR" sz="2800" dirty="0" smtClean="0"/>
              <a:t> </a:t>
            </a:r>
            <a:r>
              <a:rPr lang="fr-FR" sz="2800" dirty="0" err="1" smtClean="0"/>
              <a:t>san</a:t>
            </a:r>
            <a:r>
              <a:rPr lang="fr-FR" sz="2800" dirty="0" smtClean="0"/>
              <a:t> di </a:t>
            </a:r>
            <a:r>
              <a:rPr lang="fr-FR" sz="2800" dirty="0" err="1" smtClean="0"/>
              <a:t>ayen</a:t>
            </a:r>
            <a:r>
              <a:rPr lang="fr-FR" sz="2800" dirty="0" smtClean="0"/>
              <a:t>. </a:t>
            </a:r>
            <a:r>
              <a:rPr lang="fr-FR" sz="2800" dirty="0" err="1" smtClean="0"/>
              <a:t>Jili</a:t>
            </a:r>
            <a:r>
              <a:rPr lang="fr-FR" sz="2800" dirty="0" smtClean="0"/>
              <a:t> té ka palé </a:t>
            </a:r>
            <a:r>
              <a:rPr lang="fr-FR" sz="2800" dirty="0" err="1" smtClean="0"/>
              <a:t>san</a:t>
            </a:r>
            <a:r>
              <a:rPr lang="fr-FR" sz="2800" dirty="0" smtClean="0"/>
              <a:t> </a:t>
            </a:r>
            <a:r>
              <a:rPr lang="fr-FR" sz="2800" dirty="0" err="1" smtClean="0"/>
              <a:t>frennen</a:t>
            </a:r>
            <a:r>
              <a:rPr lang="fr-FR" sz="2800" dirty="0" smtClean="0"/>
              <a:t>. I té ka di tout </a:t>
            </a:r>
            <a:r>
              <a:rPr lang="fr-FR" sz="2800" dirty="0" err="1" smtClean="0"/>
              <a:t>bagay</a:t>
            </a:r>
            <a:r>
              <a:rPr lang="fr-FR" sz="2800" dirty="0" smtClean="0"/>
              <a:t> </a:t>
            </a:r>
            <a:r>
              <a:rPr lang="fr-FR" sz="2800" dirty="0" err="1" smtClean="0"/>
              <a:t>ki</a:t>
            </a:r>
            <a:r>
              <a:rPr lang="fr-FR" sz="2800" dirty="0" smtClean="0"/>
              <a:t> </a:t>
            </a:r>
            <a:r>
              <a:rPr lang="fr-FR" sz="2800" dirty="0" err="1" smtClean="0"/>
              <a:t>pasé</a:t>
            </a:r>
            <a:r>
              <a:rPr lang="fr-FR" sz="2800" dirty="0" smtClean="0"/>
              <a:t> an </a:t>
            </a:r>
            <a:r>
              <a:rPr lang="fr-FR" sz="2800" dirty="0" err="1" smtClean="0"/>
              <a:t>tet</a:t>
            </a:r>
            <a:r>
              <a:rPr lang="fr-FR" sz="2800" dirty="0" smtClean="0"/>
              <a:t>-li.</a:t>
            </a:r>
          </a:p>
          <a:p>
            <a:pPr>
              <a:buNone/>
            </a:pPr>
            <a:r>
              <a:rPr lang="fr-FR" sz="2800" dirty="0" smtClean="0"/>
              <a:t>I </a:t>
            </a:r>
            <a:r>
              <a:rPr lang="fr-FR" sz="2800" dirty="0" err="1" smtClean="0"/>
              <a:t>pa</a:t>
            </a:r>
            <a:r>
              <a:rPr lang="fr-FR" sz="2800" dirty="0" smtClean="0"/>
              <a:t> té ka </a:t>
            </a:r>
            <a:r>
              <a:rPr lang="fr-FR" sz="2800" dirty="0" err="1" smtClean="0"/>
              <a:t>menm</a:t>
            </a:r>
            <a:r>
              <a:rPr lang="fr-FR" sz="2800" dirty="0" smtClean="0"/>
              <a:t> </a:t>
            </a:r>
            <a:r>
              <a:rPr lang="fr-FR" sz="2800" dirty="0" err="1" smtClean="0"/>
              <a:t>wè</a:t>
            </a:r>
            <a:r>
              <a:rPr lang="fr-FR" sz="2800" dirty="0" smtClean="0"/>
              <a:t>, man </a:t>
            </a:r>
            <a:r>
              <a:rPr lang="fr-FR" sz="2800" dirty="0" err="1" smtClean="0"/>
              <a:t>Jozèt</a:t>
            </a:r>
            <a:r>
              <a:rPr lang="fr-FR" sz="2800" dirty="0" smtClean="0"/>
              <a:t> té </a:t>
            </a:r>
            <a:r>
              <a:rPr lang="fr-FR" sz="2800" dirty="0" err="1" smtClean="0"/>
              <a:t>ja</a:t>
            </a:r>
            <a:r>
              <a:rPr lang="fr-FR" sz="2800" dirty="0" smtClean="0"/>
              <a:t> las péché-</a:t>
            </a:r>
            <a:r>
              <a:rPr lang="fr-FR" sz="2800" dirty="0" err="1" smtClean="0"/>
              <a:t>lanbi</a:t>
            </a:r>
            <a:r>
              <a:rPr lang="fr-FR" sz="2800" dirty="0" smtClean="0"/>
              <a:t> </a:t>
            </a:r>
            <a:r>
              <a:rPr lang="fr-FR" sz="2800" dirty="0" err="1" smtClean="0"/>
              <a:t>adan</a:t>
            </a:r>
            <a:r>
              <a:rPr lang="fr-FR" sz="2800" dirty="0" smtClean="0"/>
              <a:t> </a:t>
            </a:r>
            <a:r>
              <a:rPr lang="fr-FR" sz="2800" dirty="0" err="1" smtClean="0"/>
              <a:t>fotey</a:t>
            </a:r>
            <a:r>
              <a:rPr lang="fr-FR" sz="2800" dirty="0" smtClean="0"/>
              <a:t>-la, </a:t>
            </a:r>
            <a:r>
              <a:rPr lang="fr-FR" sz="2800" dirty="0" err="1" smtClean="0"/>
              <a:t>douvan</a:t>
            </a:r>
            <a:r>
              <a:rPr lang="fr-FR" sz="2800" dirty="0" smtClean="0"/>
              <a:t> télé-a.</a:t>
            </a:r>
          </a:p>
          <a:p>
            <a:pPr>
              <a:buNone/>
            </a:pPr>
            <a:r>
              <a:rPr lang="fr-FR" sz="2800" dirty="0" err="1" smtClean="0"/>
              <a:t>Kon</a:t>
            </a:r>
            <a:r>
              <a:rPr lang="fr-FR" sz="2800" dirty="0" smtClean="0"/>
              <a:t> di </a:t>
            </a:r>
            <a:r>
              <a:rPr lang="fr-FR" sz="2800" dirty="0" err="1" smtClean="0"/>
              <a:t>parol</a:t>
            </a:r>
            <a:r>
              <a:rPr lang="fr-FR" sz="2800" dirty="0" smtClean="0"/>
              <a:t>-la: </a:t>
            </a:r>
            <a:r>
              <a:rPr lang="fr-FR" sz="2800" b="1" i="1" u="sng" dirty="0" smtClean="0"/>
              <a:t>« Mi </a:t>
            </a:r>
            <a:r>
              <a:rPr lang="fr-FR" sz="2800" b="1" i="1" u="sng" dirty="0" err="1" smtClean="0"/>
              <a:t>rara</a:t>
            </a:r>
            <a:r>
              <a:rPr lang="fr-FR" sz="2800" b="1" i="1" u="sng" dirty="0" smtClean="0"/>
              <a:t> </a:t>
            </a:r>
            <a:r>
              <a:rPr lang="fr-FR" sz="2800" b="1" i="1" u="sng" dirty="0" err="1" smtClean="0"/>
              <a:t>lasimenn</a:t>
            </a:r>
            <a:r>
              <a:rPr lang="fr-FR" sz="2800" b="1" i="1" u="sng" dirty="0" smtClean="0"/>
              <a:t> sent !»</a:t>
            </a:r>
          </a:p>
          <a:p>
            <a:pPr algn="ctr">
              <a:buNone/>
            </a:pPr>
            <a:endParaRPr lang="fr-FR" sz="2400" b="1" dirty="0" smtClean="0"/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b="1" dirty="0" smtClean="0"/>
              <a:t>An </a:t>
            </a:r>
            <a:r>
              <a:rPr lang="fr-FR" b="1" dirty="0" err="1" smtClean="0"/>
              <a:t>rara</a:t>
            </a:r>
            <a:r>
              <a:rPr lang="fr-FR" b="1" dirty="0" smtClean="0"/>
              <a:t> la </a:t>
            </a:r>
            <a:r>
              <a:rPr lang="fr-FR" b="1" dirty="0" err="1" smtClean="0"/>
              <a:t>simenn</a:t>
            </a:r>
            <a:r>
              <a:rPr lang="fr-FR" b="1" dirty="0" smtClean="0"/>
              <a:t> sent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pic>
        <p:nvPicPr>
          <p:cNvPr id="2050" name="Picture 2" descr="C:\Users\RUDOLPH\Desktop\2013_06_06\AAN RARA LA SIMENN SEN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893076" y="-321496"/>
            <a:ext cx="5357850" cy="8572562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89548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sz="8800" dirty="0" smtClean="0"/>
          </a:p>
          <a:p>
            <a:pPr algn="ctr">
              <a:buNone/>
            </a:pPr>
            <a:r>
              <a:rPr lang="fr-FR" sz="8800" dirty="0" err="1" smtClean="0"/>
              <a:t>Manmay</a:t>
            </a:r>
            <a:r>
              <a:rPr lang="fr-FR" sz="8800" dirty="0" smtClean="0"/>
              <a:t> , i bout…</a:t>
            </a:r>
          </a:p>
          <a:p>
            <a:pPr>
              <a:buNone/>
            </a:pPr>
            <a:endParaRPr lang="fr-FR" sz="2400" b="1" dirty="0" smtClean="0"/>
          </a:p>
          <a:p>
            <a:pPr>
              <a:buNone/>
            </a:pPr>
            <a:endParaRPr lang="fr-FR" sz="2400" b="1" dirty="0" smtClean="0"/>
          </a:p>
          <a:p>
            <a:pPr algn="ctr">
              <a:buNone/>
            </a:pPr>
            <a:endParaRPr lang="fr-FR" sz="2400" b="1" dirty="0" smtClean="0"/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omenade">
  <a:themeElements>
    <a:clrScheme name="Promenad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Promenade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romenade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466</TotalTime>
  <Words>869</Words>
  <Application>Microsoft Office PowerPoint</Application>
  <PresentationFormat>Affichage à l'écran (4:3)</PresentationFormat>
  <Paragraphs>116</Paragraphs>
  <Slides>14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Promenade</vt:lpstr>
      <vt:lpstr>Diapositive 1</vt:lpstr>
      <vt:lpstr>Un mauvais copain  </vt:lpstr>
      <vt:lpstr>Un mauvais copain  </vt:lpstr>
      <vt:lpstr>Un mauvais copain  </vt:lpstr>
      <vt:lpstr>UNe sacree famille </vt:lpstr>
      <vt:lpstr>UNe sacree famille </vt:lpstr>
      <vt:lpstr>UNe sacree famille </vt:lpstr>
      <vt:lpstr>UNe fille peu serieuse </vt:lpstr>
      <vt:lpstr>UNe fille peu serieuse </vt:lpstr>
      <vt:lpstr>UNe fille peu serieuse </vt:lpstr>
      <vt:lpstr>An rara lasimenn sent </vt:lpstr>
      <vt:lpstr>An rara lasimenn sent </vt:lpstr>
      <vt:lpstr>An rara la simenn sent 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RUDOLPH</dc:creator>
  <cp:lastModifiedBy>RUDOLPH</cp:lastModifiedBy>
  <cp:revision>66</cp:revision>
  <dcterms:created xsi:type="dcterms:W3CDTF">2013-05-10T14:10:23Z</dcterms:created>
  <dcterms:modified xsi:type="dcterms:W3CDTF">2013-09-24T14:03:32Z</dcterms:modified>
</cp:coreProperties>
</file>