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AVI" ContentType="video/unknown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4"/>
  </p:notesMasterIdLst>
  <p:sldIdLst>
    <p:sldId id="325" r:id="rId2"/>
    <p:sldId id="324" r:id="rId3"/>
    <p:sldId id="323" r:id="rId4"/>
    <p:sldId id="322" r:id="rId5"/>
    <p:sldId id="318" r:id="rId6"/>
    <p:sldId id="264" r:id="rId7"/>
    <p:sldId id="310" r:id="rId8"/>
    <p:sldId id="257" r:id="rId9"/>
    <p:sldId id="258" r:id="rId10"/>
    <p:sldId id="313" r:id="rId11"/>
    <p:sldId id="259" r:id="rId12"/>
    <p:sldId id="277" r:id="rId13"/>
    <p:sldId id="261" r:id="rId14"/>
    <p:sldId id="311" r:id="rId15"/>
    <p:sldId id="263" r:id="rId16"/>
    <p:sldId id="265" r:id="rId17"/>
    <p:sldId id="309" r:id="rId18"/>
    <p:sldId id="266" r:id="rId19"/>
    <p:sldId id="278" r:id="rId20"/>
    <p:sldId id="279" r:id="rId21"/>
    <p:sldId id="284" r:id="rId22"/>
    <p:sldId id="280" r:id="rId23"/>
    <p:sldId id="281" r:id="rId24"/>
    <p:sldId id="282" r:id="rId25"/>
    <p:sldId id="290" r:id="rId26"/>
    <p:sldId id="291" r:id="rId27"/>
    <p:sldId id="292" r:id="rId28"/>
    <p:sldId id="297" r:id="rId29"/>
    <p:sldId id="317" r:id="rId30"/>
    <p:sldId id="298" r:id="rId31"/>
    <p:sldId id="301" r:id="rId32"/>
    <p:sldId id="299" r:id="rId33"/>
    <p:sldId id="302" r:id="rId34"/>
    <p:sldId id="300" r:id="rId35"/>
    <p:sldId id="293" r:id="rId36"/>
    <p:sldId id="294" r:id="rId37"/>
    <p:sldId id="303" r:id="rId38"/>
    <p:sldId id="307" r:id="rId39"/>
    <p:sldId id="315" r:id="rId40"/>
    <p:sldId id="287" r:id="rId41"/>
    <p:sldId id="320" r:id="rId42"/>
    <p:sldId id="326" r:id="rId4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66FF33"/>
    <a:srgbClr val="00FF00"/>
    <a:srgbClr val="660066"/>
    <a:srgbClr val="66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3" autoAdjust="0"/>
    <p:restoredTop sz="94660"/>
  </p:normalViewPr>
  <p:slideViewPr>
    <p:cSldViewPr snapToGrid="0">
      <p:cViewPr varScale="1">
        <p:scale>
          <a:sx n="70" d="100"/>
          <a:sy n="70" d="100"/>
        </p:scale>
        <p:origin x="-96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206A3-35D4-4CF3-9350-AA53F12DE9CA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239D3-1D05-4D02-9F9B-AE8D09FFE3A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82644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239D3-1D05-4D02-9F9B-AE8D09FFE3A4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7915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239D3-1D05-4D02-9F9B-AE8D09FFE3A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098964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210289511"/>
      </p:ext>
    </p:extLst>
  </p:cSld>
  <p:clrMapOvr>
    <a:masterClrMapping/>
  </p:clrMapOvr>
  <p:transition spd="slow" advClick="0" advTm="6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69193376"/>
      </p:ext>
    </p:extLst>
  </p:cSld>
  <p:clrMapOvr>
    <a:masterClrMapping/>
  </p:clrMapOvr>
  <p:transition spd="slow" advClick="0" advTm="6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02088289"/>
      </p:ext>
    </p:extLst>
  </p:cSld>
  <p:clrMapOvr>
    <a:masterClrMapping/>
  </p:clrMapOvr>
  <p:transition spd="slow" advClick="0" advTm="6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95747412"/>
      </p:ext>
    </p:extLst>
  </p:cSld>
  <p:clrMapOvr>
    <a:masterClrMapping/>
  </p:clrMapOvr>
  <p:transition spd="slow" advClick="0" advTm="6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85479530"/>
      </p:ext>
    </p:extLst>
  </p:cSld>
  <p:clrMapOvr>
    <a:masterClrMapping/>
  </p:clrMapOvr>
  <p:transition spd="slow" advClick="0" advTm="6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76084278"/>
      </p:ext>
    </p:extLst>
  </p:cSld>
  <p:clrMapOvr>
    <a:masterClrMapping/>
  </p:clrMapOvr>
  <p:transition spd="slow" advClick="0" advTm="6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74727921"/>
      </p:ext>
    </p:extLst>
  </p:cSld>
  <p:clrMapOvr>
    <a:masterClrMapping/>
  </p:clrMapOvr>
  <p:transition spd="slow" advClick="0" advTm="6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94387895"/>
      </p:ext>
    </p:extLst>
  </p:cSld>
  <p:clrMapOvr>
    <a:masterClrMapping/>
  </p:clrMapOvr>
  <p:transition spd="slow" advClick="0" advTm="6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531917738"/>
      </p:ext>
    </p:extLst>
  </p:cSld>
  <p:clrMapOvr>
    <a:masterClrMapping/>
  </p:clrMapOvr>
  <p:transition spd="slow" advClick="0" advTm="6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68253791"/>
      </p:ext>
    </p:extLst>
  </p:cSld>
  <p:clrMapOvr>
    <a:masterClrMapping/>
  </p:clrMapOvr>
  <p:transition spd="slow" advClick="0" advTm="6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649651471"/>
      </p:ext>
    </p:extLst>
  </p:cSld>
  <p:clrMapOvr>
    <a:masterClrMapping/>
  </p:clrMapOvr>
  <p:transition spd="slow" advClick="0" advTm="6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382CD-EA37-4A83-B7EE-193749243E26}" type="datetimeFigureOut">
              <a:rPr lang="fr-FR" smtClean="0"/>
              <a:pPr/>
              <a:t>11/02/2014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8262C-56F1-46BE-B20B-CBFDC60CED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5436120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Click="0" advTm="6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image" Target="../media/image1.jpeg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5" Type="http://schemas.openxmlformats.org/officeDocument/2006/relationships/image" Target="../media/image4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hyperlink" Target="http://www.google.com/url?sa=i&amp;rct=j&amp;q=g%C3%A2teau+manioc+r%C3%A9union&amp;source=images&amp;cd=&amp;cad=rja&amp;docid=jf7d-hOcO5h5AM&amp;tbnid=tAUDmO4XGK5AJM:&amp;ved=0CAUQjRw&amp;url=http://elodie-leb.skyrock.com/3000425505-LES-DESSERTS.html&amp;ei=t9ajUf2jMsSh0QWM94HQCw&amp;bvm=bv.47008514,d.d2k&amp;psig=AFQjCNExuqFXBUdMXDOCbFM6USq_euZuUw&amp;ust=1369778220256879" TargetMode="External"/><Relationship Id="rId1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3.AVI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05119" y="188259"/>
            <a:ext cx="11201400" cy="4891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LVR créole 1</a:t>
            </a:r>
            <a:r>
              <a:rPr lang="fr-FR" sz="2000" b="1" baseline="30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degré</a:t>
            </a:r>
          </a:p>
          <a:p>
            <a:pPr algn="ctr"/>
            <a:endParaRPr lang="fr-FR" sz="2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tour de la Martinique en 50 jours</a:t>
            </a:r>
          </a:p>
          <a:p>
            <a:pPr algn="ctr"/>
            <a:endParaRPr lang="fr-FR" sz="2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Circonscription de Fort de France 1</a:t>
            </a:r>
          </a:p>
          <a:p>
            <a:pPr algn="ctr"/>
            <a:endParaRPr lang="fr-FR" sz="2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7200" b="1" dirty="0" err="1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Manniok</a:t>
            </a:r>
            <a:r>
              <a:rPr lang="fr-FR" sz="7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sa </a:t>
            </a:r>
            <a:r>
              <a:rPr lang="fr-FR" sz="7200" b="1" dirty="0" err="1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fr-FR" sz="7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7200" b="1" dirty="0" err="1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yé</a:t>
            </a:r>
            <a:r>
              <a:rPr lang="fr-FR" sz="7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fr-FR" sz="7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Ecole de Morne Calebasse</a:t>
            </a:r>
          </a:p>
          <a:p>
            <a:pPr algn="ctr"/>
            <a:endParaRPr lang="fr-FR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CM1/CM2</a:t>
            </a:r>
          </a:p>
          <a:p>
            <a:pPr algn="ctr"/>
            <a:r>
              <a:rPr lang="fr-FR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FONSAT </a:t>
            </a:r>
            <a:r>
              <a:rPr lang="fr-FR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Myrella</a:t>
            </a:r>
            <a:r>
              <a:rPr lang="fr-FR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BIZON Monique</a:t>
            </a:r>
            <a:r>
              <a:rPr lang="fr-FR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fr-FR" sz="32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Année scolaire 2012/2013</a:t>
            </a:r>
          </a:p>
          <a:p>
            <a:pPr algn="ctr"/>
            <a:endParaRPr lang="fr-FR" sz="24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6530548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94855" y="428625"/>
            <a:ext cx="11242963" cy="1940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6600" b="1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Manniok</a:t>
            </a:r>
            <a:r>
              <a:rPr lang="fr-FR" sz="6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sa </a:t>
            </a:r>
            <a:r>
              <a:rPr lang="fr-FR" sz="6600" b="1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fr-FR" sz="6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600" b="1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yé</a:t>
            </a:r>
            <a:r>
              <a:rPr lang="fr-FR" sz="6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fr-FR" sz="6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23950" algn="l"/>
              </a:tabLst>
            </a:pPr>
            <a:r>
              <a:rPr lang="fr-FR" sz="40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Annou</a:t>
            </a:r>
            <a:r>
              <a:rPr lang="fr-FR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aprann</a:t>
            </a:r>
            <a:r>
              <a:rPr lang="fr-FR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konnèt</a:t>
            </a:r>
            <a:r>
              <a:rPr lang="fr-FR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matjoukann</a:t>
            </a:r>
            <a:r>
              <a:rPr lang="fr-FR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kiltirèl-nou</a:t>
            </a:r>
            <a:endParaRPr lang="fr-FR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27427175"/>
              </p:ext>
            </p:extLst>
          </p:nvPr>
        </p:nvGraphicFramePr>
        <p:xfrm>
          <a:off x="2744718" y="2797589"/>
          <a:ext cx="7125016" cy="29482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380"/>
                <a:gridCol w="1799711"/>
                <a:gridCol w="2103696"/>
                <a:gridCol w="1840229"/>
              </a:tblGrid>
              <a:tr h="1513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1427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3000" algn="l"/>
                        </a:tabLst>
                      </a:pPr>
                      <a:endParaRPr lang="fr-FR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060" name="Image 4" descr="numérisation005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0431" y="2889457"/>
            <a:ext cx="1104900" cy="1162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Image 10" descr="numérisation005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4050" y="3028985"/>
            <a:ext cx="1561686" cy="10411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Image 9" descr="numérisation005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5544" y="2889457"/>
            <a:ext cx="1617669" cy="12489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Image 15" descr="201303032118_000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3021" y="2904241"/>
            <a:ext cx="1416246" cy="12906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Image 19" descr="DSC0109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0431" y="4423062"/>
            <a:ext cx="1086697" cy="11177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Image 18" descr="DSC0113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112" y="4423062"/>
            <a:ext cx="1497561" cy="11177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Image 21" descr="201303032118_000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8029" y="4572000"/>
            <a:ext cx="1587444" cy="9688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irc_mi" descr="http://6d.img.v4.skyrock.net/7325/78217325/pics/3000425505_1_5_stxAUCFU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413" y="4448160"/>
            <a:ext cx="1456864" cy="10926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4" descr="numérisation005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4900" cy="1162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Image 10" descr="numérisation0056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91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Image 9" descr="numérisation0051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" cy="1000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Image 15" descr="201303032118_0003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1100" cy="1076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Image 19" descr="DSC01098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125" cy="1028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Image 18" descr="DSC01139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14450" cy="981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Image 21" descr="201303032118_0002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" cy="790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irc_mi" descr="http://6d.img.v4.skyrock.net/7325/78217325/pics/3000425505_1_5_stxAUCFU.jpg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" cy="857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54802768"/>
      </p:ext>
    </p:extLst>
  </p:cSld>
  <p:clrMapOvr>
    <a:masterClrMapping/>
  </p:clrMapOvr>
  <p:transition spd="slow" advClick="0" advTm="6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1194952" y="1610591"/>
            <a:ext cx="9871366" cy="3678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20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</a:t>
            </a:r>
            <a:r>
              <a:rPr lang="fr-FR" sz="20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="" xmlns:p14="http://schemas.microsoft.com/office/powerpoint/2010/main" val="2376530548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46808" y="103909"/>
            <a:ext cx="10972800" cy="6525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Mwen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rasin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bwa</a:t>
            </a:r>
            <a:endParaRPr lang="fr-FR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fr-F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Mwen</a:t>
            </a:r>
            <a:r>
              <a:rPr lang="fr-FR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sòti</a:t>
            </a:r>
            <a:r>
              <a:rPr lang="fr-FR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fr-FR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koté</a:t>
            </a:r>
            <a:r>
              <a:rPr lang="fr-FR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Brézil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b="1" dirty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zanmérendjen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mennen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mwen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adan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bannzil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Lakarayib</a:t>
            </a:r>
            <a:endParaRPr lang="fr-FR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Mwen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potomitan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manjé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zanmérendjen</a:t>
            </a:r>
            <a:endParaRPr lang="fr-FR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5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Mwen</a:t>
            </a:r>
            <a:r>
              <a:rPr lang="fr-FR" sz="5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5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5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mwen</a:t>
            </a:r>
            <a:r>
              <a:rPr lang="fr-FR" sz="5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5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="" xmlns:p14="http://schemas.microsoft.com/office/powerpoint/2010/main" val="89941711"/>
      </p:ext>
    </p:extLst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 tmFilter="0, 0; .2, .5; .8, .5; 1, 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500" autoRev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0" tmFilter="0, 0; .2, .5; .8, .5; 1, 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0" autoRev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0" tmFilter="0, 0; .2, .5; .8, .5; 1, 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0" autoRev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0" tmFilter="0, 0; .2, .5; .8, .5; 1, 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0" autoRev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0" tmFilter="0, 0; .2, .5; .8, .5; 1, 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500" autoRev="1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441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8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8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675409" y="2169679"/>
            <a:ext cx="10678391" cy="3212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Léritaj</a:t>
            </a:r>
            <a:r>
              <a:rPr lang="fr-FR" sz="7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zanmérendjen</a:t>
            </a:r>
            <a:endParaRPr lang="fr-FR" sz="72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7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Potomitan</a:t>
            </a:r>
            <a:r>
              <a:rPr lang="fr-FR" sz="7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jaden</a:t>
            </a:r>
            <a:r>
              <a:rPr lang="fr-FR" sz="7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kréyol</a:t>
            </a:r>
            <a:endParaRPr lang="fr-FR" sz="7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5439186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465" y="90621"/>
            <a:ext cx="10515600" cy="1067234"/>
          </a:xfrm>
        </p:spPr>
        <p:txBody>
          <a:bodyPr>
            <a:normAutofit/>
          </a:bodyPr>
          <a:lstStyle/>
          <a:p>
            <a:pPr algn="ctr"/>
            <a:r>
              <a:rPr lang="fr-FR" sz="6600" b="1" dirty="0">
                <a:latin typeface="Arial" panose="020B0604020202020204" pitchFamily="34" charset="0"/>
                <a:cs typeface="Arial" panose="020B0604020202020204" pitchFamily="34" charset="0"/>
              </a:rPr>
              <a:t>An chan </a:t>
            </a:r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866962" y="2128308"/>
            <a:ext cx="6838102" cy="36061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95095" y="1278082"/>
            <a:ext cx="3702627" cy="54267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887581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14945" y="167699"/>
            <a:ext cx="9407236" cy="1318202"/>
          </a:xfrm>
        </p:spPr>
        <p:txBody>
          <a:bodyPr>
            <a:normAutofit/>
          </a:bodyPr>
          <a:lstStyle/>
          <a:p>
            <a:pPr algn="ctr"/>
            <a:r>
              <a:rPr lang="fr-F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fr-FR" sz="7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pié</a:t>
            </a:r>
            <a:r>
              <a:rPr lang="fr-F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319" y="1766454"/>
            <a:ext cx="3631622" cy="48421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2620032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428017"/>
            <a:ext cx="9355282" cy="5983174"/>
          </a:xfrm>
        </p:spPr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  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2508661" y="1536013"/>
            <a:ext cx="7592789" cy="49894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38506" y="230590"/>
            <a:ext cx="362150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835875"/>
      </p:ext>
    </p:extLst>
  </p:cSld>
  <p:clrMapOvr>
    <a:masterClrMapping/>
  </p:clrMapOvr>
  <p:transition spd="slow" advClick="0" advTm="6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2589" y="219978"/>
            <a:ext cx="9144000" cy="1016540"/>
          </a:xfrm>
        </p:spPr>
        <p:txBody>
          <a:bodyPr>
            <a:noAutofit/>
          </a:bodyPr>
          <a:lstStyle/>
          <a:p>
            <a:r>
              <a:rPr lang="fr-FR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Fey</a:t>
            </a:r>
            <a:r>
              <a:rPr lang="fr-F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940" y="1675609"/>
            <a:ext cx="3690589" cy="492078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534000" y="1718376"/>
            <a:ext cx="4435314" cy="48780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3405651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800100" y="234176"/>
            <a:ext cx="11118272" cy="6222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koté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anmérik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isid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Lafrik,yo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manjé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-la.</a:t>
            </a:r>
          </a:p>
          <a:p>
            <a:pPr>
              <a:lnSpc>
                <a:spcPct val="150000"/>
              </a:lnSpc>
            </a:pP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bouyi’y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oben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krazé’y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apré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mélanjé’y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épi dot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bagay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kontel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krab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kribich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pwason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053928"/>
      </p:ext>
    </p:extLst>
  </p:cSld>
  <p:clrMapOvr>
    <a:masterClrMapping/>
  </p:clrMapOvr>
  <p:transition spd="slow" advClick="0" advTm="14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36765" y="308510"/>
            <a:ext cx="8193974" cy="1240148"/>
          </a:xfrm>
        </p:spPr>
        <p:txBody>
          <a:bodyPr>
            <a:noAutofit/>
          </a:bodyPr>
          <a:lstStyle/>
          <a:p>
            <a:r>
              <a:rPr lang="fr-FR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Koté</a:t>
            </a:r>
            <a:r>
              <a:rPr lang="fr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fr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twouvé</a:t>
            </a:r>
            <a:r>
              <a:rPr lang="fr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:                      </a:t>
            </a:r>
            <a:r>
              <a:rPr lang="fr-FR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gwo</a:t>
            </a:r>
            <a:r>
              <a:rPr lang="fr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péyi</a:t>
            </a:r>
            <a:r>
              <a:rPr lang="fr-F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pwodiktè</a:t>
            </a:r>
            <a:endParaRPr lang="fr-F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916" y="1781300"/>
            <a:ext cx="8603673" cy="4862866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7476257" y="2556164"/>
            <a:ext cx="1543051" cy="916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err="1" smtClean="0">
                <a:solidFill>
                  <a:srgbClr val="FF0000"/>
                </a:solidFill>
              </a:rPr>
              <a:t>Lazi</a:t>
            </a:r>
            <a:endParaRPr lang="fr-FR" sz="3600" b="1" dirty="0" smtClean="0">
              <a:solidFill>
                <a:srgbClr val="FF0000"/>
              </a:solidFill>
            </a:endParaRPr>
          </a:p>
          <a:p>
            <a:pPr algn="ctr"/>
            <a:r>
              <a:rPr lang="fr-FR" b="1" dirty="0" smtClean="0">
                <a:solidFill>
                  <a:srgbClr val="FFFF00"/>
                </a:solidFill>
              </a:rPr>
              <a:t>n°2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504209" y="4197927"/>
            <a:ext cx="2117146" cy="1246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err="1" smtClean="0">
                <a:solidFill>
                  <a:srgbClr val="FF0000"/>
                </a:solidFill>
              </a:rPr>
              <a:t>Lakarayib</a:t>
            </a:r>
            <a:endParaRPr lang="fr-FR" sz="2400" b="1" dirty="0" smtClean="0">
              <a:solidFill>
                <a:srgbClr val="FF0000"/>
              </a:solidFill>
            </a:endParaRPr>
          </a:p>
          <a:p>
            <a:pPr algn="ctr"/>
            <a:r>
              <a:rPr lang="fr-FR" sz="2400" b="1" dirty="0" err="1" smtClean="0">
                <a:solidFill>
                  <a:srgbClr val="FF0000"/>
                </a:solidFill>
              </a:rPr>
              <a:t>Lanmérik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lisid</a:t>
            </a:r>
            <a:endParaRPr lang="fr-FR" sz="2400" b="1" dirty="0" smtClean="0">
              <a:solidFill>
                <a:srgbClr val="FF0000"/>
              </a:solidFill>
            </a:endParaRPr>
          </a:p>
          <a:p>
            <a:pPr algn="ctr"/>
            <a:r>
              <a:rPr lang="fr-FR" b="1" dirty="0">
                <a:solidFill>
                  <a:srgbClr val="FFFF00"/>
                </a:solidFill>
              </a:rPr>
              <a:t>n</a:t>
            </a:r>
            <a:r>
              <a:rPr lang="fr-FR" b="1" dirty="0" smtClean="0">
                <a:solidFill>
                  <a:srgbClr val="FFFF00"/>
                </a:solidFill>
              </a:rPr>
              <a:t>°3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314950" y="4073314"/>
            <a:ext cx="1506682" cy="9870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err="1" smtClean="0">
                <a:solidFill>
                  <a:srgbClr val="FF0000"/>
                </a:solidFill>
              </a:rPr>
              <a:t>Lafrik</a:t>
            </a:r>
            <a:r>
              <a:rPr lang="fr-FR" sz="3200" b="1" dirty="0" smtClean="0">
                <a:solidFill>
                  <a:srgbClr val="FF0000"/>
                </a:solidFill>
              </a:rPr>
              <a:t>  </a:t>
            </a:r>
          </a:p>
          <a:p>
            <a:pPr algn="ctr"/>
            <a:r>
              <a:rPr lang="fr-FR" b="1" dirty="0" smtClean="0">
                <a:solidFill>
                  <a:srgbClr val="FFFF00"/>
                </a:solidFill>
              </a:rPr>
              <a:t>n°1</a:t>
            </a:r>
            <a:endParaRPr lang="fr-FR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623011"/>
      </p:ext>
    </p:extLst>
  </p:cSld>
  <p:clrMapOvr>
    <a:masterClrMapping/>
  </p:clrMapOvr>
  <p:transition spd="slow" advClick="0" advTm="11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809" y="1134052"/>
            <a:ext cx="10515600" cy="4759325"/>
          </a:xfrm>
        </p:spPr>
        <p:txBody>
          <a:bodyPr>
            <a:normAutofit/>
          </a:bodyPr>
          <a:lstStyle/>
          <a:p>
            <a:pPr algn="ctr"/>
            <a:r>
              <a:rPr lang="fr-FR" sz="15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 dé </a:t>
            </a:r>
            <a:r>
              <a:rPr lang="fr-FR" sz="150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kalté</a:t>
            </a:r>
            <a:r>
              <a:rPr lang="fr-FR" sz="15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50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150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5105475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93718" y="436417"/>
            <a:ext cx="9267580" cy="924792"/>
          </a:xfrm>
        </p:spPr>
        <p:txBody>
          <a:bodyPr>
            <a:noAutofit/>
          </a:bodyPr>
          <a:lstStyle/>
          <a:p>
            <a:r>
              <a:rPr lang="fr-FR" sz="4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dou</a:t>
            </a:r>
            <a:r>
              <a:rPr lang="fr-FR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oben</a:t>
            </a:r>
            <a:r>
              <a:rPr lang="fr-FR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kan-</a:t>
            </a:r>
            <a:r>
              <a:rPr lang="fr-FR" sz="4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7227499" y="309514"/>
            <a:ext cx="3733799" cy="1716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6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4169009" y="5122719"/>
            <a:ext cx="8022991" cy="924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manjé’y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lédjim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4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680732" y="1254195"/>
            <a:ext cx="3260738" cy="34985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430928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5" y="446812"/>
            <a:ext cx="9365672" cy="924790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anmè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125" y="1649844"/>
            <a:ext cx="4659649" cy="3494737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2116243" y="5621010"/>
            <a:ext cx="7444672" cy="894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épi’y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fè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5838579" y="1973656"/>
            <a:ext cx="6017448" cy="2941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I ni an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pwézon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adan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lasid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sianidrik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Pou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tiré’y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fodré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ou lavé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ek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tchuit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-li.</a:t>
            </a:r>
          </a:p>
        </p:txBody>
      </p:sp>
    </p:spTree>
    <p:extLst>
      <p:ext uri="{BB962C8B-B14F-4D97-AF65-F5344CB8AC3E}">
        <p14:creationId xmlns="" xmlns:p14="http://schemas.microsoft.com/office/powerpoint/2010/main" val="1635358418"/>
      </p:ext>
    </p:extLst>
  </p:cSld>
  <p:clrMapOvr>
    <a:masterClrMapping/>
  </p:clrMapOvr>
  <p:transition spd="slow" advClick="0" advTm="12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03487" y="351573"/>
            <a:ext cx="11059022" cy="1001949"/>
          </a:xfrm>
        </p:spPr>
        <p:txBody>
          <a:bodyPr>
            <a:noAutofit/>
          </a:bodyPr>
          <a:lstStyle/>
          <a:p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Raché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épi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fouch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koutla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52" y="1683821"/>
            <a:ext cx="5550736" cy="41630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099530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08123" y="1704108"/>
            <a:ext cx="3614738" cy="482369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-1"/>
          <a:stretch/>
        </p:blipFill>
        <p:spPr>
          <a:xfrm>
            <a:off x="8624455" y="1683023"/>
            <a:ext cx="3251893" cy="4922709"/>
          </a:xfrm>
          <a:prstGeom prst="rect">
            <a:avLst/>
          </a:prstGeom>
        </p:spPr>
      </p:pic>
      <p:sp>
        <p:nvSpPr>
          <p:cNvPr id="4" name="Sous-titre 2"/>
          <p:cNvSpPr txBox="1">
            <a:spLocks/>
          </p:cNvSpPr>
          <p:nvPr/>
        </p:nvSpPr>
        <p:spPr>
          <a:xfrm>
            <a:off x="1420090" y="5368494"/>
            <a:ext cx="9144000" cy="94917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5633603" y="614210"/>
            <a:ext cx="5235288" cy="879770"/>
          </a:xfrm>
        </p:spPr>
        <p:txBody>
          <a:bodyPr>
            <a:noAutofit/>
          </a:bodyPr>
          <a:lstStyle/>
          <a:p>
            <a:pPr algn="ctr"/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Planté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re 4"/>
          <p:cNvSpPr txBox="1">
            <a:spLocks/>
          </p:cNvSpPr>
          <p:nvPr/>
        </p:nvSpPr>
        <p:spPr>
          <a:xfrm>
            <a:off x="169120" y="581891"/>
            <a:ext cx="3953741" cy="9120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Fouyé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tè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7161565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7111" y="426964"/>
            <a:ext cx="11443856" cy="588462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Lè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ou fini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raché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-la,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fok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koupé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tij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 an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pliziè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mòso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miziré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santimet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Apré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sa, ou ka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fouyé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tè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 épi an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fouch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mété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plan-an, an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travè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adan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tè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-a.</a:t>
            </a:r>
            <a:b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Fok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atann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nef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fr-F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pou </a:t>
            </a:r>
            <a:r>
              <a:rPr lang="fr-F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larékolt</a:t>
            </a:r>
            <a:r>
              <a:rPr lang="fr-FR" sz="4000" b="1" dirty="0" smtClean="0"/>
              <a:t>.</a:t>
            </a:r>
            <a:endParaRPr lang="fr-FR" sz="4000" b="1" dirty="0"/>
          </a:p>
        </p:txBody>
      </p:sp>
    </p:spTree>
    <p:extLst>
      <p:ext uri="{BB962C8B-B14F-4D97-AF65-F5344CB8AC3E}">
        <p14:creationId xmlns="" xmlns:p14="http://schemas.microsoft.com/office/powerpoint/2010/main" val="2514315192"/>
      </p:ext>
    </p:extLst>
  </p:cSld>
  <p:clrMapOvr>
    <a:masterClrMapping/>
  </p:clrMapOvr>
  <p:transition spd="slow" advClick="0" advTm="17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7012" y="1002410"/>
            <a:ext cx="6507679" cy="4953065"/>
          </a:xfrm>
        </p:spPr>
        <p:txBody>
          <a:bodyPr>
            <a:normAutofit/>
          </a:bodyPr>
          <a:lstStyle/>
          <a:p>
            <a:pPr algn="ctr"/>
            <a:r>
              <a:rPr lang="fr-FR" sz="8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Atjolman</a:t>
            </a:r>
            <a:r>
              <a:rPr lang="fr-FR" sz="8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sz="8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8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8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</a:t>
            </a:r>
            <a:r>
              <a:rPr lang="fr-FR" sz="8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fè</a:t>
            </a:r>
            <a:r>
              <a:rPr lang="fr-FR" sz="8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8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sz="8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803071" y="1002410"/>
            <a:ext cx="3935184" cy="49530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79012962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8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Pliché</a:t>
            </a:r>
            <a:r>
              <a:rPr lang="fr-FR" sz="8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361950" y="2012806"/>
            <a:ext cx="2276954" cy="38481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101" y="2611558"/>
            <a:ext cx="4320739" cy="324055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-333"/>
          <a:stretch/>
        </p:blipFill>
        <p:spPr>
          <a:xfrm>
            <a:off x="7678037" y="2602765"/>
            <a:ext cx="4346864" cy="32493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96416485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48765" y="211402"/>
            <a:ext cx="8629568" cy="1178011"/>
          </a:xfrm>
        </p:spPr>
        <p:txBody>
          <a:bodyPr>
            <a:normAutofit fontScale="90000"/>
          </a:bodyPr>
          <a:lstStyle/>
          <a:p>
            <a:r>
              <a:rPr lang="fr-FR" sz="8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Lavé’y</a:t>
            </a:r>
            <a:r>
              <a:rPr lang="fr-FR" sz="8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épi </a:t>
            </a:r>
            <a:r>
              <a:rPr lang="fr-FR" sz="8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tòchon</a:t>
            </a:r>
            <a:endParaRPr lang="fr-FR" sz="8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700" y="1536965"/>
            <a:ext cx="3727450" cy="279558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699" y="1389413"/>
            <a:ext cx="3138196" cy="418426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748765" y="4602370"/>
            <a:ext cx="2541320" cy="2131620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5200649" y="5668180"/>
            <a:ext cx="6580225" cy="790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fr-FR" sz="8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léponj</a:t>
            </a:r>
            <a:r>
              <a:rPr lang="fr-FR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natirel</a:t>
            </a:r>
            <a:endParaRPr lang="fr-FR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105030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00299" y="419863"/>
            <a:ext cx="7391400" cy="1325563"/>
          </a:xfrm>
        </p:spPr>
        <p:txBody>
          <a:bodyPr>
            <a:normAutofit/>
          </a:bodyPr>
          <a:lstStyle/>
          <a:p>
            <a:r>
              <a:rPr lang="fr-FR" sz="8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 </a:t>
            </a:r>
            <a:r>
              <a:rPr lang="fr-FR" sz="8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tòchon</a:t>
            </a:r>
            <a:r>
              <a:rPr lang="fr-FR" sz="8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8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endParaRPr lang="fr-FR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052193" y="2078111"/>
            <a:ext cx="4896844" cy="294460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3031" y="1853028"/>
            <a:ext cx="2247900" cy="3609975"/>
          </a:xfrm>
          <a:prstGeom prst="rect">
            <a:avLst/>
          </a:prstGeom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577702" y="5570606"/>
            <a:ext cx="11036595" cy="994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8800" b="1" dirty="0" smtClean="0"/>
              <a:t>Non-y </a:t>
            </a:r>
            <a:r>
              <a:rPr lang="fr-FR" sz="8800" b="1" dirty="0" err="1" smtClean="0"/>
              <a:t>sé</a:t>
            </a:r>
            <a:r>
              <a:rPr lang="fr-FR" sz="8800" b="1" dirty="0" smtClean="0"/>
              <a:t> </a:t>
            </a:r>
            <a:r>
              <a:rPr lang="fr-FR" sz="8800" b="1" dirty="0" err="1" smtClean="0"/>
              <a:t>tòchon</a:t>
            </a:r>
            <a:r>
              <a:rPr lang="fr-FR" sz="8800" b="1" dirty="0" smtClean="0"/>
              <a:t> </a:t>
            </a:r>
            <a:r>
              <a:rPr lang="fr-FR" sz="8800" b="1" dirty="0" err="1" smtClean="0"/>
              <a:t>oben</a:t>
            </a:r>
            <a:r>
              <a:rPr lang="fr-FR" sz="8800" b="1" dirty="0" smtClean="0"/>
              <a:t> loufa «luffa»</a:t>
            </a:r>
            <a:endParaRPr lang="fr-FR" sz="8800" b="1" dirty="0"/>
          </a:p>
        </p:txBody>
      </p:sp>
    </p:spTree>
    <p:extLst>
      <p:ext uri="{BB962C8B-B14F-4D97-AF65-F5344CB8AC3E}">
        <p14:creationId xmlns="" xmlns:p14="http://schemas.microsoft.com/office/powerpoint/2010/main" val="261681788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9468" y="106246"/>
            <a:ext cx="9089571" cy="1122766"/>
          </a:xfrm>
        </p:spPr>
        <p:txBody>
          <a:bodyPr>
            <a:noAutofit/>
          </a:bodyPr>
          <a:lstStyle/>
          <a:p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kay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grajé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316" y="1376053"/>
            <a:ext cx="2848100" cy="21360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481" y="1318531"/>
            <a:ext cx="2850735" cy="21380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865547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29499"/>
            <a:ext cx="12192000" cy="117866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8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tounen</a:t>
            </a:r>
            <a:r>
              <a:rPr lang="fr-FR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moulen</a:t>
            </a:r>
            <a:r>
              <a:rPr lang="fr-FR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-an</a:t>
            </a:r>
            <a:endParaRPr lang="fr-FR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319055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>
                  <p14:trim end="1196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1555" y="1775610"/>
            <a:ext cx="6096000" cy="4572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-1029" r="-2385"/>
          <a:stretch/>
        </p:blipFill>
        <p:spPr>
          <a:xfrm>
            <a:off x="7190508" y="2336719"/>
            <a:ext cx="4603173" cy="30087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33666086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8667"/>
          </a:xfrm>
        </p:spPr>
        <p:txBody>
          <a:bodyPr>
            <a:normAutofit/>
          </a:bodyPr>
          <a:lstStyle/>
          <a:p>
            <a:pPr algn="ctr"/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wè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moulen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élektrik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osi</a:t>
            </a:r>
            <a:endParaRPr lang="fr-F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678" y="1690688"/>
            <a:ext cx="6470732" cy="485304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148946" y="1680792"/>
            <a:ext cx="4631376" cy="48629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7078153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6946" y="228336"/>
            <a:ext cx="9334144" cy="1635239"/>
          </a:xfrm>
        </p:spPr>
        <p:txBody>
          <a:bodyPr>
            <a:noAutofit/>
          </a:bodyPr>
          <a:lstStyle/>
          <a:p>
            <a:pPr algn="ctr"/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kay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pijé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pou tiré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ji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toksik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</a:t>
            </a:r>
            <a:endParaRPr lang="fr-F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2950791" y="2137557"/>
            <a:ext cx="2125127" cy="363201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8669" y="2142779"/>
            <a:ext cx="3155175" cy="4206900"/>
          </a:xfrm>
          <a:prstGeom prst="rect">
            <a:avLst/>
          </a:prstGeom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9310728" y="3037949"/>
            <a:ext cx="2505359" cy="1280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2798941" y="2819122"/>
            <a:ext cx="2687459" cy="1717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157755" y="5769577"/>
            <a:ext cx="5138640" cy="7143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Zouti</a:t>
            </a:r>
            <a:r>
              <a:rPr lang="fr-FR" sz="3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800" b="1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fr-FR" sz="3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anmérendjen</a:t>
            </a:r>
            <a:endParaRPr lang="fr-FR" sz="3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 descr="C:\Users\Myrella FONSAT\Documents\Mes numérisations\numérisation0030.jp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57754" y="1236519"/>
            <a:ext cx="2419191" cy="40872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775431270"/>
      </p:ext>
    </p:extLst>
  </p:cSld>
  <p:clrMapOvr>
    <a:masterClrMapping/>
  </p:clrMapOvr>
  <p:transition spd="slow" advClick="0" advTm="12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7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Pijé</a:t>
            </a:r>
            <a:r>
              <a:rPr lang="fr-F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1164" y="1690688"/>
            <a:ext cx="3705220" cy="494029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18" y="2578569"/>
            <a:ext cx="3679369" cy="27595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41144003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43249" y="318569"/>
            <a:ext cx="6678881" cy="944927"/>
          </a:xfrm>
        </p:spPr>
        <p:txBody>
          <a:bodyPr>
            <a:normAutofit fontScale="90000"/>
          </a:bodyPr>
          <a:lstStyle/>
          <a:p>
            <a:r>
              <a:rPr lang="fr-FR" sz="8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Dlo</a:t>
            </a:r>
            <a:r>
              <a:rPr lang="fr-FR" sz="8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mousach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4218" y="1440389"/>
            <a:ext cx="4675665" cy="35067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09" y="1440389"/>
            <a:ext cx="3860586" cy="5147448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4156364" y="5340928"/>
            <a:ext cx="7435060" cy="1246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kité’y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dékanté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apré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jété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dlo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 pou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wè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3562958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2633"/>
            <a:ext cx="11142518" cy="1039757"/>
          </a:xfrm>
        </p:spPr>
        <p:txBody>
          <a:bodyPr>
            <a:noAutofit/>
          </a:bodyPr>
          <a:lstStyle/>
          <a:p>
            <a:r>
              <a:rPr lang="fr-FR" sz="6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Lanmidon</a:t>
            </a:r>
            <a:r>
              <a:rPr lang="fr-FR" sz="6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6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: </a:t>
            </a:r>
            <a:r>
              <a:rPr lang="fr-FR" sz="6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mousach</a:t>
            </a:r>
            <a:r>
              <a:rPr lang="fr-FR" sz="6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-la</a:t>
            </a:r>
            <a:endParaRPr lang="fr-FR" sz="6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654628" y="1429246"/>
            <a:ext cx="4633255" cy="383480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086599" y="1426436"/>
            <a:ext cx="3521644" cy="3837615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248937" y="5424953"/>
            <a:ext cx="9744717" cy="11969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sèvi’y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 </a:t>
            </a: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fè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kasav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anpézé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lenj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épési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let </a:t>
            </a: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bibron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oben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lasos</a:t>
            </a:r>
            <a:r>
              <a:rPr lang="fr-FR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endParaRPr lang="fr-FR" sz="4000" dirty="0"/>
          </a:p>
        </p:txBody>
      </p:sp>
    </p:spTree>
    <p:extLst>
      <p:ext uri="{BB962C8B-B14F-4D97-AF65-F5344CB8AC3E}">
        <p14:creationId xmlns="" xmlns:p14="http://schemas.microsoft.com/office/powerpoint/2010/main" val="3834115364"/>
      </p:ext>
    </p:extLst>
  </p:cSld>
  <p:clrMapOvr>
    <a:masterClrMapping/>
  </p:clrMapOvr>
  <p:transition spd="slow" advClick="0" advTm="12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7255" y="446809"/>
            <a:ext cx="11364190" cy="30237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4800" b="1" dirty="0" err="1" smtClean="0"/>
              <a:t>Lè</a:t>
            </a:r>
            <a:r>
              <a:rPr lang="fr-FR" sz="4800" b="1" dirty="0" smtClean="0"/>
              <a:t> ou </a:t>
            </a:r>
            <a:r>
              <a:rPr lang="fr-FR" sz="4800" b="1" dirty="0" err="1" smtClean="0"/>
              <a:t>pijé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lapat</a:t>
            </a:r>
            <a:r>
              <a:rPr lang="fr-FR" sz="4800" b="1" dirty="0" smtClean="0"/>
              <a:t>-la, ou ka ni an </a:t>
            </a:r>
            <a:r>
              <a:rPr lang="fr-FR" sz="4800" b="1" dirty="0" err="1" smtClean="0"/>
              <a:t>gwo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blok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red</a:t>
            </a:r>
            <a:r>
              <a:rPr lang="fr-FR" sz="4800" b="1" dirty="0" smtClean="0"/>
              <a:t>.</a:t>
            </a:r>
            <a:br>
              <a:rPr lang="fr-FR" sz="4800" b="1" dirty="0" smtClean="0"/>
            </a:br>
            <a:r>
              <a:rPr lang="fr-FR" sz="4800" b="1" dirty="0" err="1"/>
              <a:t>F</a:t>
            </a:r>
            <a:r>
              <a:rPr lang="fr-FR" sz="4800" b="1" dirty="0" err="1" smtClean="0"/>
              <a:t>ok</a:t>
            </a:r>
            <a:r>
              <a:rPr lang="fr-FR" sz="4800" b="1" dirty="0" smtClean="0"/>
              <a:t> ou  </a:t>
            </a:r>
            <a:r>
              <a:rPr lang="fr-FR" sz="4800" b="1" dirty="0" err="1" smtClean="0"/>
              <a:t>kasé’y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avan</a:t>
            </a:r>
            <a:r>
              <a:rPr lang="fr-FR" sz="4800" b="1" dirty="0" smtClean="0"/>
              <a:t> ou </a:t>
            </a:r>
            <a:r>
              <a:rPr lang="fr-FR" sz="4800" b="1" dirty="0" err="1" smtClean="0"/>
              <a:t>pasé’y</a:t>
            </a:r>
            <a:r>
              <a:rPr lang="fr-FR" sz="4800" b="1" dirty="0" smtClean="0"/>
              <a:t>.</a:t>
            </a:r>
            <a:br>
              <a:rPr lang="fr-FR" sz="4800" b="1" dirty="0" smtClean="0"/>
            </a:br>
            <a:r>
              <a:rPr lang="fr-FR" sz="4800" b="1" dirty="0" err="1" smtClean="0"/>
              <a:t>Nou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kay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pasé’y</a:t>
            </a:r>
            <a:r>
              <a:rPr lang="fr-FR" sz="4800" b="1" dirty="0" smtClean="0"/>
              <a:t> pou tiré </a:t>
            </a:r>
            <a:r>
              <a:rPr lang="fr-FR" sz="4800" b="1" dirty="0" err="1" smtClean="0"/>
              <a:t>tou</a:t>
            </a:r>
            <a:r>
              <a:rPr lang="fr-FR" sz="4800" b="1" dirty="0" smtClean="0"/>
              <a:t> sa </a:t>
            </a:r>
            <a:r>
              <a:rPr lang="fr-FR" sz="4800" b="1" dirty="0" err="1" smtClean="0"/>
              <a:t>ki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pa</a:t>
            </a:r>
            <a:r>
              <a:rPr lang="fr-FR" sz="4800" b="1" dirty="0" smtClean="0"/>
              <a:t> bon </a:t>
            </a:r>
            <a:r>
              <a:rPr lang="fr-FR" sz="4800" b="1" dirty="0" err="1" smtClean="0"/>
              <a:t>adan</a:t>
            </a:r>
            <a:r>
              <a:rPr lang="fr-FR" sz="4800" b="1" dirty="0" smtClean="0"/>
              <a:t>.</a:t>
            </a:r>
            <a:br>
              <a:rPr lang="fr-FR" sz="4800" b="1" dirty="0" smtClean="0"/>
            </a:br>
            <a:r>
              <a:rPr lang="fr-FR" sz="4800" b="1" dirty="0" err="1"/>
              <a:t>A</a:t>
            </a:r>
            <a:r>
              <a:rPr lang="fr-FR" sz="4800" b="1" dirty="0" err="1" smtClean="0"/>
              <a:t>pré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nou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ké</a:t>
            </a:r>
            <a:r>
              <a:rPr lang="fr-FR" sz="4800" b="1" dirty="0" smtClean="0"/>
              <a:t> ni an bel </a:t>
            </a:r>
            <a:r>
              <a:rPr lang="fr-FR" sz="4800" b="1" dirty="0" err="1" smtClean="0"/>
              <a:t>farin</a:t>
            </a:r>
            <a:r>
              <a:rPr lang="fr-FR" sz="4800" b="1" dirty="0" smtClean="0"/>
              <a:t> fin.</a:t>
            </a:r>
            <a:endParaRPr lang="fr-FR" sz="48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564206" y="3740728"/>
            <a:ext cx="3754582" cy="271202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8563841" y="4200731"/>
            <a:ext cx="3347604" cy="22520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354954" y="4239492"/>
            <a:ext cx="3964199" cy="22132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2655324"/>
      </p:ext>
    </p:extLst>
  </p:cSld>
  <p:clrMapOvr>
    <a:masterClrMapping/>
  </p:clrMapOvr>
  <p:transition spd="slow" advClick="0" advTm="16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3345" y="159820"/>
            <a:ext cx="7090064" cy="1799508"/>
          </a:xfrm>
        </p:spPr>
        <p:txBody>
          <a:bodyPr>
            <a:noAutofit/>
          </a:bodyPr>
          <a:lstStyle/>
          <a:p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Pasé</a:t>
            </a: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 épi an </a:t>
            </a:r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lébéché</a:t>
            </a: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54" y="2821697"/>
            <a:ext cx="4393993" cy="329549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817" y="4128870"/>
            <a:ext cx="3401292" cy="255096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3635" y="1236520"/>
            <a:ext cx="3483656" cy="26127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9755149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3735" y="283297"/>
            <a:ext cx="10908723" cy="1358467"/>
          </a:xfrm>
        </p:spPr>
        <p:txBody>
          <a:bodyPr>
            <a:noAutofit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Met-a-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mété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adan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menm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anbians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jan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lontan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lè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té ka 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fè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8603542" y="2169100"/>
            <a:ext cx="3265343" cy="355369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5182" y="3945946"/>
            <a:ext cx="3577937" cy="268345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-9546" b="-10337"/>
          <a:stretch/>
        </p:blipFill>
        <p:spPr>
          <a:xfrm>
            <a:off x="5185063" y="1858819"/>
            <a:ext cx="2861829" cy="22184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1275721"/>
      </p:ext>
    </p:extLst>
  </p:cSld>
  <p:clrMapOvr>
    <a:masterClrMapping/>
  </p:clrMapOvr>
  <p:transition spd="slow" advClick="0" advTm="13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3614" y="218209"/>
            <a:ext cx="9085118" cy="157941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6600" b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tchuit</a:t>
            </a: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</a:t>
            </a: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pou fini tiré tout </a:t>
            </a:r>
            <a:r>
              <a:rPr lang="fr-FR" sz="6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lasid</a:t>
            </a: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</a:t>
            </a:r>
            <a:r>
              <a:rPr lang="fr-F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fr-FR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388802" y="1707289"/>
            <a:ext cx="4602308" cy="503899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87034" y="1928663"/>
            <a:ext cx="3763242" cy="4800601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4188834" y="2167364"/>
            <a:ext cx="2961409" cy="4118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900" b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4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imen</a:t>
            </a:r>
            <a:endParaRPr lang="fr-FR" sz="4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farin-lan</a:t>
            </a:r>
            <a:endParaRPr lang="fr-FR" sz="49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900" b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4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ouplé</a:t>
            </a:r>
            <a:r>
              <a:rPr lang="fr-FR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épi </a:t>
            </a:r>
            <a:r>
              <a:rPr lang="fr-FR" sz="4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rato</a:t>
            </a:r>
            <a:r>
              <a:rPr lang="fr-FR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-a,</a:t>
            </a:r>
          </a:p>
          <a:p>
            <a:pPr algn="ctr"/>
            <a:r>
              <a:rPr lang="fr-FR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épi </a:t>
            </a:r>
            <a:r>
              <a:rPr lang="fr-FR" sz="4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taret-la.</a:t>
            </a:r>
          </a:p>
        </p:txBody>
      </p:sp>
    </p:spTree>
    <p:extLst>
      <p:ext uri="{BB962C8B-B14F-4D97-AF65-F5344CB8AC3E}">
        <p14:creationId xmlns="" xmlns:p14="http://schemas.microsoft.com/office/powerpoint/2010/main" val="1539335616"/>
      </p:ext>
    </p:extLst>
  </p:cSld>
  <p:clrMapOvr>
    <a:masterClrMapping/>
  </p:clrMapOvr>
  <p:transition spd="slow" advClick="0" advTm="11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8130" y="365125"/>
            <a:ext cx="11827823" cy="1325563"/>
          </a:xfrm>
        </p:spPr>
        <p:txBody>
          <a:bodyPr>
            <a:normAutofit fontScale="90000"/>
          </a:bodyPr>
          <a:lstStyle/>
          <a:p>
            <a:r>
              <a:rPr lang="fr-F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ni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chodiè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platin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bwa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difé</a:t>
            </a:r>
            <a:r>
              <a:rPr lang="fr-FR" sz="4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épi </a:t>
            </a:r>
            <a:r>
              <a:rPr lang="fr-FR" sz="48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platin</a:t>
            </a:r>
            <a:r>
              <a:rPr lang="fr-FR" sz="4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-a-gaz. 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3906096" y="2203374"/>
            <a:ext cx="4074122" cy="434655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8228714" y="2203374"/>
            <a:ext cx="3607832" cy="2331093"/>
          </a:xfrm>
          <a:prstGeom prst="rect">
            <a:avLst/>
          </a:prstGeom>
        </p:spPr>
      </p:pic>
      <p:pic>
        <p:nvPicPr>
          <p:cNvPr id="5" name="Image 4" descr="C:\Users\Myrella FONSAT\Documents\Mes numérisations\numérisation0051.jp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78130" y="2203374"/>
            <a:ext cx="3479470" cy="24505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730275488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86102" y="5908978"/>
            <a:ext cx="8634844" cy="73775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53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Fout sa </a:t>
            </a:r>
            <a:r>
              <a:rPr lang="fr-FR" sz="53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 !     </a:t>
            </a:r>
            <a:r>
              <a:rPr lang="fr-FR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4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pé</a:t>
            </a:r>
            <a:r>
              <a:rPr lang="fr-FR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di sa…</a:t>
            </a:r>
            <a:endParaRPr lang="fr-FR" sz="4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3664" y="1581127"/>
            <a:ext cx="5652653" cy="4239490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311728" y="498713"/>
            <a:ext cx="11409218" cy="1051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dékouvè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pé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manjé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épi </a:t>
            </a:r>
            <a:r>
              <a:rPr lang="fr-FR" sz="4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sik</a:t>
            </a:r>
            <a:r>
              <a:rPr lang="fr-FR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sz="4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675409" y="1581127"/>
            <a:ext cx="3740727" cy="43402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042215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Kasav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-la ka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tchuit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lé’y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sikré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oben</a:t>
            </a:r>
            <a:r>
              <a:rPr lang="fr-F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salé  ?</a:t>
            </a:r>
            <a:endParaRPr lang="fr-F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93190"/>
            <a:ext cx="3503468" cy="467129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997" y="2093190"/>
            <a:ext cx="6097486" cy="45731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9070531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3357" y="237507"/>
            <a:ext cx="11433837" cy="1828800"/>
          </a:xfrm>
        </p:spPr>
        <p:txBody>
          <a:bodyPr>
            <a:noAutofit/>
          </a:bodyPr>
          <a:lstStyle/>
          <a:p>
            <a:pPr algn="ctr"/>
            <a:r>
              <a:rPr lang="fr-FR" sz="5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Lè</a:t>
            </a:r>
            <a:r>
              <a:rPr lang="fr-FR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5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</a:t>
            </a:r>
            <a:r>
              <a:rPr lang="fr-FR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frédi</a:t>
            </a:r>
            <a:r>
              <a:rPr lang="fr-FR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5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miziré’y</a:t>
            </a:r>
            <a:r>
              <a:rPr lang="fr-FR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épi an pot 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pou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mété’y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saché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C:\Users\Myrella\Documents\Mes numérisations\Numériser1030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277398" y="3117272"/>
            <a:ext cx="3364247" cy="358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3852218" y="3994099"/>
            <a:ext cx="4489662" cy="20358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achté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pot ou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dimi</a:t>
            </a:r>
            <a:r>
              <a:rPr lang="fr-FR" sz="4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pot.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117120" y="2053973"/>
            <a:ext cx="2381004" cy="177920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8552453" y="3321941"/>
            <a:ext cx="3499295" cy="33801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21607914"/>
      </p:ext>
    </p:extLst>
  </p:cSld>
  <p:clrMapOvr>
    <a:masterClrMapping/>
  </p:clrMapOvr>
  <p:transition spd="slow" advClick="0" advTm="11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11579" y="1119250"/>
            <a:ext cx="10949049" cy="4689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1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</a:t>
            </a:r>
            <a:r>
              <a:rPr lang="fr-FR" sz="11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aprézan</a:t>
            </a:r>
            <a:r>
              <a:rPr lang="fr-FR" sz="11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1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sz="11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11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konprann</a:t>
            </a:r>
            <a:r>
              <a:rPr lang="fr-FR" sz="11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</a:t>
            </a:r>
            <a:r>
              <a:rPr lang="fr-FR" sz="11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parol</a:t>
            </a:r>
            <a:r>
              <a:rPr lang="fr-FR" sz="11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-tala</a:t>
            </a:r>
          </a:p>
        </p:txBody>
      </p:sp>
    </p:spTree>
    <p:extLst>
      <p:ext uri="{BB962C8B-B14F-4D97-AF65-F5344CB8AC3E}">
        <p14:creationId xmlns="" xmlns:p14="http://schemas.microsoft.com/office/powerpoint/2010/main" val="126120349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199" y="581893"/>
            <a:ext cx="9230591" cy="1340426"/>
          </a:xfrm>
        </p:spPr>
        <p:txBody>
          <a:bodyPr>
            <a:noAutofit/>
          </a:bodyPr>
          <a:lstStyle/>
          <a:p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konnet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manjé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konnet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planté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87036" y="3931228"/>
            <a:ext cx="7959437" cy="134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ni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mousach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soley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véyé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lapli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5742707" y="2441864"/>
            <a:ext cx="5334002" cy="7446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Dlo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dépasé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961410" y="5372100"/>
            <a:ext cx="8915400" cy="13144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pran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dlo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mousach</a:t>
            </a:r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pou let.</a:t>
            </a: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2697" y="3376054"/>
            <a:ext cx="2776685" cy="20825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3107552"/>
      </p:ext>
    </p:extLst>
  </p:cSld>
  <p:clrMapOvr>
    <a:masterClrMapping/>
  </p:clrMapOvr>
  <p:transition spd="slow" advClick="0" advTm="13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2429" y="356218"/>
            <a:ext cx="9264734" cy="1016866"/>
          </a:xfrm>
        </p:spPr>
        <p:txBody>
          <a:bodyPr>
            <a:noAutofit/>
          </a:bodyPr>
          <a:lstStyle/>
          <a:p>
            <a:r>
              <a:rPr lang="fr-FR" sz="6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 </a:t>
            </a:r>
            <a:r>
              <a:rPr lang="fr-FR" sz="6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fr-FR" sz="6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sz="6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fè</a:t>
            </a:r>
            <a:r>
              <a:rPr lang="fr-FR" sz="6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épi </a:t>
            </a:r>
            <a:r>
              <a:rPr lang="fr-FR" sz="6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endParaRPr lang="fr-FR" sz="6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19099" y="1506682"/>
            <a:ext cx="11499274" cy="4894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Farin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kasav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mousach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marinad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fr-F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féwos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labiè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ji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soup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graten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piré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galet, frit,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bisui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gato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sorbé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krep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lnSpc>
                <a:spcPct val="100000"/>
              </a:lnSpc>
            </a:pPr>
            <a:endParaRPr lang="fr-FR" sz="4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5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Rimed</a:t>
            </a:r>
            <a:r>
              <a:rPr lang="fr-FR" sz="5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razié</a:t>
            </a:r>
            <a:r>
              <a:rPr lang="fr-FR" sz="5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pou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doulè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bobo,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kolik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mal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zié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rafréchi</a:t>
            </a:r>
            <a:r>
              <a:rPr lang="fr-F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7110140"/>
      </p:ext>
    </p:extLst>
  </p:cSld>
  <p:clrMapOvr>
    <a:masterClrMapping/>
  </p:clrMapOvr>
  <p:transition spd="slow" advClick="0" advTm="2500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4855" y="365125"/>
            <a:ext cx="11346872" cy="602528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Manmay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-la i bout</a:t>
            </a:r>
            <a:b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bliyé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Aprann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manjé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manjé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péyi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</a:t>
            </a:r>
            <a:b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i ni  </a:t>
            </a: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telman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bon </a:t>
            </a: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bagay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fr-FR" sz="6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péyi</a:t>
            </a:r>
            <a:r>
              <a:rPr lang="fr-FR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-a…</a:t>
            </a:r>
            <a:endParaRPr lang="fr-FR" sz="6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2502601"/>
      </p:ext>
    </p:extLst>
  </p:cSld>
  <p:clrMapOvr>
    <a:masterClrMapping/>
  </p:clrMapOvr>
  <p:transition spd="slow" advClick="0" advTm="1200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5302" y="436418"/>
            <a:ext cx="11399553" cy="595992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66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fr-FR" sz="66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</a:br>
            <a:r>
              <a:rPr lang="fr-FR" sz="9800" b="1" dirty="0" err="1">
                <a:solidFill>
                  <a:srgbClr val="FFFF00"/>
                </a:solidFill>
                <a:latin typeface="Calibri" panose="020F0502020204030204"/>
                <a:cs typeface="Arial" panose="020B0604020202020204" pitchFamily="34" charset="0"/>
              </a:rPr>
              <a:t>Zélèv</a:t>
            </a:r>
            <a:r>
              <a:rPr lang="fr-FR" sz="9800" b="1" dirty="0">
                <a:solidFill>
                  <a:srgbClr val="FFFF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fr-FR" sz="9800" b="1" dirty="0" err="1" smtClean="0">
                <a:solidFill>
                  <a:srgbClr val="FFFF00"/>
                </a:solidFill>
                <a:latin typeface="Calibri" panose="020F0502020204030204"/>
                <a:cs typeface="Arial" panose="020B0604020202020204" pitchFamily="34" charset="0"/>
              </a:rPr>
              <a:t>koumwayen</a:t>
            </a:r>
            <a:r>
              <a:rPr lang="fr-FR" sz="9800" b="1" dirty="0" smtClean="0">
                <a:solidFill>
                  <a:srgbClr val="FFFF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fr-FR" sz="9800" b="1" dirty="0" err="1" smtClean="0">
                <a:solidFill>
                  <a:srgbClr val="FFFF00"/>
                </a:solidFill>
                <a:latin typeface="Calibri" panose="020F0502020204030204"/>
                <a:cs typeface="Arial" panose="020B0604020202020204" pitchFamily="34" charset="0"/>
              </a:rPr>
              <a:t>yonn</a:t>
            </a:r>
            <a:r>
              <a:rPr lang="fr-FR" sz="9800" b="1" dirty="0" smtClean="0">
                <a:solidFill>
                  <a:srgbClr val="FFFF00"/>
                </a:solidFill>
                <a:latin typeface="Calibri" panose="020F0502020204030204"/>
                <a:cs typeface="Arial" panose="020B0604020202020204" pitchFamily="34" charset="0"/>
              </a:rPr>
              <a:t/>
            </a:r>
            <a:br>
              <a:rPr lang="fr-FR" sz="9800" b="1" dirty="0" smtClean="0">
                <a:solidFill>
                  <a:srgbClr val="FFFF00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fr-FR" sz="8000" b="1" dirty="0" smtClean="0">
                <a:solidFill>
                  <a:srgbClr val="FFFF00"/>
                </a:solidFill>
                <a:latin typeface="Calibri" panose="020F0502020204030204"/>
                <a:cs typeface="Arial" panose="020B0604020202020204" pitchFamily="34" charset="0"/>
              </a:rPr>
              <a:t>épi</a:t>
            </a:r>
            <a:r>
              <a:rPr lang="fr-FR" sz="9800" b="1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fr-FR" sz="9800" b="1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</a:br>
            <a:r>
              <a:rPr lang="fr-FR" sz="9800" b="1" dirty="0" err="1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Zélèv</a:t>
            </a:r>
            <a:r>
              <a:rPr lang="fr-FR" sz="98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sz="9800" b="1" dirty="0" err="1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koumwayen</a:t>
            </a:r>
            <a:r>
              <a:rPr lang="fr-FR" sz="98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 dé</a:t>
            </a:r>
            <a:r>
              <a:rPr lang="fr-FR" sz="107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fr-FR" sz="107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fr-FR" sz="40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</a:br>
            <a:r>
              <a:rPr lang="fr-FR" sz="8900" b="1" dirty="0" err="1" smtClean="0">
                <a:latin typeface="+mn-lt"/>
                <a:cs typeface="Arial" panose="020B0604020202020204" pitchFamily="34" charset="0"/>
              </a:rPr>
              <a:t>Lékol</a:t>
            </a:r>
            <a:r>
              <a:rPr lang="fr-FR" sz="8900" b="1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fr-FR" sz="8900" b="1" dirty="0" err="1" smtClean="0">
                <a:latin typeface="+mn-lt"/>
                <a:cs typeface="Arial" panose="020B0604020202020204" pitchFamily="34" charset="0"/>
              </a:rPr>
              <a:t>Mòn</a:t>
            </a:r>
            <a:r>
              <a:rPr lang="fr-FR" sz="8900" b="1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fr-FR" sz="8900" b="1" dirty="0" err="1" smtClean="0">
                <a:latin typeface="+mn-lt"/>
                <a:cs typeface="Arial" panose="020B0604020202020204" pitchFamily="34" charset="0"/>
              </a:rPr>
              <a:t>Kalbas</a:t>
            </a:r>
            <a:r>
              <a:rPr lang="fr-FR" sz="8900" b="1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fr-FR" sz="8800" b="1" dirty="0" err="1" smtClean="0">
                <a:latin typeface="+mn-lt"/>
                <a:cs typeface="Arial" panose="020B0604020202020204" pitchFamily="34" charset="0"/>
              </a:rPr>
              <a:t>Fodfwans</a:t>
            </a:r>
            <a:r>
              <a:rPr lang="fr-FR" sz="88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fr-FR" sz="8800" b="1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</a:br>
            <a:endParaRPr lang="fr-FR" sz="8800" b="1" dirty="0">
              <a:solidFill>
                <a:srgbClr val="FFFF0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2323962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22561" y="1315151"/>
            <a:ext cx="11250881" cy="364873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fr-F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rimèsié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Misié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RIJO Raymond </a:t>
            </a:r>
            <a:b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Met-a-</a:t>
            </a:r>
            <a:r>
              <a:rPr lang="fr-F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manniok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JADEN KALBANAT</a:t>
            </a:r>
          </a:p>
          <a:p>
            <a:pPr algn="ctr"/>
            <a:r>
              <a:rPr lang="fr-F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Komin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François 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4630898"/>
      </p:ext>
    </p:extLst>
  </p:cSld>
  <p:clrMapOvr>
    <a:masterClrMapping/>
  </p:clrMapOvr>
  <p:transition spd="slow" advClick="0" advTm="6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2536</TotalTime>
  <Words>448</Words>
  <Application>Microsoft Macintosh PowerPoint</Application>
  <PresentationFormat>Personnalisé</PresentationFormat>
  <Paragraphs>111</Paragraphs>
  <Slides>42</Slides>
  <Notes>2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3" baseType="lpstr">
      <vt:lpstr>Office Theme</vt:lpstr>
      <vt:lpstr>Diapositive 1</vt:lpstr>
      <vt:lpstr>Diapositive 2</vt:lpstr>
      <vt:lpstr>Diapositive 3</vt:lpstr>
      <vt:lpstr>Diapositive 4</vt:lpstr>
      <vt:lpstr>Manniok</vt:lpstr>
      <vt:lpstr>An chan manniok</vt:lpstr>
      <vt:lpstr>An pié manniok</vt:lpstr>
      <vt:lpstr>     </vt:lpstr>
      <vt:lpstr>Diapositive 9</vt:lpstr>
      <vt:lpstr>Diapositive 10</vt:lpstr>
      <vt:lpstr>Diapositive 11</vt:lpstr>
      <vt:lpstr>Ni dé kalté  manniok</vt:lpstr>
      <vt:lpstr>Diapositive 13</vt:lpstr>
      <vt:lpstr>Manniok anmè</vt:lpstr>
      <vt:lpstr>Diapositive 15</vt:lpstr>
      <vt:lpstr>Planté manniok</vt:lpstr>
      <vt:lpstr>Lè ou fini raché pié-manniok-la, fok ou koupé  tij-la an pliziè mòso ka miziré 30 santimet. Apré sa, ou ka fouyé tè-a épi an fouch.  Ou pé mété sé plan-an, an travè, adan tè-a. Fok ou atann uit a nef mwa pou larékolt.</vt:lpstr>
      <vt:lpstr>Atjolman  nou kay fè farin…</vt:lpstr>
      <vt:lpstr>Pliché manniok</vt:lpstr>
      <vt:lpstr>Lavé’y épi tòchon</vt:lpstr>
      <vt:lpstr>Mi tòchon-an</vt:lpstr>
      <vt:lpstr>Nou kay grajé manniok</vt:lpstr>
      <vt:lpstr>Nou tounen moulen-an</vt:lpstr>
      <vt:lpstr>Nou wè moulen élektrik osi</vt:lpstr>
      <vt:lpstr>Nou kay pijé manniok pou tiré ji toksik-la</vt:lpstr>
      <vt:lpstr>Pijé manniok</vt:lpstr>
      <vt:lpstr>Dlo mousach</vt:lpstr>
      <vt:lpstr>Lanmidon-an : mousach-la</vt:lpstr>
      <vt:lpstr>Lè ou pijé lapat-la, ou ka ni an gwo blok red. Fok ou  kasé’y avan ou pasé’y. Nou kay pasé’y pou tiré tou sa ki pa bon adan. Apré nou ké ni an bel farin fin.</vt:lpstr>
      <vt:lpstr>Pasé manniok-la épi an lébéché </vt:lpstr>
      <vt:lpstr>Met-a-manniok-la mété nou adan menm anbians jan lontan lè yo té ka  fè farin. </vt:lpstr>
      <vt:lpstr>Nou tchuit farin-lan pou fini tiré tout lasid-la  </vt:lpstr>
      <vt:lpstr> I ni chodiè, platin bwa difé épi platin-a-gaz. </vt:lpstr>
      <vt:lpstr>Fout sa bon !     Ou pé di sa…</vt:lpstr>
      <vt:lpstr>Kasav-la ka tchuit.  Ou lé’y sikré oben salé  ?</vt:lpstr>
      <vt:lpstr>Lè farin-lan frédi, miziré’y épi an pot  pou mété’y an saché.</vt:lpstr>
      <vt:lpstr>Diapositive 37</vt:lpstr>
      <vt:lpstr>I konnet manjé farin.  I pa konnet planté manniok.</vt:lpstr>
      <vt:lpstr>Sa yo ka fè épi manniok</vt:lpstr>
      <vt:lpstr>Manmay-la i bout mé pa bliyé:  Aprann manjé, manjé péyi-a pas i ni  telman bon bagay  an péyi-a…</vt:lpstr>
      <vt:lpstr> Zélèv koumwayen yonn épi Zélèv koumwayen dé  Lékol Mòn Kalbas Fodfwans </vt:lpstr>
      <vt:lpstr>Diapositive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Myrella FONSAT</dc:creator>
  <cp:lastModifiedBy>RUDOLPH</cp:lastModifiedBy>
  <cp:revision>913</cp:revision>
  <dcterms:created xsi:type="dcterms:W3CDTF">2013-04-25T19:31:53Z</dcterms:created>
  <dcterms:modified xsi:type="dcterms:W3CDTF">2014-02-11T14:16:11Z</dcterms:modified>
</cp:coreProperties>
</file>