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5715000" type="screen16x10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4608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664" y="-112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FB474-797C-7A4C-9891-6D88548DB9A4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77E95-95A1-1946-B693-7919605A64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430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77E95-95A1-1946-B693-7919605A64D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5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2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989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698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20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26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44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071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110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610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2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74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C9762-7552-DE45-AB0A-CA1650618956}" type="datetimeFigureOut">
              <a:rPr lang="fr-FR" smtClean="0"/>
              <a:t>04/11/2015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E0B68-1D14-474C-A74A-8DEF3B86C2B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464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.senscritique.com/media/000006231072/source_big/Reborn.jpg" TargetMode="External"/><Relationship Id="rId4" Type="http://schemas.openxmlformats.org/officeDocument/2006/relationships/image" Target="../media/image1.jpeg"/><Relationship Id="rId5" Type="http://schemas.openxmlformats.org/officeDocument/2006/relationships/image" Target="../media/image2.jpeg"/><Relationship Id="rId6" Type="http://schemas.openxmlformats.org/officeDocument/2006/relationships/image" Target="../media/image3.jpe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836" y="423738"/>
            <a:ext cx="3272546" cy="110677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fr-FR" sz="2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fr-FR" sz="2800" cap="all" dirty="0" smtClean="0">
                <a:ln w="0"/>
                <a:solidFill>
                  <a:srgbClr val="660066"/>
                </a:solidFill>
                <a:effectLst>
                  <a:reflection blurRad="12700" stA="50000" endPos="50000" dist="5000" dir="5400000" sy="-100000" rotWithShape="0"/>
                </a:effectLst>
              </a:rPr>
              <a:t>DEFI LECTURE ACADEMIQUE 4</a:t>
            </a:r>
            <a:r>
              <a:rPr lang="fr-FR" sz="2800" cap="all" baseline="30000" dirty="0" smtClean="0">
                <a:ln w="0"/>
                <a:solidFill>
                  <a:srgbClr val="660066"/>
                </a:solidFill>
                <a:effectLst>
                  <a:reflection blurRad="12700" stA="50000" endPos="50000" dist="5000" dir="5400000" sy="-100000" rotWithShape="0"/>
                </a:effectLst>
              </a:rPr>
              <a:t>ème</a:t>
            </a:r>
            <a:r>
              <a:rPr lang="fr-FR" sz="2800" cap="all" dirty="0" smtClean="0">
                <a:ln w="0"/>
                <a:solidFill>
                  <a:srgbClr val="660066"/>
                </a:solidFill>
                <a:effectLst>
                  <a:reflection blurRad="12700" stA="50000" endPos="50000" dist="5000" dir="5400000" sy="-100000" rotWithShape="0"/>
                </a:effectLst>
              </a:rPr>
              <a:t> 2015-2016</a:t>
            </a:r>
            <a:endParaRPr lang="fr-FR" sz="2800" cap="all" dirty="0">
              <a:ln w="0"/>
              <a:solidFill>
                <a:srgbClr val="660066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93065" y="1725897"/>
            <a:ext cx="3141318" cy="3858847"/>
          </a:xfrm>
        </p:spPr>
        <p:txBody>
          <a:bodyPr>
            <a:normAutofit fontScale="250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- S’inscrire </a:t>
            </a:r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au CDI. </a:t>
            </a:r>
          </a:p>
          <a:p>
            <a:endParaRPr lang="fr-FR" sz="6400" b="1" dirty="0" smtClean="0">
              <a:solidFill>
                <a:srgbClr val="000000"/>
              </a:solidFill>
              <a:latin typeface="+mj-lt"/>
            </a:endParaRPr>
          </a:p>
          <a:p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- Choisir votre partenaire</a:t>
            </a:r>
          </a:p>
          <a:p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   </a:t>
            </a:r>
            <a:r>
              <a:rPr lang="fr-FR" sz="6400" b="1" dirty="0">
                <a:solidFill>
                  <a:srgbClr val="000000"/>
                </a:solidFill>
                <a:latin typeface="+mj-lt"/>
              </a:rPr>
              <a:t>pour constituer </a:t>
            </a:r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votre équipe</a:t>
            </a:r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endParaRPr lang="fr-FR" sz="6400" b="1" dirty="0">
              <a:solidFill>
                <a:srgbClr val="000000"/>
              </a:solidFill>
              <a:latin typeface="+mj-lt"/>
            </a:endParaRPr>
          </a:p>
          <a:p>
            <a:r>
              <a:rPr lang="fr-FR" sz="6400" b="1" smtClean="0">
                <a:solidFill>
                  <a:srgbClr val="000000"/>
                </a:solidFill>
                <a:latin typeface="+mj-lt"/>
              </a:rPr>
              <a:t>- Visiter </a:t>
            </a:r>
            <a:r>
              <a:rPr lang="fr-FR" sz="6400" b="1" dirty="0">
                <a:solidFill>
                  <a:srgbClr val="000000"/>
                </a:solidFill>
                <a:latin typeface="+mj-lt"/>
              </a:rPr>
              <a:t>le </a:t>
            </a:r>
            <a:r>
              <a:rPr lang="fr-FR" sz="6400" b="1" dirty="0" smtClean="0">
                <a:solidFill>
                  <a:srgbClr val="0000FF"/>
                </a:solidFill>
                <a:latin typeface="+mj-lt"/>
              </a:rPr>
              <a:t>portail académique</a:t>
            </a:r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pPr marL="857250" indent="-857250">
              <a:buFontTx/>
              <a:buChar char="-"/>
            </a:pPr>
            <a:endParaRPr lang="fr-FR" sz="6400" b="1" dirty="0" smtClean="0">
              <a:solidFill>
                <a:srgbClr val="000000"/>
              </a:solidFill>
              <a:latin typeface="+mj-lt"/>
            </a:endParaRPr>
          </a:p>
          <a:p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- Lire </a:t>
            </a:r>
            <a:r>
              <a:rPr lang="fr-FR" sz="6400" b="1" dirty="0">
                <a:solidFill>
                  <a:srgbClr val="000000"/>
                </a:solidFill>
                <a:latin typeface="+mj-lt"/>
              </a:rPr>
              <a:t>six </a:t>
            </a:r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les livres d’octobre</a:t>
            </a:r>
          </a:p>
          <a:p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   </a:t>
            </a:r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2015 </a:t>
            </a:r>
            <a:r>
              <a:rPr lang="fr-FR" sz="6400" b="1" dirty="0">
                <a:solidFill>
                  <a:srgbClr val="000000"/>
                </a:solidFill>
                <a:latin typeface="+mj-lt"/>
              </a:rPr>
              <a:t>à mai 2016.</a:t>
            </a:r>
          </a:p>
          <a:p>
            <a:endParaRPr lang="fr-FR" sz="6400" b="1" dirty="0">
              <a:solidFill>
                <a:srgbClr val="000000"/>
              </a:solidFill>
              <a:latin typeface="+mj-lt"/>
            </a:endParaRPr>
          </a:p>
          <a:p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- Demi finale et  finale en mai</a:t>
            </a:r>
          </a:p>
          <a:p>
            <a:r>
              <a:rPr lang="fr-FR" sz="6400" b="1" dirty="0" smtClean="0">
                <a:solidFill>
                  <a:srgbClr val="000000"/>
                </a:solidFill>
                <a:latin typeface="+mj-lt"/>
              </a:rPr>
              <a:t>   2016.</a:t>
            </a:r>
            <a:endParaRPr lang="fr-FR" sz="6400" b="1" dirty="0">
              <a:solidFill>
                <a:srgbClr val="000000"/>
              </a:solidFill>
              <a:latin typeface="+mj-lt"/>
            </a:endParaRPr>
          </a:p>
          <a:p>
            <a:endParaRPr lang="fr-FR" sz="6400" b="1" dirty="0" smtClean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fr-FR" sz="72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BONNE LECTURE</a:t>
            </a:r>
          </a:p>
          <a:p>
            <a:pPr marL="342900" indent="-342900">
              <a:buFontTx/>
              <a:buChar char="-"/>
            </a:pPr>
            <a:endParaRPr lang="fr-FR" sz="6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fr-FR" sz="2000" b="1" dirty="0" smtClean="0">
                <a:ln w="50800"/>
                <a:solidFill>
                  <a:srgbClr val="000090"/>
                </a:solidFill>
              </a:rPr>
              <a:t>    </a:t>
            </a:r>
          </a:p>
          <a:p>
            <a:endParaRPr lang="fr-FR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fr-FR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-</a:t>
            </a:r>
            <a:endParaRPr lang="fr-FR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8" name="Espace réservé du contenu 7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3" b="8363"/>
          <a:stretch>
            <a:fillRect/>
          </a:stretch>
        </p:blipFill>
        <p:spPr bwMode="auto">
          <a:xfrm>
            <a:off x="3629757" y="407052"/>
            <a:ext cx="1773310" cy="2312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067" y="407052"/>
            <a:ext cx="1748010" cy="2312053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</p:pic>
      <p:pic>
        <p:nvPicPr>
          <p:cNvPr id="11" name="Image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57" y="2719104"/>
            <a:ext cx="1773310" cy="257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079" y="407052"/>
            <a:ext cx="1797537" cy="2312053"/>
          </a:xfrm>
          <a:prstGeom prst="rect">
            <a:avLst/>
          </a:prstGeom>
          <a:solidFill>
            <a:srgbClr val="C0504D"/>
          </a:solidFill>
          <a:ln>
            <a:noFill/>
          </a:ln>
        </p:spPr>
      </p:pic>
      <p:pic>
        <p:nvPicPr>
          <p:cNvPr id="14" name="Image 13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068" y="2719104"/>
            <a:ext cx="1748011" cy="257256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5" name="Image 1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079" y="2719104"/>
            <a:ext cx="1797537" cy="25725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/>
          <p:cNvSpPr/>
          <p:nvPr/>
        </p:nvSpPr>
        <p:spPr>
          <a:xfrm>
            <a:off x="4479667" y="2472779"/>
            <a:ext cx="184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8191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e 3">
      <a:dk1>
        <a:srgbClr val="F6FF29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Apothicaire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48</Words>
  <Application>Microsoft Macintosh PowerPoint</Application>
  <PresentationFormat>Présentation à l'écran (16:10)</PresentationFormat>
  <Paragraphs>20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 DEFI LECTURE ACADEMIQUE 4ème 2015-2016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Michelle LOUIS-ALEXANDRE</dc:creator>
  <cp:lastModifiedBy>Michelle LOUIS-ALEXANDRE</cp:lastModifiedBy>
  <cp:revision>13</cp:revision>
  <dcterms:created xsi:type="dcterms:W3CDTF">2015-10-18T12:05:40Z</dcterms:created>
  <dcterms:modified xsi:type="dcterms:W3CDTF">2015-11-04T11:45:19Z</dcterms:modified>
</cp:coreProperties>
</file>