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F465-884F-488C-9EB8-D8A5B74AD4A5}" type="datetimeFigureOut">
              <a:rPr lang="fr-FR" smtClean="0"/>
              <a:t>02/03/2023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E7981-EBC0-4694-8638-ADB3EBC88C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2731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F465-884F-488C-9EB8-D8A5B74AD4A5}" type="datetimeFigureOut">
              <a:rPr lang="fr-FR" smtClean="0"/>
              <a:t>02/03/2023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E7981-EBC0-4694-8638-ADB3EBC88C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7143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F465-884F-488C-9EB8-D8A5B74AD4A5}" type="datetimeFigureOut">
              <a:rPr lang="fr-FR" smtClean="0"/>
              <a:t>02/03/2023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E7981-EBC0-4694-8638-ADB3EBC88C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226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F465-884F-488C-9EB8-D8A5B74AD4A5}" type="datetimeFigureOut">
              <a:rPr lang="fr-FR" smtClean="0"/>
              <a:t>02/03/2023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E7981-EBC0-4694-8638-ADB3EBC88C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1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F465-884F-488C-9EB8-D8A5B74AD4A5}" type="datetimeFigureOut">
              <a:rPr lang="fr-FR" smtClean="0"/>
              <a:t>02/03/2023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E7981-EBC0-4694-8638-ADB3EBC88C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60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F465-884F-488C-9EB8-D8A5B74AD4A5}" type="datetimeFigureOut">
              <a:rPr lang="fr-FR" smtClean="0"/>
              <a:t>02/03/2023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E7981-EBC0-4694-8638-ADB3EBC88C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4264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F465-884F-488C-9EB8-D8A5B74AD4A5}" type="datetimeFigureOut">
              <a:rPr lang="fr-FR" smtClean="0"/>
              <a:t>02/03/2023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E7981-EBC0-4694-8638-ADB3EBC88C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1434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F465-884F-488C-9EB8-D8A5B74AD4A5}" type="datetimeFigureOut">
              <a:rPr lang="fr-FR" smtClean="0"/>
              <a:t>02/03/2023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E7981-EBC0-4694-8638-ADB3EBC88C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678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F465-884F-488C-9EB8-D8A5B74AD4A5}" type="datetimeFigureOut">
              <a:rPr lang="fr-FR" smtClean="0"/>
              <a:t>02/03/2023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E7981-EBC0-4694-8638-ADB3EBC88C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730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F465-884F-488C-9EB8-D8A5B74AD4A5}" type="datetimeFigureOut">
              <a:rPr lang="fr-FR" smtClean="0"/>
              <a:t>02/03/2023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E7981-EBC0-4694-8638-ADB3EBC88C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565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F465-884F-488C-9EB8-D8A5B74AD4A5}" type="datetimeFigureOut">
              <a:rPr lang="fr-FR" smtClean="0"/>
              <a:t>02/03/2023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E7981-EBC0-4694-8638-ADB3EBC88C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7348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2F465-884F-488C-9EB8-D8A5B74AD4A5}" type="datetimeFigureOut">
              <a:rPr lang="fr-FR" smtClean="0"/>
              <a:t>02/03/2023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E7981-EBC0-4694-8638-ADB3EBC88C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61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83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63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067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179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4652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</dc:creator>
  <cp:lastModifiedBy>ADMIN</cp:lastModifiedBy>
  <cp:revision>1</cp:revision>
  <dcterms:created xsi:type="dcterms:W3CDTF">2023-03-02T13:28:49Z</dcterms:created>
  <dcterms:modified xsi:type="dcterms:W3CDTF">2023-03-02T13:29:16Z</dcterms:modified>
</cp:coreProperties>
</file>