
<file path=[Content_Types].xml><?xml version="1.0" encoding="utf-8"?>
<Types xmlns="http://schemas.openxmlformats.org/package/2006/content-types">
  <Default Extension="jpg" ContentType="image/jpe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png" ContentType="image/png"/>
  <Default Extension="wmf" ContentType="image/x-wmf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1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>
  <p:sldMasterIdLst>
    <p:sldMasterId id="2147483648" r:id="rId1"/>
  </p:sldMasterIdLst>
  <p:notesMasterIdLst>
    <p:notesMasterId r:id="rId5"/>
  </p:notesMasterIdLst>
  <p:sldIdLst>
    <p:sldId id="256" r:id="rId4"/>
  </p:sldIdLst>
  <p:sldSz cx="12192000" cy="6858000"/>
  <p:notesSz cx="6858000" cy="9144000"/>
  <p:defaultTextStyle>
    <a:defPPr>
      <a:defRPr lang="en-US"/>
    </a:defPPr>
    <a:lvl1pPr marL="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9" d="100"/>
          <a:sy n="69" d="100"/>
        </p:scale>
        <p:origin x="738" y="66"/>
      </p:cViewPr>
      <p:guideLst>
        <p:guide pos="2160" orient="horz"/>
        <p:guide pos="384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 /><Relationship Id="rId7" Type="http://schemas.openxmlformats.org/officeDocument/2006/relationships/tableStyles" Target="tableStyles.xml" /><Relationship Id="rId8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A49CB80-E014-FBE8-8A1A-D3747A73D16C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title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394431973" name="Group 6"/>
          <p:cNvGrpSpPr/>
          <p:nvPr/>
        </p:nvGrpSpPr>
        <p:grpSpPr bwMode="auto"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auto"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1715518753" name="Title 1"/>
          <p:cNvSpPr>
            <a:spLocks noGrp="1"/>
          </p:cNvSpPr>
          <p:nvPr>
            <p:ph type="ctrTitle"/>
          </p:nvPr>
        </p:nvSpPr>
        <p:spPr bwMode="auto"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781483018" name="Subtitle 2"/>
          <p:cNvSpPr>
            <a:spLocks noGrp="1"/>
          </p:cNvSpPr>
          <p:nvPr>
            <p:ph type="subTitle" idx="1"/>
          </p:nvPr>
        </p:nvSpPr>
        <p:spPr bwMode="auto"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569563139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7983232" y="5037663"/>
            <a:ext cx="897467" cy="279400"/>
          </a:xfrm>
        </p:spPr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9/1/2024</a:t>
            </a:fld>
            <a:endParaRPr lang="en-US"/>
          </a:p>
        </p:txBody>
      </p:sp>
      <p:sp>
        <p:nvSpPr>
          <p:cNvPr id="1203178171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692397" y="5037663"/>
            <a:ext cx="5214635" cy="2794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8630852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956900" y="5037663"/>
            <a:ext cx="551167" cy="279400"/>
          </a:xfrm>
        </p:spPr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  <p:cxnSp>
        <p:nvCxnSpPr>
          <p:cNvPr id="1339403628" name="Straight Connector 14"/>
          <p:cNvCxnSpPr/>
          <p:nvPr/>
        </p:nvCxnSpPr>
        <p:spPr bwMode="auto">
          <a:xfrm>
            <a:off x="2692399" y="3522130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293828103" name="Straight Connector 6"/>
          <p:cNvCxnSpPr/>
          <p:nvPr/>
        </p:nvCxnSpPr>
        <p:spPr bwMode="auto"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2144496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459475194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196880688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2647F38-B617-4D2F-AE0A-013F0C4D2C57}" type="datetimeFigureOut">
              <a:rPr lang="en-US"/>
              <a:t>9/1/2024</a:t>
            </a:fld>
            <a:endParaRPr lang="en-US"/>
          </a:p>
        </p:txBody>
      </p:sp>
      <p:sp>
        <p:nvSpPr>
          <p:cNvPr id="1554366978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36064881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97799C9-84D9-46D2-A11E-BCF8A720529D}" type="slidenum">
              <a:rPr lang="en-US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Titre de sec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9671521" name="Title 1"/>
          <p:cNvSpPr>
            <a:spLocks noGrp="1"/>
          </p:cNvSpPr>
          <p:nvPr>
            <p:ph type="title"/>
          </p:nvPr>
        </p:nvSpPr>
        <p:spPr bwMode="auto"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6503267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550332231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9/1/2024</a:t>
            </a:fld>
            <a:endParaRPr lang="en-US"/>
          </a:p>
        </p:txBody>
      </p:sp>
      <p:sp>
        <p:nvSpPr>
          <p:cNvPr id="640628129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80159120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  <p:cxnSp>
        <p:nvCxnSpPr>
          <p:cNvPr id="1058007542" name="Straight Connector 15"/>
          <p:cNvCxnSpPr/>
          <p:nvPr/>
        </p:nvCxnSpPr>
        <p:spPr bwMode="auto"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802113370" name="Straight Connector 7"/>
          <p:cNvCxnSpPr/>
          <p:nvPr/>
        </p:nvCxnSpPr>
        <p:spPr bwMode="auto"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54880088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005878679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1298448" y="2560320"/>
            <a:ext cx="4718304" cy="3310127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729440819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81344" y="2560320"/>
            <a:ext cx="4718304" cy="3310127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22637229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5BFA754-D5C3-4E66-96A6-867B257F58DC}" type="datetimeFigureOut">
              <a:rPr lang="en-US"/>
              <a:t>9/1/2024</a:t>
            </a:fld>
            <a:endParaRPr lang="en-US"/>
          </a:p>
        </p:txBody>
      </p:sp>
      <p:sp>
        <p:nvSpPr>
          <p:cNvPr id="59246051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84471761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D84065D-F351-4B03-BD91-D8A6B8D4B362}" type="slidenum">
              <a:rPr lang="en-US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a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67048111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5256002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168885499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448851867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1814453060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1826714329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9/1/2024</a:t>
            </a:fld>
            <a:endParaRPr lang="en-US"/>
          </a:p>
        </p:txBody>
      </p:sp>
      <p:sp>
        <p:nvSpPr>
          <p:cNvPr id="440533651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36410307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  <p:cxnSp>
        <p:nvCxnSpPr>
          <p:cNvPr id="587423446" name="Straight Connector 17"/>
          <p:cNvCxnSpPr/>
          <p:nvPr/>
        </p:nvCxnSpPr>
        <p:spPr bwMode="auto"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re seu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363259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611287306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9/1/2024</a:t>
            </a:fld>
            <a:endParaRPr lang="en-US"/>
          </a:p>
        </p:txBody>
      </p:sp>
      <p:sp>
        <p:nvSpPr>
          <p:cNvPr id="149300798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49803751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  <p:cxnSp>
        <p:nvCxnSpPr>
          <p:cNvPr id="1535360802" name="Straight Connector 13"/>
          <p:cNvCxnSpPr/>
          <p:nvPr/>
        </p:nvCxnSpPr>
        <p:spPr bwMode="auto"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V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4882301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9/1/2024</a:t>
            </a:fld>
            <a:endParaRPr lang="en-US"/>
          </a:p>
        </p:txBody>
      </p:sp>
      <p:sp>
        <p:nvSpPr>
          <p:cNvPr id="681434194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74559129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u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4479957" name="Title 1"/>
          <p:cNvSpPr>
            <a:spLocks noGrp="1"/>
          </p:cNvSpPr>
          <p:nvPr>
            <p:ph type="title"/>
          </p:nvPr>
        </p:nvSpPr>
        <p:spPr bwMode="auto">
          <a:xfrm>
            <a:off x="1293811" y="1388533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430546966" name="Content Placeholder 2"/>
          <p:cNvSpPr>
            <a:spLocks noGrp="1"/>
          </p:cNvSpPr>
          <p:nvPr>
            <p:ph idx="1"/>
          </p:nvPr>
        </p:nvSpPr>
        <p:spPr bwMode="auto"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211844383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1113345328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9/1/2024</a:t>
            </a:fld>
            <a:endParaRPr lang="en-US"/>
          </a:p>
        </p:txBody>
      </p:sp>
      <p:sp>
        <p:nvSpPr>
          <p:cNvPr id="162289368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41435752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  <p:cxnSp>
        <p:nvCxnSpPr>
          <p:cNvPr id="822304478" name="Straight Connector 15"/>
          <p:cNvCxnSpPr/>
          <p:nvPr/>
        </p:nvCxnSpPr>
        <p:spPr bwMode="auto">
          <a:xfrm>
            <a:off x="1396169" y="2912533"/>
            <a:ext cx="351449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Imag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30204357" name="Title 1"/>
          <p:cNvSpPr>
            <a:spLocks noGrp="1"/>
          </p:cNvSpPr>
          <p:nvPr>
            <p:ph type="title"/>
          </p:nvPr>
        </p:nvSpPr>
        <p:spPr bwMode="auto">
          <a:xfrm>
            <a:off x="1295399" y="1883831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2106680842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8094831" y="1041400"/>
            <a:ext cx="3063346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600952808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117984497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9/1/2024</a:t>
            </a:fld>
            <a:endParaRPr lang="en-US"/>
          </a:p>
        </p:txBody>
      </p:sp>
      <p:sp>
        <p:nvSpPr>
          <p:cNvPr id="1240337317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00686351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Image panoramiqu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7932018" name="Title 1"/>
          <p:cNvSpPr>
            <a:spLocks noGrp="1"/>
          </p:cNvSpPr>
          <p:nvPr>
            <p:ph type="title"/>
          </p:nvPr>
        </p:nvSpPr>
        <p:spPr bwMode="auto"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857588180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935014307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1208683670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9/1/2024</a:t>
            </a:fld>
            <a:endParaRPr lang="en-US"/>
          </a:p>
        </p:txBody>
      </p:sp>
      <p:sp>
        <p:nvSpPr>
          <p:cNvPr id="1640067632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0143231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Titre et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2636535" name="Title 1"/>
          <p:cNvSpPr>
            <a:spLocks noGrp="1"/>
          </p:cNvSpPr>
          <p:nvPr>
            <p:ph type="title"/>
          </p:nvPr>
        </p:nvSpPr>
        <p:spPr bwMode="auto"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27222414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319282059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9/1/2024</a:t>
            </a:fld>
            <a:endParaRPr lang="en-US"/>
          </a:p>
        </p:txBody>
      </p:sp>
      <p:sp>
        <p:nvSpPr>
          <p:cNvPr id="1109946048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23241717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  <p:cxnSp>
        <p:nvCxnSpPr>
          <p:cNvPr id="544955491" name="Straight Connector 14"/>
          <p:cNvCxnSpPr/>
          <p:nvPr/>
        </p:nvCxnSpPr>
        <p:spPr bwMode="auto"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Citation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0658818" name="Title 1"/>
          <p:cNvSpPr>
            <a:spLocks noGrp="1"/>
          </p:cNvSpPr>
          <p:nvPr>
            <p:ph type="title"/>
          </p:nvPr>
        </p:nvSpPr>
        <p:spPr bwMode="auto"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247566655" name="Text Placeholder 9"/>
          <p:cNvSpPr>
            <a:spLocks noGrp="1"/>
          </p:cNvSpPr>
          <p:nvPr>
            <p:ph type="body" sz="quarter" idx="13"/>
          </p:nvPr>
        </p:nvSpPr>
        <p:spPr bwMode="auto"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14702828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923350077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9/1/2024</a:t>
            </a:fld>
            <a:endParaRPr lang="en-US"/>
          </a:p>
        </p:txBody>
      </p:sp>
      <p:sp>
        <p:nvSpPr>
          <p:cNvPr id="1943813931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02230860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  <p:sp>
        <p:nvSpPr>
          <p:cNvPr id="1033982712" name="TextBox 13"/>
          <p:cNvSpPr txBox="1"/>
          <p:nvPr/>
        </p:nvSpPr>
        <p:spPr bwMode="auto">
          <a:xfrm>
            <a:off x="862013" y="879961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solidFill>
                  <a:schemeClr val="tx1"/>
                </a:solidFill>
              </a:rPr>
              <a:t>“</a:t>
            </a:r>
            <a:endParaRPr/>
          </a:p>
        </p:txBody>
      </p:sp>
      <p:sp>
        <p:nvSpPr>
          <p:cNvPr id="269354586" name="TextBox 14"/>
          <p:cNvSpPr txBox="1"/>
          <p:nvPr/>
        </p:nvSpPr>
        <p:spPr bwMode="auto">
          <a:xfrm>
            <a:off x="10600267" y="2827870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defRPr/>
            </a:pPr>
            <a:r>
              <a:rPr lang="en-US" sz="8000">
                <a:solidFill>
                  <a:schemeClr val="tx1"/>
                </a:solidFill>
              </a:rPr>
              <a:t>”</a:t>
            </a:r>
            <a:endParaRPr/>
          </a:p>
        </p:txBody>
      </p:sp>
      <p:cxnSp>
        <p:nvCxnSpPr>
          <p:cNvPr id="1834022925" name="Straight Connector 18"/>
          <p:cNvCxnSpPr/>
          <p:nvPr/>
        </p:nvCxnSpPr>
        <p:spPr bwMode="auto"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Carte no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9856810" name="Title 1"/>
          <p:cNvSpPr>
            <a:spLocks noGrp="1"/>
          </p:cNvSpPr>
          <p:nvPr>
            <p:ph type="title"/>
          </p:nvPr>
        </p:nvSpPr>
        <p:spPr bwMode="auto">
          <a:xfrm>
            <a:off x="1295402" y="3308581"/>
            <a:ext cx="9609667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9627176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1" y="4777381"/>
            <a:ext cx="9609667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433782151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9/1/2024</a:t>
            </a:fld>
            <a:endParaRPr lang="en-US"/>
          </a:p>
        </p:txBody>
      </p:sp>
      <p:sp>
        <p:nvSpPr>
          <p:cNvPr id="558591002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9212046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Carte nom cita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3801111" name="Title 1"/>
          <p:cNvSpPr>
            <a:spLocks noGrp="1"/>
          </p:cNvSpPr>
          <p:nvPr>
            <p:ph type="title"/>
          </p:nvPr>
        </p:nvSpPr>
        <p:spPr bwMode="auto"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863023493" name="Text Placeholder 2"/>
          <p:cNvSpPr>
            <a:spLocks noGrp="1"/>
          </p:cNvSpPr>
          <p:nvPr>
            <p:ph type="body" idx="13"/>
          </p:nvPr>
        </p:nvSpPr>
        <p:spPr bwMode="auto">
          <a:xfrm>
            <a:off x="1295401" y="3639312"/>
            <a:ext cx="9609667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56836539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1" y="4529667"/>
            <a:ext cx="9609667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139063731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9/1/2024</a:t>
            </a:fld>
            <a:endParaRPr lang="en-US"/>
          </a:p>
        </p:txBody>
      </p:sp>
      <p:sp>
        <p:nvSpPr>
          <p:cNvPr id="34752533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93418054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  <p:sp>
        <p:nvSpPr>
          <p:cNvPr id="857972562" name="TextBox 11"/>
          <p:cNvSpPr txBox="1"/>
          <p:nvPr/>
        </p:nvSpPr>
        <p:spPr bwMode="auto">
          <a:xfrm>
            <a:off x="862013" y="879961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solidFill>
                  <a:schemeClr val="tx1"/>
                </a:solidFill>
              </a:rPr>
              <a:t>“</a:t>
            </a:r>
            <a:endParaRPr/>
          </a:p>
        </p:txBody>
      </p:sp>
      <p:sp>
        <p:nvSpPr>
          <p:cNvPr id="916384768" name="TextBox 12"/>
          <p:cNvSpPr txBox="1"/>
          <p:nvPr/>
        </p:nvSpPr>
        <p:spPr bwMode="auto">
          <a:xfrm>
            <a:off x="10600267" y="2599261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defRPr/>
            </a:pPr>
            <a:r>
              <a:rPr lang="en-US" sz="8000">
                <a:solidFill>
                  <a:schemeClr val="tx1"/>
                </a:solidFill>
              </a:rPr>
              <a:t>”</a:t>
            </a:r>
            <a:endParaRPr/>
          </a:p>
        </p:txBody>
      </p:sp>
      <p:cxnSp>
        <p:nvCxnSpPr>
          <p:cNvPr id="1572344853" name="Straight Connector 25"/>
          <p:cNvCxnSpPr/>
          <p:nvPr/>
        </p:nvCxnSpPr>
        <p:spPr bwMode="auto"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Vrai ou faux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3129904" name="Title 1"/>
          <p:cNvSpPr>
            <a:spLocks noGrp="1"/>
          </p:cNvSpPr>
          <p:nvPr>
            <p:ph type="title"/>
          </p:nvPr>
        </p:nvSpPr>
        <p:spPr bwMode="auto"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/>
            </a:lvl1pPr>
          </a:lstStyle>
          <a:p>
            <a:pPr marL="0" lvl="0"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443620219" name="Text Placeholder 2"/>
          <p:cNvSpPr>
            <a:spLocks noGrp="1"/>
          </p:cNvSpPr>
          <p:nvPr>
            <p:ph type="body" idx="13"/>
          </p:nvPr>
        </p:nvSpPr>
        <p:spPr bwMode="auto">
          <a:xfrm>
            <a:off x="1295401" y="3630168"/>
            <a:ext cx="9609667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106037509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2083675822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9/1/2024</a:t>
            </a:fld>
            <a:endParaRPr lang="en-US"/>
          </a:p>
        </p:txBody>
      </p:sp>
      <p:sp>
        <p:nvSpPr>
          <p:cNvPr id="2003004482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38191527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  <p:cxnSp>
        <p:nvCxnSpPr>
          <p:cNvPr id="1010636582" name="Straight Connector 14"/>
          <p:cNvCxnSpPr/>
          <p:nvPr/>
        </p:nvCxnSpPr>
        <p:spPr bwMode="auto"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re et texte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40722435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405763199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 anchor="t"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1541444307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9/1/2024</a:t>
            </a:fld>
            <a:endParaRPr lang="en-US"/>
          </a:p>
        </p:txBody>
      </p:sp>
      <p:sp>
        <p:nvSpPr>
          <p:cNvPr id="44986789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436123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  <p:cxnSp>
        <p:nvCxnSpPr>
          <p:cNvPr id="1911385776" name="Straight Connector 13"/>
          <p:cNvCxnSpPr/>
          <p:nvPr/>
        </p:nvCxnSpPr>
        <p:spPr bwMode="auto"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Titre vertical et tex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863230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999356" y="982131"/>
            <a:ext cx="1890895" cy="4893735"/>
          </a:xfrm>
        </p:spPr>
        <p:txBody>
          <a:bodyPr vert="eaVert"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893632096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1098564310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9/1/2024</a:t>
            </a:fld>
            <a:endParaRPr lang="en-US"/>
          </a:p>
        </p:txBody>
      </p:sp>
      <p:sp>
        <p:nvSpPr>
          <p:cNvPr id="788438119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54278654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  <p:cxnSp>
        <p:nvCxnSpPr>
          <p:cNvPr id="243753896" name="Straight Connector 13"/>
          <p:cNvCxnSpPr/>
          <p:nvPr/>
        </p:nvCxnSpPr>
        <p:spPr bwMode="auto"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3.png"/><Relationship Id="rId20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3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07901248" name="Group 6"/>
          <p:cNvGrpSpPr/>
          <p:nvPr/>
        </p:nvGrpSpPr>
        <p:grpSpPr bwMode="auto"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/>
            <a:stretch/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 bwMode="auto"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>
            <a:blip r:embed="rId20"/>
            <a:stretch/>
          </p:blipFill>
          <p:spPr bwMode="auto"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>
            <a:blip r:embed="rId20"/>
            <a:stretch/>
          </p:blipFill>
          <p:spPr bwMode="auto"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129879342" name="Title Placeholder 1"/>
          <p:cNvSpPr>
            <a:spLocks noGrp="1"/>
          </p:cNvSpPr>
          <p:nvPr>
            <p:ph type="title"/>
          </p:nvPr>
        </p:nvSpPr>
        <p:spPr bwMode="auto"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05848367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2022007722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B61BEF0D-F0BB-DE4B-95CE-6DB70DBA9567}" type="datetimeFigureOut">
              <a:rPr lang="en-US"/>
              <a:t>9/1/2024</a:t>
            </a:fld>
            <a:endParaRPr lang="en-US"/>
          </a:p>
        </p:txBody>
      </p:sp>
      <p:sp>
        <p:nvSpPr>
          <p:cNvPr id="1679569086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3855320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defTabSz="457200" rtl="0">
        <a:spcBef>
          <a:spcPts val="0"/>
        </a:spcBef>
        <a:buNone/>
        <a:defRPr sz="44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>
        <a:defRPr>
          <a:solidFill>
            <a:schemeClr val="tx2"/>
          </a:solidFill>
        </a:defRPr>
      </a:lvl2pPr>
      <a:lvl3pPr>
        <a:defRPr>
          <a:solidFill>
            <a:schemeClr val="tx2"/>
          </a:solidFill>
        </a:defRPr>
      </a:lvl3pPr>
      <a:lvl4pPr>
        <a:defRPr>
          <a:solidFill>
            <a:schemeClr val="tx2"/>
          </a:solidFill>
        </a:defRPr>
      </a:lvl4pPr>
      <a:lvl5pPr>
        <a:defRPr>
          <a:solidFill>
            <a:schemeClr val="tx2"/>
          </a:solidFill>
        </a:defRPr>
      </a:lvl5pPr>
      <a:lvl6pPr>
        <a:defRPr>
          <a:solidFill>
            <a:schemeClr val="tx2"/>
          </a:solidFill>
        </a:defRPr>
      </a:lvl6pPr>
      <a:lvl7pPr>
        <a:defRPr>
          <a:solidFill>
            <a:schemeClr val="tx2"/>
          </a:solidFill>
        </a:defRPr>
      </a:lvl7pPr>
      <a:lvl8pPr>
        <a:defRPr>
          <a:solidFill>
            <a:schemeClr val="tx2"/>
          </a:solidFill>
        </a:defRPr>
      </a:lvl8pPr>
      <a:lvl9pPr>
        <a:defRPr>
          <a:solidFill>
            <a:schemeClr val="tx2"/>
          </a:solidFill>
        </a:defRPr>
      </a:lvl9pPr>
    </p:titleStyle>
    <p:bodyStyle>
      <a:lvl1pPr marL="285750" indent="-285750" algn="l" defTabSz="457200" rtl="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00150" indent="-285750" algn="l" defTabSz="457200" rtl="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43050" indent="-171450" algn="l" defTabSz="457200" rtl="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00250" indent="-171450" algn="l" defTabSz="457200" rtl="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981891" name="Titre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48831842" name="Sous-titre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pic>
        <p:nvPicPr>
          <p:cNvPr id="1126793532" name="Image 3" descr="La réunion de rentrée côté parents - parents ecole mode d emploi"/>
          <p:cNvPicPr/>
          <p:nvPr/>
        </p:nvPicPr>
        <p:blipFill>
          <a:blip r:embed="rId3"/>
          <a:stretch/>
        </p:blipFill>
        <p:spPr bwMode="auto">
          <a:xfrm>
            <a:off x="1644332" y="785811"/>
            <a:ext cx="8903335" cy="528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78096566" name="Zone de texte 2"/>
          <p:cNvSpPr txBox="1"/>
          <p:nvPr/>
        </p:nvSpPr>
        <p:spPr bwMode="auto">
          <a:xfrm>
            <a:off x="2005013" y="0"/>
            <a:ext cx="8181971" cy="4557975"/>
          </a:xfrm>
          <a:prstGeom prst="rect">
            <a:avLst/>
          </a:prstGeom>
          <a:solidFill>
            <a:srgbClr val="002060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/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2800" b="1" u="sng">
                <a:solidFill>
                  <a:srgbClr val="FFFFFF"/>
                </a:solidFill>
                <a:latin typeface="Calibri"/>
                <a:ea typeface="Calibri"/>
                <a:cs typeface="Times New Roman"/>
              </a:rPr>
              <a:t>Réunion de rentrée</a:t>
            </a:r>
            <a:endParaRPr/>
          </a:p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2800" b="1" u="sng">
                <a:solidFill>
                  <a:srgbClr val="FFFFFF"/>
                </a:solidFill>
                <a:latin typeface="Calibri"/>
                <a:ea typeface="Calibri"/>
                <a:cs typeface="Times New Roman"/>
              </a:rPr>
              <a:t>Collège TARTENSON</a:t>
            </a:r>
            <a:endParaRPr lang="fr-FR" sz="280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2800" b="1">
                <a:solidFill>
                  <a:srgbClr val="FFFFFF"/>
                </a:solidFill>
                <a:latin typeface="Calibri"/>
                <a:ea typeface="Calibri"/>
                <a:cs typeface="Times New Roman"/>
              </a:rPr>
              <a:t>Vendredi </a:t>
            </a:r>
            <a:r>
              <a:rPr lang="fr-FR" sz="2800" b="1">
                <a:solidFill>
                  <a:srgbClr val="FFFFFF"/>
                </a:solidFill>
                <a:latin typeface="Calibri"/>
                <a:ea typeface="Calibri"/>
                <a:cs typeface="Times New Roman"/>
              </a:rPr>
              <a:t>13</a:t>
            </a:r>
            <a:r>
              <a:rPr lang="fr-FR" sz="2800" b="1">
                <a:solidFill>
                  <a:srgbClr val="FFFFFF"/>
                </a:solidFill>
                <a:latin typeface="Calibri"/>
                <a:ea typeface="Calibri"/>
                <a:cs typeface="Times New Roman"/>
              </a:rPr>
              <a:t> Septembre 2025</a:t>
            </a:r>
            <a:endParaRPr lang="fr-FR" sz="2800" b="1">
              <a:solidFill>
                <a:srgbClr val="FFFFFF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2800" b="1">
                <a:solidFill>
                  <a:srgbClr val="FFFFFF"/>
                </a:solidFill>
                <a:latin typeface="Calibri"/>
                <a:ea typeface="Calibri"/>
                <a:cs typeface="Times New Roman"/>
              </a:rPr>
              <a:t>de </a:t>
            </a:r>
            <a:r>
              <a:rPr lang="fr-FR" sz="2800" b="1">
                <a:solidFill>
                  <a:srgbClr val="FFFFFF"/>
                </a:solidFill>
                <a:latin typeface="Calibri"/>
                <a:ea typeface="Calibri"/>
                <a:cs typeface="Times New Roman"/>
              </a:rPr>
              <a:t>08</a:t>
            </a:r>
            <a:r>
              <a:rPr lang="fr-FR" sz="2800" b="1">
                <a:solidFill>
                  <a:srgbClr val="FFFFFF"/>
                </a:solidFill>
                <a:latin typeface="Calibri"/>
                <a:ea typeface="Calibri"/>
                <a:cs typeface="Times New Roman"/>
              </a:rPr>
              <a:t>h à 10h</a:t>
            </a:r>
            <a:endParaRPr lang="fr-FR" sz="2800" b="1">
              <a:solidFill>
                <a:srgbClr val="FFFFFF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799"/>
              </a:spcAft>
              <a:defRPr/>
            </a:pPr>
            <a:r>
              <a:rPr lang="fr-FR" sz="2000" b="1">
                <a:solidFill>
                  <a:srgbClr val="FFFFFF"/>
                </a:solidFill>
                <a:latin typeface="Calibri"/>
                <a:ea typeface="Calibri"/>
                <a:cs typeface="Times New Roman"/>
              </a:rPr>
              <a:t>(pour les parents d’élèves de 5</a:t>
            </a:r>
            <a:r>
              <a:rPr lang="fr-FR" sz="2000" b="1" baseline="30000">
                <a:solidFill>
                  <a:srgbClr val="FFFFFF"/>
                </a:solidFill>
                <a:latin typeface="Calibri"/>
                <a:ea typeface="Calibri"/>
                <a:cs typeface="Times New Roman"/>
              </a:rPr>
              <a:t>ème</a:t>
            </a:r>
            <a:r>
              <a:rPr lang="fr-FR" sz="2000" b="1">
                <a:solidFill>
                  <a:srgbClr val="FFFFFF"/>
                </a:solidFill>
                <a:latin typeface="Calibri"/>
                <a:ea typeface="Calibri"/>
                <a:cs typeface="Times New Roman"/>
              </a:rPr>
              <a:t>, 4</a:t>
            </a:r>
            <a:r>
              <a:rPr lang="fr-FR" sz="2000" b="1" baseline="30000">
                <a:solidFill>
                  <a:srgbClr val="FFFFFF"/>
                </a:solidFill>
                <a:latin typeface="Calibri"/>
                <a:ea typeface="Calibri"/>
                <a:cs typeface="Times New Roman"/>
              </a:rPr>
              <a:t>ème</a:t>
            </a:r>
            <a:r>
              <a:rPr lang="fr-FR" sz="2000" b="1">
                <a:solidFill>
                  <a:srgbClr val="FFFFFF"/>
                </a:solidFill>
                <a:latin typeface="Calibri"/>
                <a:ea typeface="Calibri"/>
                <a:cs typeface="Times New Roman"/>
              </a:rPr>
              <a:t> et 3</a:t>
            </a:r>
            <a:r>
              <a:rPr lang="fr-FR" sz="2000" b="1" baseline="30000">
                <a:solidFill>
                  <a:srgbClr val="FFFFFF"/>
                </a:solidFill>
                <a:latin typeface="Calibri"/>
                <a:ea typeface="Calibri"/>
                <a:cs typeface="Times New Roman"/>
              </a:rPr>
              <a:t>ème</a:t>
            </a:r>
            <a:r>
              <a:rPr lang="fr-FR" sz="2000" b="1">
                <a:solidFill>
                  <a:srgbClr val="FFFFFF"/>
                </a:solidFill>
                <a:latin typeface="Calibri"/>
                <a:ea typeface="Calibri"/>
                <a:cs typeface="Times New Roman"/>
              </a:rPr>
              <a:t>)</a:t>
            </a:r>
            <a:endParaRPr lang="fr-FR" sz="2000" b="1">
              <a:solidFill>
                <a:srgbClr val="FFFFFF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799"/>
              </a:spcAft>
              <a:defRPr/>
            </a:pPr>
            <a:r>
              <a:rPr lang="fr-FR" sz="2000" b="1">
                <a:solidFill>
                  <a:srgbClr val="FFFFFF"/>
                </a:solidFill>
                <a:latin typeface="Calibri"/>
                <a:ea typeface="Calibri"/>
                <a:cs typeface="Times New Roman"/>
              </a:rPr>
              <a:t>de 10h30 à 12h30 </a:t>
            </a:r>
            <a:endParaRPr lang="fr-FR" sz="2000" b="1">
              <a:solidFill>
                <a:srgbClr val="FFFFFF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799"/>
              </a:spcAft>
              <a:defRPr/>
            </a:pPr>
            <a:r>
              <a:rPr lang="fr-FR" sz="2000" b="1" i="0" u="none" strike="noStrike" cap="none" spc="0">
                <a:solidFill>
                  <a:srgbClr val="FFFFFF"/>
                </a:solidFill>
                <a:latin typeface="Calibri"/>
                <a:ea typeface="Calibri"/>
                <a:cs typeface="Times New Roman"/>
              </a:rPr>
              <a:t>(pour les parents d’élèves de 6</a:t>
            </a:r>
            <a:r>
              <a:rPr lang="fr-FR" sz="2000" b="1" i="0" u="none" strike="noStrike" cap="none" spc="0" baseline="30000">
                <a:solidFill>
                  <a:srgbClr val="FFFFFF"/>
                </a:solidFill>
                <a:latin typeface="Calibri"/>
                <a:ea typeface="Calibri"/>
                <a:cs typeface="Times New Roman"/>
              </a:rPr>
              <a:t>ème</a:t>
            </a:r>
            <a:r>
              <a:rPr lang="fr-FR" sz="2000" b="1" i="0" u="none" strike="noStrike" cap="none" spc="0">
                <a:solidFill>
                  <a:srgbClr val="FFFFFF"/>
                </a:solidFill>
                <a:latin typeface="Calibri"/>
                <a:ea typeface="Calibri"/>
                <a:cs typeface="Times New Roman"/>
              </a:rPr>
              <a:t>)</a:t>
            </a:r>
            <a:endParaRPr lang="fr-FR" sz="2800" b="1">
              <a:solidFill>
                <a:srgbClr val="FFFFFF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2800">
                <a:solidFill>
                  <a:srgbClr val="FFFFFF"/>
                </a:solidFill>
                <a:latin typeface="Calibri"/>
                <a:ea typeface="Calibri"/>
                <a:cs typeface="Times New Roman"/>
              </a:rPr>
              <a:t> La participation de tous les parents est vivement souhaitée.</a:t>
            </a:r>
            <a:endParaRPr lang="fr-FR" sz="2800">
              <a:latin typeface="Calibri"/>
              <a:ea typeface="Calibri"/>
              <a:cs typeface="Times New Roman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2800" b="1">
                <a:solidFill>
                  <a:schemeClr val="bg1"/>
                </a:solidFill>
                <a:latin typeface="Calibri"/>
                <a:ea typeface="Calibri"/>
                <a:cs typeface="Times New Roman"/>
              </a:rPr>
              <a:t>La Principale</a:t>
            </a:r>
            <a:endParaRPr sz="2800" b="1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2800" b="1">
                <a:solidFill>
                  <a:schemeClr val="bg1"/>
                </a:solidFill>
                <a:latin typeface="Calibri"/>
                <a:ea typeface="Calibri"/>
                <a:cs typeface="Times New Roman"/>
              </a:rPr>
              <a:t>M.-J. DANIEL</a:t>
            </a:r>
            <a:endParaRPr lang="fr-FR" sz="2800"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image" Target="../media/image2.jpg"/></Relationships>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image" Target="../media/image2.jpg"/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rganique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Arial"/>
        <a:cs typeface="Arial"/>
      </a:majorFont>
      <a:minorFont>
        <a:latin typeface="Garamond"/>
        <a:ea typeface="Arial"/>
        <a:cs typeface="Arial"/>
      </a:minorFont>
    </a:fontScheme>
    <a:fmtScheme name="Organic"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algn="tl" flip="none" sx="100000" sy="100000" tx="0" ty="0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r:embed="rId2"/>
          <a:stretch/>
        </a:blip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rganique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">
      <a:majorFont>
        <a:latin typeface="Garamond"/>
        <a:ea typeface="Arial"/>
        <a:cs typeface="Arial"/>
      </a:majorFont>
      <a:minorFont>
        <a:latin typeface="Garamond"/>
        <a:ea typeface="Arial"/>
        <a:cs typeface="Arial"/>
      </a:minorFont>
    </a:fontScheme>
    <a:fmtScheme name="Organic"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algn="tl" flip="none" sx="100000" sy="100000" tx="0" ty="0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r:embed="rId2"/>
          <a:stretch/>
        </a:blip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0</Words>
  <Application>ONLYOFFICE/9.0.4.50</Application>
  <PresentationFormat>On-screen Show (4:3)</PresentationFormat>
  <Paragraphs>0</Paragraphs>
  <Slides>1</Slides>
  <Notes>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Theme 1</vt:lpstr>
      <vt:lpstr>Slide 1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CTM-003679</dc:creator>
  <cp:lastModifiedBy/>
  <cp:revision>9</cp:revision>
  <dcterms:created xsi:type="dcterms:W3CDTF">2021-09-17T18:43:37Z</dcterms:created>
  <dcterms:modified xsi:type="dcterms:W3CDTF">2025-09-05T12:49:20Z</dcterms:modified>
</cp:coreProperties>
</file>