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1"/>
  </p:sldMasterIdLst>
  <p:notesMasterIdLst>
    <p:notesMasterId r:id="rId14"/>
  </p:notesMasterIdLst>
  <p:sldIdLst>
    <p:sldId id="256" r:id="rId2"/>
    <p:sldId id="257" r:id="rId3"/>
    <p:sldId id="258" r:id="rId4"/>
    <p:sldId id="261" r:id="rId5"/>
    <p:sldId id="264" r:id="rId6"/>
    <p:sldId id="259" r:id="rId7"/>
    <p:sldId id="260" r:id="rId8"/>
    <p:sldId id="263" r:id="rId9"/>
    <p:sldId id="421" r:id="rId10"/>
    <p:sldId id="262" r:id="rId11"/>
    <p:sldId id="266" r:id="rId12"/>
    <p:sldId id="42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7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81"/>
    <p:restoredTop sz="94643"/>
  </p:normalViewPr>
  <p:slideViewPr>
    <p:cSldViewPr snapToGrid="0" snapToObjects="1">
      <p:cViewPr varScale="1">
        <p:scale>
          <a:sx n="88" d="100"/>
          <a:sy n="88" d="100"/>
        </p:scale>
        <p:origin x="200" y="5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Q"/>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E2550-6CF8-3A49-9163-3386E035D963}" type="datetimeFigureOut">
              <a:rPr lang="fr-MQ" smtClean="0"/>
              <a:t>10/13/23</a:t>
            </a:fld>
            <a:endParaRPr lang="fr-MQ"/>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Q"/>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Q"/>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7ADAF-9100-2C42-81FE-13CE6B2EF55A}" type="slidenum">
              <a:rPr lang="fr-MQ" smtClean="0"/>
              <a:t>‹N°›</a:t>
            </a:fld>
            <a:endParaRPr lang="fr-MQ"/>
          </a:p>
        </p:txBody>
      </p:sp>
    </p:spTree>
    <p:extLst>
      <p:ext uri="{BB962C8B-B14F-4D97-AF65-F5344CB8AC3E}">
        <p14:creationId xmlns:p14="http://schemas.microsoft.com/office/powerpoint/2010/main" val="4179214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fr-FR"/>
              <a:t>Modifiez le style du titre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D632B079-8E64-8047-BF07-5FB52EB0914B}" type="datetimeFigureOut">
              <a:rPr lang="fr-MQ" smtClean="0"/>
              <a:t>10/13/23</a:t>
            </a:fld>
            <a:endParaRPr lang="fr-MQ"/>
          </a:p>
        </p:txBody>
      </p:sp>
      <p:sp>
        <p:nvSpPr>
          <p:cNvPr id="5" name="Footer Placeholder 4"/>
          <p:cNvSpPr>
            <a:spLocks noGrp="1"/>
          </p:cNvSpPr>
          <p:nvPr>
            <p:ph type="ftr" sz="quarter" idx="11"/>
          </p:nvPr>
        </p:nvSpPr>
        <p:spPr>
          <a:xfrm>
            <a:off x="1371600" y="4323845"/>
            <a:ext cx="6400800" cy="365125"/>
          </a:xfrm>
        </p:spPr>
        <p:txBody>
          <a:bodyPr/>
          <a:lstStyle/>
          <a:p>
            <a:endParaRPr lang="fr-MQ"/>
          </a:p>
        </p:txBody>
      </p:sp>
      <p:sp>
        <p:nvSpPr>
          <p:cNvPr id="6" name="Slide Number Placeholder 5"/>
          <p:cNvSpPr>
            <a:spLocks noGrp="1"/>
          </p:cNvSpPr>
          <p:nvPr>
            <p:ph type="sldNum" sz="quarter" idx="12"/>
          </p:nvPr>
        </p:nvSpPr>
        <p:spPr>
          <a:xfrm>
            <a:off x="8077200" y="1430866"/>
            <a:ext cx="2743200" cy="365125"/>
          </a:xfrm>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3412187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632B079-8E64-8047-BF07-5FB52EB0914B}" type="datetimeFigureOut">
              <a:rPr lang="fr-MQ" smtClean="0"/>
              <a:t>10/13/23</a:t>
            </a:fld>
            <a:endParaRPr lang="fr-MQ"/>
          </a:p>
        </p:txBody>
      </p:sp>
      <p:sp>
        <p:nvSpPr>
          <p:cNvPr id="5" name="Footer Placeholder 4"/>
          <p:cNvSpPr>
            <a:spLocks noGrp="1"/>
          </p:cNvSpPr>
          <p:nvPr>
            <p:ph type="ftr" sz="quarter" idx="11"/>
          </p:nvPr>
        </p:nvSpPr>
        <p:spPr/>
        <p:txBody>
          <a:bodyPr/>
          <a:lstStyle/>
          <a:p>
            <a:endParaRPr lang="fr-MQ"/>
          </a:p>
        </p:txBody>
      </p:sp>
      <p:sp>
        <p:nvSpPr>
          <p:cNvPr id="6" name="Slide Number Placeholder 5"/>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18443946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fr-FR"/>
              <a:t>Modifiez le style du titre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D632B079-8E64-8047-BF07-5FB52EB0914B}" type="datetimeFigureOut">
              <a:rPr lang="fr-MQ" smtClean="0"/>
              <a:t>10/13/23</a:t>
            </a:fld>
            <a:endParaRPr lang="fr-MQ"/>
          </a:p>
        </p:txBody>
      </p:sp>
      <p:sp>
        <p:nvSpPr>
          <p:cNvPr id="5" name="Footer Placeholder 4"/>
          <p:cNvSpPr>
            <a:spLocks noGrp="1"/>
          </p:cNvSpPr>
          <p:nvPr>
            <p:ph type="ftr" sz="quarter" idx="11"/>
          </p:nvPr>
        </p:nvSpPr>
        <p:spPr>
          <a:xfrm>
            <a:off x="685800" y="381001"/>
            <a:ext cx="6991492" cy="364065"/>
          </a:xfrm>
        </p:spPr>
        <p:txBody>
          <a:bodyPr/>
          <a:lstStyle/>
          <a:p>
            <a:endParaRPr lang="fr-MQ"/>
          </a:p>
        </p:txBody>
      </p:sp>
      <p:sp>
        <p:nvSpPr>
          <p:cNvPr id="6" name="Slide Number Placeholder 5"/>
          <p:cNvSpPr>
            <a:spLocks noGrp="1"/>
          </p:cNvSpPr>
          <p:nvPr>
            <p:ph type="sldNum" sz="quarter" idx="12"/>
          </p:nvPr>
        </p:nvSpPr>
        <p:spPr>
          <a:xfrm>
            <a:off x="10862452" y="381000"/>
            <a:ext cx="643748" cy="365125"/>
          </a:xfrm>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3632556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632B079-8E64-8047-BF07-5FB52EB0914B}" type="datetimeFigureOut">
              <a:rPr lang="fr-MQ" smtClean="0"/>
              <a:t>10/13/23</a:t>
            </a:fld>
            <a:endParaRPr lang="fr-MQ"/>
          </a:p>
        </p:txBody>
      </p:sp>
      <p:sp>
        <p:nvSpPr>
          <p:cNvPr id="6" name="Footer Placeholder 5"/>
          <p:cNvSpPr>
            <a:spLocks noGrp="1"/>
          </p:cNvSpPr>
          <p:nvPr>
            <p:ph type="ftr" sz="quarter" idx="11"/>
          </p:nvPr>
        </p:nvSpPr>
        <p:spPr/>
        <p:txBody>
          <a:bodyPr/>
          <a:lstStyle/>
          <a:p>
            <a:endParaRPr lang="fr-MQ"/>
          </a:p>
        </p:txBody>
      </p:sp>
      <p:sp>
        <p:nvSpPr>
          <p:cNvPr id="7" name="Slide Number Placeholder 6"/>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4069618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fr-FR"/>
              <a:t>Modifiez le style du titre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5800" y="3132666"/>
            <a:ext cx="5311775" cy="308601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3132666"/>
            <a:ext cx="5334000" cy="308601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632B079-8E64-8047-BF07-5FB52EB0914B}" type="datetimeFigureOut">
              <a:rPr lang="fr-MQ" smtClean="0"/>
              <a:t>10/13/23</a:t>
            </a:fld>
            <a:endParaRPr lang="fr-MQ"/>
          </a:p>
        </p:txBody>
      </p:sp>
      <p:sp>
        <p:nvSpPr>
          <p:cNvPr id="8" name="Footer Placeholder 7"/>
          <p:cNvSpPr>
            <a:spLocks noGrp="1"/>
          </p:cNvSpPr>
          <p:nvPr>
            <p:ph type="ftr" sz="quarter" idx="11"/>
          </p:nvPr>
        </p:nvSpPr>
        <p:spPr/>
        <p:txBody>
          <a:bodyPr/>
          <a:lstStyle/>
          <a:p>
            <a:endParaRPr lang="fr-MQ"/>
          </a:p>
        </p:txBody>
      </p:sp>
      <p:sp>
        <p:nvSpPr>
          <p:cNvPr id="9" name="Slide Number Placeholder 8"/>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42760965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632B079-8E64-8047-BF07-5FB52EB0914B}" type="datetimeFigureOut">
              <a:rPr lang="fr-MQ" smtClean="0"/>
              <a:t>10/13/23</a:t>
            </a:fld>
            <a:endParaRPr lang="fr-MQ"/>
          </a:p>
        </p:txBody>
      </p:sp>
      <p:sp>
        <p:nvSpPr>
          <p:cNvPr id="4" name="Footer Placeholder 3"/>
          <p:cNvSpPr>
            <a:spLocks noGrp="1"/>
          </p:cNvSpPr>
          <p:nvPr>
            <p:ph type="ftr" sz="quarter" idx="11"/>
          </p:nvPr>
        </p:nvSpPr>
        <p:spPr/>
        <p:txBody>
          <a:bodyPr/>
          <a:lstStyle/>
          <a:p>
            <a:endParaRPr lang="fr-MQ"/>
          </a:p>
        </p:txBody>
      </p:sp>
      <p:sp>
        <p:nvSpPr>
          <p:cNvPr id="5" name="Slide Number Placeholder 4"/>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373578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32B079-8E64-8047-BF07-5FB52EB0914B}" type="datetimeFigureOut">
              <a:rPr lang="fr-MQ" smtClean="0"/>
              <a:t>10/13/23</a:t>
            </a:fld>
            <a:endParaRPr lang="fr-MQ"/>
          </a:p>
        </p:txBody>
      </p:sp>
      <p:sp>
        <p:nvSpPr>
          <p:cNvPr id="3" name="Footer Placeholder 2"/>
          <p:cNvSpPr>
            <a:spLocks noGrp="1"/>
          </p:cNvSpPr>
          <p:nvPr>
            <p:ph type="ftr" sz="quarter" idx="11"/>
          </p:nvPr>
        </p:nvSpPr>
        <p:spPr/>
        <p:txBody>
          <a:bodyPr/>
          <a:lstStyle/>
          <a:p>
            <a:endParaRPr lang="fr-MQ"/>
          </a:p>
        </p:txBody>
      </p:sp>
      <p:sp>
        <p:nvSpPr>
          <p:cNvPr id="4" name="Slide Number Placeholder 3"/>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8402390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fr-FR"/>
              <a:t>Modifiez le style du titre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632B079-8E64-8047-BF07-5FB52EB0914B}" type="datetimeFigureOut">
              <a:rPr lang="fr-MQ" smtClean="0"/>
              <a:t>10/13/23</a:t>
            </a:fld>
            <a:endParaRPr lang="fr-MQ"/>
          </a:p>
        </p:txBody>
      </p:sp>
      <p:sp>
        <p:nvSpPr>
          <p:cNvPr id="6" name="Footer Placeholder 5"/>
          <p:cNvSpPr>
            <a:spLocks noGrp="1"/>
          </p:cNvSpPr>
          <p:nvPr>
            <p:ph type="ftr" sz="quarter" idx="11"/>
          </p:nvPr>
        </p:nvSpPr>
        <p:spPr/>
        <p:txBody>
          <a:bodyPr/>
          <a:lstStyle/>
          <a:p>
            <a:endParaRPr lang="fr-MQ"/>
          </a:p>
        </p:txBody>
      </p:sp>
      <p:sp>
        <p:nvSpPr>
          <p:cNvPr id="7" name="Slide Number Placeholder 6"/>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4138561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632B079-8E64-8047-BF07-5FB52EB0914B}" type="datetimeFigureOut">
              <a:rPr lang="fr-MQ" smtClean="0"/>
              <a:t>10/13/23</a:t>
            </a:fld>
            <a:endParaRPr lang="fr-MQ"/>
          </a:p>
        </p:txBody>
      </p:sp>
      <p:sp>
        <p:nvSpPr>
          <p:cNvPr id="6" name="Footer Placeholder 5"/>
          <p:cNvSpPr>
            <a:spLocks noGrp="1"/>
          </p:cNvSpPr>
          <p:nvPr>
            <p:ph type="ftr" sz="quarter" idx="11"/>
          </p:nvPr>
        </p:nvSpPr>
        <p:spPr/>
        <p:txBody>
          <a:bodyPr/>
          <a:lstStyle/>
          <a:p>
            <a:endParaRPr lang="fr-MQ"/>
          </a:p>
        </p:txBody>
      </p:sp>
      <p:sp>
        <p:nvSpPr>
          <p:cNvPr id="7" name="Slide Number Placeholder 6"/>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10171484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632B079-8E64-8047-BF07-5FB52EB0914B}" type="datetimeFigureOut">
              <a:rPr lang="fr-MQ" smtClean="0"/>
              <a:t>10/13/23</a:t>
            </a:fld>
            <a:endParaRPr lang="fr-MQ"/>
          </a:p>
        </p:txBody>
      </p:sp>
      <p:sp>
        <p:nvSpPr>
          <p:cNvPr id="6" name="Footer Placeholder 5"/>
          <p:cNvSpPr>
            <a:spLocks noGrp="1"/>
          </p:cNvSpPr>
          <p:nvPr>
            <p:ph type="ftr" sz="quarter" idx="11"/>
          </p:nvPr>
        </p:nvSpPr>
        <p:spPr/>
        <p:txBody>
          <a:bodyPr/>
          <a:lstStyle/>
          <a:p>
            <a:endParaRPr lang="fr-MQ"/>
          </a:p>
        </p:txBody>
      </p:sp>
      <p:sp>
        <p:nvSpPr>
          <p:cNvPr id="7" name="Slide Number Placeholder 6"/>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36256924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D632B079-8E64-8047-BF07-5FB52EB0914B}" type="datetimeFigureOut">
              <a:rPr lang="fr-MQ" smtClean="0"/>
              <a:t>10/13/23</a:t>
            </a:fld>
            <a:endParaRPr lang="fr-MQ"/>
          </a:p>
        </p:txBody>
      </p:sp>
      <p:sp>
        <p:nvSpPr>
          <p:cNvPr id="6" name="Footer Placeholder 5"/>
          <p:cNvSpPr>
            <a:spLocks noGrp="1"/>
          </p:cNvSpPr>
          <p:nvPr>
            <p:ph type="ftr" sz="quarter" idx="11"/>
          </p:nvPr>
        </p:nvSpPr>
        <p:spPr>
          <a:xfrm>
            <a:off x="685800" y="379941"/>
            <a:ext cx="6991492" cy="365125"/>
          </a:xfrm>
        </p:spPr>
        <p:txBody>
          <a:bodyPr/>
          <a:lstStyle/>
          <a:p>
            <a:endParaRPr lang="fr-MQ"/>
          </a:p>
        </p:txBody>
      </p:sp>
      <p:sp>
        <p:nvSpPr>
          <p:cNvPr id="7" name="Slide Number Placeholder 6"/>
          <p:cNvSpPr>
            <a:spLocks noGrp="1"/>
          </p:cNvSpPr>
          <p:nvPr>
            <p:ph type="sldNum" sz="quarter" idx="12"/>
          </p:nvPr>
        </p:nvSpPr>
        <p:spPr>
          <a:xfrm>
            <a:off x="10862452" y="381000"/>
            <a:ext cx="643748" cy="365125"/>
          </a:xfrm>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27914687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fr-FR"/>
              <a:t>Modifiez le style du titre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D632B079-8E64-8047-BF07-5FB52EB0914B}" type="datetimeFigureOut">
              <a:rPr lang="fr-MQ" smtClean="0"/>
              <a:t>10/13/23</a:t>
            </a:fld>
            <a:endParaRPr lang="fr-MQ"/>
          </a:p>
        </p:txBody>
      </p:sp>
      <p:sp>
        <p:nvSpPr>
          <p:cNvPr id="6" name="Footer Placeholder 5"/>
          <p:cNvSpPr>
            <a:spLocks noGrp="1"/>
          </p:cNvSpPr>
          <p:nvPr>
            <p:ph type="ftr" sz="quarter" idx="11"/>
          </p:nvPr>
        </p:nvSpPr>
        <p:spPr>
          <a:xfrm>
            <a:off x="685800" y="379941"/>
            <a:ext cx="6991492" cy="365125"/>
          </a:xfrm>
        </p:spPr>
        <p:txBody>
          <a:bodyPr/>
          <a:lstStyle/>
          <a:p>
            <a:endParaRPr lang="fr-MQ"/>
          </a:p>
        </p:txBody>
      </p:sp>
      <p:sp>
        <p:nvSpPr>
          <p:cNvPr id="7" name="Slide Number Placeholder 6"/>
          <p:cNvSpPr>
            <a:spLocks noGrp="1"/>
          </p:cNvSpPr>
          <p:nvPr>
            <p:ph type="sldNum" sz="quarter" idx="12"/>
          </p:nvPr>
        </p:nvSpPr>
        <p:spPr>
          <a:xfrm>
            <a:off x="10862452" y="381000"/>
            <a:ext cx="643748" cy="365125"/>
          </a:xfrm>
        </p:spPr>
        <p:txBody>
          <a:bodyPr/>
          <a:lstStyle/>
          <a:p>
            <a:fld id="{435B2BC8-FCA3-274B-9B23-D51582FCAE95}" type="slidenum">
              <a:rPr lang="fr-MQ" smtClean="0"/>
              <a:t>‹N°›</a:t>
            </a:fld>
            <a:endParaRPr lang="fr-MQ"/>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893108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D632B079-8E64-8047-BF07-5FB52EB0914B}" type="datetimeFigureOut">
              <a:rPr lang="fr-MQ" smtClean="0"/>
              <a:t>10/13/23</a:t>
            </a:fld>
            <a:endParaRPr lang="fr-MQ"/>
          </a:p>
        </p:txBody>
      </p:sp>
      <p:sp>
        <p:nvSpPr>
          <p:cNvPr id="6" name="Footer Placeholder 5"/>
          <p:cNvSpPr>
            <a:spLocks noGrp="1"/>
          </p:cNvSpPr>
          <p:nvPr>
            <p:ph type="ftr" sz="quarter" idx="11"/>
          </p:nvPr>
        </p:nvSpPr>
        <p:spPr>
          <a:xfrm>
            <a:off x="685800" y="378883"/>
            <a:ext cx="6991492" cy="365125"/>
          </a:xfrm>
        </p:spPr>
        <p:txBody>
          <a:bodyPr/>
          <a:lstStyle/>
          <a:p>
            <a:endParaRPr lang="fr-MQ"/>
          </a:p>
        </p:txBody>
      </p:sp>
      <p:sp>
        <p:nvSpPr>
          <p:cNvPr id="7" name="Slide Number Placeholder 6"/>
          <p:cNvSpPr>
            <a:spLocks noGrp="1"/>
          </p:cNvSpPr>
          <p:nvPr>
            <p:ph type="sldNum" sz="quarter" idx="12"/>
          </p:nvPr>
        </p:nvSpPr>
        <p:spPr>
          <a:xfrm>
            <a:off x="10862452" y="381000"/>
            <a:ext cx="643748" cy="365125"/>
          </a:xfrm>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26005940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fr-FR"/>
              <a:t>Modifiez le style du titre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D632B079-8E64-8047-BF07-5FB52EB0914B}" type="datetimeFigureOut">
              <a:rPr lang="fr-MQ" smtClean="0"/>
              <a:t>10/13/23</a:t>
            </a:fld>
            <a:endParaRPr lang="fr-MQ"/>
          </a:p>
        </p:txBody>
      </p:sp>
      <p:sp>
        <p:nvSpPr>
          <p:cNvPr id="4" name="Footer Placeholder 3"/>
          <p:cNvSpPr>
            <a:spLocks noGrp="1"/>
          </p:cNvSpPr>
          <p:nvPr>
            <p:ph type="ftr" sz="quarter" idx="11"/>
          </p:nvPr>
        </p:nvSpPr>
        <p:spPr/>
        <p:txBody>
          <a:bodyPr/>
          <a:lstStyle/>
          <a:p>
            <a:endParaRPr lang="fr-MQ"/>
          </a:p>
        </p:txBody>
      </p:sp>
      <p:sp>
        <p:nvSpPr>
          <p:cNvPr id="5" name="Slide Number Placeholder 4"/>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37584298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fr-FR"/>
              <a:t>Modifiez le style du titre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D632B079-8E64-8047-BF07-5FB52EB0914B}" type="datetimeFigureOut">
              <a:rPr lang="fr-MQ" smtClean="0"/>
              <a:t>10/13/23</a:t>
            </a:fld>
            <a:endParaRPr lang="fr-MQ"/>
          </a:p>
        </p:txBody>
      </p:sp>
      <p:sp>
        <p:nvSpPr>
          <p:cNvPr id="4" name="Footer Placeholder 3"/>
          <p:cNvSpPr>
            <a:spLocks noGrp="1"/>
          </p:cNvSpPr>
          <p:nvPr>
            <p:ph type="ftr" sz="quarter" idx="11"/>
          </p:nvPr>
        </p:nvSpPr>
        <p:spPr/>
        <p:txBody>
          <a:bodyPr/>
          <a:lstStyle/>
          <a:p>
            <a:endParaRPr lang="fr-MQ"/>
          </a:p>
        </p:txBody>
      </p:sp>
      <p:sp>
        <p:nvSpPr>
          <p:cNvPr id="5" name="Slide Number Placeholder 4"/>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17467167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632B079-8E64-8047-BF07-5FB52EB0914B}" type="datetimeFigureOut">
              <a:rPr lang="fr-MQ" smtClean="0"/>
              <a:t>10/13/23</a:t>
            </a:fld>
            <a:endParaRPr lang="fr-MQ"/>
          </a:p>
        </p:txBody>
      </p:sp>
      <p:sp>
        <p:nvSpPr>
          <p:cNvPr id="5" name="Footer Placeholder 4"/>
          <p:cNvSpPr>
            <a:spLocks noGrp="1"/>
          </p:cNvSpPr>
          <p:nvPr>
            <p:ph type="ftr" sz="quarter" idx="11"/>
          </p:nvPr>
        </p:nvSpPr>
        <p:spPr/>
        <p:txBody>
          <a:bodyPr/>
          <a:lstStyle/>
          <a:p>
            <a:endParaRPr lang="fr-MQ"/>
          </a:p>
        </p:txBody>
      </p:sp>
      <p:sp>
        <p:nvSpPr>
          <p:cNvPr id="6" name="Slide Number Placeholder 5"/>
          <p:cNvSpPr>
            <a:spLocks noGrp="1"/>
          </p:cNvSpPr>
          <p:nvPr>
            <p:ph type="sldNum" sz="quarter" idx="12"/>
          </p:nvPr>
        </p:nvSpPr>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24164226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D632B079-8E64-8047-BF07-5FB52EB0914B}" type="datetimeFigureOut">
              <a:rPr lang="fr-MQ" smtClean="0"/>
              <a:t>10/13/23</a:t>
            </a:fld>
            <a:endParaRPr lang="fr-MQ"/>
          </a:p>
        </p:txBody>
      </p:sp>
      <p:sp>
        <p:nvSpPr>
          <p:cNvPr id="5" name="Footer Placeholder 4"/>
          <p:cNvSpPr>
            <a:spLocks noGrp="1"/>
          </p:cNvSpPr>
          <p:nvPr>
            <p:ph type="ftr" sz="quarter" idx="11"/>
          </p:nvPr>
        </p:nvSpPr>
        <p:spPr>
          <a:xfrm>
            <a:off x="685800" y="381000"/>
            <a:ext cx="6991492" cy="365125"/>
          </a:xfrm>
        </p:spPr>
        <p:txBody>
          <a:bodyPr/>
          <a:lstStyle/>
          <a:p>
            <a:endParaRPr lang="fr-MQ"/>
          </a:p>
        </p:txBody>
      </p:sp>
      <p:sp>
        <p:nvSpPr>
          <p:cNvPr id="6" name="Slide Number Placeholder 5"/>
          <p:cNvSpPr>
            <a:spLocks noGrp="1"/>
          </p:cNvSpPr>
          <p:nvPr>
            <p:ph type="sldNum" sz="quarter" idx="12"/>
          </p:nvPr>
        </p:nvSpPr>
        <p:spPr>
          <a:xfrm>
            <a:off x="10862452" y="381000"/>
            <a:ext cx="643748" cy="365125"/>
          </a:xfrm>
        </p:spPr>
        <p:txBody>
          <a:bodyPr/>
          <a:lstStyle/>
          <a:p>
            <a:fld id="{435B2BC8-FCA3-274B-9B23-D51582FCAE95}" type="slidenum">
              <a:rPr lang="fr-MQ" smtClean="0"/>
              <a:t>‹N°›</a:t>
            </a:fld>
            <a:endParaRPr lang="fr-MQ"/>
          </a:p>
        </p:txBody>
      </p:sp>
    </p:spTree>
    <p:extLst>
      <p:ext uri="{BB962C8B-B14F-4D97-AF65-F5344CB8AC3E}">
        <p14:creationId xmlns:p14="http://schemas.microsoft.com/office/powerpoint/2010/main" val="2321692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632B079-8E64-8047-BF07-5FB52EB0914B}" type="datetimeFigureOut">
              <a:rPr lang="fr-MQ" smtClean="0"/>
              <a:t>10/13/23</a:t>
            </a:fld>
            <a:endParaRPr lang="fr-MQ"/>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fr-MQ"/>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35B2BC8-FCA3-274B-9B23-D51582FCAE95}" type="slidenum">
              <a:rPr lang="fr-MQ" smtClean="0"/>
              <a:t>‹N°›</a:t>
            </a:fld>
            <a:endParaRPr lang="fr-MQ"/>
          </a:p>
        </p:txBody>
      </p:sp>
    </p:spTree>
    <p:extLst>
      <p:ext uri="{BB962C8B-B14F-4D97-AF65-F5344CB8AC3E}">
        <p14:creationId xmlns:p14="http://schemas.microsoft.com/office/powerpoint/2010/main" val="202373077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a:extLst>
              <a:ext uri="{FF2B5EF4-FFF2-40B4-BE49-F238E27FC236}">
                <a16:creationId xmlns:a16="http://schemas.microsoft.com/office/drawing/2014/main" id="{136F7AA2-0962-F441-BB35-47BC0E12D4D0}"/>
              </a:ext>
            </a:extLst>
          </p:cNvPr>
          <p:cNvSpPr txBox="1">
            <a:spLocks noChangeArrowheads="1"/>
          </p:cNvSpPr>
          <p:nvPr/>
        </p:nvSpPr>
        <p:spPr bwMode="auto">
          <a:xfrm>
            <a:off x="591787" y="2645443"/>
            <a:ext cx="11008426" cy="1323439"/>
          </a:xfrm>
          <a:prstGeom prst="rect">
            <a:avLst/>
          </a:prstGeom>
          <a:solidFill>
            <a:srgbClr val="FFFF00"/>
          </a:solidFill>
          <a:ln w="9525">
            <a:noFill/>
            <a:miter lim="800000"/>
            <a:headEnd/>
            <a:tailEnd/>
          </a:ln>
          <a:effectLst/>
        </p:spPr>
        <p:txBody>
          <a:bodyPr wrap="square">
            <a:spAutoFit/>
          </a:bodyPr>
          <a:lstStyle/>
          <a:p>
            <a:pPr algn="ctr">
              <a:spcBef>
                <a:spcPct val="50000"/>
              </a:spcBef>
              <a:defRPr/>
            </a:pPr>
            <a:r>
              <a:rPr lang="fr-FR" sz="3200" b="1" dirty="0">
                <a:solidFill>
                  <a:srgbClr val="FF0000"/>
                </a:solidFill>
                <a:effectLst>
                  <a:outerShdw blurRad="38100" dist="38100" dir="2700000" algn="tl">
                    <a:srgbClr val="FFFFFF"/>
                  </a:outerShdw>
                </a:effectLst>
                <a:latin typeface="Comic Sans MS" pitchFamily="66" charset="0"/>
              </a:rPr>
              <a:t>OEPRE </a:t>
            </a:r>
          </a:p>
          <a:p>
            <a:pPr algn="ctr">
              <a:spcBef>
                <a:spcPct val="50000"/>
              </a:spcBef>
              <a:defRPr/>
            </a:pPr>
            <a:r>
              <a:rPr lang="fr-FR" sz="3200" b="1" dirty="0">
                <a:solidFill>
                  <a:srgbClr val="FF0000"/>
                </a:solidFill>
                <a:effectLst>
                  <a:outerShdw blurRad="38100" dist="38100" dir="2700000" algn="tl">
                    <a:srgbClr val="FFFFFF"/>
                  </a:outerShdw>
                </a:effectLst>
                <a:latin typeface="Comic Sans MS" pitchFamily="66" charset="0"/>
              </a:rPr>
              <a:t>Ouvrir l’Ecole aux Parents Pour la Réussite des Elèves</a:t>
            </a:r>
          </a:p>
        </p:txBody>
      </p:sp>
      <p:pic>
        <p:nvPicPr>
          <p:cNvPr id="11" name="Image 10">
            <a:extLst>
              <a:ext uri="{FF2B5EF4-FFF2-40B4-BE49-F238E27FC236}">
                <a16:creationId xmlns:a16="http://schemas.microsoft.com/office/drawing/2014/main" id="{D5E5B062-CD6B-2748-8FF1-1B31AAC333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507" y="183469"/>
            <a:ext cx="1868477" cy="816604"/>
          </a:xfrm>
          <a:prstGeom prst="rect">
            <a:avLst/>
          </a:prstGeom>
          <a:ln w="9525">
            <a:solidFill>
              <a:srgbClr val="FF0000"/>
            </a:solidFill>
          </a:ln>
        </p:spPr>
      </p:pic>
    </p:spTree>
    <p:extLst>
      <p:ext uri="{BB962C8B-B14F-4D97-AF65-F5344CB8AC3E}">
        <p14:creationId xmlns:p14="http://schemas.microsoft.com/office/powerpoint/2010/main" val="16705359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B0FF03-A097-7A44-A28A-32880F01C93A}"/>
              </a:ext>
            </a:extLst>
          </p:cNvPr>
          <p:cNvSpPr txBox="1">
            <a:spLocks noGrp="1"/>
          </p:cNvSpPr>
          <p:nvPr>
            <p:ph type="ctrTitle"/>
          </p:nvPr>
        </p:nvSpPr>
        <p:spPr>
          <a:xfrm>
            <a:off x="5888735" y="777882"/>
            <a:ext cx="3706371" cy="535531"/>
          </a:xfrm>
          <a:solidFill>
            <a:srgbClr val="FFFF00"/>
          </a:solidFill>
          <a:ln w="9525">
            <a:noFill/>
            <a:miter lim="800000"/>
            <a:headEnd/>
            <a:tailEnd/>
          </a:ln>
          <a:effectLst/>
        </p:spPr>
        <p:txBody>
          <a:bodyPr wrap="square">
            <a:spAutoFit/>
          </a:bodyPr>
          <a:lstStyle/>
          <a:p>
            <a:pPr algn="ctr" defTabSz="457200">
              <a:spcBef>
                <a:spcPct val="50000"/>
              </a:spcBef>
            </a:pPr>
            <a:r>
              <a:rPr lang="fr-FR" sz="3200" b="1" dirty="0">
                <a:solidFill>
                  <a:srgbClr val="FF0000"/>
                </a:solidFill>
                <a:effectLst>
                  <a:outerShdw blurRad="38100" dist="38100" dir="2700000" algn="tl">
                    <a:srgbClr val="FFFFFF"/>
                  </a:outerShdw>
                </a:effectLst>
                <a:latin typeface="Comic Sans MS" pitchFamily="66" charset="0"/>
                <a:ea typeface="+mn-ea"/>
                <a:cs typeface="+mn-cs"/>
              </a:rPr>
              <a:t>Constat</a:t>
            </a:r>
          </a:p>
        </p:txBody>
      </p:sp>
      <p:sp>
        <p:nvSpPr>
          <p:cNvPr id="3" name="Sous-titre 2">
            <a:extLst>
              <a:ext uri="{FF2B5EF4-FFF2-40B4-BE49-F238E27FC236}">
                <a16:creationId xmlns:a16="http://schemas.microsoft.com/office/drawing/2014/main" id="{0D6253BA-BAF9-8248-9A5B-C181857AD8E2}"/>
              </a:ext>
            </a:extLst>
          </p:cNvPr>
          <p:cNvSpPr txBox="1">
            <a:spLocks noGrp="1"/>
          </p:cNvSpPr>
          <p:nvPr>
            <p:ph type="subTitle" idx="1"/>
          </p:nvPr>
        </p:nvSpPr>
        <p:spPr>
          <a:xfrm>
            <a:off x="247402" y="2020632"/>
            <a:ext cx="11697195" cy="2418173"/>
          </a:xfrm>
        </p:spPr>
        <p:txBody>
          <a:bodyPr>
            <a:noAutofit/>
          </a:bodyPr>
          <a:lstStyle/>
          <a:p>
            <a:pPr lvl="0"/>
            <a:r>
              <a:rPr lang="fr-FR" sz="2400" dirty="0"/>
              <a:t>L’établissement accueille des élèves allophones dont les parents rencontrent des difficultés dans l’accompagnement de leurs enfants sur le plan scolaire.</a:t>
            </a:r>
          </a:p>
          <a:p>
            <a:pPr lvl="0"/>
            <a:endParaRPr lang="fr-FR" sz="2400" dirty="0"/>
          </a:p>
          <a:p>
            <a:pPr lvl="0"/>
            <a:r>
              <a:rPr lang="fr-FR" sz="2400" dirty="0"/>
              <a:t>Méconnaissance de ces parents des règles de fonctionnement  de l’établissement scolaire.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79A965-4651-334B-BDC9-780B5EC07BC5}"/>
              </a:ext>
            </a:extLst>
          </p:cNvPr>
          <p:cNvSpPr txBox="1">
            <a:spLocks noGrp="1"/>
          </p:cNvSpPr>
          <p:nvPr>
            <p:ph type="title"/>
          </p:nvPr>
        </p:nvSpPr>
        <p:spPr>
          <a:xfrm>
            <a:off x="685800" y="468627"/>
            <a:ext cx="11079480" cy="535531"/>
          </a:xfrm>
          <a:solidFill>
            <a:srgbClr val="FFFF00"/>
          </a:solidFill>
          <a:ln w="9525">
            <a:noFill/>
            <a:miter lim="800000"/>
            <a:headEnd/>
            <a:tailEnd/>
          </a:ln>
          <a:effectLst/>
        </p:spPr>
        <p:txBody>
          <a:bodyPr vert="horz" wrap="square" lIns="91440" tIns="45720" rIns="91440" bIns="45720" rtlCol="0" anchor="b">
            <a:spAutoFit/>
          </a:bodyPr>
          <a:lstStyle/>
          <a:p>
            <a:pPr algn="ctr" defTabSz="457200">
              <a:spcBef>
                <a:spcPct val="50000"/>
              </a:spcBef>
            </a:pPr>
            <a:r>
              <a:rPr lang="fr-FR" sz="3200" b="1" dirty="0">
                <a:solidFill>
                  <a:srgbClr val="FF0000"/>
                </a:solidFill>
                <a:effectLst>
                  <a:outerShdw blurRad="38100" dist="38100" dir="2700000" algn="tl">
                    <a:srgbClr val="FFFFFF"/>
                  </a:outerShdw>
                </a:effectLst>
                <a:latin typeface="Comic Sans MS" pitchFamily="66" charset="0"/>
                <a:ea typeface="+mn-ea"/>
                <a:cs typeface="+mn-cs"/>
              </a:rPr>
              <a:t>Lancement du projet : </a:t>
            </a:r>
            <a:r>
              <a:rPr lang="fr-FR" sz="3200" b="1" dirty="0">
                <a:solidFill>
                  <a:srgbClr val="FF0000"/>
                </a:solidFill>
                <a:effectLst>
                  <a:outerShdw blurRad="38100" dist="38100" dir="2700000" algn="tl">
                    <a:srgbClr val="FFFFFF"/>
                  </a:outerShdw>
                </a:effectLst>
                <a:latin typeface="Comic Sans MS" pitchFamily="66" charset="0"/>
              </a:rPr>
              <a:t>Samedi 15 janvier 2022</a:t>
            </a:r>
            <a:endParaRPr lang="fr-FR" sz="3200" b="1" dirty="0">
              <a:solidFill>
                <a:srgbClr val="FF0000"/>
              </a:solidFill>
              <a:effectLst>
                <a:outerShdw blurRad="38100" dist="38100" dir="2700000" algn="tl">
                  <a:srgbClr val="FFFFFF"/>
                </a:outerShdw>
              </a:effectLst>
              <a:latin typeface="Comic Sans MS" pitchFamily="66" charset="0"/>
              <a:ea typeface="+mn-ea"/>
              <a:cs typeface="+mn-cs"/>
            </a:endParaRPr>
          </a:p>
        </p:txBody>
      </p:sp>
      <p:sp>
        <p:nvSpPr>
          <p:cNvPr id="3" name="Espace réservé du contenu 2">
            <a:extLst>
              <a:ext uri="{FF2B5EF4-FFF2-40B4-BE49-F238E27FC236}">
                <a16:creationId xmlns:a16="http://schemas.microsoft.com/office/drawing/2014/main" id="{170F911E-F159-9A4E-84D9-EA64E0BB6063}"/>
              </a:ext>
            </a:extLst>
          </p:cNvPr>
          <p:cNvSpPr txBox="1">
            <a:spLocks noGrp="1"/>
          </p:cNvSpPr>
          <p:nvPr>
            <p:ph idx="1"/>
          </p:nvPr>
        </p:nvSpPr>
        <p:spPr>
          <a:xfrm>
            <a:off x="685800" y="1633728"/>
            <a:ext cx="10820400" cy="3998975"/>
          </a:xfrm>
        </p:spPr>
        <p:txBody>
          <a:bodyPr>
            <a:noAutofit/>
          </a:bodyPr>
          <a:lstStyle/>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Journée détente à l’habitation An </a:t>
            </a:r>
            <a:r>
              <a:rPr lang="fr-FR" sz="2400" dirty="0" err="1"/>
              <a:t>griyav’la</a:t>
            </a:r>
            <a:endParaRPr lang="fr-FR" sz="2400" dirty="0"/>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Objectif accueillir ces familles dans un cadre différent</a:t>
            </a:r>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Arrivée sur le site</a:t>
            </a:r>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Visite guidée de la propriété / Marché créole</a:t>
            </a:r>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Ateliers découvertes parents et enfants</a:t>
            </a:r>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Déjeuner détente </a:t>
            </a:r>
          </a:p>
          <a:p>
            <a:pPr marL="0" lvl="0" indent="0">
              <a:buNone/>
            </a:pPr>
            <a:endParaRPr lang="fr-FR" sz="2400" dirty="0"/>
          </a:p>
          <a:p>
            <a:pPr marL="0" lvl="0" indent="0">
              <a:buNone/>
            </a:pPr>
            <a:endParaRPr lang="fr-FR" sz="24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9E56866-ABA1-5D48-BC63-E790D5BFDE49}"/>
              </a:ext>
            </a:extLst>
          </p:cNvPr>
          <p:cNvSpPr txBox="1">
            <a:spLocks noGrp="1"/>
          </p:cNvSpPr>
          <p:nvPr>
            <p:ph idx="1"/>
          </p:nvPr>
        </p:nvSpPr>
        <p:spPr>
          <a:xfrm>
            <a:off x="1173480" y="780288"/>
            <a:ext cx="10884408" cy="5925312"/>
          </a:xfrm>
        </p:spPr>
        <p:txBody>
          <a:bodyPr>
            <a:noAutofit/>
          </a:bodyPr>
          <a:lstStyle/>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Présentation des chefs d’établissement</a:t>
            </a:r>
          </a:p>
          <a:p>
            <a:pPr lvl="0">
              <a:lnSpc>
                <a:spcPct val="50000"/>
              </a:lnSpc>
            </a:pPr>
            <a:endParaRPr lang="fr-FR" sz="2400" dirty="0"/>
          </a:p>
          <a:p>
            <a:pPr lvl="2">
              <a:lnSpc>
                <a:spcPct val="50000"/>
              </a:lnSpc>
            </a:pPr>
            <a:r>
              <a:rPr lang="fr-FR" sz="2400" i="1" dirty="0"/>
              <a:t>Principal  </a:t>
            </a:r>
          </a:p>
          <a:p>
            <a:pPr lvl="2">
              <a:lnSpc>
                <a:spcPct val="50000"/>
              </a:lnSpc>
            </a:pPr>
            <a:r>
              <a:rPr lang="fr-FR" sz="2400" i="1" dirty="0"/>
              <a:t>Principal Adjoint</a:t>
            </a:r>
          </a:p>
          <a:p>
            <a:pPr marL="0" lvl="0" indent="0">
              <a:lnSpc>
                <a:spcPct val="50000"/>
              </a:lnSpc>
              <a:buNone/>
            </a:pPr>
            <a:endParaRPr lang="fr-FR" sz="2400" dirty="0"/>
          </a:p>
          <a:p>
            <a:pPr>
              <a:lnSpc>
                <a:spcPct val="50000"/>
              </a:lnSpc>
              <a:buClr>
                <a:srgbClr val="FF0000"/>
              </a:buClr>
              <a:buFont typeface="Wingdings" pitchFamily="2" charset="2"/>
              <a:buChar char="q"/>
            </a:pPr>
            <a:r>
              <a:rPr lang="fr-FR" sz="2400" dirty="0"/>
              <a:t> Présentation du dispositif (Mme NEGROBAR)</a:t>
            </a:r>
          </a:p>
          <a:p>
            <a:pPr>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Présentation des personnes ressources</a:t>
            </a:r>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Mme POLYGONE (Professeur de FLE)</a:t>
            </a:r>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M ADRASSE (Psy EN)</a:t>
            </a:r>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Mme THODIARD (Assistante sociale)</a:t>
            </a:r>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Mme NEGROBAR (Programme de l’année et les partenaires externes)</a:t>
            </a:r>
          </a:p>
          <a:p>
            <a:pPr lvl="0">
              <a:lnSpc>
                <a:spcPct val="50000"/>
              </a:lnSpc>
              <a:buClr>
                <a:srgbClr val="FF0000"/>
              </a:buClr>
              <a:buFont typeface="Wingdings" pitchFamily="2" charset="2"/>
              <a:buChar char="q"/>
            </a:pPr>
            <a:endParaRPr lang="fr-FR" sz="2400" dirty="0"/>
          </a:p>
          <a:p>
            <a:pPr lvl="0">
              <a:lnSpc>
                <a:spcPct val="50000"/>
              </a:lnSpc>
              <a:buClr>
                <a:srgbClr val="FF0000"/>
              </a:buClr>
              <a:buFont typeface="Wingdings" pitchFamily="2" charset="2"/>
              <a:buChar char="q"/>
            </a:pPr>
            <a:r>
              <a:rPr lang="fr-FR" sz="2400" dirty="0"/>
              <a:t> Autres personnes ressources du collège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992624E-87A2-B44D-A44D-4B7D828004AF}"/>
              </a:ext>
            </a:extLst>
          </p:cNvPr>
          <p:cNvSpPr txBox="1">
            <a:spLocks noGrp="1"/>
          </p:cNvSpPr>
          <p:nvPr>
            <p:ph idx="1"/>
          </p:nvPr>
        </p:nvSpPr>
        <p:spPr>
          <a:xfrm>
            <a:off x="1417320" y="2679192"/>
            <a:ext cx="7141464" cy="1499616"/>
          </a:xfrm>
        </p:spPr>
        <p:txBody>
          <a:bodyPr>
            <a:normAutofit/>
          </a:bodyPr>
          <a:lstStyle/>
          <a:p>
            <a:pPr>
              <a:lnSpc>
                <a:spcPct val="50000"/>
              </a:lnSpc>
              <a:buClr>
                <a:srgbClr val="FF0000"/>
              </a:buClr>
              <a:buFont typeface="Wingdings" pitchFamily="2" charset="2"/>
              <a:buChar char="q"/>
            </a:pPr>
            <a:endParaRPr lang="fr-FR" sz="2400" dirty="0"/>
          </a:p>
          <a:p>
            <a:pPr>
              <a:lnSpc>
                <a:spcPct val="50000"/>
              </a:lnSpc>
              <a:buClr>
                <a:srgbClr val="FF0000"/>
              </a:buClr>
              <a:buFont typeface="Wingdings" pitchFamily="2" charset="2"/>
              <a:buChar char="q"/>
            </a:pPr>
            <a:r>
              <a:rPr lang="fr-FR" sz="2400" dirty="0"/>
              <a:t> Déjeuner</a:t>
            </a:r>
          </a:p>
          <a:p>
            <a:pPr>
              <a:lnSpc>
                <a:spcPct val="50000"/>
              </a:lnSpc>
              <a:buClr>
                <a:srgbClr val="FF0000"/>
              </a:buClr>
              <a:buFont typeface="Wingdings" pitchFamily="2" charset="2"/>
              <a:buChar char="q"/>
            </a:pPr>
            <a:endParaRPr lang="fr-FR" sz="2400" dirty="0"/>
          </a:p>
          <a:p>
            <a:pPr>
              <a:lnSpc>
                <a:spcPct val="50000"/>
              </a:lnSpc>
              <a:buClr>
                <a:srgbClr val="FF0000"/>
              </a:buClr>
              <a:buFont typeface="Wingdings" pitchFamily="2" charset="2"/>
              <a:buChar char="q"/>
            </a:pPr>
            <a:r>
              <a:rPr lang="fr-FR" sz="2400" dirty="0"/>
              <a:t> Retour des familles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2A7CC3-9615-8A41-BD9F-F46F45D28203}"/>
              </a:ext>
            </a:extLst>
          </p:cNvPr>
          <p:cNvSpPr txBox="1">
            <a:spLocks noGrp="1"/>
          </p:cNvSpPr>
          <p:nvPr>
            <p:ph type="title"/>
          </p:nvPr>
        </p:nvSpPr>
        <p:spPr>
          <a:xfrm>
            <a:off x="2255520" y="269141"/>
            <a:ext cx="9653016" cy="535531"/>
          </a:xfrm>
          <a:solidFill>
            <a:srgbClr val="FFFF00"/>
          </a:solidFill>
          <a:ln w="9525">
            <a:noFill/>
            <a:miter lim="800000"/>
            <a:headEnd/>
            <a:tailEnd/>
          </a:ln>
          <a:effectLst/>
        </p:spPr>
        <p:txBody>
          <a:bodyPr vert="horz" wrap="square" lIns="91440" tIns="45720" rIns="91440" bIns="45720" rtlCol="0" anchor="b">
            <a:spAutoFit/>
          </a:bodyPr>
          <a:lstStyle/>
          <a:p>
            <a:pPr algn="ctr" defTabSz="457200">
              <a:spcBef>
                <a:spcPct val="50000"/>
              </a:spcBef>
            </a:pPr>
            <a:r>
              <a:rPr lang="fr-FR" sz="3200" b="1" dirty="0">
                <a:solidFill>
                  <a:srgbClr val="FF0000"/>
                </a:solidFill>
                <a:effectLst>
                  <a:outerShdw blurRad="38100" dist="38100" dir="2700000" algn="tl">
                    <a:srgbClr val="FFFFFF"/>
                  </a:outerShdw>
                </a:effectLst>
                <a:latin typeface="Comic Sans MS" pitchFamily="66" charset="0"/>
                <a:ea typeface="+mn-ea"/>
                <a:cs typeface="+mn-cs"/>
              </a:rPr>
              <a:t>Apprentissage de la langue française</a:t>
            </a:r>
          </a:p>
        </p:txBody>
      </p:sp>
      <p:sp>
        <p:nvSpPr>
          <p:cNvPr id="3" name="Espace réservé du contenu 2">
            <a:extLst>
              <a:ext uri="{FF2B5EF4-FFF2-40B4-BE49-F238E27FC236}">
                <a16:creationId xmlns:a16="http://schemas.microsoft.com/office/drawing/2014/main" id="{66348EDF-FADC-5D49-82DF-A27BB61386BB}"/>
              </a:ext>
            </a:extLst>
          </p:cNvPr>
          <p:cNvSpPr txBox="1">
            <a:spLocks noGrp="1"/>
          </p:cNvSpPr>
          <p:nvPr>
            <p:ph idx="1"/>
          </p:nvPr>
        </p:nvSpPr>
        <p:spPr>
          <a:xfrm>
            <a:off x="1048512" y="950059"/>
            <a:ext cx="10680192" cy="5638800"/>
          </a:xfrm>
        </p:spPr>
        <p:txBody>
          <a:bodyPr>
            <a:noAutofit/>
          </a:bodyPr>
          <a:lstStyle/>
          <a:p>
            <a:pPr marL="0" indent="0">
              <a:lnSpc>
                <a:spcPct val="50000"/>
              </a:lnSpc>
              <a:buClr>
                <a:srgbClr val="FF0000"/>
              </a:buClr>
              <a:buNone/>
            </a:pPr>
            <a:r>
              <a:rPr lang="fr-FR" dirty="0"/>
              <a:t> </a:t>
            </a:r>
          </a:p>
          <a:p>
            <a:pPr>
              <a:lnSpc>
                <a:spcPct val="50000"/>
              </a:lnSpc>
              <a:buClr>
                <a:srgbClr val="FF0000"/>
              </a:buClr>
              <a:buFont typeface="Wingdings" pitchFamily="2" charset="2"/>
              <a:buChar char="q"/>
            </a:pPr>
            <a:r>
              <a:rPr lang="fr-FR" dirty="0"/>
              <a:t> Atelier apprentissage de la langue française à l’écrit , oral</a:t>
            </a:r>
          </a:p>
          <a:p>
            <a:pPr>
              <a:lnSpc>
                <a:spcPct val="50000"/>
              </a:lnSpc>
              <a:buClr>
                <a:srgbClr val="FF0000"/>
              </a:buClr>
              <a:buFont typeface="Wingdings" pitchFamily="2" charset="2"/>
              <a:buChar char="q"/>
            </a:pPr>
            <a:endParaRPr lang="fr-FR" dirty="0"/>
          </a:p>
          <a:p>
            <a:pPr lvl="1">
              <a:lnSpc>
                <a:spcPct val="50000"/>
              </a:lnSpc>
            </a:pPr>
            <a:r>
              <a:rPr lang="fr-FR" sz="2200" i="1" dirty="0"/>
              <a:t>Grammaire </a:t>
            </a:r>
          </a:p>
          <a:p>
            <a:pPr lvl="1">
              <a:lnSpc>
                <a:spcPct val="50000"/>
              </a:lnSpc>
            </a:pPr>
            <a:endParaRPr lang="fr-FR" sz="2200" i="1" dirty="0"/>
          </a:p>
          <a:p>
            <a:pPr lvl="1">
              <a:lnSpc>
                <a:spcPct val="50000"/>
              </a:lnSpc>
            </a:pPr>
            <a:r>
              <a:rPr lang="fr-FR" sz="2200" i="1" dirty="0"/>
              <a:t>Orthographe </a:t>
            </a:r>
          </a:p>
          <a:p>
            <a:pPr lvl="1">
              <a:lnSpc>
                <a:spcPct val="50000"/>
              </a:lnSpc>
            </a:pPr>
            <a:endParaRPr lang="fr-FR" sz="2200" i="1" dirty="0"/>
          </a:p>
          <a:p>
            <a:pPr lvl="1">
              <a:lnSpc>
                <a:spcPct val="50000"/>
              </a:lnSpc>
            </a:pPr>
            <a:r>
              <a:rPr lang="fr-FR" sz="2200" i="1" dirty="0"/>
              <a:t>Expression écrite </a:t>
            </a:r>
          </a:p>
          <a:p>
            <a:pPr marL="457200" lvl="1" indent="0">
              <a:lnSpc>
                <a:spcPct val="50000"/>
              </a:lnSpc>
              <a:buNone/>
            </a:pPr>
            <a:endParaRPr lang="fr-FR" sz="2200" dirty="0"/>
          </a:p>
          <a:p>
            <a:pPr lvl="0">
              <a:lnSpc>
                <a:spcPct val="50000"/>
              </a:lnSpc>
              <a:buClr>
                <a:srgbClr val="FF0000"/>
              </a:buClr>
              <a:buFont typeface="Wingdings" pitchFamily="2" charset="2"/>
              <a:buChar char="q"/>
            </a:pPr>
            <a:r>
              <a:rPr lang="fr-FR" dirty="0"/>
              <a:t> Ateliers de </a:t>
            </a:r>
            <a:r>
              <a:rPr lang="fr-FR" dirty="0" err="1"/>
              <a:t>Slam</a:t>
            </a:r>
            <a:r>
              <a:rPr lang="fr-FR" dirty="0"/>
              <a:t>, EOL</a:t>
            </a:r>
          </a:p>
          <a:p>
            <a:pPr lvl="0">
              <a:lnSpc>
                <a:spcPct val="50000"/>
              </a:lnSpc>
              <a:buClr>
                <a:srgbClr val="FF0000"/>
              </a:buClr>
              <a:buFont typeface="Wingdings" pitchFamily="2" charset="2"/>
              <a:buChar char="q"/>
            </a:pPr>
            <a:endParaRPr lang="fr-FR" dirty="0"/>
          </a:p>
          <a:p>
            <a:pPr lvl="0">
              <a:lnSpc>
                <a:spcPct val="50000"/>
              </a:lnSpc>
              <a:buClr>
                <a:srgbClr val="FF0000"/>
              </a:buClr>
              <a:buFont typeface="Wingdings" pitchFamily="2" charset="2"/>
              <a:buChar char="q"/>
            </a:pPr>
            <a:r>
              <a:rPr lang="fr-FR" dirty="0"/>
              <a:t> Atelier illettrisme</a:t>
            </a:r>
          </a:p>
          <a:p>
            <a:pPr lvl="0">
              <a:lnSpc>
                <a:spcPct val="50000"/>
              </a:lnSpc>
              <a:buClr>
                <a:srgbClr val="FF0000"/>
              </a:buClr>
              <a:buFont typeface="Wingdings" pitchFamily="2" charset="2"/>
              <a:buChar char="q"/>
            </a:pPr>
            <a:endParaRPr lang="fr-FR" dirty="0"/>
          </a:p>
          <a:p>
            <a:pPr lvl="0">
              <a:lnSpc>
                <a:spcPct val="50000"/>
              </a:lnSpc>
              <a:buClr>
                <a:srgbClr val="FF0000"/>
              </a:buClr>
              <a:buFont typeface="Wingdings" pitchFamily="2" charset="2"/>
              <a:buChar char="q"/>
            </a:pPr>
            <a:r>
              <a:rPr lang="fr-FR" dirty="0"/>
              <a:t> Rédaction d’un CV, d’une lettre de motivation...</a:t>
            </a:r>
          </a:p>
          <a:p>
            <a:pPr lvl="0">
              <a:lnSpc>
                <a:spcPct val="50000"/>
              </a:lnSpc>
              <a:buClr>
                <a:srgbClr val="FF0000"/>
              </a:buClr>
              <a:buFont typeface="Wingdings" pitchFamily="2" charset="2"/>
              <a:buChar char="q"/>
            </a:pPr>
            <a:endParaRPr lang="fr-FR" dirty="0"/>
          </a:p>
          <a:p>
            <a:pPr lvl="0">
              <a:lnSpc>
                <a:spcPct val="50000"/>
              </a:lnSpc>
              <a:buClr>
                <a:srgbClr val="FF0000"/>
              </a:buClr>
              <a:buFont typeface="Wingdings" pitchFamily="2" charset="2"/>
              <a:buChar char="q"/>
            </a:pPr>
            <a:r>
              <a:rPr lang="fr-FR" dirty="0"/>
              <a:t> La préparation d’un examen ou diplôme</a:t>
            </a:r>
          </a:p>
          <a:p>
            <a:pPr lvl="0">
              <a:lnSpc>
                <a:spcPct val="50000"/>
              </a:lnSpc>
              <a:buClr>
                <a:srgbClr val="FF0000"/>
              </a:buClr>
              <a:buFont typeface="Wingdings" pitchFamily="2" charset="2"/>
              <a:buChar char="q"/>
            </a:pPr>
            <a:endParaRPr lang="fr-FR" dirty="0"/>
          </a:p>
          <a:p>
            <a:pPr lvl="0">
              <a:lnSpc>
                <a:spcPct val="50000"/>
              </a:lnSpc>
              <a:buClr>
                <a:srgbClr val="FF0000"/>
              </a:buClr>
              <a:buFont typeface="Wingdings" pitchFamily="2" charset="2"/>
              <a:buChar char="q"/>
            </a:pPr>
            <a:r>
              <a:rPr lang="fr-FR" dirty="0"/>
              <a:t> La culture Martiniquaise et Caribéenne</a:t>
            </a:r>
          </a:p>
          <a:p>
            <a:pPr lvl="0">
              <a:lnSpc>
                <a:spcPct val="50000"/>
              </a:lnSpc>
              <a:buClr>
                <a:srgbClr val="FF0000"/>
              </a:buClr>
              <a:buFont typeface="Wingdings" pitchFamily="2" charset="2"/>
              <a:buChar char="q"/>
            </a:pPr>
            <a:endParaRPr lang="fr-FR" dirty="0"/>
          </a:p>
          <a:p>
            <a:pPr lvl="0">
              <a:lnSpc>
                <a:spcPct val="50000"/>
              </a:lnSpc>
              <a:buClr>
                <a:srgbClr val="FF0000"/>
              </a:buClr>
              <a:buFont typeface="Wingdings" pitchFamily="2" charset="2"/>
              <a:buChar char="q"/>
            </a:pPr>
            <a:r>
              <a:rPr lang="fr-FR" dirty="0"/>
              <a:t> L’histoire de la Martinique et de la Caraïbe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1A77F1-E6A5-6348-A5E7-A88FF0DD0023}"/>
              </a:ext>
            </a:extLst>
          </p:cNvPr>
          <p:cNvSpPr txBox="1">
            <a:spLocks noGrp="1"/>
          </p:cNvSpPr>
          <p:nvPr>
            <p:ph type="title"/>
          </p:nvPr>
        </p:nvSpPr>
        <p:spPr>
          <a:xfrm>
            <a:off x="213360" y="205758"/>
            <a:ext cx="11716512" cy="1117229"/>
          </a:xfrm>
          <a:solidFill>
            <a:srgbClr val="FFFF00"/>
          </a:solidFill>
          <a:ln w="9525">
            <a:noFill/>
            <a:miter lim="800000"/>
            <a:headEnd/>
            <a:tailEnd/>
          </a:ln>
          <a:effectLst/>
        </p:spPr>
        <p:txBody>
          <a:bodyPr vert="horz" wrap="square" lIns="91440" tIns="45720" rIns="91440" bIns="45720" rtlCol="0" anchor="b">
            <a:spAutoFit/>
          </a:bodyPr>
          <a:lstStyle/>
          <a:p>
            <a:pPr algn="ctr" defTabSz="457200">
              <a:spcBef>
                <a:spcPct val="50000"/>
              </a:spcBef>
            </a:pPr>
            <a:r>
              <a:rPr lang="fr-FR" sz="2400" b="1" dirty="0">
                <a:solidFill>
                  <a:srgbClr val="FF0000"/>
                </a:solidFill>
                <a:effectLst>
                  <a:outerShdw blurRad="38100" dist="38100" dir="2700000" algn="tl">
                    <a:srgbClr val="FFFFFF"/>
                  </a:outerShdw>
                </a:effectLst>
                <a:latin typeface="Comic Sans MS" pitchFamily="66" charset="0"/>
                <a:ea typeface="+mn-ea"/>
                <a:cs typeface="+mn-cs"/>
              </a:rPr>
              <a:t>Connaissance du fonctionnement et des attentes de l’école  </a:t>
            </a:r>
            <a:br>
              <a:rPr lang="fr-FR" sz="2800" b="1" dirty="0">
                <a:solidFill>
                  <a:srgbClr val="FF0000"/>
                </a:solidFill>
                <a:effectLst>
                  <a:outerShdw blurRad="38100" dist="38100" dir="2700000" algn="tl">
                    <a:srgbClr val="FFFFFF"/>
                  </a:outerShdw>
                </a:effectLst>
                <a:latin typeface="Comic Sans MS" pitchFamily="66" charset="0"/>
                <a:ea typeface="+mn-ea"/>
                <a:cs typeface="+mn-cs"/>
              </a:rPr>
            </a:br>
            <a:br>
              <a:rPr lang="fr-FR" sz="2800" b="1" dirty="0">
                <a:solidFill>
                  <a:srgbClr val="FF0000"/>
                </a:solidFill>
                <a:effectLst>
                  <a:outerShdw blurRad="38100" dist="38100" dir="2700000" algn="tl">
                    <a:srgbClr val="FFFFFF"/>
                  </a:outerShdw>
                </a:effectLst>
                <a:latin typeface="Comic Sans MS" pitchFamily="66" charset="0"/>
                <a:ea typeface="+mn-ea"/>
                <a:cs typeface="+mn-cs"/>
              </a:rPr>
            </a:br>
            <a:r>
              <a:rPr lang="fr-FR" sz="2200" b="1" dirty="0">
                <a:solidFill>
                  <a:srgbClr val="FF0000"/>
                </a:solidFill>
                <a:effectLst>
                  <a:outerShdw blurRad="38100" dist="38100" dir="2700000" algn="tl">
                    <a:srgbClr val="FFFFFF"/>
                  </a:outerShdw>
                </a:effectLst>
                <a:latin typeface="Comic Sans MS" pitchFamily="66" charset="0"/>
                <a:ea typeface="+mn-ea"/>
                <a:cs typeface="+mn-cs"/>
              </a:rPr>
              <a:t>le système éducatif</a:t>
            </a:r>
          </a:p>
        </p:txBody>
      </p:sp>
      <p:sp>
        <p:nvSpPr>
          <p:cNvPr id="3" name="Espace réservé du contenu 2">
            <a:extLst>
              <a:ext uri="{FF2B5EF4-FFF2-40B4-BE49-F238E27FC236}">
                <a16:creationId xmlns:a16="http://schemas.microsoft.com/office/drawing/2014/main" id="{B31EB2F1-10C9-7141-80DE-7C923F29D5FE}"/>
              </a:ext>
            </a:extLst>
          </p:cNvPr>
          <p:cNvSpPr txBox="1">
            <a:spLocks noGrp="1"/>
          </p:cNvSpPr>
          <p:nvPr>
            <p:ph idx="1"/>
          </p:nvPr>
        </p:nvSpPr>
        <p:spPr>
          <a:xfrm>
            <a:off x="661416" y="1345354"/>
            <a:ext cx="10820400" cy="5018870"/>
          </a:xfrm>
        </p:spPr>
        <p:txBody>
          <a:bodyPr>
            <a:noAutofit/>
          </a:bodyPr>
          <a:lstStyle/>
          <a:p>
            <a:pPr marL="0" indent="0">
              <a:lnSpc>
                <a:spcPct val="50000"/>
              </a:lnSpc>
              <a:buClr>
                <a:srgbClr val="FF0000"/>
              </a:buClr>
              <a:buNone/>
            </a:pPr>
            <a:endParaRPr lang="fr-FR" sz="2400" dirty="0"/>
          </a:p>
          <a:p>
            <a:pPr>
              <a:lnSpc>
                <a:spcPct val="50000"/>
              </a:lnSpc>
              <a:buClr>
                <a:srgbClr val="FF0000"/>
              </a:buClr>
              <a:buFont typeface="Wingdings" pitchFamily="2" charset="2"/>
              <a:buChar char="q"/>
            </a:pPr>
            <a:r>
              <a:rPr lang="fr-FR" sz="2400" dirty="0"/>
              <a:t> Règlement Intérieur </a:t>
            </a:r>
          </a:p>
          <a:p>
            <a:pPr marL="0" indent="0">
              <a:lnSpc>
                <a:spcPct val="50000"/>
              </a:lnSpc>
              <a:buClr>
                <a:srgbClr val="FF0000"/>
              </a:buClr>
              <a:buNone/>
            </a:pPr>
            <a:endParaRPr lang="fr-FR" sz="2400" dirty="0"/>
          </a:p>
          <a:p>
            <a:pPr>
              <a:lnSpc>
                <a:spcPct val="50000"/>
              </a:lnSpc>
              <a:buClr>
                <a:srgbClr val="FF0000"/>
              </a:buClr>
              <a:buFont typeface="Wingdings" pitchFamily="2" charset="2"/>
              <a:buChar char="q"/>
            </a:pPr>
            <a:r>
              <a:rPr lang="fr-FR" sz="2400" dirty="0"/>
              <a:t> Le fonctionnement de l’établissement</a:t>
            </a:r>
          </a:p>
          <a:p>
            <a:pPr>
              <a:lnSpc>
                <a:spcPct val="50000"/>
              </a:lnSpc>
              <a:buClr>
                <a:srgbClr val="FF0000"/>
              </a:buClr>
              <a:buFont typeface="Wingdings" pitchFamily="2" charset="2"/>
              <a:buChar char="q"/>
            </a:pPr>
            <a:endParaRPr lang="fr-FR" sz="2400" dirty="0"/>
          </a:p>
          <a:p>
            <a:pPr>
              <a:lnSpc>
                <a:spcPct val="50000"/>
              </a:lnSpc>
              <a:buClr>
                <a:srgbClr val="FF0000"/>
              </a:buClr>
              <a:buFont typeface="Wingdings" pitchFamily="2" charset="2"/>
              <a:buChar char="q"/>
            </a:pPr>
            <a:r>
              <a:rPr lang="fr-FR" sz="2400" dirty="0"/>
              <a:t> Le rôle des différents intervenants dans l’établissement</a:t>
            </a:r>
          </a:p>
          <a:p>
            <a:pPr>
              <a:lnSpc>
                <a:spcPct val="50000"/>
              </a:lnSpc>
              <a:buClr>
                <a:srgbClr val="FF0000"/>
              </a:buClr>
              <a:buFont typeface="Wingdings" pitchFamily="2" charset="2"/>
              <a:buChar char="q"/>
            </a:pPr>
            <a:endParaRPr lang="fr-FR" sz="2400" dirty="0"/>
          </a:p>
          <a:p>
            <a:pPr>
              <a:lnSpc>
                <a:spcPct val="50000"/>
              </a:lnSpc>
              <a:buClr>
                <a:srgbClr val="FF0000"/>
              </a:buClr>
              <a:buFont typeface="Wingdings" pitchFamily="2" charset="2"/>
              <a:buChar char="q"/>
            </a:pPr>
            <a:r>
              <a:rPr lang="fr-FR" sz="2400" dirty="0"/>
              <a:t> Cours </a:t>
            </a:r>
            <a:r>
              <a:rPr lang="fr-FR" sz="2400" dirty="0" err="1"/>
              <a:t>Pronote</a:t>
            </a:r>
            <a:endParaRPr lang="fr-FR" sz="2400" dirty="0"/>
          </a:p>
          <a:p>
            <a:pPr>
              <a:lnSpc>
                <a:spcPct val="50000"/>
              </a:lnSpc>
              <a:buClr>
                <a:srgbClr val="FF0000"/>
              </a:buClr>
              <a:buFont typeface="Wingdings" pitchFamily="2" charset="2"/>
              <a:buChar char="q"/>
            </a:pPr>
            <a:endParaRPr lang="fr-FR" sz="2400" dirty="0"/>
          </a:p>
          <a:p>
            <a:pPr>
              <a:lnSpc>
                <a:spcPct val="50000"/>
              </a:lnSpc>
              <a:buClr>
                <a:srgbClr val="FF0000"/>
              </a:buClr>
              <a:buFont typeface="Wingdings" pitchFamily="2" charset="2"/>
              <a:buChar char="q"/>
            </a:pPr>
            <a:r>
              <a:rPr lang="fr-FR" sz="2400" dirty="0"/>
              <a:t> Cours informatique</a:t>
            </a:r>
          </a:p>
          <a:p>
            <a:pPr>
              <a:lnSpc>
                <a:spcPct val="50000"/>
              </a:lnSpc>
              <a:buClr>
                <a:srgbClr val="FF0000"/>
              </a:buClr>
              <a:buFont typeface="Wingdings" pitchFamily="2" charset="2"/>
              <a:buChar char="q"/>
            </a:pPr>
            <a:endParaRPr lang="fr-FR" sz="2400" dirty="0"/>
          </a:p>
          <a:p>
            <a:pPr>
              <a:lnSpc>
                <a:spcPct val="50000"/>
              </a:lnSpc>
              <a:buClr>
                <a:srgbClr val="FF0000"/>
              </a:buClr>
              <a:buFont typeface="Wingdings" pitchFamily="2" charset="2"/>
              <a:buChar char="q"/>
            </a:pPr>
            <a:r>
              <a:rPr lang="fr-FR" sz="2400" dirty="0"/>
              <a:t> L’orientation de mon enfant</a:t>
            </a:r>
          </a:p>
          <a:p>
            <a:pPr>
              <a:lnSpc>
                <a:spcPct val="50000"/>
              </a:lnSpc>
              <a:buClr>
                <a:srgbClr val="FF0000"/>
              </a:buClr>
              <a:buFont typeface="Wingdings" pitchFamily="2" charset="2"/>
              <a:buChar char="q"/>
            </a:pPr>
            <a:endParaRPr lang="fr-FR" sz="2400" dirty="0"/>
          </a:p>
          <a:p>
            <a:pPr>
              <a:lnSpc>
                <a:spcPct val="50000"/>
              </a:lnSpc>
              <a:buClr>
                <a:srgbClr val="FF0000"/>
              </a:buClr>
              <a:buFont typeface="Wingdings" pitchFamily="2" charset="2"/>
              <a:buChar char="q"/>
            </a:pPr>
            <a:r>
              <a:rPr lang="fr-FR" sz="2400" dirty="0"/>
              <a:t> Les documents scolaires (bulletins, carnets de liaison...)</a:t>
            </a:r>
          </a:p>
          <a:p>
            <a:pPr>
              <a:lnSpc>
                <a:spcPct val="50000"/>
              </a:lnSpc>
              <a:buClr>
                <a:srgbClr val="FF0000"/>
              </a:buClr>
              <a:buFont typeface="Wingdings" pitchFamily="2" charset="2"/>
              <a:buChar char="q"/>
            </a:pPr>
            <a:endParaRPr lang="fr-FR" sz="2400" dirty="0"/>
          </a:p>
          <a:p>
            <a:pPr>
              <a:lnSpc>
                <a:spcPct val="50000"/>
              </a:lnSpc>
              <a:buClr>
                <a:srgbClr val="FF0000"/>
              </a:buClr>
              <a:buFont typeface="Wingdings" pitchFamily="2" charset="2"/>
              <a:buChar char="q"/>
            </a:pPr>
            <a:r>
              <a:rPr lang="fr-FR" sz="2400" dirty="0"/>
              <a:t> Les attentes de l’école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559644B-4CB6-4F42-9600-5C464A90486E}"/>
              </a:ext>
            </a:extLst>
          </p:cNvPr>
          <p:cNvSpPr txBox="1">
            <a:spLocks noGrp="1"/>
          </p:cNvSpPr>
          <p:nvPr>
            <p:ph idx="1"/>
          </p:nvPr>
        </p:nvSpPr>
        <p:spPr>
          <a:xfrm>
            <a:off x="685800" y="1548384"/>
            <a:ext cx="10820400" cy="4024125"/>
          </a:xfrm>
        </p:spPr>
        <p:txBody>
          <a:bodyPr>
            <a:normAutofit/>
          </a:bodyPr>
          <a:lstStyle/>
          <a:p>
            <a:pPr lvl="0"/>
            <a:endParaRPr lang="fr-FR" sz="2400" dirty="0"/>
          </a:p>
          <a:p>
            <a:pPr lvl="0">
              <a:lnSpc>
                <a:spcPct val="40000"/>
              </a:lnSpc>
              <a:buClr>
                <a:srgbClr val="FF0000"/>
              </a:buClr>
              <a:buFont typeface="Wingdings" pitchFamily="2" charset="2"/>
              <a:buChar char="q"/>
            </a:pPr>
            <a:r>
              <a:rPr lang="fr-FR" sz="2400" dirty="0"/>
              <a:t>L’adolescence un long fleuve tranquille ? </a:t>
            </a:r>
          </a:p>
          <a:p>
            <a:pPr lvl="0">
              <a:lnSpc>
                <a:spcPct val="40000"/>
              </a:lnSpc>
              <a:buClr>
                <a:srgbClr val="FF0000"/>
              </a:buClr>
              <a:buFont typeface="Wingdings" pitchFamily="2" charset="2"/>
              <a:buChar char="q"/>
            </a:pPr>
            <a:endParaRPr lang="fr-FR" sz="2400" dirty="0"/>
          </a:p>
          <a:p>
            <a:pPr lvl="0">
              <a:lnSpc>
                <a:spcPct val="40000"/>
              </a:lnSpc>
              <a:buClr>
                <a:srgbClr val="FF0000"/>
              </a:buClr>
              <a:buFont typeface="Wingdings" pitchFamily="2" charset="2"/>
              <a:buChar char="q"/>
            </a:pPr>
            <a:r>
              <a:rPr lang="fr-FR" sz="2400" dirty="0"/>
              <a:t>Les dangers du Numérique </a:t>
            </a:r>
          </a:p>
          <a:p>
            <a:pPr lvl="0">
              <a:lnSpc>
                <a:spcPct val="40000"/>
              </a:lnSpc>
              <a:buClr>
                <a:srgbClr val="FF0000"/>
              </a:buClr>
              <a:buFont typeface="Wingdings" pitchFamily="2" charset="2"/>
              <a:buChar char="q"/>
            </a:pPr>
            <a:endParaRPr lang="fr-FR" sz="2400" dirty="0"/>
          </a:p>
          <a:p>
            <a:pPr lvl="0">
              <a:lnSpc>
                <a:spcPct val="40000"/>
              </a:lnSpc>
              <a:buClr>
                <a:srgbClr val="FF0000"/>
              </a:buClr>
              <a:buFont typeface="Wingdings" pitchFamily="2" charset="2"/>
              <a:buChar char="q"/>
            </a:pPr>
            <a:r>
              <a:rPr lang="fr-FR" sz="2400" dirty="0"/>
              <a:t>Le </a:t>
            </a:r>
            <a:r>
              <a:rPr lang="fr-FR" sz="2400" dirty="0" err="1"/>
              <a:t>Burn</a:t>
            </a:r>
            <a:r>
              <a:rPr lang="fr-FR" sz="2400" dirty="0"/>
              <a:t> out parental </a:t>
            </a:r>
          </a:p>
          <a:p>
            <a:pPr lvl="0">
              <a:lnSpc>
                <a:spcPct val="40000"/>
              </a:lnSpc>
              <a:buClr>
                <a:srgbClr val="FF0000"/>
              </a:buClr>
              <a:buFont typeface="Wingdings" pitchFamily="2" charset="2"/>
              <a:buChar char="q"/>
            </a:pPr>
            <a:endParaRPr lang="fr-FR" sz="2400" dirty="0"/>
          </a:p>
          <a:p>
            <a:pPr lvl="0">
              <a:lnSpc>
                <a:spcPct val="40000"/>
              </a:lnSpc>
              <a:buClr>
                <a:srgbClr val="FF0000"/>
              </a:buClr>
              <a:buFont typeface="Wingdings" pitchFamily="2" charset="2"/>
              <a:buChar char="q"/>
            </a:pPr>
            <a:r>
              <a:rPr lang="fr-FR" sz="2400" dirty="0"/>
              <a:t>La liberté OUI….. mais avec des limites </a:t>
            </a:r>
          </a:p>
          <a:p>
            <a:pPr lvl="0">
              <a:lnSpc>
                <a:spcPct val="40000"/>
              </a:lnSpc>
              <a:buClr>
                <a:srgbClr val="FF0000"/>
              </a:buClr>
              <a:buFont typeface="Wingdings" pitchFamily="2" charset="2"/>
              <a:buChar char="q"/>
            </a:pPr>
            <a:endParaRPr lang="fr-FR" sz="2400" dirty="0"/>
          </a:p>
          <a:p>
            <a:pPr lvl="0">
              <a:lnSpc>
                <a:spcPct val="40000"/>
              </a:lnSpc>
              <a:buClr>
                <a:srgbClr val="FF0000"/>
              </a:buClr>
              <a:buFont typeface="Wingdings" pitchFamily="2" charset="2"/>
              <a:buChar char="q"/>
            </a:pPr>
            <a:r>
              <a:rPr lang="fr-FR" sz="2400" dirty="0"/>
              <a:t>Je valorise l’estime de soi </a:t>
            </a:r>
          </a:p>
          <a:p>
            <a:pPr lvl="0">
              <a:lnSpc>
                <a:spcPct val="40000"/>
              </a:lnSpc>
              <a:buClr>
                <a:srgbClr val="FF0000"/>
              </a:buClr>
              <a:buFont typeface="Wingdings" pitchFamily="2" charset="2"/>
              <a:buChar char="q"/>
            </a:pPr>
            <a:endParaRPr lang="fr-FR" sz="2400" dirty="0"/>
          </a:p>
          <a:p>
            <a:pPr lvl="0">
              <a:lnSpc>
                <a:spcPct val="40000"/>
              </a:lnSpc>
              <a:buClr>
                <a:srgbClr val="FF0000"/>
              </a:buClr>
              <a:buFont typeface="Wingdings" pitchFamily="2" charset="2"/>
              <a:buChar char="q"/>
            </a:pPr>
            <a:r>
              <a:rPr lang="fr-FR" sz="2400" dirty="0"/>
              <a:t>Je remplace les punitions par des conséquences éducatives.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7E472BC-E4DA-BD41-9205-8A5ACE6D610A}"/>
              </a:ext>
            </a:extLst>
          </p:cNvPr>
          <p:cNvSpPr txBox="1">
            <a:spLocks noGrp="1"/>
          </p:cNvSpPr>
          <p:nvPr>
            <p:ph idx="1"/>
          </p:nvPr>
        </p:nvSpPr>
        <p:spPr>
          <a:xfrm>
            <a:off x="685800" y="2194561"/>
            <a:ext cx="10820400" cy="2401824"/>
          </a:xfrm>
        </p:spPr>
        <p:txBody>
          <a:bodyPr>
            <a:normAutofit lnSpcReduction="10000"/>
          </a:bodyPr>
          <a:lstStyle/>
          <a:p>
            <a:pPr lvl="0">
              <a:buClr>
                <a:srgbClr val="FF0000"/>
              </a:buClr>
              <a:buFont typeface="Wingdings" pitchFamily="2" charset="2"/>
              <a:buChar char="q"/>
            </a:pPr>
            <a:r>
              <a:rPr lang="fr-FR" sz="2400" dirty="0"/>
              <a:t> Apporter aux parents allophones des informations et des outils sur des thématiques en lien avec la parentalité </a:t>
            </a:r>
          </a:p>
          <a:p>
            <a:pPr lvl="0"/>
            <a:endParaRPr lang="fr-FR" sz="2400" dirty="0"/>
          </a:p>
          <a:p>
            <a:pPr lvl="0"/>
            <a:endParaRPr lang="fr-FR" sz="2400" dirty="0"/>
          </a:p>
          <a:p>
            <a:pPr lvl="0">
              <a:buClr>
                <a:srgbClr val="FF0000"/>
              </a:buClr>
              <a:buFont typeface="Wingdings" pitchFamily="2" charset="2"/>
              <a:buChar char="q"/>
            </a:pPr>
            <a:r>
              <a:rPr lang="fr-FR" sz="2400" dirty="0"/>
              <a:t> Découvrir de nouvelles méthodes éducatives favorisant le lien parent enfant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53349C-CEA6-BB47-88EC-E421E5195F47}"/>
              </a:ext>
            </a:extLst>
          </p:cNvPr>
          <p:cNvSpPr txBox="1">
            <a:spLocks noGrp="1"/>
          </p:cNvSpPr>
          <p:nvPr>
            <p:ph type="title"/>
          </p:nvPr>
        </p:nvSpPr>
        <p:spPr>
          <a:xfrm>
            <a:off x="5291328" y="426949"/>
            <a:ext cx="5836920" cy="424732"/>
          </a:xfrm>
          <a:solidFill>
            <a:srgbClr val="FFFF00"/>
          </a:solidFill>
          <a:ln w="9525">
            <a:noFill/>
            <a:miter lim="800000"/>
            <a:headEnd/>
            <a:tailEnd/>
          </a:ln>
          <a:effectLst/>
        </p:spPr>
        <p:txBody>
          <a:bodyPr vert="horz" wrap="square" lIns="91440" tIns="45720" rIns="91440" bIns="45720" rtlCol="0" anchor="b">
            <a:spAutoFit/>
          </a:bodyPr>
          <a:lstStyle/>
          <a:p>
            <a:pPr algn="ctr" defTabSz="457200">
              <a:spcBef>
                <a:spcPct val="50000"/>
              </a:spcBef>
            </a:pPr>
            <a:r>
              <a:rPr lang="fr-FR" sz="2400" b="1" dirty="0">
                <a:solidFill>
                  <a:srgbClr val="FF0000"/>
                </a:solidFill>
                <a:effectLst>
                  <a:outerShdw blurRad="38100" dist="38100" dir="2700000" algn="tl">
                    <a:srgbClr val="FFFFFF"/>
                  </a:outerShdw>
                </a:effectLst>
                <a:latin typeface="Comic Sans MS" pitchFamily="66" charset="0"/>
              </a:rPr>
              <a:t>Les valeurs de la république</a:t>
            </a:r>
            <a:endParaRPr lang="fr-FR" sz="2400" b="1" dirty="0">
              <a:solidFill>
                <a:srgbClr val="FF0000"/>
              </a:solidFill>
              <a:effectLst>
                <a:outerShdw blurRad="38100" dist="38100" dir="2700000" algn="tl">
                  <a:srgbClr val="FFFFFF"/>
                </a:outerShdw>
              </a:effectLst>
              <a:latin typeface="Comic Sans MS" pitchFamily="66" charset="0"/>
              <a:ea typeface="+mn-ea"/>
              <a:cs typeface="+mn-cs"/>
            </a:endParaRPr>
          </a:p>
        </p:txBody>
      </p:sp>
      <p:sp>
        <p:nvSpPr>
          <p:cNvPr id="3" name="Espace réservé du contenu 2">
            <a:extLst>
              <a:ext uri="{FF2B5EF4-FFF2-40B4-BE49-F238E27FC236}">
                <a16:creationId xmlns:a16="http://schemas.microsoft.com/office/drawing/2014/main" id="{2B72C35F-9476-6248-9830-33B88A8285CF}"/>
              </a:ext>
            </a:extLst>
          </p:cNvPr>
          <p:cNvSpPr txBox="1">
            <a:spLocks noGrp="1"/>
          </p:cNvSpPr>
          <p:nvPr>
            <p:ph idx="1"/>
          </p:nvPr>
        </p:nvSpPr>
        <p:spPr>
          <a:xfrm>
            <a:off x="685800" y="1769828"/>
            <a:ext cx="10820400" cy="4401312"/>
          </a:xfrm>
        </p:spPr>
        <p:txBody>
          <a:bodyPr>
            <a:normAutofit/>
          </a:bodyPr>
          <a:lstStyle/>
          <a:p>
            <a:pPr>
              <a:buClr>
                <a:srgbClr val="FF0000"/>
              </a:buClr>
              <a:buFont typeface="Wingdings" pitchFamily="2" charset="2"/>
              <a:buChar char="q"/>
            </a:pPr>
            <a:r>
              <a:rPr lang="fr-FR" sz="2400" dirty="0"/>
              <a:t> Les usages sociaux du quotidien : pôle emploi – CAF- Mairie-la sécurité sociale, les impôts...), la banque</a:t>
            </a:r>
          </a:p>
          <a:p>
            <a:pPr>
              <a:buClr>
                <a:srgbClr val="FF0000"/>
              </a:buClr>
              <a:buFont typeface="Wingdings" pitchFamily="2" charset="2"/>
              <a:buChar char="q"/>
            </a:pPr>
            <a:endParaRPr lang="fr-FR" sz="2400" dirty="0"/>
          </a:p>
          <a:p>
            <a:pPr lvl="0">
              <a:buClr>
                <a:srgbClr val="FF0000"/>
              </a:buClr>
              <a:buFont typeface="Wingdings" pitchFamily="2" charset="2"/>
              <a:buChar char="q"/>
            </a:pPr>
            <a:r>
              <a:rPr lang="fr-FR" sz="2400" dirty="0"/>
              <a:t> Démarches pour obtenir la nationalité française</a:t>
            </a:r>
          </a:p>
          <a:p>
            <a:pPr lvl="0">
              <a:buClr>
                <a:srgbClr val="FF0000"/>
              </a:buClr>
              <a:buFont typeface="Wingdings" pitchFamily="2" charset="2"/>
              <a:buChar char="q"/>
            </a:pPr>
            <a:endParaRPr lang="fr-FR" sz="2400" dirty="0"/>
          </a:p>
          <a:p>
            <a:pPr lvl="0">
              <a:buClr>
                <a:srgbClr val="FF0000"/>
              </a:buClr>
              <a:buFont typeface="Wingdings" pitchFamily="2" charset="2"/>
              <a:buChar char="q"/>
            </a:pPr>
            <a:r>
              <a:rPr lang="fr-FR" sz="2400" dirty="0"/>
              <a:t> Situations du quotidien (prise de rendez-vous, faire ses courses...)</a:t>
            </a:r>
          </a:p>
          <a:p>
            <a:pPr lvl="0">
              <a:buClr>
                <a:srgbClr val="FF0000"/>
              </a:buClr>
              <a:buFont typeface="Wingdings" pitchFamily="2" charset="2"/>
              <a:buChar char="q"/>
            </a:pPr>
            <a:endParaRPr lang="fr-FR" sz="2400" dirty="0"/>
          </a:p>
          <a:p>
            <a:pPr lvl="0">
              <a:buClr>
                <a:srgbClr val="FF0000"/>
              </a:buClr>
              <a:buFont typeface="Wingdings" pitchFamily="2" charset="2"/>
              <a:buChar char="q"/>
            </a:pPr>
            <a:r>
              <a:rPr lang="fr-FR" sz="2400" dirty="0"/>
              <a:t> La laïcité</a:t>
            </a:r>
          </a:p>
          <a:p>
            <a:pPr lvl="0">
              <a:buClr>
                <a:srgbClr val="FF0000"/>
              </a:buClr>
              <a:buFont typeface="Wingdings" pitchFamily="2" charset="2"/>
              <a:buChar char="q"/>
            </a:pPr>
            <a:endParaRPr lang="fr-FR" sz="2400" dirty="0"/>
          </a:p>
          <a:p>
            <a:pPr lvl="0">
              <a:buClr>
                <a:srgbClr val="FF0000"/>
              </a:buClr>
              <a:buFont typeface="Wingdings" pitchFamily="2" charset="2"/>
              <a:buChar char="q"/>
            </a:pPr>
            <a:r>
              <a:rPr lang="fr-FR" sz="2400" dirty="0"/>
              <a:t> La notion d’égalité (égalité des sexes, devant la loi...)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E4577-35AD-EA49-BA09-642DB5943054}"/>
              </a:ext>
            </a:extLst>
          </p:cNvPr>
          <p:cNvSpPr txBox="1">
            <a:spLocks noGrp="1"/>
          </p:cNvSpPr>
          <p:nvPr>
            <p:ph type="title"/>
          </p:nvPr>
        </p:nvSpPr>
        <p:spPr>
          <a:xfrm>
            <a:off x="6729984" y="426949"/>
            <a:ext cx="3276600" cy="424732"/>
          </a:xfrm>
          <a:solidFill>
            <a:srgbClr val="FFFF00"/>
          </a:solidFill>
          <a:ln w="9525">
            <a:noFill/>
            <a:miter lim="800000"/>
            <a:headEnd/>
            <a:tailEnd/>
          </a:ln>
          <a:effectLst/>
        </p:spPr>
        <p:txBody>
          <a:bodyPr vert="horz" wrap="square" lIns="91440" tIns="45720" rIns="91440" bIns="45720" rtlCol="0" anchor="b">
            <a:spAutoFit/>
          </a:bodyPr>
          <a:lstStyle/>
          <a:p>
            <a:pPr algn="ctr" defTabSz="457200">
              <a:spcBef>
                <a:spcPct val="50000"/>
              </a:spcBef>
            </a:pPr>
            <a:r>
              <a:rPr lang="fr-FR" sz="2400" b="1" dirty="0">
                <a:solidFill>
                  <a:srgbClr val="FF0000"/>
                </a:solidFill>
                <a:effectLst>
                  <a:outerShdw blurRad="38100" dist="38100" dir="2700000" algn="tl">
                    <a:srgbClr val="FFFFFF"/>
                  </a:outerShdw>
                </a:effectLst>
                <a:latin typeface="Comic Sans MS" pitchFamily="66" charset="0"/>
              </a:rPr>
              <a:t>Les limites</a:t>
            </a:r>
          </a:p>
        </p:txBody>
      </p:sp>
      <p:sp>
        <p:nvSpPr>
          <p:cNvPr id="3" name="Espace réservé du contenu 2">
            <a:extLst>
              <a:ext uri="{FF2B5EF4-FFF2-40B4-BE49-F238E27FC236}">
                <a16:creationId xmlns:a16="http://schemas.microsoft.com/office/drawing/2014/main" id="{685A1DD5-9A46-CE46-9D1D-5C2B3CA66ADF}"/>
              </a:ext>
            </a:extLst>
          </p:cNvPr>
          <p:cNvSpPr txBox="1">
            <a:spLocks noGrp="1"/>
          </p:cNvSpPr>
          <p:nvPr>
            <p:ph idx="1"/>
          </p:nvPr>
        </p:nvSpPr>
        <p:spPr>
          <a:xfrm>
            <a:off x="685800" y="2194561"/>
            <a:ext cx="10820400" cy="1962912"/>
          </a:xfrm>
        </p:spPr>
        <p:txBody>
          <a:bodyPr/>
          <a:lstStyle/>
          <a:p>
            <a:pPr lvl="0">
              <a:buClr>
                <a:srgbClr val="FF0000"/>
              </a:buClr>
              <a:buFont typeface="Wingdings" pitchFamily="2" charset="2"/>
              <a:buChar char="q"/>
            </a:pPr>
            <a:r>
              <a:rPr lang="fr-FR" dirty="0"/>
              <a:t> Difficulté à mobiliser les parents</a:t>
            </a:r>
          </a:p>
          <a:p>
            <a:pPr lvl="0">
              <a:buClr>
                <a:srgbClr val="FF0000"/>
              </a:buClr>
              <a:buFont typeface="Wingdings" pitchFamily="2" charset="2"/>
              <a:buChar char="q"/>
            </a:pPr>
            <a:endParaRPr lang="fr-FR" dirty="0"/>
          </a:p>
          <a:p>
            <a:pPr lvl="0">
              <a:buClr>
                <a:srgbClr val="FF0000"/>
              </a:buClr>
              <a:buFont typeface="Wingdings" pitchFamily="2" charset="2"/>
              <a:buChar char="q"/>
            </a:pPr>
            <a:endParaRPr lang="fr-FR" dirty="0"/>
          </a:p>
          <a:p>
            <a:pPr lvl="0">
              <a:buClr>
                <a:srgbClr val="FF0000"/>
              </a:buClr>
              <a:buFont typeface="Wingdings" pitchFamily="2" charset="2"/>
              <a:buChar char="q"/>
            </a:pPr>
            <a:r>
              <a:rPr lang="fr-FR" dirty="0"/>
              <a:t> Causes  moyens de transport situation irrégulière </a:t>
            </a:r>
            <a:r>
              <a:rPr lang="fr-FR" dirty="0" err="1"/>
              <a:t>etc</a:t>
            </a:r>
            <a:endParaRPr lang="fr-FR"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E4577-35AD-EA49-BA09-642DB5943054}"/>
              </a:ext>
            </a:extLst>
          </p:cNvPr>
          <p:cNvSpPr txBox="1">
            <a:spLocks noGrp="1"/>
          </p:cNvSpPr>
          <p:nvPr>
            <p:ph type="title"/>
          </p:nvPr>
        </p:nvSpPr>
        <p:spPr>
          <a:xfrm>
            <a:off x="7159556" y="426949"/>
            <a:ext cx="2847027" cy="424732"/>
          </a:xfrm>
          <a:solidFill>
            <a:srgbClr val="FFFF00"/>
          </a:solidFill>
          <a:ln w="9525">
            <a:noFill/>
            <a:miter lim="800000"/>
            <a:headEnd/>
            <a:tailEnd/>
          </a:ln>
          <a:effectLst/>
        </p:spPr>
        <p:txBody>
          <a:bodyPr vert="horz" wrap="square" lIns="91440" tIns="45720" rIns="91440" bIns="45720" rtlCol="0" anchor="b">
            <a:spAutoFit/>
          </a:bodyPr>
          <a:lstStyle/>
          <a:p>
            <a:pPr algn="ctr" defTabSz="457200">
              <a:spcBef>
                <a:spcPct val="50000"/>
              </a:spcBef>
            </a:pPr>
            <a:r>
              <a:rPr lang="fr-FR" sz="2400" b="1" dirty="0" err="1">
                <a:solidFill>
                  <a:srgbClr val="FF0000"/>
                </a:solidFill>
                <a:effectLst>
                  <a:outerShdw blurRad="38100" dist="38100" dir="2700000" algn="tl">
                    <a:srgbClr val="FFFFFF"/>
                  </a:outerShdw>
                </a:effectLst>
                <a:latin typeface="Comic Sans MS" pitchFamily="66" charset="0"/>
              </a:rPr>
              <a:t>conclusionS</a:t>
            </a:r>
            <a:endParaRPr lang="fr-FR" sz="2400" b="1" dirty="0">
              <a:solidFill>
                <a:srgbClr val="FF0000"/>
              </a:solidFill>
              <a:effectLst>
                <a:outerShdw blurRad="38100" dist="38100" dir="2700000" algn="tl">
                  <a:srgbClr val="FFFFFF"/>
                </a:outerShdw>
              </a:effectLst>
              <a:latin typeface="Comic Sans MS" pitchFamily="66" charset="0"/>
            </a:endParaRPr>
          </a:p>
        </p:txBody>
      </p:sp>
      <p:sp>
        <p:nvSpPr>
          <p:cNvPr id="6" name="Rectangle 5">
            <a:extLst>
              <a:ext uri="{FF2B5EF4-FFF2-40B4-BE49-F238E27FC236}">
                <a16:creationId xmlns:a16="http://schemas.microsoft.com/office/drawing/2014/main" id="{69BC6F19-1A01-B544-B7D0-D94FE2BB760A}"/>
              </a:ext>
            </a:extLst>
          </p:cNvPr>
          <p:cNvSpPr/>
          <p:nvPr/>
        </p:nvSpPr>
        <p:spPr>
          <a:xfrm>
            <a:off x="560962" y="1351508"/>
            <a:ext cx="11070076" cy="4893647"/>
          </a:xfrm>
          <a:prstGeom prst="rect">
            <a:avLst/>
          </a:prstGeom>
        </p:spPr>
        <p:txBody>
          <a:bodyPr wrap="square">
            <a:spAutoFit/>
          </a:bodyPr>
          <a:lstStyle/>
          <a:p>
            <a:pPr marL="342900" indent="-342900">
              <a:buClr>
                <a:srgbClr val="FF0000"/>
              </a:buClr>
              <a:buFont typeface="Wingdings" pitchFamily="2" charset="2"/>
              <a:buChar char="q"/>
            </a:pPr>
            <a:r>
              <a:rPr lang="fr-FR" sz="2400" dirty="0">
                <a:solidFill>
                  <a:srgbClr val="222222"/>
                </a:solidFill>
              </a:rPr>
              <a:t>Découvertes, échanges, ateliers </a:t>
            </a:r>
            <a:r>
              <a:rPr lang="fr-FR" sz="2400" dirty="0" err="1">
                <a:solidFill>
                  <a:srgbClr val="222222"/>
                </a:solidFill>
              </a:rPr>
              <a:t>bèlè</a:t>
            </a:r>
            <a:r>
              <a:rPr lang="fr-FR" sz="2400" dirty="0">
                <a:solidFill>
                  <a:srgbClr val="222222"/>
                </a:solidFill>
              </a:rPr>
              <a:t>, convivialité autant de mots résumant la journée du samedi 15 janvier organisée à l'habitation An </a:t>
            </a:r>
            <a:r>
              <a:rPr lang="fr-FR" sz="2400" dirty="0" err="1">
                <a:solidFill>
                  <a:srgbClr val="222222"/>
                </a:solidFill>
              </a:rPr>
              <a:t>griyav'la</a:t>
            </a:r>
            <a:r>
              <a:rPr lang="fr-FR" sz="2400" dirty="0">
                <a:solidFill>
                  <a:srgbClr val="222222"/>
                </a:solidFill>
              </a:rPr>
              <a:t> à l'occasion du lancement du dispositif OEPRE : Ouvrir L'Ecole aux Parents pour la Réussite des Élèves.</a:t>
            </a:r>
          </a:p>
          <a:p>
            <a:pPr>
              <a:buClr>
                <a:srgbClr val="FF0000"/>
              </a:buClr>
            </a:pPr>
            <a:br>
              <a:rPr lang="fr-FR" sz="2400" dirty="0"/>
            </a:br>
            <a:endParaRPr lang="fr-FR" sz="2400" dirty="0"/>
          </a:p>
          <a:p>
            <a:pPr marL="342900" indent="-342900">
              <a:buClr>
                <a:srgbClr val="FF0000"/>
              </a:buClr>
              <a:buFont typeface="Wingdings" pitchFamily="2" charset="2"/>
              <a:buChar char="q"/>
            </a:pPr>
            <a:r>
              <a:rPr lang="fr-FR" sz="2400" dirty="0">
                <a:solidFill>
                  <a:srgbClr val="222222"/>
                </a:solidFill>
              </a:rPr>
              <a:t>En effet, une dizaine de parents d'origine allophone accompagnés de leur enfant ont pu y participer. </a:t>
            </a:r>
          </a:p>
          <a:p>
            <a:pPr marL="342900" indent="-342900">
              <a:buClr>
                <a:srgbClr val="FF0000"/>
              </a:buClr>
              <a:buFont typeface="Wingdings" pitchFamily="2" charset="2"/>
              <a:buChar char="q"/>
            </a:pPr>
            <a:endParaRPr lang="fr-FR" sz="2400" dirty="0">
              <a:solidFill>
                <a:srgbClr val="222222"/>
              </a:solidFill>
            </a:endParaRPr>
          </a:p>
          <a:p>
            <a:pPr marL="342900" indent="-342900">
              <a:buClr>
                <a:srgbClr val="FF0000"/>
              </a:buClr>
              <a:buFont typeface="Wingdings" pitchFamily="2" charset="2"/>
              <a:buChar char="q"/>
            </a:pPr>
            <a:endParaRPr lang="fr-FR" sz="2400" dirty="0">
              <a:solidFill>
                <a:srgbClr val="222222"/>
              </a:solidFill>
            </a:endParaRPr>
          </a:p>
          <a:p>
            <a:pPr marL="342900" indent="-342900">
              <a:buClr>
                <a:srgbClr val="FF0000"/>
              </a:buClr>
              <a:buFont typeface="Wingdings" pitchFamily="2" charset="2"/>
              <a:buChar char="q"/>
            </a:pPr>
            <a:r>
              <a:rPr lang="fr-FR" sz="2400" dirty="0">
                <a:solidFill>
                  <a:srgbClr val="222222"/>
                </a:solidFill>
              </a:rPr>
              <a:t>L'objectif premier était de leur présenter les personnes ressources de l'établissement et les différents ateliers autour de l'apprentissage de la langue française qui seront mis en place au sein de l'établissement.</a:t>
            </a:r>
            <a:endParaRPr lang="fr-MQ" sz="2400" dirty="0"/>
          </a:p>
        </p:txBody>
      </p:sp>
    </p:spTree>
    <p:extLst>
      <p:ext uri="{BB962C8B-B14F-4D97-AF65-F5344CB8AC3E}">
        <p14:creationId xmlns:p14="http://schemas.microsoft.com/office/powerpoint/2010/main" val="3298745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Traînée de condensation">
  <a:themeElements>
    <a:clrScheme name="Traînée de condensation">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Traînée de condensatio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înée de condensatio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{5D1522CC-8474-B74C-BC53-B3C76F52D3D3}tf10001079</Template>
  <TotalTime>1970</TotalTime>
  <Words>443</Words>
  <Application>Microsoft Macintosh PowerPoint</Application>
  <PresentationFormat>Grand écran</PresentationFormat>
  <Paragraphs>118</Paragraphs>
  <Slides>12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Calibri</vt:lpstr>
      <vt:lpstr>Century Gothic</vt:lpstr>
      <vt:lpstr>Comic Sans MS</vt:lpstr>
      <vt:lpstr>Wingdings</vt:lpstr>
      <vt:lpstr>Traînée de condensation</vt:lpstr>
      <vt:lpstr>Présentation PowerPoint</vt:lpstr>
      <vt:lpstr>Constat</vt:lpstr>
      <vt:lpstr>Lancement du projet : Samedi 15 janvier 2022</vt:lpstr>
      <vt:lpstr>Présentation PowerPoint</vt:lpstr>
      <vt:lpstr>Présentation PowerPoint</vt:lpstr>
      <vt:lpstr>Apprentissage de la langue française</vt:lpstr>
      <vt:lpstr>Connaissance du fonctionnement et des attentes de l’école    le système éducatif</vt:lpstr>
      <vt:lpstr>Présentation PowerPoint</vt:lpstr>
      <vt:lpstr>Présentation PowerPoint</vt:lpstr>
      <vt:lpstr>Les valeurs de la république</vt:lpstr>
      <vt:lpstr>Les limites</vt:lpstr>
      <vt:lpstr>conclusionS</vt:lpstr>
    </vt:vector>
  </TitlesOfParts>
  <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REUNION PLENIERE  VENDREDI 10 DECEMBRE 2021  Lycée Polyvalent Joseph Zobel</dc:title>
  <dc:creator>Joseph Alain RAPHAEL</dc:creator>
  <cp:lastModifiedBy>Carole Paolo</cp:lastModifiedBy>
  <cp:revision>56</cp:revision>
  <dcterms:created xsi:type="dcterms:W3CDTF">2021-12-05T21:32:32Z</dcterms:created>
  <dcterms:modified xsi:type="dcterms:W3CDTF">2023-10-13T21:25:33Z</dcterms:modified>
</cp:coreProperties>
</file>