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2"/>
  </p:notesMasterIdLst>
  <p:sldIdLst>
    <p:sldId id="256" r:id="rId2"/>
    <p:sldId id="322" r:id="rId3"/>
    <p:sldId id="264" r:id="rId4"/>
    <p:sldId id="476" r:id="rId5"/>
    <p:sldId id="323" r:id="rId6"/>
    <p:sldId id="333" r:id="rId7"/>
    <p:sldId id="437" r:id="rId8"/>
    <p:sldId id="304" r:id="rId9"/>
    <p:sldId id="331" r:id="rId10"/>
    <p:sldId id="334" r:id="rId11"/>
    <p:sldId id="488" r:id="rId12"/>
    <p:sldId id="439" r:id="rId13"/>
    <p:sldId id="326" r:id="rId14"/>
    <p:sldId id="327" r:id="rId15"/>
    <p:sldId id="485" r:id="rId16"/>
    <p:sldId id="269" r:id="rId17"/>
    <p:sldId id="479" r:id="rId18"/>
    <p:sldId id="486" r:id="rId19"/>
    <p:sldId id="487" r:id="rId20"/>
    <p:sldId id="259" r:id="rId21"/>
    <p:sldId id="489" r:id="rId22"/>
    <p:sldId id="483" r:id="rId23"/>
    <p:sldId id="433" r:id="rId24"/>
    <p:sldId id="477" r:id="rId25"/>
    <p:sldId id="480" r:id="rId26"/>
    <p:sldId id="481" r:id="rId27"/>
    <p:sldId id="484" r:id="rId28"/>
    <p:sldId id="328" r:id="rId29"/>
    <p:sldId id="329" r:id="rId30"/>
    <p:sldId id="482" r:id="rId31"/>
  </p:sldIdLst>
  <p:sldSz cx="9144000" cy="5143500" type="screen16x9"/>
  <p:notesSz cx="6858000" cy="9144000"/>
  <p:embeddedFontLst>
    <p:embeddedFont>
      <p:font typeface="Fira Sans Extra Condensed" panose="020B0604020202020204" charset="0"/>
      <p:regular r:id="rId33"/>
      <p:bold r:id="rId34"/>
      <p:italic r:id="rId35"/>
      <p:boldItalic r:id="rId36"/>
    </p:embeddedFont>
    <p:embeddedFont>
      <p:font typeface="Fira Sans Extra Condensed Medium" panose="020B0604020202020204" charset="0"/>
      <p:regular r:id="rId37"/>
      <p:bold r:id="rId38"/>
      <p:italic r:id="rId39"/>
      <p:boldItalic r:id="rId40"/>
    </p:embeddedFont>
    <p:embeddedFont>
      <p:font typeface="Fira Sans Extra Condensed SemiBold" panose="020B0604020202020204" charset="0"/>
      <p:regular r:id="rId41"/>
      <p:bold r:id="rId42"/>
      <p:italic r:id="rId43"/>
      <p:boldItalic r:id="rId44"/>
    </p:embeddedFont>
    <p:embeddedFont>
      <p:font typeface="Open Sans" panose="020B0604020202020204" charset="0"/>
      <p:regular r:id="rId45"/>
      <p:bold r:id="rId46"/>
      <p:italic r:id="rId47"/>
      <p:boldItalic r:id="rId48"/>
    </p:embeddedFont>
    <p:embeddedFont>
      <p:font typeface="Patrick Hand" panose="020B0604020202020204" charset="0"/>
      <p:regular r:id="rId49"/>
      <p:bold r:id="rId50"/>
      <p:italic r:id="rId51"/>
      <p:boldItalic r:id="rId52"/>
    </p:embeddedFont>
    <p:embeddedFont>
      <p:font typeface="Roboto" panose="020B060402020202020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CE321B-0FE1-4FA0-ADE6-FCB5E28114B1}">
  <a:tblStyle styleId="{5CCE321B-0FE1-4FA0-ADE6-FCB5E28114B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763"/>
    <p:restoredTop sz="94410"/>
  </p:normalViewPr>
  <p:slideViewPr>
    <p:cSldViewPr snapToGrid="0">
      <p:cViewPr varScale="1">
        <p:scale>
          <a:sx n="84" d="100"/>
          <a:sy n="84" d="100"/>
        </p:scale>
        <p:origin x="84"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dcb566e1d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dcb566e1d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5"/>
        <p:cNvGrpSpPr/>
        <p:nvPr/>
      </p:nvGrpSpPr>
      <p:grpSpPr>
        <a:xfrm>
          <a:off x="0" y="0"/>
          <a:ext cx="0" cy="0"/>
          <a:chOff x="0" y="0"/>
          <a:chExt cx="0" cy="0"/>
        </a:xfrm>
      </p:grpSpPr>
      <p:sp>
        <p:nvSpPr>
          <p:cNvPr id="3636" name="Google Shape;3636;g9a54481165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7" name="Google Shape;3637;g9a54481165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5"/>
        <p:cNvGrpSpPr/>
        <p:nvPr/>
      </p:nvGrpSpPr>
      <p:grpSpPr>
        <a:xfrm>
          <a:off x="0" y="0"/>
          <a:ext cx="0" cy="0"/>
          <a:chOff x="0" y="0"/>
          <a:chExt cx="0" cy="0"/>
        </a:xfrm>
      </p:grpSpPr>
      <p:sp>
        <p:nvSpPr>
          <p:cNvPr id="3636" name="Google Shape;3636;g9a54481165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7" name="Google Shape;3637;g9a54481165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0830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ed70330719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ed70330719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087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ed70330719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ed70330719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e589b51529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e589b51529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0990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e589b51529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e589b51529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e589b51529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e589b51529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2181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8d1d11c1ec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8d1d11c1e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428475" y="981513"/>
            <a:ext cx="4101600" cy="2732100"/>
          </a:xfrm>
          <a:prstGeom prst="rect">
            <a:avLst/>
          </a:prstGeom>
        </p:spPr>
        <p:txBody>
          <a:bodyPr spcFirstLastPara="1" wrap="square" lIns="91425" tIns="91425" rIns="91425" bIns="91425" anchor="t" anchorCtr="0">
            <a:normAutofit/>
          </a:bodyPr>
          <a:lstStyle>
            <a:lvl1pPr lvl="0" algn="r">
              <a:spcBef>
                <a:spcPts val="0"/>
              </a:spcBef>
              <a:spcAft>
                <a:spcPts val="0"/>
              </a:spcAft>
              <a:buSzPts val="5200"/>
              <a:buNone/>
              <a:defRPr sz="5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4428475" y="3713663"/>
            <a:ext cx="4101300" cy="448200"/>
          </a:xfrm>
          <a:prstGeom prst="rect">
            <a:avLst/>
          </a:prstGeom>
        </p:spPr>
        <p:txBody>
          <a:bodyPr spcFirstLastPara="1" wrap="square" lIns="91425" tIns="91425" rIns="91425" bIns="91425" anchor="t" anchorCtr="0">
            <a:normAutofit/>
          </a:bodyPr>
          <a:lstStyle>
            <a:lvl1pPr lvl="0" algn="r">
              <a:lnSpc>
                <a:spcPct val="100000"/>
              </a:lnSpc>
              <a:spcBef>
                <a:spcPts val="0"/>
              </a:spcBef>
              <a:spcAft>
                <a:spcPts val="0"/>
              </a:spcAft>
              <a:buSzPts val="2800"/>
              <a:buNone/>
              <a:defRPr sz="1800"/>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457200" y="411475"/>
            <a:ext cx="8229600" cy="371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800"/>
              <a:buNone/>
              <a:defRPr b="1"/>
            </a:lvl1pPr>
            <a:lvl2pPr lvl="1">
              <a:spcBef>
                <a:spcPts val="0"/>
              </a:spcBef>
              <a:spcAft>
                <a:spcPts val="0"/>
              </a:spcAft>
              <a:buSzPts val="2800"/>
              <a:buNone/>
              <a:defRPr b="1"/>
            </a:lvl2pPr>
            <a:lvl3pPr lvl="2">
              <a:spcBef>
                <a:spcPts val="0"/>
              </a:spcBef>
              <a:spcAft>
                <a:spcPts val="0"/>
              </a:spcAft>
              <a:buSzPts val="2800"/>
              <a:buNone/>
              <a:defRPr b="1"/>
            </a:lvl3pPr>
            <a:lvl4pPr lvl="3">
              <a:spcBef>
                <a:spcPts val="0"/>
              </a:spcBef>
              <a:spcAft>
                <a:spcPts val="0"/>
              </a:spcAft>
              <a:buSzPts val="2800"/>
              <a:buNone/>
              <a:defRPr b="1"/>
            </a:lvl4pPr>
            <a:lvl5pPr lvl="4">
              <a:spcBef>
                <a:spcPts val="0"/>
              </a:spcBef>
              <a:spcAft>
                <a:spcPts val="0"/>
              </a:spcAft>
              <a:buSzPts val="2800"/>
              <a:buNone/>
              <a:defRPr b="1"/>
            </a:lvl5pPr>
            <a:lvl6pPr lvl="5">
              <a:spcBef>
                <a:spcPts val="0"/>
              </a:spcBef>
              <a:spcAft>
                <a:spcPts val="0"/>
              </a:spcAft>
              <a:buSzPts val="2800"/>
              <a:buNone/>
              <a:defRPr b="1"/>
            </a:lvl6pPr>
            <a:lvl7pPr lvl="6">
              <a:spcBef>
                <a:spcPts val="0"/>
              </a:spcBef>
              <a:spcAft>
                <a:spcPts val="0"/>
              </a:spcAft>
              <a:buSzPts val="2800"/>
              <a:buNone/>
              <a:defRPr b="1"/>
            </a:lvl7pPr>
            <a:lvl8pPr lvl="7">
              <a:spcBef>
                <a:spcPts val="0"/>
              </a:spcBef>
              <a:spcAft>
                <a:spcPts val="0"/>
              </a:spcAft>
              <a:buSzPts val="2800"/>
              <a:buNone/>
              <a:defRPr b="1"/>
            </a:lvl8pPr>
            <a:lvl9pPr lvl="8">
              <a:spcBef>
                <a:spcPts val="0"/>
              </a:spcBef>
              <a:spcAft>
                <a:spcPts val="0"/>
              </a:spcAft>
              <a:buSzPts val="2800"/>
              <a:buNone/>
              <a:defRPr b="1"/>
            </a:lvl9pPr>
          </a:lstStyle>
          <a:p>
            <a:endParaRPr/>
          </a:p>
        </p:txBody>
      </p:sp>
      <p:sp>
        <p:nvSpPr>
          <p:cNvPr id="15" name="Google Shape;15;p4"/>
          <p:cNvSpPr txBox="1">
            <a:spLocks noGrp="1"/>
          </p:cNvSpPr>
          <p:nvPr>
            <p:ph type="body" idx="1"/>
          </p:nvPr>
        </p:nvSpPr>
        <p:spPr>
          <a:xfrm>
            <a:off x="457200" y="1247950"/>
            <a:ext cx="8229600" cy="30291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457200" y="411475"/>
            <a:ext cx="8229600" cy="3714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9" name="Google Shape;1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457200" y="411475"/>
            <a:ext cx="8229600" cy="371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2"/>
        <p:cNvGrpSpPr/>
        <p:nvPr/>
      </p:nvGrpSpPr>
      <p:grpSpPr>
        <a:xfrm>
          <a:off x="0" y="0"/>
          <a:ext cx="0" cy="0"/>
          <a:chOff x="0" y="0"/>
          <a:chExt cx="0" cy="0"/>
        </a:xfrm>
      </p:grpSpPr>
      <p:sp>
        <p:nvSpPr>
          <p:cNvPr id="23" name="Google Shape;2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 name="Google Shape;2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7"/>
        <p:cNvGrpSpPr/>
        <p:nvPr/>
      </p:nvGrpSpPr>
      <p:grpSpPr>
        <a:xfrm>
          <a:off x="0" y="0"/>
          <a:ext cx="0" cy="0"/>
          <a:chOff x="0" y="0"/>
          <a:chExt cx="0" cy="0"/>
        </a:xfrm>
      </p:grpSpPr>
      <p:sp>
        <p:nvSpPr>
          <p:cNvPr id="28" name="Google Shape;2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0" name="Google Shape;3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1" name="Google Shape;3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4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 name="Google Shape;3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17500" algn="ctr">
              <a:spcBef>
                <a:spcPts val="0"/>
              </a:spcBef>
              <a:spcAft>
                <a:spcPts val="0"/>
              </a:spcAft>
              <a:buSzPts val="14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06400"/>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202044" indent="-202044">
              <a:buFont typeface="+mj-lt"/>
              <a:buAutoNum type="arabicPeriod"/>
              <a:defRPr sz="1658"/>
            </a:lvl1pPr>
          </a:lstStyle>
          <a:p>
            <a:r>
              <a:rPr lang="fr-FR" dirty="0"/>
              <a:t>Titre</a:t>
            </a:r>
          </a:p>
        </p:txBody>
      </p:sp>
      <p:sp>
        <p:nvSpPr>
          <p:cNvPr id="3" name="Espace réservé de la date 2"/>
          <p:cNvSpPr>
            <a:spLocks noGrp="1"/>
          </p:cNvSpPr>
          <p:nvPr>
            <p:ph type="dt" sz="half" idx="10"/>
          </p:nvPr>
        </p:nvSpPr>
        <p:spPr bwMode="gray"/>
        <p:txBody>
          <a:bodyPr/>
          <a:lstStyle/>
          <a:p>
            <a:pPr algn="r"/>
            <a:endParaRPr lang="fr-FR" cap="all" dirty="0">
              <a:solidFill>
                <a:srgbClr val="000000"/>
              </a:solidFill>
            </a:endParaRPr>
          </a:p>
        </p:txBody>
      </p:sp>
      <p:sp>
        <p:nvSpPr>
          <p:cNvPr id="4" name="Espace réservé du pied de page 3"/>
          <p:cNvSpPr>
            <a:spLocks noGrp="1"/>
          </p:cNvSpPr>
          <p:nvPr>
            <p:ph type="ftr" sz="quarter" idx="11"/>
          </p:nvPr>
        </p:nvSpPr>
        <p:spPr bwMode="gray"/>
        <p:txBody>
          <a:bodyPr/>
          <a:lstStyle/>
          <a:p>
            <a:r>
              <a:rPr lang="fr-FR">
                <a:solidFill>
                  <a:srgbClr val="000000"/>
                </a:solidFill>
              </a:rPr>
              <a:t>Mission préélémentaire - 02 février 2022</a:t>
            </a:r>
            <a:endParaRPr lang="fr-FR" dirty="0">
              <a:solidFill>
                <a:srgbClr val="000000"/>
              </a:solidFill>
            </a:endParaRP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Tree>
    <p:extLst>
      <p:ext uri="{BB962C8B-B14F-4D97-AF65-F5344CB8AC3E}">
        <p14:creationId xmlns:p14="http://schemas.microsoft.com/office/powerpoint/2010/main" val="1469661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304"/>
        <p:cNvGrpSpPr/>
        <p:nvPr/>
      </p:nvGrpSpPr>
      <p:grpSpPr>
        <a:xfrm>
          <a:off x="0" y="0"/>
          <a:ext cx="0" cy="0"/>
          <a:chOff x="0" y="0"/>
          <a:chExt cx="0" cy="0"/>
        </a:xfrm>
      </p:grpSpPr>
      <p:sp>
        <p:nvSpPr>
          <p:cNvPr id="2305" name="Google Shape;2305;p17"/>
          <p:cNvSpPr txBox="1">
            <a:spLocks noGrp="1"/>
          </p:cNvSpPr>
          <p:nvPr>
            <p:ph type="title"/>
          </p:nvPr>
        </p:nvSpPr>
        <p:spPr>
          <a:xfrm>
            <a:off x="720000" y="540000"/>
            <a:ext cx="7704000" cy="477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grpSp>
        <p:nvGrpSpPr>
          <p:cNvPr id="2306" name="Google Shape;2306;p17"/>
          <p:cNvGrpSpPr/>
          <p:nvPr/>
        </p:nvGrpSpPr>
        <p:grpSpPr>
          <a:xfrm>
            <a:off x="142976" y="118751"/>
            <a:ext cx="878525" cy="627975"/>
            <a:chOff x="142975" y="118750"/>
            <a:chExt cx="878525" cy="627975"/>
          </a:xfrm>
        </p:grpSpPr>
        <p:sp>
          <p:nvSpPr>
            <p:cNvPr id="2307" name="Google Shape;2307;p17"/>
            <p:cNvSpPr/>
            <p:nvPr/>
          </p:nvSpPr>
          <p:spPr>
            <a:xfrm>
              <a:off x="339616" y="466103"/>
              <a:ext cx="63379" cy="61703"/>
            </a:xfrm>
            <a:custGeom>
              <a:avLst/>
              <a:gdLst/>
              <a:ahLst/>
              <a:cxnLst/>
              <a:rect l="l" t="t" r="r" b="b"/>
              <a:pathLst>
                <a:path w="643" h="626" extrusionOk="0">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08" name="Google Shape;2308;p17"/>
            <p:cNvSpPr/>
            <p:nvPr/>
          </p:nvSpPr>
          <p:spPr>
            <a:xfrm>
              <a:off x="415808" y="317660"/>
              <a:ext cx="54114" cy="54015"/>
            </a:xfrm>
            <a:custGeom>
              <a:avLst/>
              <a:gdLst/>
              <a:ahLst/>
              <a:cxnLst/>
              <a:rect l="l" t="t" r="r" b="b"/>
              <a:pathLst>
                <a:path w="549" h="548" extrusionOk="0">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09" name="Google Shape;2309;p17"/>
            <p:cNvSpPr/>
            <p:nvPr/>
          </p:nvSpPr>
          <p:spPr>
            <a:xfrm>
              <a:off x="622305" y="380546"/>
              <a:ext cx="48298" cy="48692"/>
            </a:xfrm>
            <a:custGeom>
              <a:avLst/>
              <a:gdLst/>
              <a:ahLst/>
              <a:cxnLst/>
              <a:rect l="l" t="t" r="r" b="b"/>
              <a:pathLst>
                <a:path w="490" h="494" extrusionOk="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0" name="Google Shape;2310;p17"/>
            <p:cNvSpPr/>
            <p:nvPr/>
          </p:nvSpPr>
          <p:spPr>
            <a:xfrm>
              <a:off x="659267" y="206180"/>
              <a:ext cx="37160" cy="38934"/>
            </a:xfrm>
            <a:custGeom>
              <a:avLst/>
              <a:gdLst/>
              <a:ahLst/>
              <a:cxnLst/>
              <a:rect l="l" t="t" r="r" b="b"/>
              <a:pathLst>
                <a:path w="377" h="395" extrusionOk="0">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1" name="Google Shape;2311;p17"/>
            <p:cNvSpPr/>
            <p:nvPr/>
          </p:nvSpPr>
          <p:spPr>
            <a:xfrm>
              <a:off x="512600" y="558066"/>
              <a:ext cx="27796" cy="27993"/>
            </a:xfrm>
            <a:custGeom>
              <a:avLst/>
              <a:gdLst/>
              <a:ahLst/>
              <a:cxnLst/>
              <a:rect l="l" t="t" r="r" b="b"/>
              <a:pathLst>
                <a:path w="282" h="284" extrusionOk="0">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2" name="Google Shape;2312;p17"/>
            <p:cNvSpPr/>
            <p:nvPr/>
          </p:nvSpPr>
          <p:spPr>
            <a:xfrm>
              <a:off x="547788" y="341710"/>
              <a:ext cx="37160" cy="37948"/>
            </a:xfrm>
            <a:custGeom>
              <a:avLst/>
              <a:gdLst/>
              <a:ahLst/>
              <a:cxnLst/>
              <a:rect l="l" t="t" r="r" b="b"/>
              <a:pathLst>
                <a:path w="377" h="385" extrusionOk="0">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3" name="Google Shape;2313;p17"/>
            <p:cNvSpPr/>
            <p:nvPr/>
          </p:nvSpPr>
          <p:spPr>
            <a:xfrm>
              <a:off x="299006" y="273107"/>
              <a:ext cx="40708" cy="40216"/>
            </a:xfrm>
            <a:custGeom>
              <a:avLst/>
              <a:gdLst/>
              <a:ahLst/>
              <a:cxnLst/>
              <a:rect l="l" t="t" r="r" b="b"/>
              <a:pathLst>
                <a:path w="413" h="408" extrusionOk="0">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4" name="Google Shape;2314;p17"/>
            <p:cNvSpPr/>
            <p:nvPr/>
          </p:nvSpPr>
          <p:spPr>
            <a:xfrm>
              <a:off x="142975" y="434462"/>
              <a:ext cx="29472" cy="28190"/>
            </a:xfrm>
            <a:custGeom>
              <a:avLst/>
              <a:gdLst/>
              <a:ahLst/>
              <a:cxnLst/>
              <a:rect l="l" t="t" r="r" b="b"/>
              <a:pathLst>
                <a:path w="299" h="286" extrusionOk="0">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5" name="Google Shape;2315;p17"/>
            <p:cNvSpPr/>
            <p:nvPr/>
          </p:nvSpPr>
          <p:spPr>
            <a:xfrm>
              <a:off x="367707" y="174539"/>
              <a:ext cx="62985" cy="63379"/>
            </a:xfrm>
            <a:custGeom>
              <a:avLst/>
              <a:gdLst/>
              <a:ahLst/>
              <a:cxnLst/>
              <a:rect l="l" t="t" r="r" b="b"/>
              <a:pathLst>
                <a:path w="639" h="643" extrusionOk="0">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6" name="Google Shape;2316;p17"/>
            <p:cNvSpPr/>
            <p:nvPr/>
          </p:nvSpPr>
          <p:spPr>
            <a:xfrm>
              <a:off x="757834" y="399077"/>
              <a:ext cx="38934" cy="34893"/>
            </a:xfrm>
            <a:custGeom>
              <a:avLst/>
              <a:gdLst/>
              <a:ahLst/>
              <a:cxnLst/>
              <a:rect l="l" t="t" r="r" b="b"/>
              <a:pathLst>
                <a:path w="395" h="354" extrusionOk="0">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7" name="Google Shape;2317;p17"/>
            <p:cNvSpPr/>
            <p:nvPr/>
          </p:nvSpPr>
          <p:spPr>
            <a:xfrm>
              <a:off x="707466" y="577583"/>
              <a:ext cx="76390" cy="73433"/>
            </a:xfrm>
            <a:custGeom>
              <a:avLst/>
              <a:gdLst/>
              <a:ahLst/>
              <a:cxnLst/>
              <a:rect l="l" t="t" r="r" b="b"/>
              <a:pathLst>
                <a:path w="775" h="745" extrusionOk="0">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8" name="Google Shape;2318;p17"/>
            <p:cNvSpPr/>
            <p:nvPr/>
          </p:nvSpPr>
          <p:spPr>
            <a:xfrm>
              <a:off x="876508" y="356397"/>
              <a:ext cx="33513" cy="37554"/>
            </a:xfrm>
            <a:custGeom>
              <a:avLst/>
              <a:gdLst/>
              <a:ahLst/>
              <a:cxnLst/>
              <a:rect l="l" t="t" r="r" b="b"/>
              <a:pathLst>
                <a:path w="340" h="381" extrusionOk="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19" name="Google Shape;2319;p17"/>
            <p:cNvSpPr/>
            <p:nvPr/>
          </p:nvSpPr>
          <p:spPr>
            <a:xfrm>
              <a:off x="887646" y="501390"/>
              <a:ext cx="58056" cy="44651"/>
            </a:xfrm>
            <a:custGeom>
              <a:avLst/>
              <a:gdLst/>
              <a:ahLst/>
              <a:cxnLst/>
              <a:rect l="l" t="t" r="r" b="b"/>
              <a:pathLst>
                <a:path w="589" h="453" extrusionOk="0">
                  <a:moveTo>
                    <a:pt x="303" y="0"/>
                  </a:moveTo>
                  <a:cubicBezTo>
                    <a:pt x="0" y="0"/>
                    <a:pt x="0" y="453"/>
                    <a:pt x="303" y="453"/>
                  </a:cubicBezTo>
                  <a:cubicBezTo>
                    <a:pt x="588" y="453"/>
                    <a:pt x="588" y="0"/>
                    <a:pt x="3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0" name="Google Shape;2320;p17"/>
            <p:cNvSpPr/>
            <p:nvPr/>
          </p:nvSpPr>
          <p:spPr>
            <a:xfrm>
              <a:off x="361892" y="673588"/>
              <a:ext cx="48692" cy="47214"/>
            </a:xfrm>
            <a:custGeom>
              <a:avLst/>
              <a:gdLst/>
              <a:ahLst/>
              <a:cxnLst/>
              <a:rect l="l" t="t" r="r" b="b"/>
              <a:pathLst>
                <a:path w="494" h="479" extrusionOk="0">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1" name="Google Shape;2321;p17"/>
            <p:cNvSpPr/>
            <p:nvPr/>
          </p:nvSpPr>
          <p:spPr>
            <a:xfrm>
              <a:off x="570163" y="717155"/>
              <a:ext cx="31739" cy="29570"/>
            </a:xfrm>
            <a:custGeom>
              <a:avLst/>
              <a:gdLst/>
              <a:ahLst/>
              <a:cxnLst/>
              <a:rect l="l" t="t" r="r" b="b"/>
              <a:pathLst>
                <a:path w="322" h="300" extrusionOk="0">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2" name="Google Shape;2322;p17"/>
            <p:cNvSpPr/>
            <p:nvPr/>
          </p:nvSpPr>
          <p:spPr>
            <a:xfrm>
              <a:off x="834125" y="616813"/>
              <a:ext cx="85261" cy="85261"/>
            </a:xfrm>
            <a:custGeom>
              <a:avLst/>
              <a:gdLst/>
              <a:ahLst/>
              <a:cxnLst/>
              <a:rect l="l" t="t" r="r" b="b"/>
              <a:pathLst>
                <a:path w="865" h="865" extrusionOk="0">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3" name="Google Shape;2323;p17"/>
            <p:cNvSpPr/>
            <p:nvPr/>
          </p:nvSpPr>
          <p:spPr>
            <a:xfrm>
              <a:off x="181712" y="569993"/>
              <a:ext cx="52339" cy="52339"/>
            </a:xfrm>
            <a:custGeom>
              <a:avLst/>
              <a:gdLst/>
              <a:ahLst/>
              <a:cxnLst/>
              <a:rect l="l" t="t" r="r" b="b"/>
              <a:pathLst>
                <a:path w="531" h="531" extrusionOk="0">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4" name="Google Shape;2324;p17"/>
            <p:cNvSpPr/>
            <p:nvPr/>
          </p:nvSpPr>
          <p:spPr>
            <a:xfrm>
              <a:off x="497421" y="118750"/>
              <a:ext cx="50467" cy="48298"/>
            </a:xfrm>
            <a:custGeom>
              <a:avLst/>
              <a:gdLst/>
              <a:ahLst/>
              <a:cxnLst/>
              <a:rect l="l" t="t" r="r" b="b"/>
              <a:pathLst>
                <a:path w="512" h="490" extrusionOk="0">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5" name="Google Shape;2325;p17"/>
            <p:cNvSpPr/>
            <p:nvPr/>
          </p:nvSpPr>
          <p:spPr>
            <a:xfrm>
              <a:off x="822987" y="224415"/>
              <a:ext cx="62985" cy="63477"/>
            </a:xfrm>
            <a:custGeom>
              <a:avLst/>
              <a:gdLst/>
              <a:ahLst/>
              <a:cxnLst/>
              <a:rect l="l" t="t" r="r" b="b"/>
              <a:pathLst>
                <a:path w="639" h="644" extrusionOk="0">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6" name="Google Shape;2326;p17"/>
            <p:cNvSpPr/>
            <p:nvPr/>
          </p:nvSpPr>
          <p:spPr>
            <a:xfrm>
              <a:off x="986115" y="421550"/>
              <a:ext cx="35386" cy="29965"/>
            </a:xfrm>
            <a:custGeom>
              <a:avLst/>
              <a:gdLst/>
              <a:ahLst/>
              <a:cxnLst/>
              <a:rect l="l" t="t" r="r" b="b"/>
              <a:pathLst>
                <a:path w="359" h="304" extrusionOk="0">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27" name="Google Shape;2327;p17"/>
            <p:cNvSpPr/>
            <p:nvPr/>
          </p:nvSpPr>
          <p:spPr>
            <a:xfrm>
              <a:off x="469822" y="451416"/>
              <a:ext cx="37061" cy="35287"/>
            </a:xfrm>
            <a:custGeom>
              <a:avLst/>
              <a:gdLst/>
              <a:ahLst/>
              <a:cxnLst/>
              <a:rect l="l" t="t" r="r" b="b"/>
              <a:pathLst>
                <a:path w="376" h="358" extrusionOk="0">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2328" name="Google Shape;2328;p17"/>
          <p:cNvGrpSpPr/>
          <p:nvPr/>
        </p:nvGrpSpPr>
        <p:grpSpPr>
          <a:xfrm>
            <a:off x="8043069" y="66316"/>
            <a:ext cx="1006274" cy="876685"/>
            <a:chOff x="8043068" y="66315"/>
            <a:chExt cx="1006274" cy="876685"/>
          </a:xfrm>
        </p:grpSpPr>
        <p:sp>
          <p:nvSpPr>
            <p:cNvPr id="2329" name="Google Shape;2329;p17"/>
            <p:cNvSpPr/>
            <p:nvPr/>
          </p:nvSpPr>
          <p:spPr>
            <a:xfrm rot="-3439216">
              <a:off x="8199825" y="438753"/>
              <a:ext cx="186964" cy="111391"/>
            </a:xfrm>
            <a:custGeom>
              <a:avLst/>
              <a:gdLst/>
              <a:ahLst/>
              <a:cxnLst/>
              <a:rect l="l" t="t" r="r" b="b"/>
              <a:pathLst>
                <a:path w="1472" h="877" extrusionOk="0">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0" name="Google Shape;2330;p17"/>
            <p:cNvSpPr/>
            <p:nvPr/>
          </p:nvSpPr>
          <p:spPr>
            <a:xfrm rot="-3439216">
              <a:off x="8350564" y="297962"/>
              <a:ext cx="155846" cy="96657"/>
            </a:xfrm>
            <a:custGeom>
              <a:avLst/>
              <a:gdLst/>
              <a:ahLst/>
              <a:cxnLst/>
              <a:rect l="l" t="t" r="r" b="b"/>
              <a:pathLst>
                <a:path w="1227" h="761" extrusionOk="0">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1" name="Google Shape;2331;p17"/>
            <p:cNvSpPr/>
            <p:nvPr/>
          </p:nvSpPr>
          <p:spPr>
            <a:xfrm rot="-3439216">
              <a:off x="8438759" y="443508"/>
              <a:ext cx="140858" cy="85353"/>
            </a:xfrm>
            <a:custGeom>
              <a:avLst/>
              <a:gdLst/>
              <a:ahLst/>
              <a:cxnLst/>
              <a:rect l="l" t="t" r="r" b="b"/>
              <a:pathLst>
                <a:path w="1109" h="672" extrusionOk="0">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2" name="Google Shape;2332;p17"/>
            <p:cNvSpPr/>
            <p:nvPr/>
          </p:nvSpPr>
          <p:spPr>
            <a:xfrm rot="-3439216">
              <a:off x="8522236" y="315416"/>
              <a:ext cx="141493" cy="85226"/>
            </a:xfrm>
            <a:custGeom>
              <a:avLst/>
              <a:gdLst/>
              <a:ahLst/>
              <a:cxnLst/>
              <a:rect l="l" t="t" r="r" b="b"/>
              <a:pathLst>
                <a:path w="1114" h="671" extrusionOk="0">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3" name="Google Shape;2333;p17"/>
            <p:cNvSpPr/>
            <p:nvPr/>
          </p:nvSpPr>
          <p:spPr>
            <a:xfrm rot="-3439216">
              <a:off x="8369635" y="170263"/>
              <a:ext cx="167404" cy="113677"/>
            </a:xfrm>
            <a:custGeom>
              <a:avLst/>
              <a:gdLst/>
              <a:ahLst/>
              <a:cxnLst/>
              <a:rect l="l" t="t" r="r" b="b"/>
              <a:pathLst>
                <a:path w="1318" h="895" extrusionOk="0">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4" name="Google Shape;2334;p17"/>
            <p:cNvSpPr/>
            <p:nvPr/>
          </p:nvSpPr>
          <p:spPr>
            <a:xfrm rot="-3439216">
              <a:off x="8695895" y="94902"/>
              <a:ext cx="119647" cy="94625"/>
            </a:xfrm>
            <a:custGeom>
              <a:avLst/>
              <a:gdLst/>
              <a:ahLst/>
              <a:cxnLst/>
              <a:rect l="l" t="t" r="r" b="b"/>
              <a:pathLst>
                <a:path w="942" h="745" extrusionOk="0">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5" name="Google Shape;2335;p17"/>
            <p:cNvSpPr/>
            <p:nvPr/>
          </p:nvSpPr>
          <p:spPr>
            <a:xfrm rot="-3439216">
              <a:off x="8738948" y="353955"/>
              <a:ext cx="117233" cy="76716"/>
            </a:xfrm>
            <a:custGeom>
              <a:avLst/>
              <a:gdLst/>
              <a:ahLst/>
              <a:cxnLst/>
              <a:rect l="l" t="t" r="r" b="b"/>
              <a:pathLst>
                <a:path w="923" h="604" extrusionOk="0">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6" name="Google Shape;2336;p17"/>
            <p:cNvSpPr/>
            <p:nvPr/>
          </p:nvSpPr>
          <p:spPr>
            <a:xfrm rot="-3439216">
              <a:off x="8852924" y="138209"/>
              <a:ext cx="105294" cy="80908"/>
            </a:xfrm>
            <a:custGeom>
              <a:avLst/>
              <a:gdLst/>
              <a:ahLst/>
              <a:cxnLst/>
              <a:rect l="l" t="t" r="r" b="b"/>
              <a:pathLst>
                <a:path w="829" h="637" extrusionOk="0">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7" name="Google Shape;2337;p17"/>
            <p:cNvSpPr/>
            <p:nvPr/>
          </p:nvSpPr>
          <p:spPr>
            <a:xfrm rot="-3439216">
              <a:off x="8496075" y="648999"/>
              <a:ext cx="129427" cy="90053"/>
            </a:xfrm>
            <a:custGeom>
              <a:avLst/>
              <a:gdLst/>
              <a:ahLst/>
              <a:cxnLst/>
              <a:rect l="l" t="t" r="r" b="b"/>
              <a:pathLst>
                <a:path w="1019" h="709" extrusionOk="0">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8" name="Google Shape;2338;p17"/>
            <p:cNvSpPr/>
            <p:nvPr/>
          </p:nvSpPr>
          <p:spPr>
            <a:xfrm rot="-3439216">
              <a:off x="8225122" y="689079"/>
              <a:ext cx="139207" cy="95133"/>
            </a:xfrm>
            <a:custGeom>
              <a:avLst/>
              <a:gdLst/>
              <a:ahLst/>
              <a:cxnLst/>
              <a:rect l="l" t="t" r="r" b="b"/>
              <a:pathLst>
                <a:path w="1096" h="749" extrusionOk="0">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39" name="Google Shape;2339;p17"/>
            <p:cNvSpPr/>
            <p:nvPr/>
          </p:nvSpPr>
          <p:spPr>
            <a:xfrm rot="-3439216">
              <a:off x="8653687" y="509329"/>
              <a:ext cx="132221" cy="104405"/>
            </a:xfrm>
            <a:custGeom>
              <a:avLst/>
              <a:gdLst/>
              <a:ahLst/>
              <a:cxnLst/>
              <a:rect l="l" t="t" r="r" b="b"/>
              <a:pathLst>
                <a:path w="1041" h="822" extrusionOk="0">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0" name="Google Shape;2340;p17"/>
            <p:cNvSpPr/>
            <p:nvPr/>
          </p:nvSpPr>
          <p:spPr>
            <a:xfrm rot="-3439216">
              <a:off x="8930200" y="348632"/>
              <a:ext cx="110375" cy="81162"/>
            </a:xfrm>
            <a:custGeom>
              <a:avLst/>
              <a:gdLst/>
              <a:ahLst/>
              <a:cxnLst/>
              <a:rect l="l" t="t" r="r" b="b"/>
              <a:pathLst>
                <a:path w="869" h="639" extrusionOk="0">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1" name="Google Shape;2341;p17"/>
            <p:cNvSpPr/>
            <p:nvPr/>
          </p:nvSpPr>
          <p:spPr>
            <a:xfrm rot="-3439216">
              <a:off x="8892801" y="554689"/>
              <a:ext cx="105294" cy="84083"/>
            </a:xfrm>
            <a:custGeom>
              <a:avLst/>
              <a:gdLst/>
              <a:ahLst/>
              <a:cxnLst/>
              <a:rect l="l" t="t" r="r" b="b"/>
              <a:pathLst>
                <a:path w="829" h="662" extrusionOk="0">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2" name="Google Shape;2342;p17"/>
            <p:cNvSpPr/>
            <p:nvPr/>
          </p:nvSpPr>
          <p:spPr>
            <a:xfrm rot="-3439216">
              <a:off x="8053999" y="644117"/>
              <a:ext cx="139080" cy="101992"/>
            </a:xfrm>
            <a:custGeom>
              <a:avLst/>
              <a:gdLst/>
              <a:ahLst/>
              <a:cxnLst/>
              <a:rect l="l" t="t" r="r" b="b"/>
              <a:pathLst>
                <a:path w="1095" h="803" extrusionOk="0">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3" name="Google Shape;2343;p17"/>
            <p:cNvSpPr/>
            <p:nvPr/>
          </p:nvSpPr>
          <p:spPr>
            <a:xfrm rot="-3439216">
              <a:off x="8632796" y="768265"/>
              <a:ext cx="122568" cy="88020"/>
            </a:xfrm>
            <a:custGeom>
              <a:avLst/>
              <a:gdLst/>
              <a:ahLst/>
              <a:cxnLst/>
              <a:rect l="l" t="t" r="r" b="b"/>
              <a:pathLst>
                <a:path w="965" h="693" extrusionOk="0">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4" name="Google Shape;2344;p17"/>
            <p:cNvSpPr/>
            <p:nvPr/>
          </p:nvSpPr>
          <p:spPr>
            <a:xfrm rot="-3439216">
              <a:off x="8304129" y="810219"/>
              <a:ext cx="143779" cy="93863"/>
            </a:xfrm>
            <a:custGeom>
              <a:avLst/>
              <a:gdLst/>
              <a:ahLst/>
              <a:cxnLst/>
              <a:rect l="l" t="t" r="r" b="b"/>
              <a:pathLst>
                <a:path w="1132" h="739" extrusionOk="0">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2345" name="Google Shape;2345;p17"/>
          <p:cNvGrpSpPr/>
          <p:nvPr/>
        </p:nvGrpSpPr>
        <p:grpSpPr>
          <a:xfrm>
            <a:off x="67030" y="4188514"/>
            <a:ext cx="769875" cy="829975"/>
            <a:chOff x="67029" y="4188513"/>
            <a:chExt cx="769875" cy="829975"/>
          </a:xfrm>
        </p:grpSpPr>
        <p:sp>
          <p:nvSpPr>
            <p:cNvPr id="2346" name="Google Shape;2346;p17"/>
            <p:cNvSpPr/>
            <p:nvPr/>
          </p:nvSpPr>
          <p:spPr>
            <a:xfrm>
              <a:off x="67029" y="4556599"/>
              <a:ext cx="126747" cy="95563"/>
            </a:xfrm>
            <a:custGeom>
              <a:avLst/>
              <a:gdLst/>
              <a:ahLst/>
              <a:cxnLst/>
              <a:rect l="l" t="t" r="r" b="b"/>
              <a:pathLst>
                <a:path w="1512" h="1140" extrusionOk="0">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7" name="Google Shape;2347;p17"/>
            <p:cNvSpPr/>
            <p:nvPr/>
          </p:nvSpPr>
          <p:spPr>
            <a:xfrm>
              <a:off x="193106" y="4750827"/>
              <a:ext cx="139405" cy="111574"/>
            </a:xfrm>
            <a:custGeom>
              <a:avLst/>
              <a:gdLst/>
              <a:ahLst/>
              <a:cxnLst/>
              <a:rect l="l" t="t" r="r" b="b"/>
              <a:pathLst>
                <a:path w="1663" h="1331" extrusionOk="0">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8" name="Google Shape;2348;p17"/>
            <p:cNvSpPr/>
            <p:nvPr/>
          </p:nvSpPr>
          <p:spPr>
            <a:xfrm>
              <a:off x="359421" y="4885286"/>
              <a:ext cx="155165" cy="133202"/>
            </a:xfrm>
            <a:custGeom>
              <a:avLst/>
              <a:gdLst/>
              <a:ahLst/>
              <a:cxnLst/>
              <a:rect l="l" t="t" r="r" b="b"/>
              <a:pathLst>
                <a:path w="1851" h="1589" extrusionOk="0">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49" name="Google Shape;2349;p17"/>
            <p:cNvSpPr/>
            <p:nvPr/>
          </p:nvSpPr>
          <p:spPr>
            <a:xfrm>
              <a:off x="560272" y="4595494"/>
              <a:ext cx="172349" cy="127166"/>
            </a:xfrm>
            <a:custGeom>
              <a:avLst/>
              <a:gdLst/>
              <a:ahLst/>
              <a:cxnLst/>
              <a:rect l="l" t="t" r="r" b="b"/>
              <a:pathLst>
                <a:path w="2056" h="1517" extrusionOk="0">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0" name="Google Shape;2350;p17"/>
            <p:cNvSpPr/>
            <p:nvPr/>
          </p:nvSpPr>
          <p:spPr>
            <a:xfrm>
              <a:off x="356319" y="4514014"/>
              <a:ext cx="159775" cy="142591"/>
            </a:xfrm>
            <a:custGeom>
              <a:avLst/>
              <a:gdLst/>
              <a:ahLst/>
              <a:cxnLst/>
              <a:rect l="l" t="t" r="r" b="b"/>
              <a:pathLst>
                <a:path w="1906" h="1701" extrusionOk="0">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1" name="Google Shape;2351;p17"/>
            <p:cNvSpPr/>
            <p:nvPr/>
          </p:nvSpPr>
          <p:spPr>
            <a:xfrm>
              <a:off x="680482" y="4820739"/>
              <a:ext cx="156422" cy="148459"/>
            </a:xfrm>
            <a:custGeom>
              <a:avLst/>
              <a:gdLst/>
              <a:ahLst/>
              <a:cxnLst/>
              <a:rect l="l" t="t" r="r" b="b"/>
              <a:pathLst>
                <a:path w="1866" h="1771" extrusionOk="0">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2" name="Google Shape;2352;p17"/>
            <p:cNvSpPr/>
            <p:nvPr/>
          </p:nvSpPr>
          <p:spPr>
            <a:xfrm>
              <a:off x="228565" y="4341246"/>
              <a:ext cx="92965" cy="79217"/>
            </a:xfrm>
            <a:custGeom>
              <a:avLst/>
              <a:gdLst/>
              <a:ahLst/>
              <a:cxnLst/>
              <a:rect l="l" t="t" r="r" b="b"/>
              <a:pathLst>
                <a:path w="1109" h="945" extrusionOk="0">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3" name="Google Shape;2353;p17"/>
            <p:cNvSpPr/>
            <p:nvPr/>
          </p:nvSpPr>
          <p:spPr>
            <a:xfrm>
              <a:off x="365875" y="4188513"/>
              <a:ext cx="189618" cy="138651"/>
            </a:xfrm>
            <a:custGeom>
              <a:avLst/>
              <a:gdLst/>
              <a:ahLst/>
              <a:cxnLst/>
              <a:rect l="l" t="t" r="r" b="b"/>
              <a:pathLst>
                <a:path w="2262" h="1654" extrusionOk="0">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4" name="Google Shape;2354;p17"/>
            <p:cNvSpPr/>
            <p:nvPr/>
          </p:nvSpPr>
          <p:spPr>
            <a:xfrm>
              <a:off x="536465" y="4831636"/>
              <a:ext cx="69493" cy="57003"/>
            </a:xfrm>
            <a:custGeom>
              <a:avLst/>
              <a:gdLst/>
              <a:ahLst/>
              <a:cxnLst/>
              <a:rect l="l" t="t" r="r" b="b"/>
              <a:pathLst>
                <a:path w="829" h="680" extrusionOk="0">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355" name="Google Shape;2355;p17"/>
            <p:cNvSpPr/>
            <p:nvPr/>
          </p:nvSpPr>
          <p:spPr>
            <a:xfrm>
              <a:off x="613838" y="4349796"/>
              <a:ext cx="109311" cy="74774"/>
            </a:xfrm>
            <a:custGeom>
              <a:avLst/>
              <a:gdLst/>
              <a:ahLst/>
              <a:cxnLst/>
              <a:rect l="l" t="t" r="r" b="b"/>
              <a:pathLst>
                <a:path w="1304" h="892" extrusionOk="0">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166120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11475"/>
            <a:ext cx="8229600" cy="3714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457200" y="1152475"/>
            <a:ext cx="8229600" cy="3579600"/>
          </a:xfrm>
          <a:prstGeom prst="rect">
            <a:avLst/>
          </a:prstGeom>
          <a:noFill/>
          <a:ln>
            <a:noFill/>
          </a:ln>
        </p:spPr>
        <p:txBody>
          <a:bodyPr spcFirstLastPara="1" wrap="square" lIns="91425" tIns="91425" rIns="91425" bIns="91425" anchor="t" anchorCtr="0">
            <a:norm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2" r:id="rId12"/>
    <p:sldLayoutId id="2147483663" r:id="rId13"/>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eduscol.education.fr/2819/acquerir-les-premiers-outils-mathematiques" TargetMode="External"/><Relationship Id="rId2" Type="http://schemas.openxmlformats.org/officeDocument/2006/relationships/hyperlink" Target="https://eduscol.education.fr/105/mobiliser-le-langage-dans-toutes-ses-dimension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5"/>
          <p:cNvSpPr txBox="1">
            <a:spLocks noGrp="1"/>
          </p:cNvSpPr>
          <p:nvPr>
            <p:ph type="ctrTitle"/>
          </p:nvPr>
        </p:nvSpPr>
        <p:spPr>
          <a:xfrm>
            <a:off x="206828" y="1031041"/>
            <a:ext cx="8719457" cy="3657801"/>
          </a:xfrm>
          <a:prstGeom prst="rect">
            <a:avLst/>
          </a:prstGeom>
        </p:spPr>
        <p:txBody>
          <a:bodyPr spcFirstLastPara="1" wrap="square" lIns="91425" tIns="91425" rIns="91425" bIns="91425" anchor="t" anchorCtr="0">
            <a:noAutofit/>
          </a:bodyPr>
          <a:lstStyle/>
          <a:p>
            <a:pPr lvl="0" algn="ctr"/>
            <a:r>
              <a:rPr lang="en" sz="3200" dirty="0"/>
              <a:t>REUNION DES DIRECTEURS</a:t>
            </a:r>
            <a:br>
              <a:rPr lang="en" sz="3200" dirty="0"/>
            </a:br>
            <a:r>
              <a:rPr lang="en" sz="3200" dirty="0"/>
              <a:t>L’ACCOMPAGNEMENT DE LA MISE EN OEUVRE DU NOUVEAU PROGRAMME D’ENSEIGNEMENT DE L’ECOLE MATERNELLE </a:t>
            </a:r>
            <a:r>
              <a:rPr lang="en" sz="2000" i="1" dirty="0"/>
              <a:t>(24 juin 2021)</a:t>
            </a:r>
            <a:br>
              <a:rPr lang="en" sz="2400" i="1" dirty="0"/>
            </a:br>
            <a:br>
              <a:rPr lang="en" sz="3600" dirty="0"/>
            </a:br>
            <a:r>
              <a:rPr lang="en" sz="2400" i="1" dirty="0"/>
              <a:t>Quelle impulsion, quelle animation et quel</a:t>
            </a:r>
            <a:r>
              <a:rPr lang="fr-FR" sz="2400" i="1" dirty="0"/>
              <a:t> </a:t>
            </a:r>
            <a:r>
              <a:rPr lang="en" sz="2400" i="1" dirty="0"/>
              <a:t>pilotage du directeur dans la mise en oeuvre du nouveau programme au sein de son école ?</a:t>
            </a:r>
            <a:r>
              <a:rPr lang="en" sz="3600" dirty="0"/>
              <a:t> </a:t>
            </a:r>
            <a:endParaRPr sz="3600" dirty="0"/>
          </a:p>
        </p:txBody>
      </p:sp>
      <p:sp>
        <p:nvSpPr>
          <p:cNvPr id="47" name="Google Shape;47;p15"/>
          <p:cNvSpPr txBox="1">
            <a:spLocks noGrp="1"/>
          </p:cNvSpPr>
          <p:nvPr>
            <p:ph type="subTitle" idx="1"/>
          </p:nvPr>
        </p:nvSpPr>
        <p:spPr>
          <a:xfrm>
            <a:off x="2730675" y="4695300"/>
            <a:ext cx="4026097" cy="448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fr-FR" sz="1600" dirty="0"/>
              <a:t>Mission préélémentaire – 02 février 2022</a:t>
            </a:r>
            <a:endParaRPr sz="1600" dirty="0"/>
          </a:p>
        </p:txBody>
      </p:sp>
      <p:pic>
        <p:nvPicPr>
          <p:cNvPr id="3" name="Image 2">
            <a:extLst>
              <a:ext uri="{FF2B5EF4-FFF2-40B4-BE49-F238E27FC236}">
                <a16:creationId xmlns:a16="http://schemas.microsoft.com/office/drawing/2014/main" id="{E6726035-5986-D94F-8B9F-89A639514A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478071" cy="1064013"/>
          </a:xfrm>
          <a:prstGeom prst="rect">
            <a:avLst/>
          </a:prstGeom>
        </p:spPr>
      </p:pic>
      <p:pic>
        <p:nvPicPr>
          <p:cNvPr id="5" name="Image 4" descr="Une image contenant texte, intérieur&#10;&#10;Description générée automatiquement">
            <a:extLst>
              <a:ext uri="{FF2B5EF4-FFF2-40B4-BE49-F238E27FC236}">
                <a16:creationId xmlns:a16="http://schemas.microsoft.com/office/drawing/2014/main" id="{0EDE298D-110B-634E-82A3-AC5A23F45D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58229" y="147920"/>
            <a:ext cx="1685771" cy="9030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626F361-91F3-6E46-AE46-6C6E6DDD9FB6}"/>
              </a:ext>
            </a:extLst>
          </p:cNvPr>
          <p:cNvSpPr txBox="1"/>
          <p:nvPr/>
        </p:nvSpPr>
        <p:spPr>
          <a:xfrm>
            <a:off x="3056510" y="182618"/>
            <a:ext cx="2669376" cy="600164"/>
          </a:xfrm>
          <a:prstGeom prst="rect">
            <a:avLst/>
          </a:prstGeom>
          <a:noFill/>
        </p:spPr>
        <p:txBody>
          <a:bodyPr wrap="square" rtlCol="0">
            <a:spAutoFit/>
          </a:bodyPr>
          <a:lstStyle/>
          <a:p>
            <a:r>
              <a:rPr lang="fr-FR" sz="3300" b="1" dirty="0"/>
              <a:t>OBJECTIFS</a:t>
            </a:r>
            <a:r>
              <a:rPr lang="fr-FR" sz="1800" dirty="0"/>
              <a:t> </a:t>
            </a:r>
          </a:p>
        </p:txBody>
      </p:sp>
      <p:sp>
        <p:nvSpPr>
          <p:cNvPr id="4" name="ZoneTexte 3">
            <a:extLst>
              <a:ext uri="{FF2B5EF4-FFF2-40B4-BE49-F238E27FC236}">
                <a16:creationId xmlns:a16="http://schemas.microsoft.com/office/drawing/2014/main" id="{9CF0C682-3541-4A4C-BF0E-703DE0371A07}"/>
              </a:ext>
            </a:extLst>
          </p:cNvPr>
          <p:cNvSpPr txBox="1"/>
          <p:nvPr/>
        </p:nvSpPr>
        <p:spPr>
          <a:xfrm>
            <a:off x="378367" y="1144192"/>
            <a:ext cx="8387266" cy="3440173"/>
          </a:xfrm>
          <a:prstGeom prst="rect">
            <a:avLst/>
          </a:prstGeom>
          <a:noFill/>
        </p:spPr>
        <p:txBody>
          <a:bodyPr wrap="square">
            <a:spAutoFit/>
          </a:bodyPr>
          <a:lstStyle/>
          <a:p>
            <a:pPr marL="285743" indent="-285743">
              <a:lnSpc>
                <a:spcPct val="150000"/>
              </a:lnSpc>
              <a:buFont typeface="Wingdings" pitchFamily="2" charset="2"/>
              <a:buChar char="v"/>
            </a:pPr>
            <a:r>
              <a:rPr lang="fr-FR" sz="2800" dirty="0"/>
              <a:t> </a:t>
            </a:r>
            <a:r>
              <a:rPr lang="fr-FR" sz="2400" dirty="0"/>
              <a:t>Accompagner les équipes pédagogiques et éducatives dans l’appropriation et la mise en œuvre du programme d’enseignement de l’école maternelle</a:t>
            </a:r>
          </a:p>
          <a:p>
            <a:pPr marL="285743" indent="-285743">
              <a:lnSpc>
                <a:spcPct val="150000"/>
              </a:lnSpc>
              <a:buFont typeface="Wingdings" pitchFamily="2" charset="2"/>
              <a:buChar char="v"/>
            </a:pPr>
            <a:endParaRPr lang="fr-FR" sz="2400" dirty="0"/>
          </a:p>
          <a:p>
            <a:pPr marL="285743" indent="-285743">
              <a:lnSpc>
                <a:spcPct val="150000"/>
              </a:lnSpc>
              <a:buFont typeface="Wingdings" pitchFamily="2" charset="2"/>
              <a:buChar char="v"/>
            </a:pPr>
            <a:r>
              <a:rPr lang="fr-FR" sz="2400" dirty="0"/>
              <a:t> Veiller à l’évolution des pratiques d’enseignement (gestes et postures professionnels) à l’école maternelle</a:t>
            </a:r>
          </a:p>
        </p:txBody>
      </p:sp>
      <p:pic>
        <p:nvPicPr>
          <p:cNvPr id="1026" name="Picture 2" descr="objectif - Marie-Lorraine Chamla">
            <a:extLst>
              <a:ext uri="{FF2B5EF4-FFF2-40B4-BE49-F238E27FC236}">
                <a16:creationId xmlns:a16="http://schemas.microsoft.com/office/drawing/2014/main" id="{52322945-22F1-FD47-AE8F-68A352175F4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93219" y="41329"/>
            <a:ext cx="1850781" cy="11028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a:extLst>
              <a:ext uri="{FF2B5EF4-FFF2-40B4-BE49-F238E27FC236}">
                <a16:creationId xmlns:a16="http://schemas.microsoft.com/office/drawing/2014/main" id="{FB21D902-6120-264E-919C-2FEB9AC30C1C}"/>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Mission préélémentaire - 02 février 2022</a:t>
            </a:r>
            <a:endParaRPr lang="fr-FR" dirty="0"/>
          </a:p>
        </p:txBody>
      </p:sp>
      <p:sp>
        <p:nvSpPr>
          <p:cNvPr id="5" name="Espace réservé du numéro de diapositive 4">
            <a:extLst>
              <a:ext uri="{FF2B5EF4-FFF2-40B4-BE49-F238E27FC236}">
                <a16:creationId xmlns:a16="http://schemas.microsoft.com/office/drawing/2014/main" id="{CF8BE980-29D9-8D4A-BE7A-79C0E8503ED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9AF757-F1DE-7245-98C3-821E0A44B695}" type="slidenum">
              <a:rPr lang="fr-FR" smtClean="0"/>
              <a:pPr/>
              <a:t>2</a:t>
            </a:fld>
            <a:endParaRPr lang="fr-FR"/>
          </a:p>
        </p:txBody>
      </p:sp>
      <p:sp>
        <p:nvSpPr>
          <p:cNvPr id="7" name="Google Shape;47;p15">
            <a:extLst>
              <a:ext uri="{FF2B5EF4-FFF2-40B4-BE49-F238E27FC236}">
                <a16:creationId xmlns:a16="http://schemas.microsoft.com/office/drawing/2014/main" id="{D75288E7-E2BB-B546-9C7C-4229FC51C7AE}"/>
              </a:ext>
            </a:extLst>
          </p:cNvPr>
          <p:cNvSpPr txBox="1">
            <a:spLocks/>
          </p:cNvSpPr>
          <p:nvPr/>
        </p:nvSpPr>
        <p:spPr>
          <a:xfrm>
            <a:off x="3295876" y="4778374"/>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217676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38"/>
        <p:cNvGrpSpPr/>
        <p:nvPr/>
      </p:nvGrpSpPr>
      <p:grpSpPr>
        <a:xfrm>
          <a:off x="0" y="0"/>
          <a:ext cx="0" cy="0"/>
          <a:chOff x="0" y="0"/>
          <a:chExt cx="0" cy="0"/>
        </a:xfrm>
      </p:grpSpPr>
      <p:sp>
        <p:nvSpPr>
          <p:cNvPr id="3639" name="Google Shape;3639;p45"/>
          <p:cNvSpPr txBox="1">
            <a:spLocks noGrp="1"/>
          </p:cNvSpPr>
          <p:nvPr>
            <p:ph type="title"/>
          </p:nvPr>
        </p:nvSpPr>
        <p:spPr>
          <a:xfrm>
            <a:off x="720000" y="111534"/>
            <a:ext cx="7704000" cy="1044318"/>
          </a:xfrm>
          <a:prstGeom prst="rect">
            <a:avLst/>
          </a:prstGeom>
        </p:spPr>
        <p:txBody>
          <a:bodyPr spcFirstLastPara="1" vert="horz" wrap="square" lIns="91425" tIns="91425" rIns="91425" bIns="91425" rtlCol="0" anchor="t" anchorCtr="0">
            <a:noAutofit/>
          </a:bodyPr>
          <a:lstStyle/>
          <a:p>
            <a:pPr algn="ctr"/>
            <a:r>
              <a:rPr lang="en" dirty="0"/>
              <a:t>CONTEXTE NATIONAL</a:t>
            </a:r>
            <a:br>
              <a:rPr lang="en" b="1" dirty="0"/>
            </a:br>
            <a:r>
              <a:rPr lang="en" b="1" dirty="0"/>
              <a:t>Quelques dates clés </a:t>
            </a:r>
            <a:endParaRPr b="1" dirty="0"/>
          </a:p>
        </p:txBody>
      </p:sp>
      <p:sp>
        <p:nvSpPr>
          <p:cNvPr id="3641" name="Google Shape;3641;p45"/>
          <p:cNvSpPr txBox="1"/>
          <p:nvPr/>
        </p:nvSpPr>
        <p:spPr>
          <a:xfrm>
            <a:off x="371805" y="2593212"/>
            <a:ext cx="1487360" cy="1139184"/>
          </a:xfrm>
          <a:prstGeom prst="rect">
            <a:avLst/>
          </a:prstGeom>
          <a:noFill/>
          <a:ln>
            <a:noFill/>
          </a:ln>
        </p:spPr>
        <p:txBody>
          <a:bodyPr spcFirstLastPara="1" wrap="square" lIns="91425" tIns="91425" rIns="91425" bIns="91425" anchor="t" anchorCtr="0">
            <a:noAutofit/>
          </a:bodyPr>
          <a:lstStyle/>
          <a:p>
            <a:pPr algn="ctr"/>
            <a:r>
              <a:rPr lang="en" sz="1800" b="1" dirty="0">
                <a:solidFill>
                  <a:schemeClr val="dk2"/>
                </a:solidFill>
                <a:latin typeface="Patrick Hand"/>
                <a:ea typeface="Patrick Hand"/>
                <a:cs typeface="Patrick Hand"/>
                <a:sym typeface="Patrick Hand"/>
              </a:rPr>
              <a:t>Circulaire pour les moins de 3 ans (2012)</a:t>
            </a:r>
            <a:endParaRPr sz="1800" b="1" dirty="0">
              <a:solidFill>
                <a:schemeClr val="dk2"/>
              </a:solidFill>
              <a:latin typeface="Patrick Hand"/>
              <a:ea typeface="Patrick Hand"/>
              <a:cs typeface="Patrick Hand"/>
              <a:sym typeface="Patrick Hand"/>
            </a:endParaRPr>
          </a:p>
        </p:txBody>
      </p:sp>
      <p:sp>
        <p:nvSpPr>
          <p:cNvPr id="3644" name="Google Shape;3644;p45"/>
          <p:cNvSpPr txBox="1"/>
          <p:nvPr/>
        </p:nvSpPr>
        <p:spPr>
          <a:xfrm>
            <a:off x="2593926" y="2593212"/>
            <a:ext cx="1676479" cy="726671"/>
          </a:xfrm>
          <a:prstGeom prst="rect">
            <a:avLst/>
          </a:prstGeom>
          <a:noFill/>
          <a:ln>
            <a:noFill/>
          </a:ln>
        </p:spPr>
        <p:txBody>
          <a:bodyPr spcFirstLastPara="1" wrap="square" lIns="91425" tIns="91425" rIns="91425" bIns="91425" anchor="t" anchorCtr="0">
            <a:noAutofit/>
          </a:bodyPr>
          <a:lstStyle/>
          <a:p>
            <a:pPr algn="ctr"/>
            <a:r>
              <a:rPr lang="fr-FR" sz="1800" b="1" dirty="0">
                <a:solidFill>
                  <a:schemeClr val="dk2"/>
                </a:solidFill>
                <a:latin typeface="Patrick Hand"/>
                <a:ea typeface="Patrick Hand"/>
                <a:cs typeface="Patrick Hand"/>
                <a:sym typeface="Patrick Hand"/>
              </a:rPr>
              <a:t>Programme de maternelle (2015)</a:t>
            </a:r>
            <a:endParaRPr sz="1800" b="1" dirty="0">
              <a:solidFill>
                <a:schemeClr val="dk2"/>
              </a:solidFill>
              <a:latin typeface="Patrick Hand"/>
              <a:ea typeface="Patrick Hand"/>
              <a:cs typeface="Patrick Hand"/>
              <a:sym typeface="Patrick Hand"/>
            </a:endParaRPr>
          </a:p>
        </p:txBody>
      </p:sp>
      <p:sp>
        <p:nvSpPr>
          <p:cNvPr id="3647" name="Google Shape;3647;p45"/>
          <p:cNvSpPr txBox="1"/>
          <p:nvPr/>
        </p:nvSpPr>
        <p:spPr>
          <a:xfrm>
            <a:off x="4795619" y="2609966"/>
            <a:ext cx="963000" cy="890060"/>
          </a:xfrm>
          <a:prstGeom prst="rect">
            <a:avLst/>
          </a:prstGeom>
          <a:noFill/>
          <a:ln>
            <a:noFill/>
          </a:ln>
        </p:spPr>
        <p:txBody>
          <a:bodyPr spcFirstLastPara="1" wrap="square" lIns="91425" tIns="91425" rIns="91425" bIns="91425" anchor="b" anchorCtr="0">
            <a:noAutofit/>
          </a:bodyPr>
          <a:lstStyle/>
          <a:p>
            <a:pPr algn="ctr"/>
            <a:r>
              <a:rPr lang="en" sz="1800" b="1" dirty="0">
                <a:solidFill>
                  <a:schemeClr val="dk2"/>
                </a:solidFill>
                <a:latin typeface="Patrick Hand"/>
                <a:ea typeface="Patrick Hand"/>
                <a:cs typeface="Patrick Hand"/>
                <a:sym typeface="Patrick Hand"/>
              </a:rPr>
              <a:t>Rapport IG, (2017)</a:t>
            </a:r>
            <a:endParaRPr sz="1800" b="1" dirty="0">
              <a:solidFill>
                <a:schemeClr val="dk2"/>
              </a:solidFill>
              <a:latin typeface="Patrick Hand"/>
              <a:ea typeface="Patrick Hand"/>
              <a:cs typeface="Patrick Hand"/>
              <a:sym typeface="Patrick Hand"/>
            </a:endParaRPr>
          </a:p>
        </p:txBody>
      </p:sp>
      <p:sp>
        <p:nvSpPr>
          <p:cNvPr id="3650" name="Google Shape;3650;p45"/>
          <p:cNvSpPr txBox="1"/>
          <p:nvPr/>
        </p:nvSpPr>
        <p:spPr>
          <a:xfrm>
            <a:off x="6533988" y="2745973"/>
            <a:ext cx="1560483" cy="962224"/>
          </a:xfrm>
          <a:prstGeom prst="rect">
            <a:avLst/>
          </a:prstGeom>
          <a:noFill/>
          <a:ln>
            <a:noFill/>
          </a:ln>
        </p:spPr>
        <p:txBody>
          <a:bodyPr spcFirstLastPara="1" wrap="square" lIns="91425" tIns="91425" rIns="91425" bIns="91425" anchor="b" anchorCtr="0">
            <a:noAutofit/>
          </a:bodyPr>
          <a:lstStyle/>
          <a:p>
            <a:pPr algn="ctr"/>
            <a:r>
              <a:rPr lang="en" sz="1800" b="1" dirty="0">
                <a:solidFill>
                  <a:schemeClr val="dk2"/>
                </a:solidFill>
                <a:latin typeface="Patrick Hand"/>
                <a:ea typeface="Patrick Hand"/>
                <a:cs typeface="Patrick Hand"/>
                <a:sym typeface="Patrick Hand"/>
              </a:rPr>
              <a:t>Assises de l’école maternelle, (2018)</a:t>
            </a:r>
            <a:endParaRPr sz="1800" b="1" dirty="0">
              <a:solidFill>
                <a:schemeClr val="dk2"/>
              </a:solidFill>
              <a:latin typeface="Patrick Hand"/>
              <a:ea typeface="Patrick Hand"/>
              <a:cs typeface="Patrick Hand"/>
              <a:sym typeface="Patrick Hand"/>
            </a:endParaRPr>
          </a:p>
        </p:txBody>
      </p:sp>
      <p:sp>
        <p:nvSpPr>
          <p:cNvPr id="3652" name="Google Shape;3652;p45"/>
          <p:cNvSpPr/>
          <p:nvPr/>
        </p:nvSpPr>
        <p:spPr>
          <a:xfrm rot="13545">
            <a:off x="3291661" y="2489826"/>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53" name="Google Shape;3653;p45"/>
          <p:cNvGrpSpPr/>
          <p:nvPr/>
        </p:nvGrpSpPr>
        <p:grpSpPr>
          <a:xfrm>
            <a:off x="1094130" y="1923051"/>
            <a:ext cx="7722070" cy="2891611"/>
            <a:chOff x="1094129" y="2075450"/>
            <a:chExt cx="7722070" cy="2891611"/>
          </a:xfrm>
        </p:grpSpPr>
        <p:sp>
          <p:nvSpPr>
            <p:cNvPr id="3654" name="Google Shape;3654;p45"/>
            <p:cNvSpPr/>
            <p:nvPr/>
          </p:nvSpPr>
          <p:spPr>
            <a:xfrm rot="13545">
              <a:off x="5872821" y="2482714"/>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5" name="Google Shape;3655;p45"/>
            <p:cNvSpPr/>
            <p:nvPr/>
          </p:nvSpPr>
          <p:spPr>
            <a:xfrm rot="13545">
              <a:off x="5702900" y="2522334"/>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56" name="Google Shape;3656;p45"/>
            <p:cNvGrpSpPr/>
            <p:nvPr/>
          </p:nvGrpSpPr>
          <p:grpSpPr>
            <a:xfrm>
              <a:off x="1094129" y="2075450"/>
              <a:ext cx="7722070" cy="2891611"/>
              <a:chOff x="1094129" y="2075450"/>
              <a:chExt cx="7722070" cy="2891611"/>
            </a:xfrm>
          </p:grpSpPr>
          <p:sp>
            <p:nvSpPr>
              <p:cNvPr id="3657" name="Google Shape;3657;p45"/>
              <p:cNvSpPr/>
              <p:nvPr/>
            </p:nvSpPr>
            <p:spPr>
              <a:xfrm rot="-10786615">
                <a:off x="1577153" y="233145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8" name="Google Shape;3658;p45"/>
              <p:cNvSpPr/>
              <p:nvPr/>
            </p:nvSpPr>
            <p:spPr>
              <a:xfrm rot="13385" flipH="1">
                <a:off x="6154097" y="2326876"/>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9" name="Google Shape;3659;p45"/>
              <p:cNvSpPr/>
              <p:nvPr/>
            </p:nvSpPr>
            <p:spPr>
              <a:xfrm rot="13385" flipH="1">
                <a:off x="6921280" y="2336120"/>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0" name="Google Shape;3660;p45"/>
              <p:cNvSpPr/>
              <p:nvPr/>
            </p:nvSpPr>
            <p:spPr>
              <a:xfrm rot="1453787" flipH="1">
                <a:off x="7117126" y="2243540"/>
                <a:ext cx="74832" cy="62456"/>
              </a:xfrm>
              <a:custGeom>
                <a:avLst/>
                <a:gdLst/>
                <a:ahLst/>
                <a:cxnLst/>
                <a:rect l="l" t="t" r="r" b="b"/>
                <a:pathLst>
                  <a:path w="4662" h="3891" extrusionOk="0">
                    <a:moveTo>
                      <a:pt x="258" y="1"/>
                    </a:moveTo>
                    <a:cubicBezTo>
                      <a:pt x="129" y="1"/>
                      <a:pt x="0" y="290"/>
                      <a:pt x="0" y="547"/>
                    </a:cubicBezTo>
                    <a:cubicBezTo>
                      <a:pt x="0" y="933"/>
                      <a:pt x="258" y="1351"/>
                      <a:pt x="804" y="1736"/>
                    </a:cubicBezTo>
                    <a:lnTo>
                      <a:pt x="1190" y="2026"/>
                    </a:lnTo>
                    <a:cubicBezTo>
                      <a:pt x="2122" y="2540"/>
                      <a:pt x="2926" y="3087"/>
                      <a:pt x="3858" y="3633"/>
                    </a:cubicBezTo>
                    <a:cubicBezTo>
                      <a:pt x="4147" y="3762"/>
                      <a:pt x="4404" y="3890"/>
                      <a:pt x="4661" y="3890"/>
                    </a:cubicBezTo>
                    <a:cubicBezTo>
                      <a:pt x="4661" y="3633"/>
                      <a:pt x="4661" y="3344"/>
                      <a:pt x="4533" y="3087"/>
                    </a:cubicBezTo>
                    <a:cubicBezTo>
                      <a:pt x="3858" y="1608"/>
                      <a:pt x="2540" y="1094"/>
                      <a:pt x="1190" y="419"/>
                    </a:cubicBezTo>
                    <a:cubicBezTo>
                      <a:pt x="933" y="419"/>
                      <a:pt x="643" y="290"/>
                      <a:pt x="386" y="129"/>
                    </a:cubicBezTo>
                    <a:cubicBezTo>
                      <a:pt x="386" y="1"/>
                      <a:pt x="258" y="1"/>
                      <a:pt x="258"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1" name="Google Shape;3661;p45"/>
              <p:cNvSpPr/>
              <p:nvPr/>
            </p:nvSpPr>
            <p:spPr>
              <a:xfrm rot="1453787" flipH="1">
                <a:off x="7285912" y="2228961"/>
                <a:ext cx="83612" cy="44896"/>
              </a:xfrm>
              <a:custGeom>
                <a:avLst/>
                <a:gdLst/>
                <a:ahLst/>
                <a:cxnLst/>
                <a:rect l="l" t="t" r="r" b="b"/>
                <a:pathLst>
                  <a:path w="5209" h="2797" extrusionOk="0">
                    <a:moveTo>
                      <a:pt x="515" y="0"/>
                    </a:moveTo>
                    <a:cubicBezTo>
                      <a:pt x="129" y="129"/>
                      <a:pt x="129" y="257"/>
                      <a:pt x="129" y="257"/>
                    </a:cubicBezTo>
                    <a:cubicBezTo>
                      <a:pt x="1" y="386"/>
                      <a:pt x="129" y="515"/>
                      <a:pt x="129" y="804"/>
                    </a:cubicBezTo>
                    <a:cubicBezTo>
                      <a:pt x="258" y="932"/>
                      <a:pt x="515" y="1061"/>
                      <a:pt x="804" y="1190"/>
                    </a:cubicBezTo>
                    <a:cubicBezTo>
                      <a:pt x="1061" y="1318"/>
                      <a:pt x="1479" y="1607"/>
                      <a:pt x="1865" y="1865"/>
                    </a:cubicBezTo>
                    <a:cubicBezTo>
                      <a:pt x="2283" y="1993"/>
                      <a:pt x="2669" y="2283"/>
                      <a:pt x="3087" y="2411"/>
                    </a:cubicBezTo>
                    <a:cubicBezTo>
                      <a:pt x="3601" y="2668"/>
                      <a:pt x="4019" y="2797"/>
                      <a:pt x="4276" y="2797"/>
                    </a:cubicBezTo>
                    <a:cubicBezTo>
                      <a:pt x="4694" y="2797"/>
                      <a:pt x="4951" y="2797"/>
                      <a:pt x="5208" y="2540"/>
                    </a:cubicBezTo>
                    <a:lnTo>
                      <a:pt x="5080" y="2411"/>
                    </a:lnTo>
                    <a:cubicBezTo>
                      <a:pt x="4822" y="2122"/>
                      <a:pt x="4533" y="1865"/>
                      <a:pt x="4276" y="1607"/>
                    </a:cubicBezTo>
                    <a:cubicBezTo>
                      <a:pt x="3472" y="1190"/>
                      <a:pt x="2540" y="804"/>
                      <a:pt x="1736" y="386"/>
                    </a:cubicBezTo>
                    <a:lnTo>
                      <a:pt x="933" y="129"/>
                    </a:lnTo>
                    <a:cubicBezTo>
                      <a:pt x="933" y="0"/>
                      <a:pt x="804" y="0"/>
                      <a:pt x="67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2" name="Google Shape;3662;p45"/>
              <p:cNvSpPr/>
              <p:nvPr/>
            </p:nvSpPr>
            <p:spPr>
              <a:xfrm rot="1453787" flipH="1">
                <a:off x="7466469" y="2256931"/>
                <a:ext cx="92360" cy="25811"/>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63" name="Google Shape;3663;p45"/>
              <p:cNvGrpSpPr/>
              <p:nvPr/>
            </p:nvGrpSpPr>
            <p:grpSpPr>
              <a:xfrm>
                <a:off x="3946901" y="4239949"/>
                <a:ext cx="1164192" cy="727111"/>
                <a:chOff x="4185301" y="4239949"/>
                <a:chExt cx="1164192" cy="727111"/>
              </a:xfrm>
            </p:grpSpPr>
            <p:sp>
              <p:nvSpPr>
                <p:cNvPr id="3664" name="Google Shape;3664;p45"/>
                <p:cNvSpPr/>
                <p:nvPr/>
              </p:nvSpPr>
              <p:spPr>
                <a:xfrm rot="557089">
                  <a:off x="5008787" y="4435847"/>
                  <a:ext cx="290010" cy="177721"/>
                </a:xfrm>
                <a:custGeom>
                  <a:avLst/>
                  <a:gdLst/>
                  <a:ahLst/>
                  <a:cxnLst/>
                  <a:rect l="l" t="t" r="r" b="b"/>
                  <a:pathLst>
                    <a:path w="18066" h="11071" extrusionOk="0">
                      <a:moveTo>
                        <a:pt x="585" y="1"/>
                      </a:moveTo>
                      <a:cubicBezTo>
                        <a:pt x="431" y="1"/>
                        <a:pt x="282" y="30"/>
                        <a:pt x="129" y="77"/>
                      </a:cubicBezTo>
                      <a:lnTo>
                        <a:pt x="1" y="77"/>
                      </a:lnTo>
                      <a:lnTo>
                        <a:pt x="258" y="495"/>
                      </a:lnTo>
                      <a:cubicBezTo>
                        <a:pt x="386" y="752"/>
                        <a:pt x="676" y="881"/>
                        <a:pt x="933" y="1138"/>
                      </a:cubicBezTo>
                      <a:cubicBezTo>
                        <a:pt x="1479" y="1685"/>
                        <a:pt x="1994" y="2103"/>
                        <a:pt x="2540" y="2488"/>
                      </a:cubicBezTo>
                      <a:cubicBezTo>
                        <a:pt x="6430" y="4899"/>
                        <a:pt x="10576" y="7310"/>
                        <a:pt x="15269" y="10139"/>
                      </a:cubicBezTo>
                      <a:cubicBezTo>
                        <a:pt x="15816" y="10524"/>
                        <a:pt x="16459" y="10653"/>
                        <a:pt x="17134" y="10942"/>
                      </a:cubicBezTo>
                      <a:cubicBezTo>
                        <a:pt x="17262" y="10942"/>
                        <a:pt x="17423" y="11071"/>
                        <a:pt x="17552" y="11071"/>
                      </a:cubicBezTo>
                      <a:lnTo>
                        <a:pt x="18066" y="11071"/>
                      </a:lnTo>
                      <a:lnTo>
                        <a:pt x="17937" y="10942"/>
                      </a:lnTo>
                      <a:cubicBezTo>
                        <a:pt x="17809" y="10782"/>
                        <a:pt x="17680" y="10653"/>
                        <a:pt x="17423" y="10524"/>
                      </a:cubicBezTo>
                      <a:cubicBezTo>
                        <a:pt x="17005" y="10139"/>
                        <a:pt x="16459" y="9592"/>
                        <a:pt x="15944" y="9335"/>
                      </a:cubicBezTo>
                      <a:cubicBezTo>
                        <a:pt x="13534" y="7856"/>
                        <a:pt x="11123" y="6378"/>
                        <a:pt x="8712" y="5028"/>
                      </a:cubicBezTo>
                      <a:cubicBezTo>
                        <a:pt x="6976" y="3967"/>
                        <a:pt x="5208" y="2906"/>
                        <a:pt x="3344" y="1813"/>
                      </a:cubicBezTo>
                      <a:cubicBezTo>
                        <a:pt x="2797" y="1428"/>
                        <a:pt x="2154" y="881"/>
                        <a:pt x="1479" y="335"/>
                      </a:cubicBezTo>
                      <a:cubicBezTo>
                        <a:pt x="1133" y="90"/>
                        <a:pt x="851" y="1"/>
                        <a:pt x="58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5" name="Google Shape;3665;p45"/>
                <p:cNvSpPr/>
                <p:nvPr/>
              </p:nvSpPr>
              <p:spPr>
                <a:xfrm rot="557089">
                  <a:off x="4223254" y="4324082"/>
                  <a:ext cx="1088285" cy="558847"/>
                </a:xfrm>
                <a:custGeom>
                  <a:avLst/>
                  <a:gdLst/>
                  <a:ahLst/>
                  <a:cxnLst/>
                  <a:rect l="l" t="t" r="r" b="b"/>
                  <a:pathLst>
                    <a:path w="67794" h="34813" extrusionOk="0">
                      <a:moveTo>
                        <a:pt x="44874" y="22244"/>
                      </a:moveTo>
                      <a:lnTo>
                        <a:pt x="45549" y="23980"/>
                      </a:lnTo>
                      <a:lnTo>
                        <a:pt x="45164" y="24108"/>
                      </a:lnTo>
                      <a:cubicBezTo>
                        <a:pt x="41531" y="24366"/>
                        <a:pt x="38060" y="25169"/>
                        <a:pt x="34717" y="26133"/>
                      </a:cubicBezTo>
                      <a:cubicBezTo>
                        <a:pt x="32306" y="26776"/>
                        <a:pt x="29734" y="27451"/>
                        <a:pt x="27324" y="27869"/>
                      </a:cubicBezTo>
                      <a:lnTo>
                        <a:pt x="27195" y="27323"/>
                      </a:lnTo>
                      <a:lnTo>
                        <a:pt x="30538" y="26391"/>
                      </a:lnTo>
                      <a:cubicBezTo>
                        <a:pt x="35231" y="25041"/>
                        <a:pt x="39924" y="23723"/>
                        <a:pt x="44617" y="22373"/>
                      </a:cubicBezTo>
                      <a:lnTo>
                        <a:pt x="44874" y="22244"/>
                      </a:lnTo>
                      <a:close/>
                      <a:moveTo>
                        <a:pt x="31084" y="0"/>
                      </a:moveTo>
                      <a:cubicBezTo>
                        <a:pt x="30699" y="129"/>
                        <a:pt x="30281" y="129"/>
                        <a:pt x="29895" y="257"/>
                      </a:cubicBezTo>
                      <a:cubicBezTo>
                        <a:pt x="28545" y="546"/>
                        <a:pt x="27066" y="804"/>
                        <a:pt x="25716" y="1221"/>
                      </a:cubicBezTo>
                      <a:lnTo>
                        <a:pt x="23466" y="1736"/>
                      </a:lnTo>
                      <a:lnTo>
                        <a:pt x="23466" y="1350"/>
                      </a:lnTo>
                      <a:lnTo>
                        <a:pt x="23466" y="1061"/>
                      </a:lnTo>
                      <a:cubicBezTo>
                        <a:pt x="23305" y="1221"/>
                        <a:pt x="23305" y="1221"/>
                        <a:pt x="23177" y="1221"/>
                      </a:cubicBezTo>
                      <a:cubicBezTo>
                        <a:pt x="22791" y="1607"/>
                        <a:pt x="22502" y="1864"/>
                        <a:pt x="22245" y="2154"/>
                      </a:cubicBezTo>
                      <a:lnTo>
                        <a:pt x="21570" y="2957"/>
                      </a:lnTo>
                      <a:cubicBezTo>
                        <a:pt x="18645" y="6975"/>
                        <a:pt x="15430" y="11251"/>
                        <a:pt x="12473" y="15397"/>
                      </a:cubicBezTo>
                      <a:cubicBezTo>
                        <a:pt x="8198" y="21312"/>
                        <a:pt x="4694" y="26391"/>
                        <a:pt x="1479" y="31759"/>
                      </a:cubicBezTo>
                      <a:lnTo>
                        <a:pt x="1094" y="32562"/>
                      </a:lnTo>
                      <a:lnTo>
                        <a:pt x="290" y="33752"/>
                      </a:lnTo>
                      <a:cubicBezTo>
                        <a:pt x="161" y="34170"/>
                        <a:pt x="1" y="34298"/>
                        <a:pt x="161" y="34427"/>
                      </a:cubicBezTo>
                      <a:lnTo>
                        <a:pt x="804" y="34427"/>
                      </a:lnTo>
                      <a:cubicBezTo>
                        <a:pt x="804" y="34427"/>
                        <a:pt x="965" y="34427"/>
                        <a:pt x="965" y="34555"/>
                      </a:cubicBezTo>
                      <a:cubicBezTo>
                        <a:pt x="1222" y="34684"/>
                        <a:pt x="1479" y="34812"/>
                        <a:pt x="1897" y="34812"/>
                      </a:cubicBezTo>
                      <a:cubicBezTo>
                        <a:pt x="2412" y="34812"/>
                        <a:pt x="2829" y="34555"/>
                        <a:pt x="3376" y="34427"/>
                      </a:cubicBezTo>
                      <a:cubicBezTo>
                        <a:pt x="3633" y="34298"/>
                        <a:pt x="3890" y="34170"/>
                        <a:pt x="4180" y="34170"/>
                      </a:cubicBezTo>
                      <a:cubicBezTo>
                        <a:pt x="4822" y="34009"/>
                        <a:pt x="5369" y="33752"/>
                        <a:pt x="6044" y="33623"/>
                      </a:cubicBezTo>
                      <a:cubicBezTo>
                        <a:pt x="8455" y="32820"/>
                        <a:pt x="10866" y="32145"/>
                        <a:pt x="13534" y="31759"/>
                      </a:cubicBezTo>
                      <a:cubicBezTo>
                        <a:pt x="15430" y="31598"/>
                        <a:pt x="17423" y="31084"/>
                        <a:pt x="19448" y="30537"/>
                      </a:cubicBezTo>
                      <a:cubicBezTo>
                        <a:pt x="20252" y="30409"/>
                        <a:pt x="21055" y="30152"/>
                        <a:pt x="21859" y="29991"/>
                      </a:cubicBezTo>
                      <a:lnTo>
                        <a:pt x="23048" y="29734"/>
                      </a:lnTo>
                      <a:cubicBezTo>
                        <a:pt x="26520" y="28930"/>
                        <a:pt x="29895" y="28126"/>
                        <a:pt x="33367" y="27451"/>
                      </a:cubicBezTo>
                      <a:cubicBezTo>
                        <a:pt x="35231" y="26937"/>
                        <a:pt x="37128" y="26519"/>
                        <a:pt x="39121" y="26133"/>
                      </a:cubicBezTo>
                      <a:cubicBezTo>
                        <a:pt x="40599" y="25716"/>
                        <a:pt x="41949" y="25330"/>
                        <a:pt x="43396" y="25041"/>
                      </a:cubicBezTo>
                      <a:cubicBezTo>
                        <a:pt x="43685" y="24912"/>
                        <a:pt x="43942" y="24912"/>
                        <a:pt x="44360" y="24912"/>
                      </a:cubicBezTo>
                      <a:cubicBezTo>
                        <a:pt x="44746" y="24783"/>
                        <a:pt x="45164" y="24655"/>
                        <a:pt x="45549" y="24655"/>
                      </a:cubicBezTo>
                      <a:cubicBezTo>
                        <a:pt x="45678" y="24526"/>
                        <a:pt x="45807" y="24366"/>
                        <a:pt x="45807" y="24237"/>
                      </a:cubicBezTo>
                      <a:cubicBezTo>
                        <a:pt x="45807" y="23851"/>
                        <a:pt x="45807" y="23433"/>
                        <a:pt x="45678" y="22919"/>
                      </a:cubicBezTo>
                      <a:lnTo>
                        <a:pt x="45678" y="22244"/>
                      </a:lnTo>
                      <a:lnTo>
                        <a:pt x="45678" y="22115"/>
                      </a:lnTo>
                      <a:lnTo>
                        <a:pt x="45807" y="21955"/>
                      </a:lnTo>
                      <a:cubicBezTo>
                        <a:pt x="45967" y="21955"/>
                        <a:pt x="45967" y="21826"/>
                        <a:pt x="46096" y="21826"/>
                      </a:cubicBezTo>
                      <a:cubicBezTo>
                        <a:pt x="46900" y="21569"/>
                        <a:pt x="47575" y="21440"/>
                        <a:pt x="48378" y="21151"/>
                      </a:cubicBezTo>
                      <a:cubicBezTo>
                        <a:pt x="50114" y="20637"/>
                        <a:pt x="51721" y="20090"/>
                        <a:pt x="53457" y="19544"/>
                      </a:cubicBezTo>
                      <a:cubicBezTo>
                        <a:pt x="54936" y="19158"/>
                        <a:pt x="56414" y="18740"/>
                        <a:pt x="58022" y="18226"/>
                      </a:cubicBezTo>
                      <a:cubicBezTo>
                        <a:pt x="60272" y="17679"/>
                        <a:pt x="62554" y="16876"/>
                        <a:pt x="64836" y="16201"/>
                      </a:cubicBezTo>
                      <a:cubicBezTo>
                        <a:pt x="65640" y="15944"/>
                        <a:pt x="66315" y="15687"/>
                        <a:pt x="66990" y="15269"/>
                      </a:cubicBezTo>
                      <a:cubicBezTo>
                        <a:pt x="67247" y="15140"/>
                        <a:pt x="67504" y="15011"/>
                        <a:pt x="67793" y="14883"/>
                      </a:cubicBezTo>
                      <a:lnTo>
                        <a:pt x="67793" y="14722"/>
                      </a:lnTo>
                      <a:lnTo>
                        <a:pt x="66186" y="14722"/>
                      </a:lnTo>
                      <a:lnTo>
                        <a:pt x="65768" y="14883"/>
                      </a:lnTo>
                      <a:cubicBezTo>
                        <a:pt x="59629" y="16747"/>
                        <a:pt x="53457" y="18483"/>
                        <a:pt x="47285" y="20219"/>
                      </a:cubicBezTo>
                      <a:cubicBezTo>
                        <a:pt x="32820" y="24526"/>
                        <a:pt x="17680" y="28930"/>
                        <a:pt x="2829" y="33495"/>
                      </a:cubicBezTo>
                      <a:lnTo>
                        <a:pt x="1897" y="33752"/>
                      </a:lnTo>
                      <a:lnTo>
                        <a:pt x="2572" y="33077"/>
                      </a:lnTo>
                      <a:lnTo>
                        <a:pt x="2829" y="32820"/>
                      </a:lnTo>
                      <a:cubicBezTo>
                        <a:pt x="2958" y="32691"/>
                        <a:pt x="3087" y="32402"/>
                        <a:pt x="3215" y="32273"/>
                      </a:cubicBezTo>
                      <a:lnTo>
                        <a:pt x="5626" y="30666"/>
                      </a:lnTo>
                      <a:cubicBezTo>
                        <a:pt x="8198" y="28930"/>
                        <a:pt x="10737" y="27066"/>
                        <a:pt x="13276" y="25458"/>
                      </a:cubicBezTo>
                      <a:lnTo>
                        <a:pt x="13951" y="24912"/>
                      </a:lnTo>
                      <a:cubicBezTo>
                        <a:pt x="20509" y="20637"/>
                        <a:pt x="27195" y="16072"/>
                        <a:pt x="34170" y="11926"/>
                      </a:cubicBezTo>
                      <a:cubicBezTo>
                        <a:pt x="35906" y="10993"/>
                        <a:pt x="37642" y="9772"/>
                        <a:pt x="39378" y="8711"/>
                      </a:cubicBezTo>
                      <a:cubicBezTo>
                        <a:pt x="40342" y="8165"/>
                        <a:pt x="41274" y="7490"/>
                        <a:pt x="42206" y="6975"/>
                      </a:cubicBezTo>
                      <a:cubicBezTo>
                        <a:pt x="43557" y="6172"/>
                        <a:pt x="44746" y="5368"/>
                        <a:pt x="46096" y="4565"/>
                      </a:cubicBezTo>
                      <a:lnTo>
                        <a:pt x="47414" y="3761"/>
                      </a:lnTo>
                      <a:lnTo>
                        <a:pt x="47414" y="3472"/>
                      </a:lnTo>
                      <a:lnTo>
                        <a:pt x="47157" y="3472"/>
                      </a:lnTo>
                      <a:cubicBezTo>
                        <a:pt x="46482" y="3761"/>
                        <a:pt x="45678" y="4018"/>
                        <a:pt x="45003" y="4436"/>
                      </a:cubicBezTo>
                      <a:cubicBezTo>
                        <a:pt x="42881" y="5625"/>
                        <a:pt x="40728" y="6975"/>
                        <a:pt x="38574" y="8165"/>
                      </a:cubicBezTo>
                      <a:lnTo>
                        <a:pt x="38317" y="8454"/>
                      </a:lnTo>
                      <a:cubicBezTo>
                        <a:pt x="37385" y="8968"/>
                        <a:pt x="36581" y="9515"/>
                        <a:pt x="35778" y="10061"/>
                      </a:cubicBezTo>
                      <a:cubicBezTo>
                        <a:pt x="35360" y="10190"/>
                        <a:pt x="34974" y="10447"/>
                        <a:pt x="34556" y="10704"/>
                      </a:cubicBezTo>
                      <a:lnTo>
                        <a:pt x="34299" y="10993"/>
                      </a:lnTo>
                      <a:lnTo>
                        <a:pt x="34170" y="10576"/>
                      </a:lnTo>
                      <a:lnTo>
                        <a:pt x="34170" y="10447"/>
                      </a:lnTo>
                      <a:lnTo>
                        <a:pt x="34170" y="10190"/>
                      </a:lnTo>
                      <a:cubicBezTo>
                        <a:pt x="34170" y="9643"/>
                        <a:pt x="34299" y="9097"/>
                        <a:pt x="34427" y="8583"/>
                      </a:cubicBezTo>
                      <a:cubicBezTo>
                        <a:pt x="34556" y="7361"/>
                        <a:pt x="34717" y="6043"/>
                        <a:pt x="34845" y="4822"/>
                      </a:cubicBezTo>
                      <a:cubicBezTo>
                        <a:pt x="34974" y="4147"/>
                        <a:pt x="34974" y="3472"/>
                        <a:pt x="34845" y="2539"/>
                      </a:cubicBezTo>
                      <a:lnTo>
                        <a:pt x="34556" y="2282"/>
                      </a:lnTo>
                      <a:cubicBezTo>
                        <a:pt x="34556" y="2411"/>
                        <a:pt x="34427" y="2539"/>
                        <a:pt x="34299" y="2668"/>
                      </a:cubicBezTo>
                      <a:lnTo>
                        <a:pt x="34299" y="2957"/>
                      </a:lnTo>
                      <a:cubicBezTo>
                        <a:pt x="34042" y="4436"/>
                        <a:pt x="33752" y="6043"/>
                        <a:pt x="33495" y="7490"/>
                      </a:cubicBezTo>
                      <a:lnTo>
                        <a:pt x="32949" y="11508"/>
                      </a:lnTo>
                      <a:lnTo>
                        <a:pt x="32820" y="11668"/>
                      </a:lnTo>
                      <a:cubicBezTo>
                        <a:pt x="24527" y="17004"/>
                        <a:pt x="16234" y="22373"/>
                        <a:pt x="8037" y="27741"/>
                      </a:cubicBezTo>
                      <a:lnTo>
                        <a:pt x="6044" y="29059"/>
                      </a:lnTo>
                      <a:lnTo>
                        <a:pt x="7908" y="27194"/>
                      </a:lnTo>
                      <a:cubicBezTo>
                        <a:pt x="8037" y="26937"/>
                        <a:pt x="8198" y="26776"/>
                        <a:pt x="8455" y="26648"/>
                      </a:cubicBezTo>
                      <a:lnTo>
                        <a:pt x="14755" y="20347"/>
                      </a:lnTo>
                      <a:cubicBezTo>
                        <a:pt x="19577" y="15526"/>
                        <a:pt x="24527" y="10865"/>
                        <a:pt x="29349" y="6043"/>
                      </a:cubicBezTo>
                      <a:cubicBezTo>
                        <a:pt x="30699" y="4693"/>
                        <a:pt x="32017" y="3343"/>
                        <a:pt x="33238" y="1864"/>
                      </a:cubicBezTo>
                      <a:lnTo>
                        <a:pt x="33367" y="1736"/>
                      </a:lnTo>
                      <a:cubicBezTo>
                        <a:pt x="33495" y="1607"/>
                        <a:pt x="33624" y="1350"/>
                        <a:pt x="33752" y="1061"/>
                      </a:cubicBezTo>
                      <a:cubicBezTo>
                        <a:pt x="33752" y="932"/>
                        <a:pt x="33913" y="932"/>
                        <a:pt x="33913" y="932"/>
                      </a:cubicBezTo>
                      <a:cubicBezTo>
                        <a:pt x="33752" y="932"/>
                        <a:pt x="33624" y="932"/>
                        <a:pt x="33624" y="1061"/>
                      </a:cubicBezTo>
                      <a:cubicBezTo>
                        <a:pt x="33367" y="1221"/>
                        <a:pt x="33238" y="1350"/>
                        <a:pt x="32949" y="1479"/>
                      </a:cubicBezTo>
                      <a:cubicBezTo>
                        <a:pt x="32692" y="1607"/>
                        <a:pt x="32563" y="1864"/>
                        <a:pt x="32306" y="2025"/>
                      </a:cubicBezTo>
                      <a:cubicBezTo>
                        <a:pt x="31759" y="2411"/>
                        <a:pt x="31502" y="2668"/>
                        <a:pt x="31084" y="2957"/>
                      </a:cubicBezTo>
                      <a:cubicBezTo>
                        <a:pt x="24527" y="9515"/>
                        <a:pt x="17552" y="16201"/>
                        <a:pt x="9933" y="23562"/>
                      </a:cubicBezTo>
                      <a:cubicBezTo>
                        <a:pt x="9001" y="24655"/>
                        <a:pt x="8037" y="25587"/>
                        <a:pt x="7105" y="26519"/>
                      </a:cubicBezTo>
                      <a:cubicBezTo>
                        <a:pt x="6590" y="27066"/>
                        <a:pt x="6172" y="27451"/>
                        <a:pt x="5787" y="27998"/>
                      </a:cubicBezTo>
                      <a:lnTo>
                        <a:pt x="5497" y="28126"/>
                      </a:lnTo>
                      <a:lnTo>
                        <a:pt x="5369" y="27998"/>
                      </a:lnTo>
                      <a:lnTo>
                        <a:pt x="5240" y="27869"/>
                      </a:lnTo>
                      <a:lnTo>
                        <a:pt x="5240" y="27580"/>
                      </a:lnTo>
                      <a:cubicBezTo>
                        <a:pt x="5240" y="27451"/>
                        <a:pt x="5369" y="27451"/>
                        <a:pt x="5369" y="27323"/>
                      </a:cubicBezTo>
                      <a:cubicBezTo>
                        <a:pt x="6172" y="26133"/>
                        <a:pt x="7105" y="24912"/>
                        <a:pt x="7908" y="23562"/>
                      </a:cubicBezTo>
                      <a:cubicBezTo>
                        <a:pt x="9805" y="20765"/>
                        <a:pt x="11926" y="17808"/>
                        <a:pt x="13951" y="15011"/>
                      </a:cubicBezTo>
                      <a:cubicBezTo>
                        <a:pt x="16073" y="11926"/>
                        <a:pt x="18227" y="8840"/>
                        <a:pt x="20380" y="5882"/>
                      </a:cubicBezTo>
                      <a:cubicBezTo>
                        <a:pt x="21184" y="4950"/>
                        <a:pt x="21859" y="3889"/>
                        <a:pt x="22663" y="2957"/>
                      </a:cubicBezTo>
                      <a:cubicBezTo>
                        <a:pt x="22791" y="2668"/>
                        <a:pt x="23048" y="2539"/>
                        <a:pt x="23177" y="2539"/>
                      </a:cubicBezTo>
                      <a:cubicBezTo>
                        <a:pt x="23852" y="2282"/>
                        <a:pt x="24527" y="2154"/>
                        <a:pt x="25073" y="2154"/>
                      </a:cubicBezTo>
                      <a:cubicBezTo>
                        <a:pt x="26006" y="1864"/>
                        <a:pt x="26809" y="1736"/>
                        <a:pt x="27613" y="1607"/>
                      </a:cubicBezTo>
                      <a:cubicBezTo>
                        <a:pt x="28931" y="1350"/>
                        <a:pt x="30152" y="1061"/>
                        <a:pt x="31342" y="804"/>
                      </a:cubicBezTo>
                      <a:cubicBezTo>
                        <a:pt x="32017" y="675"/>
                        <a:pt x="32145" y="546"/>
                        <a:pt x="32017" y="257"/>
                      </a:cubicBezTo>
                      <a:cubicBezTo>
                        <a:pt x="32017" y="129"/>
                        <a:pt x="31888" y="0"/>
                        <a:pt x="3163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666" name="Google Shape;3666;p45"/>
              <p:cNvSpPr/>
              <p:nvPr/>
            </p:nvSpPr>
            <p:spPr>
              <a:xfrm rot="-10786615">
                <a:off x="6358192" y="2325368"/>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7" name="Google Shape;3667;p45"/>
              <p:cNvSpPr/>
              <p:nvPr/>
            </p:nvSpPr>
            <p:spPr>
              <a:xfrm rot="-10786615">
                <a:off x="6540702" y="2364749"/>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8" name="Google Shape;3668;p45"/>
              <p:cNvSpPr/>
              <p:nvPr/>
            </p:nvSpPr>
            <p:spPr>
              <a:xfrm rot="-10786615">
                <a:off x="6721264" y="2367538"/>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9" name="Google Shape;3669;p45"/>
              <p:cNvSpPr/>
              <p:nvPr/>
            </p:nvSpPr>
            <p:spPr>
              <a:xfrm rot="13545">
                <a:off x="6017984" y="2381251"/>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0" name="Google Shape;3670;p45"/>
              <p:cNvSpPr/>
              <p:nvPr/>
            </p:nvSpPr>
            <p:spPr>
              <a:xfrm rot="13545">
                <a:off x="5537327" y="2472756"/>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1" name="Google Shape;3671;p45"/>
              <p:cNvSpPr/>
              <p:nvPr/>
            </p:nvSpPr>
            <p:spPr>
              <a:xfrm rot="13545">
                <a:off x="5346438" y="2374594"/>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2" name="Google Shape;3672;p45"/>
              <p:cNvSpPr/>
              <p:nvPr/>
            </p:nvSpPr>
            <p:spPr>
              <a:xfrm rot="13545">
                <a:off x="5172471" y="227603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3" name="Google Shape;3673;p45"/>
              <p:cNvSpPr/>
              <p:nvPr/>
            </p:nvSpPr>
            <p:spPr>
              <a:xfrm rot="13385" flipH="1">
                <a:off x="4833541" y="236661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4" name="Google Shape;3674;p45"/>
              <p:cNvSpPr/>
              <p:nvPr/>
            </p:nvSpPr>
            <p:spPr>
              <a:xfrm rot="-10786615">
                <a:off x="4270454" y="2355865"/>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5" name="Google Shape;3675;p45"/>
              <p:cNvSpPr/>
              <p:nvPr/>
            </p:nvSpPr>
            <p:spPr>
              <a:xfrm rot="-10786615">
                <a:off x="4452964" y="239524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6" name="Google Shape;3676;p45"/>
              <p:cNvSpPr/>
              <p:nvPr/>
            </p:nvSpPr>
            <p:spPr>
              <a:xfrm rot="-10786615">
                <a:off x="4633525" y="239803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7" name="Google Shape;3677;p45"/>
              <p:cNvSpPr/>
              <p:nvPr/>
            </p:nvSpPr>
            <p:spPr>
              <a:xfrm rot="-3453141">
                <a:off x="5001600" y="227905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8" name="Google Shape;3678;p45"/>
              <p:cNvSpPr/>
              <p:nvPr/>
            </p:nvSpPr>
            <p:spPr>
              <a:xfrm rot="13385" flipH="1">
                <a:off x="3742858" y="2294367"/>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9" name="Google Shape;3679;p45"/>
              <p:cNvSpPr/>
              <p:nvPr/>
            </p:nvSpPr>
            <p:spPr>
              <a:xfrm rot="-10786615">
                <a:off x="3946952" y="2292859"/>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0" name="Google Shape;3680;p45"/>
              <p:cNvSpPr/>
              <p:nvPr/>
            </p:nvSpPr>
            <p:spPr>
              <a:xfrm rot="-10786615">
                <a:off x="4129463" y="2332240"/>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1" name="Google Shape;3681;p45"/>
              <p:cNvSpPr/>
              <p:nvPr/>
            </p:nvSpPr>
            <p:spPr>
              <a:xfrm rot="13545">
                <a:off x="3606745" y="2348742"/>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2" name="Google Shape;3682;p45"/>
              <p:cNvSpPr/>
              <p:nvPr/>
            </p:nvSpPr>
            <p:spPr>
              <a:xfrm rot="13545">
                <a:off x="3461582" y="2450205"/>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3" name="Google Shape;3683;p45"/>
              <p:cNvSpPr/>
              <p:nvPr/>
            </p:nvSpPr>
            <p:spPr>
              <a:xfrm rot="13545">
                <a:off x="3126088" y="2440247"/>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4" name="Google Shape;3684;p45"/>
              <p:cNvSpPr/>
              <p:nvPr/>
            </p:nvSpPr>
            <p:spPr>
              <a:xfrm rot="13545">
                <a:off x="2935198" y="2342086"/>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5" name="Google Shape;3685;p45"/>
              <p:cNvSpPr/>
              <p:nvPr/>
            </p:nvSpPr>
            <p:spPr>
              <a:xfrm rot="13545">
                <a:off x="2761231" y="2243526"/>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6" name="Google Shape;3686;p45"/>
              <p:cNvSpPr/>
              <p:nvPr/>
            </p:nvSpPr>
            <p:spPr>
              <a:xfrm rot="13385" flipH="1">
                <a:off x="2422302" y="2334109"/>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7" name="Google Shape;3687;p45"/>
              <p:cNvSpPr/>
              <p:nvPr/>
            </p:nvSpPr>
            <p:spPr>
              <a:xfrm rot="-10786615">
                <a:off x="1859214" y="2323356"/>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8" name="Google Shape;3688;p45"/>
              <p:cNvSpPr/>
              <p:nvPr/>
            </p:nvSpPr>
            <p:spPr>
              <a:xfrm rot="-10786615">
                <a:off x="2041725" y="2362738"/>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9" name="Google Shape;3689;p45"/>
              <p:cNvSpPr/>
              <p:nvPr/>
            </p:nvSpPr>
            <p:spPr>
              <a:xfrm rot="-10786615">
                <a:off x="2222286" y="2365527"/>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0" name="Google Shape;3690;p45"/>
              <p:cNvSpPr/>
              <p:nvPr/>
            </p:nvSpPr>
            <p:spPr>
              <a:xfrm rot="-3453141">
                <a:off x="2590360" y="2246544"/>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1" name="Google Shape;3691;p45"/>
              <p:cNvSpPr/>
              <p:nvPr/>
            </p:nvSpPr>
            <p:spPr>
              <a:xfrm rot="-10786615">
                <a:off x="1697856" y="232476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2" name="Google Shape;3692;p45"/>
              <p:cNvSpPr/>
              <p:nvPr/>
            </p:nvSpPr>
            <p:spPr>
              <a:xfrm rot="9631252">
                <a:off x="1247220" y="2363787"/>
                <a:ext cx="92359" cy="25810"/>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3" name="Google Shape;3693;p45"/>
              <p:cNvSpPr/>
              <p:nvPr/>
            </p:nvSpPr>
            <p:spPr>
              <a:xfrm rot="9631252">
                <a:off x="1431833" y="2342713"/>
                <a:ext cx="73274" cy="19615"/>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4" name="Google Shape;3694;p45"/>
              <p:cNvSpPr/>
              <p:nvPr/>
            </p:nvSpPr>
            <p:spPr>
              <a:xfrm rot="9631252">
                <a:off x="1095623" y="2420632"/>
                <a:ext cx="86179" cy="23756"/>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5" name="Google Shape;3695;p45"/>
              <p:cNvSpPr/>
              <p:nvPr/>
            </p:nvSpPr>
            <p:spPr>
              <a:xfrm rot="-13385">
                <a:off x="5495894" y="4320526"/>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6" name="Google Shape;3696;p45"/>
              <p:cNvSpPr/>
              <p:nvPr/>
            </p:nvSpPr>
            <p:spPr>
              <a:xfrm rot="10786615" flipH="1">
                <a:off x="5289761" y="4319018"/>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7" name="Google Shape;3697;p45"/>
              <p:cNvSpPr/>
              <p:nvPr/>
            </p:nvSpPr>
            <p:spPr>
              <a:xfrm rot="10786615" flipH="1">
                <a:off x="5126336" y="4358399"/>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8" name="Google Shape;3698;p45"/>
              <p:cNvSpPr/>
              <p:nvPr/>
            </p:nvSpPr>
            <p:spPr>
              <a:xfrm rot="10786615" flipH="1">
                <a:off x="4932869" y="4361188"/>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9" name="Google Shape;3699;p45"/>
              <p:cNvSpPr/>
              <p:nvPr/>
            </p:nvSpPr>
            <p:spPr>
              <a:xfrm rot="-13545" flipH="1">
                <a:off x="5663183" y="4374901"/>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0" name="Google Shape;3700;p45"/>
              <p:cNvSpPr/>
              <p:nvPr/>
            </p:nvSpPr>
            <p:spPr>
              <a:xfrm rot="-13545" flipH="1">
                <a:off x="5782331" y="4476364"/>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1" name="Google Shape;3701;p45"/>
              <p:cNvSpPr/>
              <p:nvPr/>
            </p:nvSpPr>
            <p:spPr>
              <a:xfrm rot="-13545" flipH="1">
                <a:off x="5946145" y="4515984"/>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2" name="Google Shape;3702;p45"/>
              <p:cNvSpPr/>
              <p:nvPr/>
            </p:nvSpPr>
            <p:spPr>
              <a:xfrm rot="-13545" flipH="1">
                <a:off x="6098965" y="4466406"/>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3" name="Google Shape;3703;p45"/>
              <p:cNvSpPr/>
              <p:nvPr/>
            </p:nvSpPr>
            <p:spPr>
              <a:xfrm rot="-13545" flipH="1">
                <a:off x="6304622" y="4368244"/>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4" name="Google Shape;3704;p45"/>
              <p:cNvSpPr/>
              <p:nvPr/>
            </p:nvSpPr>
            <p:spPr>
              <a:xfrm rot="-13545" flipH="1">
                <a:off x="6463298" y="426968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5" name="Google Shape;3705;p45"/>
              <p:cNvSpPr/>
              <p:nvPr/>
            </p:nvSpPr>
            <p:spPr>
              <a:xfrm rot="-13385">
                <a:off x="6799434" y="436026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6" name="Google Shape;3706;p45"/>
              <p:cNvSpPr/>
              <p:nvPr/>
            </p:nvSpPr>
            <p:spPr>
              <a:xfrm rot="10786615" flipH="1">
                <a:off x="7377499" y="4349515"/>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7" name="Google Shape;3707;p45"/>
              <p:cNvSpPr/>
              <p:nvPr/>
            </p:nvSpPr>
            <p:spPr>
              <a:xfrm rot="10786615" flipH="1">
                <a:off x="7214075" y="438889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8" name="Google Shape;3708;p45"/>
              <p:cNvSpPr/>
              <p:nvPr/>
            </p:nvSpPr>
            <p:spPr>
              <a:xfrm rot="10786615" flipH="1">
                <a:off x="7020607" y="439168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9" name="Google Shape;3709;p45"/>
              <p:cNvSpPr/>
              <p:nvPr/>
            </p:nvSpPr>
            <p:spPr>
              <a:xfrm rot="3453141" flipH="1">
                <a:off x="6634178" y="427270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0" name="Google Shape;3710;p45"/>
              <p:cNvSpPr/>
              <p:nvPr/>
            </p:nvSpPr>
            <p:spPr>
              <a:xfrm rot="-3102411" flipH="1">
                <a:off x="8399831" y="4330039"/>
                <a:ext cx="85168" cy="34169"/>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1" name="Google Shape;3711;p45"/>
              <p:cNvSpPr/>
              <p:nvPr/>
            </p:nvSpPr>
            <p:spPr>
              <a:xfrm rot="-3102411" flipH="1">
                <a:off x="8525105" y="4227320"/>
                <a:ext cx="91275"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2" name="Google Shape;3712;p45"/>
              <p:cNvSpPr/>
              <p:nvPr/>
            </p:nvSpPr>
            <p:spPr>
              <a:xfrm rot="-1795378">
                <a:off x="7848590" y="2273538"/>
                <a:ext cx="104023" cy="40813"/>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3" name="Google Shape;3713;p45"/>
              <p:cNvSpPr/>
              <p:nvPr/>
            </p:nvSpPr>
            <p:spPr>
              <a:xfrm rot="-1795378">
                <a:off x="7640986" y="2286638"/>
                <a:ext cx="89255" cy="63749"/>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714" name="Google Shape;3714;p45"/>
              <p:cNvGrpSpPr/>
              <p:nvPr/>
            </p:nvGrpSpPr>
            <p:grpSpPr>
              <a:xfrm>
                <a:off x="8061000" y="2181884"/>
                <a:ext cx="755199" cy="1977146"/>
                <a:chOff x="8061000" y="2181884"/>
                <a:chExt cx="755199" cy="1977146"/>
              </a:xfrm>
            </p:grpSpPr>
            <p:grpSp>
              <p:nvGrpSpPr>
                <p:cNvPr id="3715" name="Google Shape;3715;p45"/>
                <p:cNvGrpSpPr/>
                <p:nvPr/>
              </p:nvGrpSpPr>
              <p:grpSpPr>
                <a:xfrm rot="-216038">
                  <a:off x="8422345" y="2192829"/>
                  <a:ext cx="371389" cy="727083"/>
                  <a:chOff x="8915667" y="2383456"/>
                  <a:chExt cx="371399" cy="727102"/>
                </a:xfrm>
              </p:grpSpPr>
              <p:sp>
                <p:nvSpPr>
                  <p:cNvPr id="3716" name="Google Shape;3716;p45"/>
                  <p:cNvSpPr/>
                  <p:nvPr/>
                </p:nvSpPr>
                <p:spPr>
                  <a:xfrm rot="-5400000" flipH="1">
                    <a:off x="9009248" y="3062409"/>
                    <a:ext cx="50164" cy="46134"/>
                  </a:xfrm>
                  <a:custGeom>
                    <a:avLst/>
                    <a:gdLst/>
                    <a:ahLst/>
                    <a:cxnLst/>
                    <a:rect l="l" t="t" r="r" b="b"/>
                    <a:pathLst>
                      <a:path w="3087" h="2839" extrusionOk="0">
                        <a:moveTo>
                          <a:pt x="2926" y="0"/>
                        </a:moveTo>
                        <a:cubicBezTo>
                          <a:pt x="1608" y="0"/>
                          <a:pt x="804" y="932"/>
                          <a:pt x="258" y="1897"/>
                        </a:cubicBezTo>
                        <a:cubicBezTo>
                          <a:pt x="129" y="2154"/>
                          <a:pt x="0" y="2411"/>
                          <a:pt x="386" y="2700"/>
                        </a:cubicBezTo>
                        <a:cubicBezTo>
                          <a:pt x="494" y="2797"/>
                          <a:pt x="598" y="2839"/>
                          <a:pt x="699" y="2839"/>
                        </a:cubicBezTo>
                        <a:cubicBezTo>
                          <a:pt x="868" y="2839"/>
                          <a:pt x="1029" y="2721"/>
                          <a:pt x="1190" y="2540"/>
                        </a:cubicBezTo>
                        <a:cubicBezTo>
                          <a:pt x="1736" y="2025"/>
                          <a:pt x="2283" y="1350"/>
                          <a:pt x="2926" y="547"/>
                        </a:cubicBezTo>
                        <a:cubicBezTo>
                          <a:pt x="3086" y="418"/>
                          <a:pt x="3086" y="290"/>
                          <a:pt x="308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7" name="Google Shape;3717;p45"/>
                  <p:cNvSpPr/>
                  <p:nvPr/>
                </p:nvSpPr>
                <p:spPr>
                  <a:xfrm rot="-5400000" flipH="1">
                    <a:off x="9119119" y="2915457"/>
                    <a:ext cx="97695" cy="74181"/>
                  </a:xfrm>
                  <a:custGeom>
                    <a:avLst/>
                    <a:gdLst/>
                    <a:ahLst/>
                    <a:cxnLst/>
                    <a:rect l="l" t="t" r="r" b="b"/>
                    <a:pathLst>
                      <a:path w="6012" h="4565" extrusionOk="0">
                        <a:moveTo>
                          <a:pt x="6011" y="0"/>
                        </a:moveTo>
                        <a:lnTo>
                          <a:pt x="6011" y="0"/>
                        </a:lnTo>
                        <a:cubicBezTo>
                          <a:pt x="5625" y="161"/>
                          <a:pt x="5336" y="290"/>
                          <a:pt x="5079" y="547"/>
                        </a:cubicBezTo>
                        <a:cubicBezTo>
                          <a:pt x="4532" y="804"/>
                          <a:pt x="4147" y="1222"/>
                          <a:pt x="3729" y="1608"/>
                        </a:cubicBezTo>
                        <a:cubicBezTo>
                          <a:pt x="2668" y="2411"/>
                          <a:pt x="1607" y="3376"/>
                          <a:pt x="257" y="3761"/>
                        </a:cubicBezTo>
                        <a:cubicBezTo>
                          <a:pt x="257" y="3890"/>
                          <a:pt x="257" y="3890"/>
                          <a:pt x="129" y="3890"/>
                        </a:cubicBezTo>
                        <a:cubicBezTo>
                          <a:pt x="129" y="4018"/>
                          <a:pt x="0" y="4308"/>
                          <a:pt x="129" y="4308"/>
                        </a:cubicBezTo>
                        <a:cubicBezTo>
                          <a:pt x="129" y="4436"/>
                          <a:pt x="257" y="4565"/>
                          <a:pt x="386" y="4565"/>
                        </a:cubicBezTo>
                        <a:lnTo>
                          <a:pt x="514" y="4565"/>
                        </a:lnTo>
                        <a:cubicBezTo>
                          <a:pt x="804" y="4565"/>
                          <a:pt x="1189" y="4565"/>
                          <a:pt x="1479" y="4436"/>
                        </a:cubicBezTo>
                        <a:cubicBezTo>
                          <a:pt x="2797" y="3890"/>
                          <a:pt x="4018" y="2958"/>
                          <a:pt x="5079" y="1608"/>
                        </a:cubicBezTo>
                        <a:cubicBezTo>
                          <a:pt x="5336" y="1222"/>
                          <a:pt x="5625" y="675"/>
                          <a:pt x="5882" y="290"/>
                        </a:cubicBezTo>
                        <a:cubicBezTo>
                          <a:pt x="6011" y="161"/>
                          <a:pt x="6011" y="161"/>
                          <a:pt x="601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8" name="Google Shape;3718;p45"/>
                  <p:cNvSpPr/>
                  <p:nvPr/>
                </p:nvSpPr>
                <p:spPr>
                  <a:xfrm rot="-5400000" flipH="1">
                    <a:off x="9226454" y="2740718"/>
                    <a:ext cx="100311" cy="20914"/>
                  </a:xfrm>
                  <a:custGeom>
                    <a:avLst/>
                    <a:gdLst/>
                    <a:ahLst/>
                    <a:cxnLst/>
                    <a:rect l="l" t="t" r="r" b="b"/>
                    <a:pathLst>
                      <a:path w="6173" h="1287" extrusionOk="0">
                        <a:moveTo>
                          <a:pt x="4694" y="1"/>
                        </a:moveTo>
                        <a:cubicBezTo>
                          <a:pt x="3890" y="1"/>
                          <a:pt x="3215" y="129"/>
                          <a:pt x="2412" y="129"/>
                        </a:cubicBezTo>
                        <a:lnTo>
                          <a:pt x="547" y="129"/>
                        </a:lnTo>
                        <a:cubicBezTo>
                          <a:pt x="290" y="129"/>
                          <a:pt x="130" y="258"/>
                          <a:pt x="1" y="258"/>
                        </a:cubicBezTo>
                        <a:cubicBezTo>
                          <a:pt x="1" y="387"/>
                          <a:pt x="1" y="676"/>
                          <a:pt x="130" y="676"/>
                        </a:cubicBezTo>
                        <a:cubicBezTo>
                          <a:pt x="419" y="1062"/>
                          <a:pt x="805" y="1190"/>
                          <a:pt x="1094" y="1190"/>
                        </a:cubicBezTo>
                        <a:cubicBezTo>
                          <a:pt x="1689" y="1254"/>
                          <a:pt x="2219" y="1287"/>
                          <a:pt x="2701" y="1287"/>
                        </a:cubicBezTo>
                        <a:cubicBezTo>
                          <a:pt x="3183" y="1287"/>
                          <a:pt x="3617" y="1254"/>
                          <a:pt x="4019" y="1190"/>
                        </a:cubicBezTo>
                        <a:cubicBezTo>
                          <a:pt x="4694" y="1062"/>
                          <a:pt x="5241" y="933"/>
                          <a:pt x="6044" y="387"/>
                        </a:cubicBezTo>
                        <a:cubicBezTo>
                          <a:pt x="6173" y="387"/>
                          <a:pt x="6173" y="258"/>
                          <a:pt x="6173" y="258"/>
                        </a:cubicBezTo>
                        <a:lnTo>
                          <a:pt x="6044" y="258"/>
                        </a:lnTo>
                        <a:cubicBezTo>
                          <a:pt x="5626" y="129"/>
                          <a:pt x="5112" y="1"/>
                          <a:pt x="4694"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9" name="Google Shape;3719;p45"/>
                  <p:cNvSpPr/>
                  <p:nvPr/>
                </p:nvSpPr>
                <p:spPr>
                  <a:xfrm rot="-5400000" flipH="1">
                    <a:off x="9192250" y="2505425"/>
                    <a:ext cx="84630" cy="71565"/>
                  </a:xfrm>
                  <a:custGeom>
                    <a:avLst/>
                    <a:gdLst/>
                    <a:ahLst/>
                    <a:cxnLst/>
                    <a:rect l="l" t="t" r="r" b="b"/>
                    <a:pathLst>
                      <a:path w="5208" h="4404" extrusionOk="0">
                        <a:moveTo>
                          <a:pt x="129" y="0"/>
                        </a:moveTo>
                        <a:cubicBezTo>
                          <a:pt x="0" y="129"/>
                          <a:pt x="0" y="514"/>
                          <a:pt x="129" y="643"/>
                        </a:cubicBezTo>
                        <a:cubicBezTo>
                          <a:pt x="932" y="1607"/>
                          <a:pt x="1864" y="2668"/>
                          <a:pt x="2925" y="3600"/>
                        </a:cubicBezTo>
                        <a:cubicBezTo>
                          <a:pt x="3215" y="3858"/>
                          <a:pt x="3600" y="4018"/>
                          <a:pt x="4018" y="4147"/>
                        </a:cubicBezTo>
                        <a:cubicBezTo>
                          <a:pt x="4147" y="4275"/>
                          <a:pt x="4404" y="4275"/>
                          <a:pt x="4532" y="4404"/>
                        </a:cubicBezTo>
                        <a:cubicBezTo>
                          <a:pt x="4822" y="4275"/>
                          <a:pt x="5079" y="4147"/>
                          <a:pt x="5207" y="4018"/>
                        </a:cubicBezTo>
                        <a:cubicBezTo>
                          <a:pt x="5207" y="3858"/>
                          <a:pt x="5079" y="3600"/>
                          <a:pt x="4950" y="3600"/>
                        </a:cubicBezTo>
                        <a:cubicBezTo>
                          <a:pt x="3890" y="2540"/>
                          <a:pt x="2668" y="1607"/>
                          <a:pt x="1607" y="643"/>
                        </a:cubicBezTo>
                        <a:lnTo>
                          <a:pt x="1479" y="643"/>
                        </a:lnTo>
                        <a:cubicBezTo>
                          <a:pt x="1189" y="386"/>
                          <a:pt x="932" y="129"/>
                          <a:pt x="675"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0" name="Google Shape;3720;p45"/>
                  <p:cNvSpPr/>
                  <p:nvPr/>
                </p:nvSpPr>
                <p:spPr>
                  <a:xfrm rot="-5400000" flipH="1">
                    <a:off x="9074466" y="2364126"/>
                    <a:ext cx="52244" cy="112840"/>
                  </a:xfrm>
                  <a:custGeom>
                    <a:avLst/>
                    <a:gdLst/>
                    <a:ahLst/>
                    <a:cxnLst/>
                    <a:rect l="l" t="t" r="r" b="b"/>
                    <a:pathLst>
                      <a:path w="3215" h="6944" extrusionOk="0">
                        <a:moveTo>
                          <a:pt x="386" y="0"/>
                        </a:moveTo>
                        <a:cubicBezTo>
                          <a:pt x="386" y="0"/>
                          <a:pt x="257" y="129"/>
                          <a:pt x="129" y="386"/>
                        </a:cubicBezTo>
                        <a:cubicBezTo>
                          <a:pt x="0" y="386"/>
                          <a:pt x="0" y="515"/>
                          <a:pt x="0" y="675"/>
                        </a:cubicBezTo>
                        <a:lnTo>
                          <a:pt x="0" y="933"/>
                        </a:lnTo>
                        <a:cubicBezTo>
                          <a:pt x="129" y="2926"/>
                          <a:pt x="804" y="4822"/>
                          <a:pt x="1865" y="6140"/>
                        </a:cubicBezTo>
                        <a:cubicBezTo>
                          <a:pt x="2122" y="6429"/>
                          <a:pt x="2411" y="6686"/>
                          <a:pt x="2925" y="6944"/>
                        </a:cubicBezTo>
                        <a:lnTo>
                          <a:pt x="3215" y="6944"/>
                        </a:lnTo>
                        <a:lnTo>
                          <a:pt x="3215" y="6686"/>
                        </a:lnTo>
                        <a:cubicBezTo>
                          <a:pt x="3086" y="6301"/>
                          <a:pt x="3086" y="5883"/>
                          <a:pt x="2925" y="5626"/>
                        </a:cubicBezTo>
                        <a:cubicBezTo>
                          <a:pt x="2411" y="4276"/>
                          <a:pt x="1865" y="2926"/>
                          <a:pt x="1318" y="1608"/>
                        </a:cubicBezTo>
                        <a:lnTo>
                          <a:pt x="932" y="515"/>
                        </a:lnTo>
                        <a:lnTo>
                          <a:pt x="804" y="386"/>
                        </a:lnTo>
                        <a:lnTo>
                          <a:pt x="804" y="258"/>
                        </a:lnTo>
                        <a:cubicBezTo>
                          <a:pt x="675" y="129"/>
                          <a:pt x="514" y="0"/>
                          <a:pt x="38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1" name="Google Shape;3721;p45"/>
                  <p:cNvSpPr/>
                  <p:nvPr/>
                </p:nvSpPr>
                <p:spPr>
                  <a:xfrm rot="-5400000" flipH="1">
                    <a:off x="8938856" y="2360267"/>
                    <a:ext cx="32403" cy="78780"/>
                  </a:xfrm>
                  <a:custGeom>
                    <a:avLst/>
                    <a:gdLst/>
                    <a:ahLst/>
                    <a:cxnLst/>
                    <a:rect l="l" t="t" r="r" b="b"/>
                    <a:pathLst>
                      <a:path w="1994" h="4848" extrusionOk="0">
                        <a:moveTo>
                          <a:pt x="1865" y="1"/>
                        </a:moveTo>
                        <a:cubicBezTo>
                          <a:pt x="1736" y="1"/>
                          <a:pt x="1479" y="129"/>
                          <a:pt x="1350" y="129"/>
                        </a:cubicBezTo>
                        <a:cubicBezTo>
                          <a:pt x="1189" y="258"/>
                          <a:pt x="1189" y="258"/>
                          <a:pt x="1061" y="258"/>
                        </a:cubicBezTo>
                        <a:lnTo>
                          <a:pt x="1061" y="387"/>
                        </a:lnTo>
                        <a:lnTo>
                          <a:pt x="257" y="2797"/>
                        </a:lnTo>
                        <a:lnTo>
                          <a:pt x="0" y="3762"/>
                        </a:lnTo>
                        <a:cubicBezTo>
                          <a:pt x="0" y="3890"/>
                          <a:pt x="129" y="4019"/>
                          <a:pt x="129" y="4147"/>
                        </a:cubicBezTo>
                        <a:cubicBezTo>
                          <a:pt x="129" y="4694"/>
                          <a:pt x="257" y="4823"/>
                          <a:pt x="547" y="4823"/>
                        </a:cubicBezTo>
                        <a:cubicBezTo>
                          <a:pt x="580" y="4839"/>
                          <a:pt x="612" y="4847"/>
                          <a:pt x="642" y="4847"/>
                        </a:cubicBezTo>
                        <a:cubicBezTo>
                          <a:pt x="840" y="4847"/>
                          <a:pt x="966" y="4494"/>
                          <a:pt x="1189" y="4019"/>
                        </a:cubicBezTo>
                        <a:cubicBezTo>
                          <a:pt x="1479" y="2797"/>
                          <a:pt x="1736" y="1737"/>
                          <a:pt x="1993" y="547"/>
                        </a:cubicBezTo>
                        <a:cubicBezTo>
                          <a:pt x="1993" y="387"/>
                          <a:pt x="1865" y="1"/>
                          <a:pt x="18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722" name="Google Shape;3722;p45"/>
                <p:cNvSpPr/>
                <p:nvPr/>
              </p:nvSpPr>
              <p:spPr>
                <a:xfrm rot="-5934294">
                  <a:off x="8376494" y="3165671"/>
                  <a:ext cx="90333" cy="29956"/>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3" name="Google Shape;3723;p45"/>
                <p:cNvSpPr/>
                <p:nvPr/>
              </p:nvSpPr>
              <p:spPr>
                <a:xfrm rot="4865706" flipH="1">
                  <a:off x="8402926" y="3371030"/>
                  <a:ext cx="92372" cy="25814"/>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4" name="Google Shape;3724;p45"/>
                <p:cNvSpPr/>
                <p:nvPr/>
              </p:nvSpPr>
              <p:spPr>
                <a:xfrm rot="2793892" flipH="1">
                  <a:off x="8466443" y="3495825"/>
                  <a:ext cx="73285" cy="19618"/>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5" name="Google Shape;3725;p45"/>
                <p:cNvSpPr/>
                <p:nvPr/>
              </p:nvSpPr>
              <p:spPr>
                <a:xfrm rot="-5935315" flipH="1">
                  <a:off x="8437596" y="2990398"/>
                  <a:ext cx="59149" cy="59673"/>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6" name="Google Shape;3726;p45"/>
                <p:cNvSpPr/>
                <p:nvPr/>
              </p:nvSpPr>
              <p:spPr>
                <a:xfrm rot="438387">
                  <a:off x="8234223" y="2273014"/>
                  <a:ext cx="85173" cy="34171"/>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7" name="Google Shape;3727;p45"/>
                <p:cNvSpPr/>
                <p:nvPr/>
              </p:nvSpPr>
              <p:spPr>
                <a:xfrm rot="438387">
                  <a:off x="8061733" y="2291817"/>
                  <a:ext cx="91280" cy="17355"/>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8" name="Google Shape;3728;p45"/>
                <p:cNvSpPr/>
                <p:nvPr/>
              </p:nvSpPr>
              <p:spPr>
                <a:xfrm rot="4865706">
                  <a:off x="8665505" y="3949793"/>
                  <a:ext cx="90333" cy="29956"/>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9" name="Google Shape;3729;p45"/>
                <p:cNvSpPr/>
                <p:nvPr/>
              </p:nvSpPr>
              <p:spPr>
                <a:xfrm rot="-5934294" flipH="1">
                  <a:off x="8637034" y="3748576"/>
                  <a:ext cx="92372" cy="25814"/>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0" name="Google Shape;3730;p45"/>
                <p:cNvSpPr/>
                <p:nvPr/>
              </p:nvSpPr>
              <p:spPr>
                <a:xfrm rot="-8006108" flipH="1">
                  <a:off x="8592604" y="3629977"/>
                  <a:ext cx="73285" cy="19618"/>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1" name="Google Shape;3731;p45"/>
                <p:cNvSpPr/>
                <p:nvPr/>
              </p:nvSpPr>
              <p:spPr>
                <a:xfrm rot="4864685" flipH="1">
                  <a:off x="8635587" y="4095350"/>
                  <a:ext cx="59149" cy="59673"/>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732" name="Google Shape;3732;p45"/>
              <p:cNvSpPr/>
              <p:nvPr/>
            </p:nvSpPr>
            <p:spPr>
              <a:xfrm rot="-13545" flipH="1">
                <a:off x="7539223" y="426968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3" name="Google Shape;3733;p45"/>
              <p:cNvSpPr/>
              <p:nvPr/>
            </p:nvSpPr>
            <p:spPr>
              <a:xfrm rot="-13385">
                <a:off x="7875359" y="436026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4" name="Google Shape;3734;p45"/>
              <p:cNvSpPr/>
              <p:nvPr/>
            </p:nvSpPr>
            <p:spPr>
              <a:xfrm rot="10786615" flipH="1">
                <a:off x="8290000" y="438889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5" name="Google Shape;3735;p45"/>
              <p:cNvSpPr/>
              <p:nvPr/>
            </p:nvSpPr>
            <p:spPr>
              <a:xfrm rot="10786615" flipH="1">
                <a:off x="8096532" y="439168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6" name="Google Shape;3736;p45"/>
              <p:cNvSpPr/>
              <p:nvPr/>
            </p:nvSpPr>
            <p:spPr>
              <a:xfrm rot="3453141" flipH="1">
                <a:off x="7710103" y="427270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737" name="Google Shape;3737;p45"/>
              <p:cNvGrpSpPr/>
              <p:nvPr/>
            </p:nvGrpSpPr>
            <p:grpSpPr>
              <a:xfrm>
                <a:off x="1214325" y="2075450"/>
                <a:ext cx="572400" cy="572400"/>
                <a:chOff x="583750" y="2075450"/>
                <a:chExt cx="572400" cy="572400"/>
              </a:xfrm>
            </p:grpSpPr>
            <p:sp>
              <p:nvSpPr>
                <p:cNvPr id="3738" name="Google Shape;3738;p45"/>
                <p:cNvSpPr/>
                <p:nvPr/>
              </p:nvSpPr>
              <p:spPr>
                <a:xfrm rot="10800000" flipH="1">
                  <a:off x="583750"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grpSp>
              <p:nvGrpSpPr>
                <p:cNvPr id="3739" name="Google Shape;3739;p45"/>
                <p:cNvGrpSpPr/>
                <p:nvPr/>
              </p:nvGrpSpPr>
              <p:grpSpPr>
                <a:xfrm rot="10800000" flipH="1">
                  <a:off x="717635" y="2196676"/>
                  <a:ext cx="304630" cy="333532"/>
                  <a:chOff x="-39625900" y="3238300"/>
                  <a:chExt cx="290650" cy="318225"/>
                </a:xfrm>
              </p:grpSpPr>
              <p:sp>
                <p:nvSpPr>
                  <p:cNvPr id="3740" name="Google Shape;3740;p45"/>
                  <p:cNvSpPr/>
                  <p:nvPr/>
                </p:nvSpPr>
                <p:spPr>
                  <a:xfrm>
                    <a:off x="-39625900" y="3238300"/>
                    <a:ext cx="290650" cy="318225"/>
                  </a:xfrm>
                  <a:custGeom>
                    <a:avLst/>
                    <a:gdLst/>
                    <a:ahLst/>
                    <a:cxnLst/>
                    <a:rect l="l" t="t" r="r" b="b"/>
                    <a:pathLst>
                      <a:path w="11626" h="12729" extrusionOk="0">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41" name="Google Shape;3741;p45"/>
                  <p:cNvSpPr/>
                  <p:nvPr/>
                </p:nvSpPr>
                <p:spPr>
                  <a:xfrm>
                    <a:off x="-39521150" y="3328875"/>
                    <a:ext cx="82725" cy="227650"/>
                  </a:xfrm>
                  <a:custGeom>
                    <a:avLst/>
                    <a:gdLst/>
                    <a:ahLst/>
                    <a:cxnLst/>
                    <a:rect l="l" t="t" r="r" b="b"/>
                    <a:pathLst>
                      <a:path w="3309" h="9106" extrusionOk="0">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nvGrpSpPr>
              <p:cNvPr id="3742" name="Google Shape;3742;p45"/>
              <p:cNvGrpSpPr/>
              <p:nvPr/>
            </p:nvGrpSpPr>
            <p:grpSpPr>
              <a:xfrm>
                <a:off x="3120191" y="2075450"/>
                <a:ext cx="572400" cy="572400"/>
                <a:chOff x="2774141" y="2075450"/>
                <a:chExt cx="572400" cy="572400"/>
              </a:xfrm>
            </p:grpSpPr>
            <p:sp>
              <p:nvSpPr>
                <p:cNvPr id="3743" name="Google Shape;3743;p45"/>
                <p:cNvSpPr/>
                <p:nvPr/>
              </p:nvSpPr>
              <p:spPr>
                <a:xfrm>
                  <a:off x="2774141"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sp>
              <p:nvSpPr>
                <p:cNvPr id="3744" name="Google Shape;3744;p45"/>
                <p:cNvSpPr/>
                <p:nvPr/>
              </p:nvSpPr>
              <p:spPr>
                <a:xfrm>
                  <a:off x="2919162" y="2194884"/>
                  <a:ext cx="282358" cy="333532"/>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nvGrpSpPr>
              <p:cNvPr id="3745" name="Google Shape;3745;p45"/>
              <p:cNvGrpSpPr/>
              <p:nvPr/>
            </p:nvGrpSpPr>
            <p:grpSpPr>
              <a:xfrm>
                <a:off x="5035732" y="2075450"/>
                <a:ext cx="572400" cy="572400"/>
                <a:chOff x="5406432" y="2075450"/>
                <a:chExt cx="572400" cy="572400"/>
              </a:xfrm>
            </p:grpSpPr>
            <p:sp>
              <p:nvSpPr>
                <p:cNvPr id="3746" name="Google Shape;3746;p45"/>
                <p:cNvSpPr/>
                <p:nvPr/>
              </p:nvSpPr>
              <p:spPr>
                <a:xfrm>
                  <a:off x="5406432"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dirty="0"/>
                </a:p>
              </p:txBody>
            </p:sp>
            <p:grpSp>
              <p:nvGrpSpPr>
                <p:cNvPr id="3747" name="Google Shape;3747;p45"/>
                <p:cNvGrpSpPr/>
                <p:nvPr/>
              </p:nvGrpSpPr>
              <p:grpSpPr>
                <a:xfrm>
                  <a:off x="5526692" y="2196116"/>
                  <a:ext cx="331881" cy="331069"/>
                  <a:chOff x="-38537400" y="3588000"/>
                  <a:chExt cx="316650" cy="315875"/>
                </a:xfrm>
              </p:grpSpPr>
              <p:sp>
                <p:nvSpPr>
                  <p:cNvPr id="3748" name="Google Shape;3748;p45"/>
                  <p:cNvSpPr/>
                  <p:nvPr/>
                </p:nvSpPr>
                <p:spPr>
                  <a:xfrm>
                    <a:off x="-38327900" y="3719550"/>
                    <a:ext cx="20500" cy="41750"/>
                  </a:xfrm>
                  <a:custGeom>
                    <a:avLst/>
                    <a:gdLst/>
                    <a:ahLst/>
                    <a:cxnLst/>
                    <a:rect l="l" t="t" r="r" b="b"/>
                    <a:pathLst>
                      <a:path w="820" h="1670" extrusionOk="0">
                        <a:moveTo>
                          <a:pt x="1" y="0"/>
                        </a:moveTo>
                        <a:lnTo>
                          <a:pt x="1" y="1229"/>
                        </a:lnTo>
                        <a:cubicBezTo>
                          <a:pt x="1" y="1449"/>
                          <a:pt x="190" y="1607"/>
                          <a:pt x="442" y="1670"/>
                        </a:cubicBezTo>
                        <a:cubicBezTo>
                          <a:pt x="631" y="1607"/>
                          <a:pt x="820" y="1449"/>
                          <a:pt x="820" y="1229"/>
                        </a:cubicBezTo>
                        <a:lnTo>
                          <a:pt x="820"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49" name="Google Shape;3749;p45"/>
                  <p:cNvSpPr/>
                  <p:nvPr/>
                </p:nvSpPr>
                <p:spPr>
                  <a:xfrm>
                    <a:off x="-38452350" y="3719550"/>
                    <a:ext cx="21300" cy="41750"/>
                  </a:xfrm>
                  <a:custGeom>
                    <a:avLst/>
                    <a:gdLst/>
                    <a:ahLst/>
                    <a:cxnLst/>
                    <a:rect l="l" t="t" r="r" b="b"/>
                    <a:pathLst>
                      <a:path w="852" h="1670" extrusionOk="0">
                        <a:moveTo>
                          <a:pt x="1" y="0"/>
                        </a:moveTo>
                        <a:lnTo>
                          <a:pt x="1" y="1229"/>
                        </a:lnTo>
                        <a:cubicBezTo>
                          <a:pt x="1" y="1449"/>
                          <a:pt x="221" y="1607"/>
                          <a:pt x="410" y="1670"/>
                        </a:cubicBezTo>
                        <a:cubicBezTo>
                          <a:pt x="631" y="1607"/>
                          <a:pt x="851" y="1449"/>
                          <a:pt x="851" y="1229"/>
                        </a:cubicBezTo>
                        <a:lnTo>
                          <a:pt x="851"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0" name="Google Shape;3750;p45"/>
                  <p:cNvSpPr/>
                  <p:nvPr/>
                </p:nvSpPr>
                <p:spPr>
                  <a:xfrm>
                    <a:off x="-38516925" y="3759700"/>
                    <a:ext cx="275700" cy="144175"/>
                  </a:xfrm>
                  <a:custGeom>
                    <a:avLst/>
                    <a:gdLst/>
                    <a:ahLst/>
                    <a:cxnLst/>
                    <a:rect l="l" t="t" r="r" b="b"/>
                    <a:pathLst>
                      <a:path w="11028" h="5767" extrusionOk="0">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1" name="Google Shape;3751;p45"/>
                  <p:cNvSpPr/>
                  <p:nvPr/>
                </p:nvSpPr>
                <p:spPr>
                  <a:xfrm>
                    <a:off x="-38537400" y="3588000"/>
                    <a:ext cx="316650" cy="151250"/>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nvGrpSpPr>
              <p:cNvPr id="3752" name="Google Shape;3752;p45"/>
              <p:cNvGrpSpPr/>
              <p:nvPr/>
            </p:nvGrpSpPr>
            <p:grpSpPr>
              <a:xfrm>
                <a:off x="6969599" y="2075450"/>
                <a:ext cx="572400" cy="572400"/>
                <a:chOff x="8038724" y="2075450"/>
                <a:chExt cx="572400" cy="572400"/>
              </a:xfrm>
            </p:grpSpPr>
            <p:sp>
              <p:nvSpPr>
                <p:cNvPr id="3753" name="Google Shape;3753;p45"/>
                <p:cNvSpPr/>
                <p:nvPr/>
              </p:nvSpPr>
              <p:spPr>
                <a:xfrm>
                  <a:off x="8038724"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grpSp>
              <p:nvGrpSpPr>
                <p:cNvPr id="3754" name="Google Shape;3754;p45"/>
                <p:cNvGrpSpPr/>
                <p:nvPr/>
              </p:nvGrpSpPr>
              <p:grpSpPr>
                <a:xfrm>
                  <a:off x="8155865" y="2195552"/>
                  <a:ext cx="338117" cy="332195"/>
                  <a:chOff x="-40748275" y="3238700"/>
                  <a:chExt cx="322600" cy="316950"/>
                </a:xfrm>
              </p:grpSpPr>
              <p:sp>
                <p:nvSpPr>
                  <p:cNvPr id="3755" name="Google Shape;3755;p45"/>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6" name="Google Shape;3756;p45"/>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7" name="Google Shape;3757;p45"/>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8" name="Google Shape;3758;p45"/>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9" name="Google Shape;3759;p45"/>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60" name="Google Shape;3760;p45"/>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grpSp>
      <p:sp>
        <p:nvSpPr>
          <p:cNvPr id="116" name="Google Shape;3738;p45">
            <a:extLst>
              <a:ext uri="{FF2B5EF4-FFF2-40B4-BE49-F238E27FC236}">
                <a16:creationId xmlns:a16="http://schemas.microsoft.com/office/drawing/2014/main" id="{A74AF52E-7187-4C4F-9D9E-9F114C5834AD}"/>
              </a:ext>
            </a:extLst>
          </p:cNvPr>
          <p:cNvSpPr/>
          <p:nvPr/>
        </p:nvSpPr>
        <p:spPr>
          <a:xfrm rot="10800000" flipH="1">
            <a:off x="8403479" y="3454034"/>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sp>
        <p:nvSpPr>
          <p:cNvPr id="117" name="Google Shape;3751;p45">
            <a:extLst>
              <a:ext uri="{FF2B5EF4-FFF2-40B4-BE49-F238E27FC236}">
                <a16:creationId xmlns:a16="http://schemas.microsoft.com/office/drawing/2014/main" id="{E8C41C25-440C-A945-BA12-471B5343D609}"/>
              </a:ext>
            </a:extLst>
          </p:cNvPr>
          <p:cNvSpPr/>
          <p:nvPr/>
        </p:nvSpPr>
        <p:spPr>
          <a:xfrm rot="10800000" flipV="1">
            <a:off x="8544731" y="3570491"/>
            <a:ext cx="331881" cy="354789"/>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118" name="Google Shape;3647;p45">
            <a:extLst>
              <a:ext uri="{FF2B5EF4-FFF2-40B4-BE49-F238E27FC236}">
                <a16:creationId xmlns:a16="http://schemas.microsoft.com/office/drawing/2014/main" id="{1A90B62B-A3F0-DA48-9799-E3D2A71971B1}"/>
              </a:ext>
            </a:extLst>
          </p:cNvPr>
          <p:cNvSpPr txBox="1"/>
          <p:nvPr/>
        </p:nvSpPr>
        <p:spPr>
          <a:xfrm>
            <a:off x="5751627" y="4199050"/>
            <a:ext cx="3225363" cy="759095"/>
          </a:xfrm>
          <a:prstGeom prst="rect">
            <a:avLst/>
          </a:prstGeom>
          <a:noFill/>
          <a:ln>
            <a:noFill/>
          </a:ln>
        </p:spPr>
        <p:txBody>
          <a:bodyPr spcFirstLastPara="1" wrap="square" lIns="91425" tIns="91425" rIns="91425" bIns="91425" anchor="b" anchorCtr="0">
            <a:noAutofit/>
          </a:bodyPr>
          <a:lstStyle/>
          <a:p>
            <a:pPr algn="ctr"/>
            <a:r>
              <a:rPr lang="en" sz="1800" b="1" dirty="0">
                <a:solidFill>
                  <a:schemeClr val="dk2"/>
                </a:solidFill>
                <a:latin typeface="Patrick Hand"/>
                <a:ea typeface="Patrick Hand"/>
                <a:cs typeface="Patrick Hand"/>
                <a:sym typeface="Patrick Hand"/>
              </a:rPr>
              <a:t>Mise en oeuvre du dispositi</a:t>
            </a:r>
            <a:r>
              <a:rPr lang="fr-FR" sz="1800" b="1" dirty="0">
                <a:solidFill>
                  <a:schemeClr val="dk2"/>
                </a:solidFill>
                <a:latin typeface="Patrick Hand"/>
                <a:ea typeface="Patrick Hand"/>
                <a:cs typeface="Patrick Hand"/>
                <a:sym typeface="Patrick Hand"/>
              </a:rPr>
              <a:t>f</a:t>
            </a:r>
            <a:r>
              <a:rPr lang="en" sz="1800" b="1" dirty="0">
                <a:solidFill>
                  <a:schemeClr val="dk2"/>
                </a:solidFill>
                <a:latin typeface="Patrick Hand"/>
                <a:ea typeface="Patrick Hand"/>
                <a:cs typeface="Patrick Hand"/>
                <a:sym typeface="Patrick Hand"/>
              </a:rPr>
              <a:t> classes dédoublées (2018)</a:t>
            </a:r>
            <a:endParaRPr sz="1800" b="1" dirty="0">
              <a:solidFill>
                <a:schemeClr val="dk2"/>
              </a:solidFill>
              <a:latin typeface="Patrick Hand"/>
              <a:ea typeface="Patrick Hand"/>
              <a:cs typeface="Patrick Hand"/>
              <a:sym typeface="Patrick Hand"/>
            </a:endParaRPr>
          </a:p>
        </p:txBody>
      </p:sp>
      <p:sp>
        <p:nvSpPr>
          <p:cNvPr id="119" name="Google Shape;47;p15">
            <a:extLst>
              <a:ext uri="{FF2B5EF4-FFF2-40B4-BE49-F238E27FC236}">
                <a16:creationId xmlns:a16="http://schemas.microsoft.com/office/drawing/2014/main" id="{5246A5B0-0F41-4C49-BCC4-8210B7FB1D17}"/>
              </a:ext>
            </a:extLst>
          </p:cNvPr>
          <p:cNvSpPr txBox="1">
            <a:spLocks/>
          </p:cNvSpPr>
          <p:nvPr/>
        </p:nvSpPr>
        <p:spPr>
          <a:xfrm>
            <a:off x="3732756" y="4778375"/>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38"/>
        <p:cNvGrpSpPr/>
        <p:nvPr/>
      </p:nvGrpSpPr>
      <p:grpSpPr>
        <a:xfrm>
          <a:off x="0" y="0"/>
          <a:ext cx="0" cy="0"/>
          <a:chOff x="0" y="0"/>
          <a:chExt cx="0" cy="0"/>
        </a:xfrm>
      </p:grpSpPr>
      <p:sp>
        <p:nvSpPr>
          <p:cNvPr id="3639" name="Google Shape;3639;p45"/>
          <p:cNvSpPr txBox="1">
            <a:spLocks noGrp="1"/>
          </p:cNvSpPr>
          <p:nvPr>
            <p:ph type="title"/>
          </p:nvPr>
        </p:nvSpPr>
        <p:spPr>
          <a:xfrm>
            <a:off x="735459" y="384870"/>
            <a:ext cx="7704000" cy="907350"/>
          </a:xfrm>
          <a:prstGeom prst="rect">
            <a:avLst/>
          </a:prstGeom>
        </p:spPr>
        <p:txBody>
          <a:bodyPr spcFirstLastPara="1" vert="horz" wrap="square" lIns="91425" tIns="91425" rIns="91425" bIns="91425" rtlCol="0" anchor="t" anchorCtr="0">
            <a:noAutofit/>
          </a:bodyPr>
          <a:lstStyle/>
          <a:p>
            <a:pPr algn="ctr"/>
            <a:r>
              <a:rPr lang="en" dirty="0"/>
              <a:t>Ecole de l’épanouissement, du langage et du bien-</a:t>
            </a:r>
            <a:r>
              <a:rPr lang="en" dirty="0" err="1"/>
              <a:t>être</a:t>
            </a:r>
            <a:endParaRPr dirty="0"/>
          </a:p>
        </p:txBody>
      </p:sp>
      <p:sp>
        <p:nvSpPr>
          <p:cNvPr id="3641" name="Google Shape;3641;p45"/>
          <p:cNvSpPr txBox="1"/>
          <p:nvPr/>
        </p:nvSpPr>
        <p:spPr>
          <a:xfrm>
            <a:off x="111540" y="2559018"/>
            <a:ext cx="4304619" cy="1510828"/>
          </a:xfrm>
          <a:prstGeom prst="rect">
            <a:avLst/>
          </a:prstGeom>
          <a:noFill/>
          <a:ln>
            <a:noFill/>
          </a:ln>
        </p:spPr>
        <p:txBody>
          <a:bodyPr spcFirstLastPara="1" wrap="square" lIns="91425" tIns="91425" rIns="91425" bIns="91425" anchor="t" anchorCtr="0">
            <a:noAutofit/>
          </a:bodyPr>
          <a:lstStyle/>
          <a:p>
            <a:pPr marL="285750" indent="-285750">
              <a:buFontTx/>
              <a:buChar char="-"/>
            </a:pPr>
            <a:r>
              <a:rPr lang="en" sz="1800" b="1" dirty="0">
                <a:solidFill>
                  <a:schemeClr val="dk2"/>
                </a:solidFill>
                <a:latin typeface="Patrick Hand"/>
                <a:ea typeface="Patrick Hand"/>
                <a:cs typeface="Patrick Hand"/>
                <a:sym typeface="Patrick Hand"/>
              </a:rPr>
              <a:t>Recommandations pédagogiques </a:t>
            </a:r>
          </a:p>
          <a:p>
            <a:r>
              <a:rPr lang="en" sz="1800" b="1" dirty="0">
                <a:solidFill>
                  <a:schemeClr val="dk2"/>
                </a:solidFill>
                <a:latin typeface="Patrick Hand"/>
                <a:ea typeface="Patrick Hand"/>
                <a:cs typeface="Patrick Hand"/>
                <a:sym typeface="Patrick Hand"/>
              </a:rPr>
              <a:t>      (29.05.19) </a:t>
            </a:r>
          </a:p>
          <a:p>
            <a:r>
              <a:rPr lang="en" sz="1800" b="1" dirty="0">
                <a:solidFill>
                  <a:schemeClr val="dk2"/>
                </a:solidFill>
                <a:latin typeface="Patrick Hand"/>
                <a:ea typeface="Patrick Hand"/>
                <a:cs typeface="Patrick Hand"/>
                <a:sym typeface="Patrick Hand"/>
              </a:rPr>
              <a:t>-    Instruction obligatoire à 3 ans (28.07.19)</a:t>
            </a:r>
          </a:p>
          <a:p>
            <a:pPr marL="285750" indent="-285750">
              <a:buFontTx/>
              <a:buChar char="-"/>
            </a:pPr>
            <a:r>
              <a:rPr lang="en" sz="1800" b="1" dirty="0">
                <a:solidFill>
                  <a:schemeClr val="dk2"/>
                </a:solidFill>
                <a:latin typeface="Patrick Hand"/>
                <a:ea typeface="Patrick Hand"/>
                <a:cs typeface="Patrick Hand"/>
                <a:sym typeface="Patrick Hand"/>
              </a:rPr>
              <a:t>Publication de deux guides : vocabulaire, phonologie (11.09.19)</a:t>
            </a:r>
          </a:p>
        </p:txBody>
      </p:sp>
      <p:sp>
        <p:nvSpPr>
          <p:cNvPr id="3644" name="Google Shape;3644;p45"/>
          <p:cNvSpPr txBox="1"/>
          <p:nvPr/>
        </p:nvSpPr>
        <p:spPr>
          <a:xfrm>
            <a:off x="4778445" y="2591593"/>
            <a:ext cx="1579698" cy="1466864"/>
          </a:xfrm>
          <a:prstGeom prst="rect">
            <a:avLst/>
          </a:prstGeom>
          <a:noFill/>
          <a:ln>
            <a:noFill/>
          </a:ln>
        </p:spPr>
        <p:txBody>
          <a:bodyPr spcFirstLastPara="1" wrap="square" lIns="91425" tIns="91425" rIns="91425" bIns="91425" anchor="t" anchorCtr="0">
            <a:noAutofit/>
          </a:bodyPr>
          <a:lstStyle/>
          <a:p>
            <a:pPr algn="ctr"/>
            <a:r>
              <a:rPr lang="fr-FR" sz="1800" b="1" dirty="0">
                <a:solidFill>
                  <a:schemeClr val="dk2"/>
                </a:solidFill>
                <a:latin typeface="Patrick Hand"/>
                <a:ea typeface="Patrick Hand"/>
                <a:cs typeface="Patrick Hand"/>
                <a:sym typeface="Patrick Hand"/>
              </a:rPr>
              <a:t>Publication de la ressource « Je rentre au CP » (2020)</a:t>
            </a:r>
            <a:endParaRPr sz="1800" b="1" dirty="0">
              <a:solidFill>
                <a:schemeClr val="dk2"/>
              </a:solidFill>
              <a:latin typeface="Patrick Hand"/>
              <a:ea typeface="Patrick Hand"/>
              <a:cs typeface="Patrick Hand"/>
              <a:sym typeface="Patrick Hand"/>
            </a:endParaRPr>
          </a:p>
        </p:txBody>
      </p:sp>
      <p:sp>
        <p:nvSpPr>
          <p:cNvPr id="3650" name="Google Shape;3650;p45"/>
          <p:cNvSpPr txBox="1"/>
          <p:nvPr/>
        </p:nvSpPr>
        <p:spPr>
          <a:xfrm>
            <a:off x="6883913" y="2528161"/>
            <a:ext cx="2197767" cy="1467061"/>
          </a:xfrm>
          <a:prstGeom prst="rect">
            <a:avLst/>
          </a:prstGeom>
          <a:noFill/>
          <a:ln>
            <a:noFill/>
          </a:ln>
        </p:spPr>
        <p:txBody>
          <a:bodyPr spcFirstLastPara="1" wrap="square" lIns="91425" tIns="91425" rIns="91425" bIns="91425" anchor="b" anchorCtr="0">
            <a:noAutofit/>
          </a:bodyPr>
          <a:lstStyle/>
          <a:p>
            <a:pPr algn="ctr"/>
            <a:r>
              <a:rPr lang="en" sz="1800" b="1" dirty="0">
                <a:solidFill>
                  <a:schemeClr val="dk2"/>
                </a:solidFill>
                <a:latin typeface="Patrick Hand"/>
                <a:ea typeface="Patrick Hand"/>
                <a:cs typeface="Patrick Hand"/>
                <a:sym typeface="Patrick Hand"/>
              </a:rPr>
              <a:t>Nouveau programme d’enseignement de l’école maternelle, (2021)</a:t>
            </a:r>
            <a:endParaRPr sz="1800" b="1" dirty="0">
              <a:solidFill>
                <a:schemeClr val="dk2"/>
              </a:solidFill>
              <a:latin typeface="Patrick Hand"/>
              <a:ea typeface="Patrick Hand"/>
              <a:cs typeface="Patrick Hand"/>
              <a:sym typeface="Patrick Hand"/>
            </a:endParaRPr>
          </a:p>
        </p:txBody>
      </p:sp>
      <p:sp>
        <p:nvSpPr>
          <p:cNvPr id="3652" name="Google Shape;3652;p45"/>
          <p:cNvSpPr/>
          <p:nvPr/>
        </p:nvSpPr>
        <p:spPr>
          <a:xfrm rot="13545">
            <a:off x="3291661" y="2489826"/>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53" name="Google Shape;3653;p45"/>
          <p:cNvGrpSpPr/>
          <p:nvPr/>
        </p:nvGrpSpPr>
        <p:grpSpPr>
          <a:xfrm>
            <a:off x="1095624" y="1923051"/>
            <a:ext cx="7720576" cy="2891610"/>
            <a:chOff x="1095623" y="2075450"/>
            <a:chExt cx="7720576" cy="2891610"/>
          </a:xfrm>
        </p:grpSpPr>
        <p:sp>
          <p:nvSpPr>
            <p:cNvPr id="3654" name="Google Shape;3654;p45"/>
            <p:cNvSpPr/>
            <p:nvPr/>
          </p:nvSpPr>
          <p:spPr>
            <a:xfrm rot="13545">
              <a:off x="5872821" y="2482714"/>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5" name="Google Shape;3655;p45"/>
            <p:cNvSpPr/>
            <p:nvPr/>
          </p:nvSpPr>
          <p:spPr>
            <a:xfrm rot="13545">
              <a:off x="5702900" y="2522334"/>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56" name="Google Shape;3656;p45"/>
            <p:cNvGrpSpPr/>
            <p:nvPr/>
          </p:nvGrpSpPr>
          <p:grpSpPr>
            <a:xfrm>
              <a:off x="1095623" y="2075450"/>
              <a:ext cx="7720576" cy="2891610"/>
              <a:chOff x="1095623" y="2075450"/>
              <a:chExt cx="7720576" cy="2891610"/>
            </a:xfrm>
          </p:grpSpPr>
          <p:sp>
            <p:nvSpPr>
              <p:cNvPr id="3657" name="Google Shape;3657;p45"/>
              <p:cNvSpPr/>
              <p:nvPr/>
            </p:nvSpPr>
            <p:spPr>
              <a:xfrm rot="-10786615">
                <a:off x="1577153" y="233145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8" name="Google Shape;3658;p45"/>
              <p:cNvSpPr/>
              <p:nvPr/>
            </p:nvSpPr>
            <p:spPr>
              <a:xfrm rot="13385" flipH="1">
                <a:off x="6154097" y="2326876"/>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59" name="Google Shape;3659;p45"/>
              <p:cNvSpPr/>
              <p:nvPr/>
            </p:nvSpPr>
            <p:spPr>
              <a:xfrm rot="13385" flipH="1">
                <a:off x="6921280" y="2336120"/>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0" name="Google Shape;3660;p45"/>
              <p:cNvSpPr/>
              <p:nvPr/>
            </p:nvSpPr>
            <p:spPr>
              <a:xfrm rot="1453787" flipH="1">
                <a:off x="7117126" y="2243540"/>
                <a:ext cx="74832" cy="62456"/>
              </a:xfrm>
              <a:custGeom>
                <a:avLst/>
                <a:gdLst/>
                <a:ahLst/>
                <a:cxnLst/>
                <a:rect l="l" t="t" r="r" b="b"/>
                <a:pathLst>
                  <a:path w="4662" h="3891" extrusionOk="0">
                    <a:moveTo>
                      <a:pt x="258" y="1"/>
                    </a:moveTo>
                    <a:cubicBezTo>
                      <a:pt x="129" y="1"/>
                      <a:pt x="0" y="290"/>
                      <a:pt x="0" y="547"/>
                    </a:cubicBezTo>
                    <a:cubicBezTo>
                      <a:pt x="0" y="933"/>
                      <a:pt x="258" y="1351"/>
                      <a:pt x="804" y="1736"/>
                    </a:cubicBezTo>
                    <a:lnTo>
                      <a:pt x="1190" y="2026"/>
                    </a:lnTo>
                    <a:cubicBezTo>
                      <a:pt x="2122" y="2540"/>
                      <a:pt x="2926" y="3087"/>
                      <a:pt x="3858" y="3633"/>
                    </a:cubicBezTo>
                    <a:cubicBezTo>
                      <a:pt x="4147" y="3762"/>
                      <a:pt x="4404" y="3890"/>
                      <a:pt x="4661" y="3890"/>
                    </a:cubicBezTo>
                    <a:cubicBezTo>
                      <a:pt x="4661" y="3633"/>
                      <a:pt x="4661" y="3344"/>
                      <a:pt x="4533" y="3087"/>
                    </a:cubicBezTo>
                    <a:cubicBezTo>
                      <a:pt x="3858" y="1608"/>
                      <a:pt x="2540" y="1094"/>
                      <a:pt x="1190" y="419"/>
                    </a:cubicBezTo>
                    <a:cubicBezTo>
                      <a:pt x="933" y="419"/>
                      <a:pt x="643" y="290"/>
                      <a:pt x="386" y="129"/>
                    </a:cubicBezTo>
                    <a:cubicBezTo>
                      <a:pt x="386" y="1"/>
                      <a:pt x="258" y="1"/>
                      <a:pt x="258"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1" name="Google Shape;3661;p45"/>
              <p:cNvSpPr/>
              <p:nvPr/>
            </p:nvSpPr>
            <p:spPr>
              <a:xfrm rot="1453787" flipH="1">
                <a:off x="7285912" y="2228961"/>
                <a:ext cx="83612" cy="44896"/>
              </a:xfrm>
              <a:custGeom>
                <a:avLst/>
                <a:gdLst/>
                <a:ahLst/>
                <a:cxnLst/>
                <a:rect l="l" t="t" r="r" b="b"/>
                <a:pathLst>
                  <a:path w="5209" h="2797" extrusionOk="0">
                    <a:moveTo>
                      <a:pt x="515" y="0"/>
                    </a:moveTo>
                    <a:cubicBezTo>
                      <a:pt x="129" y="129"/>
                      <a:pt x="129" y="257"/>
                      <a:pt x="129" y="257"/>
                    </a:cubicBezTo>
                    <a:cubicBezTo>
                      <a:pt x="1" y="386"/>
                      <a:pt x="129" y="515"/>
                      <a:pt x="129" y="804"/>
                    </a:cubicBezTo>
                    <a:cubicBezTo>
                      <a:pt x="258" y="932"/>
                      <a:pt x="515" y="1061"/>
                      <a:pt x="804" y="1190"/>
                    </a:cubicBezTo>
                    <a:cubicBezTo>
                      <a:pt x="1061" y="1318"/>
                      <a:pt x="1479" y="1607"/>
                      <a:pt x="1865" y="1865"/>
                    </a:cubicBezTo>
                    <a:cubicBezTo>
                      <a:pt x="2283" y="1993"/>
                      <a:pt x="2669" y="2283"/>
                      <a:pt x="3087" y="2411"/>
                    </a:cubicBezTo>
                    <a:cubicBezTo>
                      <a:pt x="3601" y="2668"/>
                      <a:pt x="4019" y="2797"/>
                      <a:pt x="4276" y="2797"/>
                    </a:cubicBezTo>
                    <a:cubicBezTo>
                      <a:pt x="4694" y="2797"/>
                      <a:pt x="4951" y="2797"/>
                      <a:pt x="5208" y="2540"/>
                    </a:cubicBezTo>
                    <a:lnTo>
                      <a:pt x="5080" y="2411"/>
                    </a:lnTo>
                    <a:cubicBezTo>
                      <a:pt x="4822" y="2122"/>
                      <a:pt x="4533" y="1865"/>
                      <a:pt x="4276" y="1607"/>
                    </a:cubicBezTo>
                    <a:cubicBezTo>
                      <a:pt x="3472" y="1190"/>
                      <a:pt x="2540" y="804"/>
                      <a:pt x="1736" y="386"/>
                    </a:cubicBezTo>
                    <a:lnTo>
                      <a:pt x="933" y="129"/>
                    </a:lnTo>
                    <a:cubicBezTo>
                      <a:pt x="933" y="0"/>
                      <a:pt x="804" y="0"/>
                      <a:pt x="67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2" name="Google Shape;3662;p45"/>
              <p:cNvSpPr/>
              <p:nvPr/>
            </p:nvSpPr>
            <p:spPr>
              <a:xfrm rot="1453787" flipH="1">
                <a:off x="7466469" y="2256931"/>
                <a:ext cx="92360" cy="25811"/>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663" name="Google Shape;3663;p45"/>
              <p:cNvGrpSpPr/>
              <p:nvPr/>
            </p:nvGrpSpPr>
            <p:grpSpPr>
              <a:xfrm>
                <a:off x="3946901" y="4239949"/>
                <a:ext cx="1164192" cy="727111"/>
                <a:chOff x="4185301" y="4239949"/>
                <a:chExt cx="1164192" cy="727111"/>
              </a:xfrm>
            </p:grpSpPr>
            <p:sp>
              <p:nvSpPr>
                <p:cNvPr id="3664" name="Google Shape;3664;p45"/>
                <p:cNvSpPr/>
                <p:nvPr/>
              </p:nvSpPr>
              <p:spPr>
                <a:xfrm rot="557089">
                  <a:off x="5008787" y="4435847"/>
                  <a:ext cx="290010" cy="177721"/>
                </a:xfrm>
                <a:custGeom>
                  <a:avLst/>
                  <a:gdLst/>
                  <a:ahLst/>
                  <a:cxnLst/>
                  <a:rect l="l" t="t" r="r" b="b"/>
                  <a:pathLst>
                    <a:path w="18066" h="11071" extrusionOk="0">
                      <a:moveTo>
                        <a:pt x="585" y="1"/>
                      </a:moveTo>
                      <a:cubicBezTo>
                        <a:pt x="431" y="1"/>
                        <a:pt x="282" y="30"/>
                        <a:pt x="129" y="77"/>
                      </a:cubicBezTo>
                      <a:lnTo>
                        <a:pt x="1" y="77"/>
                      </a:lnTo>
                      <a:lnTo>
                        <a:pt x="258" y="495"/>
                      </a:lnTo>
                      <a:cubicBezTo>
                        <a:pt x="386" y="752"/>
                        <a:pt x="676" y="881"/>
                        <a:pt x="933" y="1138"/>
                      </a:cubicBezTo>
                      <a:cubicBezTo>
                        <a:pt x="1479" y="1685"/>
                        <a:pt x="1994" y="2103"/>
                        <a:pt x="2540" y="2488"/>
                      </a:cubicBezTo>
                      <a:cubicBezTo>
                        <a:pt x="6430" y="4899"/>
                        <a:pt x="10576" y="7310"/>
                        <a:pt x="15269" y="10139"/>
                      </a:cubicBezTo>
                      <a:cubicBezTo>
                        <a:pt x="15816" y="10524"/>
                        <a:pt x="16459" y="10653"/>
                        <a:pt x="17134" y="10942"/>
                      </a:cubicBezTo>
                      <a:cubicBezTo>
                        <a:pt x="17262" y="10942"/>
                        <a:pt x="17423" y="11071"/>
                        <a:pt x="17552" y="11071"/>
                      </a:cubicBezTo>
                      <a:lnTo>
                        <a:pt x="18066" y="11071"/>
                      </a:lnTo>
                      <a:lnTo>
                        <a:pt x="17937" y="10942"/>
                      </a:lnTo>
                      <a:cubicBezTo>
                        <a:pt x="17809" y="10782"/>
                        <a:pt x="17680" y="10653"/>
                        <a:pt x="17423" y="10524"/>
                      </a:cubicBezTo>
                      <a:cubicBezTo>
                        <a:pt x="17005" y="10139"/>
                        <a:pt x="16459" y="9592"/>
                        <a:pt x="15944" y="9335"/>
                      </a:cubicBezTo>
                      <a:cubicBezTo>
                        <a:pt x="13534" y="7856"/>
                        <a:pt x="11123" y="6378"/>
                        <a:pt x="8712" y="5028"/>
                      </a:cubicBezTo>
                      <a:cubicBezTo>
                        <a:pt x="6976" y="3967"/>
                        <a:pt x="5208" y="2906"/>
                        <a:pt x="3344" y="1813"/>
                      </a:cubicBezTo>
                      <a:cubicBezTo>
                        <a:pt x="2797" y="1428"/>
                        <a:pt x="2154" y="881"/>
                        <a:pt x="1479" y="335"/>
                      </a:cubicBezTo>
                      <a:cubicBezTo>
                        <a:pt x="1133" y="90"/>
                        <a:pt x="851" y="1"/>
                        <a:pt x="58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5" name="Google Shape;3665;p45"/>
                <p:cNvSpPr/>
                <p:nvPr/>
              </p:nvSpPr>
              <p:spPr>
                <a:xfrm rot="557089">
                  <a:off x="4223254" y="4324082"/>
                  <a:ext cx="1088285" cy="558847"/>
                </a:xfrm>
                <a:custGeom>
                  <a:avLst/>
                  <a:gdLst/>
                  <a:ahLst/>
                  <a:cxnLst/>
                  <a:rect l="l" t="t" r="r" b="b"/>
                  <a:pathLst>
                    <a:path w="67794" h="34813" extrusionOk="0">
                      <a:moveTo>
                        <a:pt x="44874" y="22244"/>
                      </a:moveTo>
                      <a:lnTo>
                        <a:pt x="45549" y="23980"/>
                      </a:lnTo>
                      <a:lnTo>
                        <a:pt x="45164" y="24108"/>
                      </a:lnTo>
                      <a:cubicBezTo>
                        <a:pt x="41531" y="24366"/>
                        <a:pt x="38060" y="25169"/>
                        <a:pt x="34717" y="26133"/>
                      </a:cubicBezTo>
                      <a:cubicBezTo>
                        <a:pt x="32306" y="26776"/>
                        <a:pt x="29734" y="27451"/>
                        <a:pt x="27324" y="27869"/>
                      </a:cubicBezTo>
                      <a:lnTo>
                        <a:pt x="27195" y="27323"/>
                      </a:lnTo>
                      <a:lnTo>
                        <a:pt x="30538" y="26391"/>
                      </a:lnTo>
                      <a:cubicBezTo>
                        <a:pt x="35231" y="25041"/>
                        <a:pt x="39924" y="23723"/>
                        <a:pt x="44617" y="22373"/>
                      </a:cubicBezTo>
                      <a:lnTo>
                        <a:pt x="44874" y="22244"/>
                      </a:lnTo>
                      <a:close/>
                      <a:moveTo>
                        <a:pt x="31084" y="0"/>
                      </a:moveTo>
                      <a:cubicBezTo>
                        <a:pt x="30699" y="129"/>
                        <a:pt x="30281" y="129"/>
                        <a:pt x="29895" y="257"/>
                      </a:cubicBezTo>
                      <a:cubicBezTo>
                        <a:pt x="28545" y="546"/>
                        <a:pt x="27066" y="804"/>
                        <a:pt x="25716" y="1221"/>
                      </a:cubicBezTo>
                      <a:lnTo>
                        <a:pt x="23466" y="1736"/>
                      </a:lnTo>
                      <a:lnTo>
                        <a:pt x="23466" y="1350"/>
                      </a:lnTo>
                      <a:lnTo>
                        <a:pt x="23466" y="1061"/>
                      </a:lnTo>
                      <a:cubicBezTo>
                        <a:pt x="23305" y="1221"/>
                        <a:pt x="23305" y="1221"/>
                        <a:pt x="23177" y="1221"/>
                      </a:cubicBezTo>
                      <a:cubicBezTo>
                        <a:pt x="22791" y="1607"/>
                        <a:pt x="22502" y="1864"/>
                        <a:pt x="22245" y="2154"/>
                      </a:cubicBezTo>
                      <a:lnTo>
                        <a:pt x="21570" y="2957"/>
                      </a:lnTo>
                      <a:cubicBezTo>
                        <a:pt x="18645" y="6975"/>
                        <a:pt x="15430" y="11251"/>
                        <a:pt x="12473" y="15397"/>
                      </a:cubicBezTo>
                      <a:cubicBezTo>
                        <a:pt x="8198" y="21312"/>
                        <a:pt x="4694" y="26391"/>
                        <a:pt x="1479" y="31759"/>
                      </a:cubicBezTo>
                      <a:lnTo>
                        <a:pt x="1094" y="32562"/>
                      </a:lnTo>
                      <a:lnTo>
                        <a:pt x="290" y="33752"/>
                      </a:lnTo>
                      <a:cubicBezTo>
                        <a:pt x="161" y="34170"/>
                        <a:pt x="1" y="34298"/>
                        <a:pt x="161" y="34427"/>
                      </a:cubicBezTo>
                      <a:lnTo>
                        <a:pt x="804" y="34427"/>
                      </a:lnTo>
                      <a:cubicBezTo>
                        <a:pt x="804" y="34427"/>
                        <a:pt x="965" y="34427"/>
                        <a:pt x="965" y="34555"/>
                      </a:cubicBezTo>
                      <a:cubicBezTo>
                        <a:pt x="1222" y="34684"/>
                        <a:pt x="1479" y="34812"/>
                        <a:pt x="1897" y="34812"/>
                      </a:cubicBezTo>
                      <a:cubicBezTo>
                        <a:pt x="2412" y="34812"/>
                        <a:pt x="2829" y="34555"/>
                        <a:pt x="3376" y="34427"/>
                      </a:cubicBezTo>
                      <a:cubicBezTo>
                        <a:pt x="3633" y="34298"/>
                        <a:pt x="3890" y="34170"/>
                        <a:pt x="4180" y="34170"/>
                      </a:cubicBezTo>
                      <a:cubicBezTo>
                        <a:pt x="4822" y="34009"/>
                        <a:pt x="5369" y="33752"/>
                        <a:pt x="6044" y="33623"/>
                      </a:cubicBezTo>
                      <a:cubicBezTo>
                        <a:pt x="8455" y="32820"/>
                        <a:pt x="10866" y="32145"/>
                        <a:pt x="13534" y="31759"/>
                      </a:cubicBezTo>
                      <a:cubicBezTo>
                        <a:pt x="15430" y="31598"/>
                        <a:pt x="17423" y="31084"/>
                        <a:pt x="19448" y="30537"/>
                      </a:cubicBezTo>
                      <a:cubicBezTo>
                        <a:pt x="20252" y="30409"/>
                        <a:pt x="21055" y="30152"/>
                        <a:pt x="21859" y="29991"/>
                      </a:cubicBezTo>
                      <a:lnTo>
                        <a:pt x="23048" y="29734"/>
                      </a:lnTo>
                      <a:cubicBezTo>
                        <a:pt x="26520" y="28930"/>
                        <a:pt x="29895" y="28126"/>
                        <a:pt x="33367" y="27451"/>
                      </a:cubicBezTo>
                      <a:cubicBezTo>
                        <a:pt x="35231" y="26937"/>
                        <a:pt x="37128" y="26519"/>
                        <a:pt x="39121" y="26133"/>
                      </a:cubicBezTo>
                      <a:cubicBezTo>
                        <a:pt x="40599" y="25716"/>
                        <a:pt x="41949" y="25330"/>
                        <a:pt x="43396" y="25041"/>
                      </a:cubicBezTo>
                      <a:cubicBezTo>
                        <a:pt x="43685" y="24912"/>
                        <a:pt x="43942" y="24912"/>
                        <a:pt x="44360" y="24912"/>
                      </a:cubicBezTo>
                      <a:cubicBezTo>
                        <a:pt x="44746" y="24783"/>
                        <a:pt x="45164" y="24655"/>
                        <a:pt x="45549" y="24655"/>
                      </a:cubicBezTo>
                      <a:cubicBezTo>
                        <a:pt x="45678" y="24526"/>
                        <a:pt x="45807" y="24366"/>
                        <a:pt x="45807" y="24237"/>
                      </a:cubicBezTo>
                      <a:cubicBezTo>
                        <a:pt x="45807" y="23851"/>
                        <a:pt x="45807" y="23433"/>
                        <a:pt x="45678" y="22919"/>
                      </a:cubicBezTo>
                      <a:lnTo>
                        <a:pt x="45678" y="22244"/>
                      </a:lnTo>
                      <a:lnTo>
                        <a:pt x="45678" y="22115"/>
                      </a:lnTo>
                      <a:lnTo>
                        <a:pt x="45807" y="21955"/>
                      </a:lnTo>
                      <a:cubicBezTo>
                        <a:pt x="45967" y="21955"/>
                        <a:pt x="45967" y="21826"/>
                        <a:pt x="46096" y="21826"/>
                      </a:cubicBezTo>
                      <a:cubicBezTo>
                        <a:pt x="46900" y="21569"/>
                        <a:pt x="47575" y="21440"/>
                        <a:pt x="48378" y="21151"/>
                      </a:cubicBezTo>
                      <a:cubicBezTo>
                        <a:pt x="50114" y="20637"/>
                        <a:pt x="51721" y="20090"/>
                        <a:pt x="53457" y="19544"/>
                      </a:cubicBezTo>
                      <a:cubicBezTo>
                        <a:pt x="54936" y="19158"/>
                        <a:pt x="56414" y="18740"/>
                        <a:pt x="58022" y="18226"/>
                      </a:cubicBezTo>
                      <a:cubicBezTo>
                        <a:pt x="60272" y="17679"/>
                        <a:pt x="62554" y="16876"/>
                        <a:pt x="64836" y="16201"/>
                      </a:cubicBezTo>
                      <a:cubicBezTo>
                        <a:pt x="65640" y="15944"/>
                        <a:pt x="66315" y="15687"/>
                        <a:pt x="66990" y="15269"/>
                      </a:cubicBezTo>
                      <a:cubicBezTo>
                        <a:pt x="67247" y="15140"/>
                        <a:pt x="67504" y="15011"/>
                        <a:pt x="67793" y="14883"/>
                      </a:cubicBezTo>
                      <a:lnTo>
                        <a:pt x="67793" y="14722"/>
                      </a:lnTo>
                      <a:lnTo>
                        <a:pt x="66186" y="14722"/>
                      </a:lnTo>
                      <a:lnTo>
                        <a:pt x="65768" y="14883"/>
                      </a:lnTo>
                      <a:cubicBezTo>
                        <a:pt x="59629" y="16747"/>
                        <a:pt x="53457" y="18483"/>
                        <a:pt x="47285" y="20219"/>
                      </a:cubicBezTo>
                      <a:cubicBezTo>
                        <a:pt x="32820" y="24526"/>
                        <a:pt x="17680" y="28930"/>
                        <a:pt x="2829" y="33495"/>
                      </a:cubicBezTo>
                      <a:lnTo>
                        <a:pt x="1897" y="33752"/>
                      </a:lnTo>
                      <a:lnTo>
                        <a:pt x="2572" y="33077"/>
                      </a:lnTo>
                      <a:lnTo>
                        <a:pt x="2829" y="32820"/>
                      </a:lnTo>
                      <a:cubicBezTo>
                        <a:pt x="2958" y="32691"/>
                        <a:pt x="3087" y="32402"/>
                        <a:pt x="3215" y="32273"/>
                      </a:cubicBezTo>
                      <a:lnTo>
                        <a:pt x="5626" y="30666"/>
                      </a:lnTo>
                      <a:cubicBezTo>
                        <a:pt x="8198" y="28930"/>
                        <a:pt x="10737" y="27066"/>
                        <a:pt x="13276" y="25458"/>
                      </a:cubicBezTo>
                      <a:lnTo>
                        <a:pt x="13951" y="24912"/>
                      </a:lnTo>
                      <a:cubicBezTo>
                        <a:pt x="20509" y="20637"/>
                        <a:pt x="27195" y="16072"/>
                        <a:pt x="34170" y="11926"/>
                      </a:cubicBezTo>
                      <a:cubicBezTo>
                        <a:pt x="35906" y="10993"/>
                        <a:pt x="37642" y="9772"/>
                        <a:pt x="39378" y="8711"/>
                      </a:cubicBezTo>
                      <a:cubicBezTo>
                        <a:pt x="40342" y="8165"/>
                        <a:pt x="41274" y="7490"/>
                        <a:pt x="42206" y="6975"/>
                      </a:cubicBezTo>
                      <a:cubicBezTo>
                        <a:pt x="43557" y="6172"/>
                        <a:pt x="44746" y="5368"/>
                        <a:pt x="46096" y="4565"/>
                      </a:cubicBezTo>
                      <a:lnTo>
                        <a:pt x="47414" y="3761"/>
                      </a:lnTo>
                      <a:lnTo>
                        <a:pt x="47414" y="3472"/>
                      </a:lnTo>
                      <a:lnTo>
                        <a:pt x="47157" y="3472"/>
                      </a:lnTo>
                      <a:cubicBezTo>
                        <a:pt x="46482" y="3761"/>
                        <a:pt x="45678" y="4018"/>
                        <a:pt x="45003" y="4436"/>
                      </a:cubicBezTo>
                      <a:cubicBezTo>
                        <a:pt x="42881" y="5625"/>
                        <a:pt x="40728" y="6975"/>
                        <a:pt x="38574" y="8165"/>
                      </a:cubicBezTo>
                      <a:lnTo>
                        <a:pt x="38317" y="8454"/>
                      </a:lnTo>
                      <a:cubicBezTo>
                        <a:pt x="37385" y="8968"/>
                        <a:pt x="36581" y="9515"/>
                        <a:pt x="35778" y="10061"/>
                      </a:cubicBezTo>
                      <a:cubicBezTo>
                        <a:pt x="35360" y="10190"/>
                        <a:pt x="34974" y="10447"/>
                        <a:pt x="34556" y="10704"/>
                      </a:cubicBezTo>
                      <a:lnTo>
                        <a:pt x="34299" y="10993"/>
                      </a:lnTo>
                      <a:lnTo>
                        <a:pt x="34170" y="10576"/>
                      </a:lnTo>
                      <a:lnTo>
                        <a:pt x="34170" y="10447"/>
                      </a:lnTo>
                      <a:lnTo>
                        <a:pt x="34170" y="10190"/>
                      </a:lnTo>
                      <a:cubicBezTo>
                        <a:pt x="34170" y="9643"/>
                        <a:pt x="34299" y="9097"/>
                        <a:pt x="34427" y="8583"/>
                      </a:cubicBezTo>
                      <a:cubicBezTo>
                        <a:pt x="34556" y="7361"/>
                        <a:pt x="34717" y="6043"/>
                        <a:pt x="34845" y="4822"/>
                      </a:cubicBezTo>
                      <a:cubicBezTo>
                        <a:pt x="34974" y="4147"/>
                        <a:pt x="34974" y="3472"/>
                        <a:pt x="34845" y="2539"/>
                      </a:cubicBezTo>
                      <a:lnTo>
                        <a:pt x="34556" y="2282"/>
                      </a:lnTo>
                      <a:cubicBezTo>
                        <a:pt x="34556" y="2411"/>
                        <a:pt x="34427" y="2539"/>
                        <a:pt x="34299" y="2668"/>
                      </a:cubicBezTo>
                      <a:lnTo>
                        <a:pt x="34299" y="2957"/>
                      </a:lnTo>
                      <a:cubicBezTo>
                        <a:pt x="34042" y="4436"/>
                        <a:pt x="33752" y="6043"/>
                        <a:pt x="33495" y="7490"/>
                      </a:cubicBezTo>
                      <a:lnTo>
                        <a:pt x="32949" y="11508"/>
                      </a:lnTo>
                      <a:lnTo>
                        <a:pt x="32820" y="11668"/>
                      </a:lnTo>
                      <a:cubicBezTo>
                        <a:pt x="24527" y="17004"/>
                        <a:pt x="16234" y="22373"/>
                        <a:pt x="8037" y="27741"/>
                      </a:cubicBezTo>
                      <a:lnTo>
                        <a:pt x="6044" y="29059"/>
                      </a:lnTo>
                      <a:lnTo>
                        <a:pt x="7908" y="27194"/>
                      </a:lnTo>
                      <a:cubicBezTo>
                        <a:pt x="8037" y="26937"/>
                        <a:pt x="8198" y="26776"/>
                        <a:pt x="8455" y="26648"/>
                      </a:cubicBezTo>
                      <a:lnTo>
                        <a:pt x="14755" y="20347"/>
                      </a:lnTo>
                      <a:cubicBezTo>
                        <a:pt x="19577" y="15526"/>
                        <a:pt x="24527" y="10865"/>
                        <a:pt x="29349" y="6043"/>
                      </a:cubicBezTo>
                      <a:cubicBezTo>
                        <a:pt x="30699" y="4693"/>
                        <a:pt x="32017" y="3343"/>
                        <a:pt x="33238" y="1864"/>
                      </a:cubicBezTo>
                      <a:lnTo>
                        <a:pt x="33367" y="1736"/>
                      </a:lnTo>
                      <a:cubicBezTo>
                        <a:pt x="33495" y="1607"/>
                        <a:pt x="33624" y="1350"/>
                        <a:pt x="33752" y="1061"/>
                      </a:cubicBezTo>
                      <a:cubicBezTo>
                        <a:pt x="33752" y="932"/>
                        <a:pt x="33913" y="932"/>
                        <a:pt x="33913" y="932"/>
                      </a:cubicBezTo>
                      <a:cubicBezTo>
                        <a:pt x="33752" y="932"/>
                        <a:pt x="33624" y="932"/>
                        <a:pt x="33624" y="1061"/>
                      </a:cubicBezTo>
                      <a:cubicBezTo>
                        <a:pt x="33367" y="1221"/>
                        <a:pt x="33238" y="1350"/>
                        <a:pt x="32949" y="1479"/>
                      </a:cubicBezTo>
                      <a:cubicBezTo>
                        <a:pt x="32692" y="1607"/>
                        <a:pt x="32563" y="1864"/>
                        <a:pt x="32306" y="2025"/>
                      </a:cubicBezTo>
                      <a:cubicBezTo>
                        <a:pt x="31759" y="2411"/>
                        <a:pt x="31502" y="2668"/>
                        <a:pt x="31084" y="2957"/>
                      </a:cubicBezTo>
                      <a:cubicBezTo>
                        <a:pt x="24527" y="9515"/>
                        <a:pt x="17552" y="16201"/>
                        <a:pt x="9933" y="23562"/>
                      </a:cubicBezTo>
                      <a:cubicBezTo>
                        <a:pt x="9001" y="24655"/>
                        <a:pt x="8037" y="25587"/>
                        <a:pt x="7105" y="26519"/>
                      </a:cubicBezTo>
                      <a:cubicBezTo>
                        <a:pt x="6590" y="27066"/>
                        <a:pt x="6172" y="27451"/>
                        <a:pt x="5787" y="27998"/>
                      </a:cubicBezTo>
                      <a:lnTo>
                        <a:pt x="5497" y="28126"/>
                      </a:lnTo>
                      <a:lnTo>
                        <a:pt x="5369" y="27998"/>
                      </a:lnTo>
                      <a:lnTo>
                        <a:pt x="5240" y="27869"/>
                      </a:lnTo>
                      <a:lnTo>
                        <a:pt x="5240" y="27580"/>
                      </a:lnTo>
                      <a:cubicBezTo>
                        <a:pt x="5240" y="27451"/>
                        <a:pt x="5369" y="27451"/>
                        <a:pt x="5369" y="27323"/>
                      </a:cubicBezTo>
                      <a:cubicBezTo>
                        <a:pt x="6172" y="26133"/>
                        <a:pt x="7105" y="24912"/>
                        <a:pt x="7908" y="23562"/>
                      </a:cubicBezTo>
                      <a:cubicBezTo>
                        <a:pt x="9805" y="20765"/>
                        <a:pt x="11926" y="17808"/>
                        <a:pt x="13951" y="15011"/>
                      </a:cubicBezTo>
                      <a:cubicBezTo>
                        <a:pt x="16073" y="11926"/>
                        <a:pt x="18227" y="8840"/>
                        <a:pt x="20380" y="5882"/>
                      </a:cubicBezTo>
                      <a:cubicBezTo>
                        <a:pt x="21184" y="4950"/>
                        <a:pt x="21859" y="3889"/>
                        <a:pt x="22663" y="2957"/>
                      </a:cubicBezTo>
                      <a:cubicBezTo>
                        <a:pt x="22791" y="2668"/>
                        <a:pt x="23048" y="2539"/>
                        <a:pt x="23177" y="2539"/>
                      </a:cubicBezTo>
                      <a:cubicBezTo>
                        <a:pt x="23852" y="2282"/>
                        <a:pt x="24527" y="2154"/>
                        <a:pt x="25073" y="2154"/>
                      </a:cubicBezTo>
                      <a:cubicBezTo>
                        <a:pt x="26006" y="1864"/>
                        <a:pt x="26809" y="1736"/>
                        <a:pt x="27613" y="1607"/>
                      </a:cubicBezTo>
                      <a:cubicBezTo>
                        <a:pt x="28931" y="1350"/>
                        <a:pt x="30152" y="1061"/>
                        <a:pt x="31342" y="804"/>
                      </a:cubicBezTo>
                      <a:cubicBezTo>
                        <a:pt x="32017" y="675"/>
                        <a:pt x="32145" y="546"/>
                        <a:pt x="32017" y="257"/>
                      </a:cubicBezTo>
                      <a:cubicBezTo>
                        <a:pt x="32017" y="129"/>
                        <a:pt x="31888" y="0"/>
                        <a:pt x="3163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666" name="Google Shape;3666;p45"/>
              <p:cNvSpPr/>
              <p:nvPr/>
            </p:nvSpPr>
            <p:spPr>
              <a:xfrm rot="-10786615">
                <a:off x="6358192" y="2325368"/>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7" name="Google Shape;3667;p45"/>
              <p:cNvSpPr/>
              <p:nvPr/>
            </p:nvSpPr>
            <p:spPr>
              <a:xfrm rot="-10786615">
                <a:off x="6540702" y="2364749"/>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8" name="Google Shape;3668;p45"/>
              <p:cNvSpPr/>
              <p:nvPr/>
            </p:nvSpPr>
            <p:spPr>
              <a:xfrm rot="-10786615">
                <a:off x="6721264" y="2367538"/>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69" name="Google Shape;3669;p45"/>
              <p:cNvSpPr/>
              <p:nvPr/>
            </p:nvSpPr>
            <p:spPr>
              <a:xfrm rot="13545">
                <a:off x="6017984" y="2381251"/>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0" name="Google Shape;3670;p45"/>
              <p:cNvSpPr/>
              <p:nvPr/>
            </p:nvSpPr>
            <p:spPr>
              <a:xfrm rot="13545">
                <a:off x="5537327" y="2472756"/>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1" name="Google Shape;3671;p45"/>
              <p:cNvSpPr/>
              <p:nvPr/>
            </p:nvSpPr>
            <p:spPr>
              <a:xfrm rot="13545">
                <a:off x="5346438" y="2374594"/>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2" name="Google Shape;3672;p45"/>
              <p:cNvSpPr/>
              <p:nvPr/>
            </p:nvSpPr>
            <p:spPr>
              <a:xfrm rot="13545">
                <a:off x="5172471" y="227603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3" name="Google Shape;3673;p45"/>
              <p:cNvSpPr/>
              <p:nvPr/>
            </p:nvSpPr>
            <p:spPr>
              <a:xfrm rot="13385" flipH="1">
                <a:off x="4833541" y="236661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4" name="Google Shape;3674;p45"/>
              <p:cNvSpPr/>
              <p:nvPr/>
            </p:nvSpPr>
            <p:spPr>
              <a:xfrm rot="-10786615">
                <a:off x="4270454" y="2355865"/>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5" name="Google Shape;3675;p45"/>
              <p:cNvSpPr/>
              <p:nvPr/>
            </p:nvSpPr>
            <p:spPr>
              <a:xfrm rot="-10786615">
                <a:off x="4452964" y="239524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6" name="Google Shape;3676;p45"/>
              <p:cNvSpPr/>
              <p:nvPr/>
            </p:nvSpPr>
            <p:spPr>
              <a:xfrm rot="-10786615">
                <a:off x="4633525" y="239803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7" name="Google Shape;3677;p45"/>
              <p:cNvSpPr/>
              <p:nvPr/>
            </p:nvSpPr>
            <p:spPr>
              <a:xfrm rot="-3453141">
                <a:off x="5001600" y="227905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8" name="Google Shape;3678;p45"/>
              <p:cNvSpPr/>
              <p:nvPr/>
            </p:nvSpPr>
            <p:spPr>
              <a:xfrm rot="13385" flipH="1">
                <a:off x="3742858" y="2294367"/>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79" name="Google Shape;3679;p45"/>
              <p:cNvSpPr/>
              <p:nvPr/>
            </p:nvSpPr>
            <p:spPr>
              <a:xfrm rot="-10786615">
                <a:off x="3946952" y="2292859"/>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0" name="Google Shape;3680;p45"/>
              <p:cNvSpPr/>
              <p:nvPr/>
            </p:nvSpPr>
            <p:spPr>
              <a:xfrm rot="-10786615">
                <a:off x="4129463" y="2332240"/>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1" name="Google Shape;3681;p45"/>
              <p:cNvSpPr/>
              <p:nvPr/>
            </p:nvSpPr>
            <p:spPr>
              <a:xfrm rot="13545">
                <a:off x="3606745" y="2348742"/>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2" name="Google Shape;3682;p45"/>
              <p:cNvSpPr/>
              <p:nvPr/>
            </p:nvSpPr>
            <p:spPr>
              <a:xfrm rot="13545">
                <a:off x="3461582" y="2450205"/>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3" name="Google Shape;3683;p45"/>
              <p:cNvSpPr/>
              <p:nvPr/>
            </p:nvSpPr>
            <p:spPr>
              <a:xfrm rot="13545">
                <a:off x="3126088" y="2440247"/>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4" name="Google Shape;3684;p45"/>
              <p:cNvSpPr/>
              <p:nvPr/>
            </p:nvSpPr>
            <p:spPr>
              <a:xfrm rot="13545">
                <a:off x="2935198" y="2342086"/>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5" name="Google Shape;3685;p45"/>
              <p:cNvSpPr/>
              <p:nvPr/>
            </p:nvSpPr>
            <p:spPr>
              <a:xfrm rot="13545">
                <a:off x="2761231" y="2243526"/>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6" name="Google Shape;3686;p45"/>
              <p:cNvSpPr/>
              <p:nvPr/>
            </p:nvSpPr>
            <p:spPr>
              <a:xfrm rot="13385" flipH="1">
                <a:off x="2422302" y="2334109"/>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7" name="Google Shape;3687;p45"/>
              <p:cNvSpPr/>
              <p:nvPr/>
            </p:nvSpPr>
            <p:spPr>
              <a:xfrm rot="-10786615">
                <a:off x="1859214" y="2323356"/>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8" name="Google Shape;3688;p45"/>
              <p:cNvSpPr/>
              <p:nvPr/>
            </p:nvSpPr>
            <p:spPr>
              <a:xfrm rot="-10786615">
                <a:off x="2041725" y="2362738"/>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89" name="Google Shape;3689;p45"/>
              <p:cNvSpPr/>
              <p:nvPr/>
            </p:nvSpPr>
            <p:spPr>
              <a:xfrm rot="-10786615">
                <a:off x="2222286" y="2365527"/>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0" name="Google Shape;3690;p45"/>
              <p:cNvSpPr/>
              <p:nvPr/>
            </p:nvSpPr>
            <p:spPr>
              <a:xfrm rot="-3453141">
                <a:off x="2590360" y="2246544"/>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1" name="Google Shape;3691;p45"/>
              <p:cNvSpPr/>
              <p:nvPr/>
            </p:nvSpPr>
            <p:spPr>
              <a:xfrm rot="-10786615">
                <a:off x="1697856" y="232476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2" name="Google Shape;3692;p45"/>
              <p:cNvSpPr/>
              <p:nvPr/>
            </p:nvSpPr>
            <p:spPr>
              <a:xfrm rot="9631252">
                <a:off x="1247220" y="2363787"/>
                <a:ext cx="92359" cy="25810"/>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3" name="Google Shape;3693;p45"/>
              <p:cNvSpPr/>
              <p:nvPr/>
            </p:nvSpPr>
            <p:spPr>
              <a:xfrm rot="9631252">
                <a:off x="1431833" y="2342713"/>
                <a:ext cx="73274" cy="19615"/>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4" name="Google Shape;3694;p45"/>
              <p:cNvSpPr/>
              <p:nvPr/>
            </p:nvSpPr>
            <p:spPr>
              <a:xfrm rot="9631252">
                <a:off x="1095623" y="2420632"/>
                <a:ext cx="86179" cy="23756"/>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5" name="Google Shape;3695;p45"/>
              <p:cNvSpPr/>
              <p:nvPr/>
            </p:nvSpPr>
            <p:spPr>
              <a:xfrm rot="-13385">
                <a:off x="5495894" y="4320526"/>
                <a:ext cx="90328" cy="29954"/>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6" name="Google Shape;3696;p45"/>
              <p:cNvSpPr/>
              <p:nvPr/>
            </p:nvSpPr>
            <p:spPr>
              <a:xfrm rot="10786615" flipH="1">
                <a:off x="5289761" y="4319018"/>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7" name="Google Shape;3697;p45"/>
              <p:cNvSpPr/>
              <p:nvPr/>
            </p:nvSpPr>
            <p:spPr>
              <a:xfrm rot="10786615" flipH="1">
                <a:off x="5126336" y="4358399"/>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8" name="Google Shape;3698;p45"/>
              <p:cNvSpPr/>
              <p:nvPr/>
            </p:nvSpPr>
            <p:spPr>
              <a:xfrm rot="10786615" flipH="1">
                <a:off x="4932869" y="4361188"/>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699" name="Google Shape;3699;p45"/>
              <p:cNvSpPr/>
              <p:nvPr/>
            </p:nvSpPr>
            <p:spPr>
              <a:xfrm rot="-13545" flipH="1">
                <a:off x="5663183" y="4374901"/>
                <a:ext cx="59152" cy="59675"/>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0" name="Google Shape;3700;p45"/>
              <p:cNvSpPr/>
              <p:nvPr/>
            </p:nvSpPr>
            <p:spPr>
              <a:xfrm rot="-13545" flipH="1">
                <a:off x="5782331" y="4476364"/>
                <a:ext cx="85166" cy="34168"/>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1" name="Google Shape;3701;p45"/>
              <p:cNvSpPr/>
              <p:nvPr/>
            </p:nvSpPr>
            <p:spPr>
              <a:xfrm rot="-13545" flipH="1">
                <a:off x="5946145" y="4515984"/>
                <a:ext cx="91274"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2" name="Google Shape;3702;p45"/>
              <p:cNvSpPr/>
              <p:nvPr/>
            </p:nvSpPr>
            <p:spPr>
              <a:xfrm rot="-13545" flipH="1">
                <a:off x="6098965" y="4466406"/>
                <a:ext cx="104027" cy="40815"/>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3" name="Google Shape;3703;p45"/>
              <p:cNvSpPr/>
              <p:nvPr/>
            </p:nvSpPr>
            <p:spPr>
              <a:xfrm rot="-13545" flipH="1">
                <a:off x="6304622" y="4368244"/>
                <a:ext cx="89259" cy="63752"/>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4" name="Google Shape;3704;p45"/>
              <p:cNvSpPr/>
              <p:nvPr/>
            </p:nvSpPr>
            <p:spPr>
              <a:xfrm rot="-13545" flipH="1">
                <a:off x="6463298" y="426968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5" name="Google Shape;3705;p45"/>
              <p:cNvSpPr/>
              <p:nvPr/>
            </p:nvSpPr>
            <p:spPr>
              <a:xfrm rot="-13385">
                <a:off x="6799434" y="436026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6" name="Google Shape;3706;p45"/>
              <p:cNvSpPr/>
              <p:nvPr/>
            </p:nvSpPr>
            <p:spPr>
              <a:xfrm rot="10786615" flipH="1">
                <a:off x="7377499" y="4349515"/>
                <a:ext cx="92367" cy="25813"/>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7" name="Google Shape;3707;p45"/>
              <p:cNvSpPr/>
              <p:nvPr/>
            </p:nvSpPr>
            <p:spPr>
              <a:xfrm rot="10786615" flipH="1">
                <a:off x="7214075" y="438889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8" name="Google Shape;3708;p45"/>
              <p:cNvSpPr/>
              <p:nvPr/>
            </p:nvSpPr>
            <p:spPr>
              <a:xfrm rot="10786615" flipH="1">
                <a:off x="7020607" y="439168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09" name="Google Shape;3709;p45"/>
              <p:cNvSpPr/>
              <p:nvPr/>
            </p:nvSpPr>
            <p:spPr>
              <a:xfrm rot="3453141" flipH="1">
                <a:off x="6634178" y="427270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0" name="Google Shape;3710;p45"/>
              <p:cNvSpPr/>
              <p:nvPr/>
            </p:nvSpPr>
            <p:spPr>
              <a:xfrm rot="-3102411" flipH="1">
                <a:off x="8399831" y="4330039"/>
                <a:ext cx="85168" cy="34169"/>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1" name="Google Shape;3711;p45"/>
              <p:cNvSpPr/>
              <p:nvPr/>
            </p:nvSpPr>
            <p:spPr>
              <a:xfrm rot="-3102411" flipH="1">
                <a:off x="8525105" y="4227320"/>
                <a:ext cx="91275" cy="17354"/>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2" name="Google Shape;3712;p45"/>
              <p:cNvSpPr/>
              <p:nvPr/>
            </p:nvSpPr>
            <p:spPr>
              <a:xfrm rot="-1795378">
                <a:off x="7848590" y="2273538"/>
                <a:ext cx="104023" cy="40813"/>
              </a:xfrm>
              <a:custGeom>
                <a:avLst/>
                <a:gdLst/>
                <a:ahLst/>
                <a:cxnLst/>
                <a:rect l="l" t="t" r="r" b="b"/>
                <a:pathLst>
                  <a:path w="6558" h="2573" extrusionOk="0">
                    <a:moveTo>
                      <a:pt x="547" y="1"/>
                    </a:moveTo>
                    <a:cubicBezTo>
                      <a:pt x="418" y="1"/>
                      <a:pt x="129" y="161"/>
                      <a:pt x="129" y="290"/>
                    </a:cubicBezTo>
                    <a:cubicBezTo>
                      <a:pt x="0" y="290"/>
                      <a:pt x="129" y="547"/>
                      <a:pt x="129" y="676"/>
                    </a:cubicBezTo>
                    <a:lnTo>
                      <a:pt x="547" y="1094"/>
                    </a:lnTo>
                    <a:lnTo>
                      <a:pt x="675" y="1222"/>
                    </a:lnTo>
                    <a:cubicBezTo>
                      <a:pt x="1864" y="2026"/>
                      <a:pt x="3215" y="2572"/>
                      <a:pt x="4693" y="2572"/>
                    </a:cubicBezTo>
                    <a:cubicBezTo>
                      <a:pt x="5368" y="2572"/>
                      <a:pt x="5882" y="2412"/>
                      <a:pt x="6558" y="2283"/>
                    </a:cubicBezTo>
                    <a:cubicBezTo>
                      <a:pt x="6172" y="2154"/>
                      <a:pt x="5754" y="2026"/>
                      <a:pt x="5368" y="1769"/>
                    </a:cubicBezTo>
                    <a:cubicBezTo>
                      <a:pt x="4147" y="1351"/>
                      <a:pt x="2829" y="804"/>
                      <a:pt x="1479" y="290"/>
                    </a:cubicBezTo>
                    <a:lnTo>
                      <a:pt x="1350" y="290"/>
                    </a:lnTo>
                    <a:cubicBezTo>
                      <a:pt x="1061" y="161"/>
                      <a:pt x="804" y="1"/>
                      <a:pt x="547"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3" name="Google Shape;3713;p45"/>
              <p:cNvSpPr/>
              <p:nvPr/>
            </p:nvSpPr>
            <p:spPr>
              <a:xfrm rot="-1795378">
                <a:off x="7640986" y="2286638"/>
                <a:ext cx="89255" cy="63749"/>
              </a:xfrm>
              <a:custGeom>
                <a:avLst/>
                <a:gdLst/>
                <a:ahLst/>
                <a:cxnLst/>
                <a:rect l="l" t="t" r="r" b="b"/>
                <a:pathLst>
                  <a:path w="5627" h="4019" extrusionOk="0">
                    <a:moveTo>
                      <a:pt x="1" y="0"/>
                    </a:moveTo>
                    <a:lnTo>
                      <a:pt x="1" y="675"/>
                    </a:lnTo>
                    <a:lnTo>
                      <a:pt x="419" y="1061"/>
                    </a:lnTo>
                    <a:lnTo>
                      <a:pt x="547" y="1061"/>
                    </a:lnTo>
                    <a:cubicBezTo>
                      <a:pt x="804" y="1479"/>
                      <a:pt x="1222" y="1736"/>
                      <a:pt x="1608" y="1993"/>
                    </a:cubicBezTo>
                    <a:cubicBezTo>
                      <a:pt x="2026" y="2282"/>
                      <a:pt x="2412" y="2668"/>
                      <a:pt x="2669" y="2925"/>
                    </a:cubicBezTo>
                    <a:cubicBezTo>
                      <a:pt x="3472" y="3600"/>
                      <a:pt x="4437" y="3890"/>
                      <a:pt x="5626" y="4018"/>
                    </a:cubicBezTo>
                    <a:cubicBezTo>
                      <a:pt x="4276" y="2411"/>
                      <a:pt x="2540" y="1318"/>
                      <a:pt x="933" y="257"/>
                    </a:cubicBezTo>
                    <a:lnTo>
                      <a:pt x="547" y="0"/>
                    </a:ln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714" name="Google Shape;3714;p45"/>
              <p:cNvGrpSpPr/>
              <p:nvPr/>
            </p:nvGrpSpPr>
            <p:grpSpPr>
              <a:xfrm>
                <a:off x="8061000" y="2181884"/>
                <a:ext cx="755199" cy="1977146"/>
                <a:chOff x="8061000" y="2181884"/>
                <a:chExt cx="755199" cy="1977146"/>
              </a:xfrm>
            </p:grpSpPr>
            <p:grpSp>
              <p:nvGrpSpPr>
                <p:cNvPr id="3715" name="Google Shape;3715;p45"/>
                <p:cNvGrpSpPr/>
                <p:nvPr/>
              </p:nvGrpSpPr>
              <p:grpSpPr>
                <a:xfrm rot="-216038">
                  <a:off x="8422345" y="2192829"/>
                  <a:ext cx="371389" cy="727083"/>
                  <a:chOff x="8915667" y="2383456"/>
                  <a:chExt cx="371399" cy="727102"/>
                </a:xfrm>
              </p:grpSpPr>
              <p:sp>
                <p:nvSpPr>
                  <p:cNvPr id="3716" name="Google Shape;3716;p45"/>
                  <p:cNvSpPr/>
                  <p:nvPr/>
                </p:nvSpPr>
                <p:spPr>
                  <a:xfrm rot="-5400000" flipH="1">
                    <a:off x="9009248" y="3062409"/>
                    <a:ext cx="50164" cy="46134"/>
                  </a:xfrm>
                  <a:custGeom>
                    <a:avLst/>
                    <a:gdLst/>
                    <a:ahLst/>
                    <a:cxnLst/>
                    <a:rect l="l" t="t" r="r" b="b"/>
                    <a:pathLst>
                      <a:path w="3087" h="2839" extrusionOk="0">
                        <a:moveTo>
                          <a:pt x="2926" y="0"/>
                        </a:moveTo>
                        <a:cubicBezTo>
                          <a:pt x="1608" y="0"/>
                          <a:pt x="804" y="932"/>
                          <a:pt x="258" y="1897"/>
                        </a:cubicBezTo>
                        <a:cubicBezTo>
                          <a:pt x="129" y="2154"/>
                          <a:pt x="0" y="2411"/>
                          <a:pt x="386" y="2700"/>
                        </a:cubicBezTo>
                        <a:cubicBezTo>
                          <a:pt x="494" y="2797"/>
                          <a:pt x="598" y="2839"/>
                          <a:pt x="699" y="2839"/>
                        </a:cubicBezTo>
                        <a:cubicBezTo>
                          <a:pt x="868" y="2839"/>
                          <a:pt x="1029" y="2721"/>
                          <a:pt x="1190" y="2540"/>
                        </a:cubicBezTo>
                        <a:cubicBezTo>
                          <a:pt x="1736" y="2025"/>
                          <a:pt x="2283" y="1350"/>
                          <a:pt x="2926" y="547"/>
                        </a:cubicBezTo>
                        <a:cubicBezTo>
                          <a:pt x="3086" y="418"/>
                          <a:pt x="3086" y="290"/>
                          <a:pt x="308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7" name="Google Shape;3717;p45"/>
                  <p:cNvSpPr/>
                  <p:nvPr/>
                </p:nvSpPr>
                <p:spPr>
                  <a:xfrm rot="-5400000" flipH="1">
                    <a:off x="9119119" y="2915457"/>
                    <a:ext cx="97695" cy="74181"/>
                  </a:xfrm>
                  <a:custGeom>
                    <a:avLst/>
                    <a:gdLst/>
                    <a:ahLst/>
                    <a:cxnLst/>
                    <a:rect l="l" t="t" r="r" b="b"/>
                    <a:pathLst>
                      <a:path w="6012" h="4565" extrusionOk="0">
                        <a:moveTo>
                          <a:pt x="6011" y="0"/>
                        </a:moveTo>
                        <a:lnTo>
                          <a:pt x="6011" y="0"/>
                        </a:lnTo>
                        <a:cubicBezTo>
                          <a:pt x="5625" y="161"/>
                          <a:pt x="5336" y="290"/>
                          <a:pt x="5079" y="547"/>
                        </a:cubicBezTo>
                        <a:cubicBezTo>
                          <a:pt x="4532" y="804"/>
                          <a:pt x="4147" y="1222"/>
                          <a:pt x="3729" y="1608"/>
                        </a:cubicBezTo>
                        <a:cubicBezTo>
                          <a:pt x="2668" y="2411"/>
                          <a:pt x="1607" y="3376"/>
                          <a:pt x="257" y="3761"/>
                        </a:cubicBezTo>
                        <a:cubicBezTo>
                          <a:pt x="257" y="3890"/>
                          <a:pt x="257" y="3890"/>
                          <a:pt x="129" y="3890"/>
                        </a:cubicBezTo>
                        <a:cubicBezTo>
                          <a:pt x="129" y="4018"/>
                          <a:pt x="0" y="4308"/>
                          <a:pt x="129" y="4308"/>
                        </a:cubicBezTo>
                        <a:cubicBezTo>
                          <a:pt x="129" y="4436"/>
                          <a:pt x="257" y="4565"/>
                          <a:pt x="386" y="4565"/>
                        </a:cubicBezTo>
                        <a:lnTo>
                          <a:pt x="514" y="4565"/>
                        </a:lnTo>
                        <a:cubicBezTo>
                          <a:pt x="804" y="4565"/>
                          <a:pt x="1189" y="4565"/>
                          <a:pt x="1479" y="4436"/>
                        </a:cubicBezTo>
                        <a:cubicBezTo>
                          <a:pt x="2797" y="3890"/>
                          <a:pt x="4018" y="2958"/>
                          <a:pt x="5079" y="1608"/>
                        </a:cubicBezTo>
                        <a:cubicBezTo>
                          <a:pt x="5336" y="1222"/>
                          <a:pt x="5625" y="675"/>
                          <a:pt x="5882" y="290"/>
                        </a:cubicBezTo>
                        <a:cubicBezTo>
                          <a:pt x="6011" y="161"/>
                          <a:pt x="6011" y="161"/>
                          <a:pt x="601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8" name="Google Shape;3718;p45"/>
                  <p:cNvSpPr/>
                  <p:nvPr/>
                </p:nvSpPr>
                <p:spPr>
                  <a:xfrm rot="-5400000" flipH="1">
                    <a:off x="9226454" y="2740718"/>
                    <a:ext cx="100311" cy="20914"/>
                  </a:xfrm>
                  <a:custGeom>
                    <a:avLst/>
                    <a:gdLst/>
                    <a:ahLst/>
                    <a:cxnLst/>
                    <a:rect l="l" t="t" r="r" b="b"/>
                    <a:pathLst>
                      <a:path w="6173" h="1287" extrusionOk="0">
                        <a:moveTo>
                          <a:pt x="4694" y="1"/>
                        </a:moveTo>
                        <a:cubicBezTo>
                          <a:pt x="3890" y="1"/>
                          <a:pt x="3215" y="129"/>
                          <a:pt x="2412" y="129"/>
                        </a:cubicBezTo>
                        <a:lnTo>
                          <a:pt x="547" y="129"/>
                        </a:lnTo>
                        <a:cubicBezTo>
                          <a:pt x="290" y="129"/>
                          <a:pt x="130" y="258"/>
                          <a:pt x="1" y="258"/>
                        </a:cubicBezTo>
                        <a:cubicBezTo>
                          <a:pt x="1" y="387"/>
                          <a:pt x="1" y="676"/>
                          <a:pt x="130" y="676"/>
                        </a:cubicBezTo>
                        <a:cubicBezTo>
                          <a:pt x="419" y="1062"/>
                          <a:pt x="805" y="1190"/>
                          <a:pt x="1094" y="1190"/>
                        </a:cubicBezTo>
                        <a:cubicBezTo>
                          <a:pt x="1689" y="1254"/>
                          <a:pt x="2219" y="1287"/>
                          <a:pt x="2701" y="1287"/>
                        </a:cubicBezTo>
                        <a:cubicBezTo>
                          <a:pt x="3183" y="1287"/>
                          <a:pt x="3617" y="1254"/>
                          <a:pt x="4019" y="1190"/>
                        </a:cubicBezTo>
                        <a:cubicBezTo>
                          <a:pt x="4694" y="1062"/>
                          <a:pt x="5241" y="933"/>
                          <a:pt x="6044" y="387"/>
                        </a:cubicBezTo>
                        <a:cubicBezTo>
                          <a:pt x="6173" y="387"/>
                          <a:pt x="6173" y="258"/>
                          <a:pt x="6173" y="258"/>
                        </a:cubicBezTo>
                        <a:lnTo>
                          <a:pt x="6044" y="258"/>
                        </a:lnTo>
                        <a:cubicBezTo>
                          <a:pt x="5626" y="129"/>
                          <a:pt x="5112" y="1"/>
                          <a:pt x="4694"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19" name="Google Shape;3719;p45"/>
                  <p:cNvSpPr/>
                  <p:nvPr/>
                </p:nvSpPr>
                <p:spPr>
                  <a:xfrm rot="-5400000" flipH="1">
                    <a:off x="9192250" y="2505425"/>
                    <a:ext cx="84630" cy="71565"/>
                  </a:xfrm>
                  <a:custGeom>
                    <a:avLst/>
                    <a:gdLst/>
                    <a:ahLst/>
                    <a:cxnLst/>
                    <a:rect l="l" t="t" r="r" b="b"/>
                    <a:pathLst>
                      <a:path w="5208" h="4404" extrusionOk="0">
                        <a:moveTo>
                          <a:pt x="129" y="0"/>
                        </a:moveTo>
                        <a:cubicBezTo>
                          <a:pt x="0" y="129"/>
                          <a:pt x="0" y="514"/>
                          <a:pt x="129" y="643"/>
                        </a:cubicBezTo>
                        <a:cubicBezTo>
                          <a:pt x="932" y="1607"/>
                          <a:pt x="1864" y="2668"/>
                          <a:pt x="2925" y="3600"/>
                        </a:cubicBezTo>
                        <a:cubicBezTo>
                          <a:pt x="3215" y="3858"/>
                          <a:pt x="3600" y="4018"/>
                          <a:pt x="4018" y="4147"/>
                        </a:cubicBezTo>
                        <a:cubicBezTo>
                          <a:pt x="4147" y="4275"/>
                          <a:pt x="4404" y="4275"/>
                          <a:pt x="4532" y="4404"/>
                        </a:cubicBezTo>
                        <a:cubicBezTo>
                          <a:pt x="4822" y="4275"/>
                          <a:pt x="5079" y="4147"/>
                          <a:pt x="5207" y="4018"/>
                        </a:cubicBezTo>
                        <a:cubicBezTo>
                          <a:pt x="5207" y="3858"/>
                          <a:pt x="5079" y="3600"/>
                          <a:pt x="4950" y="3600"/>
                        </a:cubicBezTo>
                        <a:cubicBezTo>
                          <a:pt x="3890" y="2540"/>
                          <a:pt x="2668" y="1607"/>
                          <a:pt x="1607" y="643"/>
                        </a:cubicBezTo>
                        <a:lnTo>
                          <a:pt x="1479" y="643"/>
                        </a:lnTo>
                        <a:cubicBezTo>
                          <a:pt x="1189" y="386"/>
                          <a:pt x="932" y="129"/>
                          <a:pt x="675"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0" name="Google Shape;3720;p45"/>
                  <p:cNvSpPr/>
                  <p:nvPr/>
                </p:nvSpPr>
                <p:spPr>
                  <a:xfrm rot="-5400000" flipH="1">
                    <a:off x="9074466" y="2364126"/>
                    <a:ext cx="52244" cy="112840"/>
                  </a:xfrm>
                  <a:custGeom>
                    <a:avLst/>
                    <a:gdLst/>
                    <a:ahLst/>
                    <a:cxnLst/>
                    <a:rect l="l" t="t" r="r" b="b"/>
                    <a:pathLst>
                      <a:path w="3215" h="6944" extrusionOk="0">
                        <a:moveTo>
                          <a:pt x="386" y="0"/>
                        </a:moveTo>
                        <a:cubicBezTo>
                          <a:pt x="386" y="0"/>
                          <a:pt x="257" y="129"/>
                          <a:pt x="129" y="386"/>
                        </a:cubicBezTo>
                        <a:cubicBezTo>
                          <a:pt x="0" y="386"/>
                          <a:pt x="0" y="515"/>
                          <a:pt x="0" y="675"/>
                        </a:cubicBezTo>
                        <a:lnTo>
                          <a:pt x="0" y="933"/>
                        </a:lnTo>
                        <a:cubicBezTo>
                          <a:pt x="129" y="2926"/>
                          <a:pt x="804" y="4822"/>
                          <a:pt x="1865" y="6140"/>
                        </a:cubicBezTo>
                        <a:cubicBezTo>
                          <a:pt x="2122" y="6429"/>
                          <a:pt x="2411" y="6686"/>
                          <a:pt x="2925" y="6944"/>
                        </a:cubicBezTo>
                        <a:lnTo>
                          <a:pt x="3215" y="6944"/>
                        </a:lnTo>
                        <a:lnTo>
                          <a:pt x="3215" y="6686"/>
                        </a:lnTo>
                        <a:cubicBezTo>
                          <a:pt x="3086" y="6301"/>
                          <a:pt x="3086" y="5883"/>
                          <a:pt x="2925" y="5626"/>
                        </a:cubicBezTo>
                        <a:cubicBezTo>
                          <a:pt x="2411" y="4276"/>
                          <a:pt x="1865" y="2926"/>
                          <a:pt x="1318" y="1608"/>
                        </a:cubicBezTo>
                        <a:lnTo>
                          <a:pt x="932" y="515"/>
                        </a:lnTo>
                        <a:lnTo>
                          <a:pt x="804" y="386"/>
                        </a:lnTo>
                        <a:lnTo>
                          <a:pt x="804" y="258"/>
                        </a:lnTo>
                        <a:cubicBezTo>
                          <a:pt x="675" y="129"/>
                          <a:pt x="514" y="0"/>
                          <a:pt x="386"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1" name="Google Shape;3721;p45"/>
                  <p:cNvSpPr/>
                  <p:nvPr/>
                </p:nvSpPr>
                <p:spPr>
                  <a:xfrm rot="-5400000" flipH="1">
                    <a:off x="8938856" y="2360267"/>
                    <a:ext cx="32403" cy="78780"/>
                  </a:xfrm>
                  <a:custGeom>
                    <a:avLst/>
                    <a:gdLst/>
                    <a:ahLst/>
                    <a:cxnLst/>
                    <a:rect l="l" t="t" r="r" b="b"/>
                    <a:pathLst>
                      <a:path w="1994" h="4848" extrusionOk="0">
                        <a:moveTo>
                          <a:pt x="1865" y="1"/>
                        </a:moveTo>
                        <a:cubicBezTo>
                          <a:pt x="1736" y="1"/>
                          <a:pt x="1479" y="129"/>
                          <a:pt x="1350" y="129"/>
                        </a:cubicBezTo>
                        <a:cubicBezTo>
                          <a:pt x="1189" y="258"/>
                          <a:pt x="1189" y="258"/>
                          <a:pt x="1061" y="258"/>
                        </a:cubicBezTo>
                        <a:lnTo>
                          <a:pt x="1061" y="387"/>
                        </a:lnTo>
                        <a:lnTo>
                          <a:pt x="257" y="2797"/>
                        </a:lnTo>
                        <a:lnTo>
                          <a:pt x="0" y="3762"/>
                        </a:lnTo>
                        <a:cubicBezTo>
                          <a:pt x="0" y="3890"/>
                          <a:pt x="129" y="4019"/>
                          <a:pt x="129" y="4147"/>
                        </a:cubicBezTo>
                        <a:cubicBezTo>
                          <a:pt x="129" y="4694"/>
                          <a:pt x="257" y="4823"/>
                          <a:pt x="547" y="4823"/>
                        </a:cubicBezTo>
                        <a:cubicBezTo>
                          <a:pt x="580" y="4839"/>
                          <a:pt x="612" y="4847"/>
                          <a:pt x="642" y="4847"/>
                        </a:cubicBezTo>
                        <a:cubicBezTo>
                          <a:pt x="840" y="4847"/>
                          <a:pt x="966" y="4494"/>
                          <a:pt x="1189" y="4019"/>
                        </a:cubicBezTo>
                        <a:cubicBezTo>
                          <a:pt x="1479" y="2797"/>
                          <a:pt x="1736" y="1737"/>
                          <a:pt x="1993" y="547"/>
                        </a:cubicBezTo>
                        <a:cubicBezTo>
                          <a:pt x="1993" y="387"/>
                          <a:pt x="1865" y="1"/>
                          <a:pt x="18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722" name="Google Shape;3722;p45"/>
                <p:cNvSpPr/>
                <p:nvPr/>
              </p:nvSpPr>
              <p:spPr>
                <a:xfrm rot="-5934294">
                  <a:off x="8376494" y="3165671"/>
                  <a:ext cx="90333" cy="29956"/>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3" name="Google Shape;3723;p45"/>
                <p:cNvSpPr/>
                <p:nvPr/>
              </p:nvSpPr>
              <p:spPr>
                <a:xfrm rot="4865706" flipH="1">
                  <a:off x="8402926" y="3371030"/>
                  <a:ext cx="92372" cy="25814"/>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4" name="Google Shape;3724;p45"/>
                <p:cNvSpPr/>
                <p:nvPr/>
              </p:nvSpPr>
              <p:spPr>
                <a:xfrm rot="2793892" flipH="1">
                  <a:off x="8466443" y="3495825"/>
                  <a:ext cx="73285" cy="19618"/>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5" name="Google Shape;3725;p45"/>
                <p:cNvSpPr/>
                <p:nvPr/>
              </p:nvSpPr>
              <p:spPr>
                <a:xfrm rot="-5935315" flipH="1">
                  <a:off x="8437596" y="2990398"/>
                  <a:ext cx="59149" cy="59673"/>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6" name="Google Shape;3726;p45"/>
                <p:cNvSpPr/>
                <p:nvPr/>
              </p:nvSpPr>
              <p:spPr>
                <a:xfrm rot="438387">
                  <a:off x="8234223" y="2273014"/>
                  <a:ext cx="85173" cy="34171"/>
                </a:xfrm>
                <a:custGeom>
                  <a:avLst/>
                  <a:gdLst/>
                  <a:ahLst/>
                  <a:cxnLst/>
                  <a:rect l="l" t="t" r="r" b="b"/>
                  <a:pathLst>
                    <a:path w="5369" h="2154" extrusionOk="0">
                      <a:moveTo>
                        <a:pt x="5240" y="0"/>
                      </a:moveTo>
                      <a:cubicBezTo>
                        <a:pt x="4822" y="0"/>
                        <a:pt x="4436" y="0"/>
                        <a:pt x="4179" y="129"/>
                      </a:cubicBezTo>
                      <a:cubicBezTo>
                        <a:pt x="3504" y="418"/>
                        <a:pt x="2829" y="547"/>
                        <a:pt x="2154" y="804"/>
                      </a:cubicBezTo>
                      <a:lnTo>
                        <a:pt x="964" y="1222"/>
                      </a:lnTo>
                      <a:lnTo>
                        <a:pt x="675" y="1222"/>
                      </a:lnTo>
                      <a:cubicBezTo>
                        <a:pt x="547" y="1222"/>
                        <a:pt x="418" y="1222"/>
                        <a:pt x="418" y="1350"/>
                      </a:cubicBezTo>
                      <a:cubicBezTo>
                        <a:pt x="161" y="1479"/>
                        <a:pt x="0" y="1607"/>
                        <a:pt x="0" y="1736"/>
                      </a:cubicBezTo>
                      <a:cubicBezTo>
                        <a:pt x="0" y="1865"/>
                        <a:pt x="161" y="2025"/>
                        <a:pt x="289" y="2025"/>
                      </a:cubicBezTo>
                      <a:cubicBezTo>
                        <a:pt x="547" y="2154"/>
                        <a:pt x="675" y="2154"/>
                        <a:pt x="964" y="2154"/>
                      </a:cubicBezTo>
                      <a:lnTo>
                        <a:pt x="1350" y="2154"/>
                      </a:lnTo>
                      <a:cubicBezTo>
                        <a:pt x="2700" y="2154"/>
                        <a:pt x="3632" y="1865"/>
                        <a:pt x="4307" y="1350"/>
                      </a:cubicBezTo>
                      <a:cubicBezTo>
                        <a:pt x="4693" y="932"/>
                        <a:pt x="5111" y="547"/>
                        <a:pt x="5368" y="129"/>
                      </a:cubicBezTo>
                      <a:lnTo>
                        <a:pt x="5368"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7" name="Google Shape;3727;p45"/>
                <p:cNvSpPr/>
                <p:nvPr/>
              </p:nvSpPr>
              <p:spPr>
                <a:xfrm rot="438387">
                  <a:off x="8061733" y="2291817"/>
                  <a:ext cx="91280" cy="17355"/>
                </a:xfrm>
                <a:custGeom>
                  <a:avLst/>
                  <a:gdLst/>
                  <a:ahLst/>
                  <a:cxnLst/>
                  <a:rect l="l" t="t" r="r" b="b"/>
                  <a:pathLst>
                    <a:path w="5754" h="1094" extrusionOk="0">
                      <a:moveTo>
                        <a:pt x="2539" y="1"/>
                      </a:moveTo>
                      <a:cubicBezTo>
                        <a:pt x="1864" y="1"/>
                        <a:pt x="1222" y="129"/>
                        <a:pt x="546" y="129"/>
                      </a:cubicBezTo>
                      <a:cubicBezTo>
                        <a:pt x="0" y="129"/>
                        <a:pt x="0" y="418"/>
                        <a:pt x="0" y="547"/>
                      </a:cubicBezTo>
                      <a:cubicBezTo>
                        <a:pt x="0" y="676"/>
                        <a:pt x="0" y="804"/>
                        <a:pt x="546" y="933"/>
                      </a:cubicBezTo>
                      <a:lnTo>
                        <a:pt x="1222" y="933"/>
                      </a:lnTo>
                      <a:cubicBezTo>
                        <a:pt x="1607" y="1093"/>
                        <a:pt x="2154" y="1093"/>
                        <a:pt x="2539" y="1093"/>
                      </a:cubicBezTo>
                      <a:lnTo>
                        <a:pt x="2668" y="1093"/>
                      </a:lnTo>
                      <a:cubicBezTo>
                        <a:pt x="3761" y="1093"/>
                        <a:pt x="4565" y="1093"/>
                        <a:pt x="5368" y="933"/>
                      </a:cubicBezTo>
                      <a:cubicBezTo>
                        <a:pt x="5497" y="933"/>
                        <a:pt x="5625" y="804"/>
                        <a:pt x="5625" y="676"/>
                      </a:cubicBezTo>
                      <a:lnTo>
                        <a:pt x="5754" y="547"/>
                      </a:lnTo>
                      <a:cubicBezTo>
                        <a:pt x="5497" y="290"/>
                        <a:pt x="5368" y="129"/>
                        <a:pt x="52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8" name="Google Shape;3728;p45"/>
                <p:cNvSpPr/>
                <p:nvPr/>
              </p:nvSpPr>
              <p:spPr>
                <a:xfrm rot="4865706">
                  <a:off x="8665505" y="3949793"/>
                  <a:ext cx="90333" cy="29956"/>
                </a:xfrm>
                <a:custGeom>
                  <a:avLst/>
                  <a:gdLst/>
                  <a:ahLst/>
                  <a:cxnLst/>
                  <a:rect l="l" t="t" r="r" b="b"/>
                  <a:pathLst>
                    <a:path w="5627" h="1866" extrusionOk="0">
                      <a:moveTo>
                        <a:pt x="419" y="1"/>
                      </a:moveTo>
                      <a:cubicBezTo>
                        <a:pt x="290" y="1"/>
                        <a:pt x="162" y="129"/>
                        <a:pt x="1" y="258"/>
                      </a:cubicBezTo>
                      <a:cubicBezTo>
                        <a:pt x="1" y="387"/>
                        <a:pt x="162" y="644"/>
                        <a:pt x="162" y="644"/>
                      </a:cubicBezTo>
                      <a:cubicBezTo>
                        <a:pt x="676" y="933"/>
                        <a:pt x="1222" y="1190"/>
                        <a:pt x="1769" y="1319"/>
                      </a:cubicBezTo>
                      <a:cubicBezTo>
                        <a:pt x="2412" y="1608"/>
                        <a:pt x="3087" y="1608"/>
                        <a:pt x="3890" y="1737"/>
                      </a:cubicBezTo>
                      <a:cubicBezTo>
                        <a:pt x="4180" y="1737"/>
                        <a:pt x="4308" y="1865"/>
                        <a:pt x="4565" y="1865"/>
                      </a:cubicBezTo>
                      <a:lnTo>
                        <a:pt x="5369" y="1865"/>
                      </a:lnTo>
                      <a:cubicBezTo>
                        <a:pt x="5498" y="1737"/>
                        <a:pt x="5626" y="1737"/>
                        <a:pt x="5626" y="1737"/>
                      </a:cubicBezTo>
                      <a:cubicBezTo>
                        <a:pt x="5626" y="1608"/>
                        <a:pt x="5626" y="1447"/>
                        <a:pt x="5498" y="1447"/>
                      </a:cubicBezTo>
                      <a:lnTo>
                        <a:pt x="5498" y="1319"/>
                      </a:lnTo>
                      <a:lnTo>
                        <a:pt x="5369" y="1319"/>
                      </a:lnTo>
                      <a:lnTo>
                        <a:pt x="5241" y="1190"/>
                      </a:lnTo>
                      <a:cubicBezTo>
                        <a:pt x="3890" y="387"/>
                        <a:pt x="2412" y="258"/>
                        <a:pt x="96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29" name="Google Shape;3729;p45"/>
                <p:cNvSpPr/>
                <p:nvPr/>
              </p:nvSpPr>
              <p:spPr>
                <a:xfrm rot="-5934294" flipH="1">
                  <a:off x="8637034" y="3748576"/>
                  <a:ext cx="92372" cy="25814"/>
                </a:xfrm>
                <a:custGeom>
                  <a:avLst/>
                  <a:gdLst/>
                  <a:ahLst/>
                  <a:cxnLst/>
                  <a:rect l="l" t="t" r="r" b="b"/>
                  <a:pathLst>
                    <a:path w="5754" h="1608" extrusionOk="0">
                      <a:moveTo>
                        <a:pt x="514" y="0"/>
                      </a:moveTo>
                      <a:cubicBezTo>
                        <a:pt x="129" y="0"/>
                        <a:pt x="0" y="129"/>
                        <a:pt x="0" y="386"/>
                      </a:cubicBezTo>
                      <a:cubicBezTo>
                        <a:pt x="0" y="547"/>
                        <a:pt x="129" y="804"/>
                        <a:pt x="514" y="933"/>
                      </a:cubicBezTo>
                      <a:lnTo>
                        <a:pt x="932" y="933"/>
                      </a:lnTo>
                      <a:lnTo>
                        <a:pt x="1864" y="1190"/>
                      </a:lnTo>
                      <a:cubicBezTo>
                        <a:pt x="2797" y="1350"/>
                        <a:pt x="3729" y="1479"/>
                        <a:pt x="4693" y="1608"/>
                      </a:cubicBezTo>
                      <a:lnTo>
                        <a:pt x="5497" y="1608"/>
                      </a:lnTo>
                      <a:cubicBezTo>
                        <a:pt x="5625" y="1479"/>
                        <a:pt x="5754" y="1479"/>
                        <a:pt x="5754" y="1350"/>
                      </a:cubicBezTo>
                      <a:cubicBezTo>
                        <a:pt x="5754" y="1350"/>
                        <a:pt x="5754" y="1190"/>
                        <a:pt x="5625" y="1190"/>
                      </a:cubicBezTo>
                      <a:cubicBezTo>
                        <a:pt x="5208" y="804"/>
                        <a:pt x="4822" y="675"/>
                        <a:pt x="4404" y="547"/>
                      </a:cubicBezTo>
                      <a:lnTo>
                        <a:pt x="1993" y="129"/>
                      </a:lnTo>
                      <a:cubicBezTo>
                        <a:pt x="1736" y="0"/>
                        <a:pt x="1479" y="0"/>
                        <a:pt x="1189"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0" name="Google Shape;3730;p45"/>
                <p:cNvSpPr/>
                <p:nvPr/>
              </p:nvSpPr>
              <p:spPr>
                <a:xfrm rot="-8006108" flipH="1">
                  <a:off x="8592604" y="3629977"/>
                  <a:ext cx="73285" cy="19618"/>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1" name="Google Shape;3731;p45"/>
                <p:cNvSpPr/>
                <p:nvPr/>
              </p:nvSpPr>
              <p:spPr>
                <a:xfrm rot="4864685" flipH="1">
                  <a:off x="8635587" y="4095350"/>
                  <a:ext cx="59149" cy="59673"/>
                </a:xfrm>
                <a:custGeom>
                  <a:avLst/>
                  <a:gdLst/>
                  <a:ahLst/>
                  <a:cxnLst/>
                  <a:rect l="l" t="t" r="r" b="b"/>
                  <a:pathLst>
                    <a:path w="3729" h="3762" extrusionOk="0">
                      <a:moveTo>
                        <a:pt x="3729" y="0"/>
                      </a:moveTo>
                      <a:cubicBezTo>
                        <a:pt x="3472" y="129"/>
                        <a:pt x="3215" y="129"/>
                        <a:pt x="3086" y="257"/>
                      </a:cubicBezTo>
                      <a:cubicBezTo>
                        <a:pt x="2122" y="932"/>
                        <a:pt x="1318" y="1865"/>
                        <a:pt x="129" y="2958"/>
                      </a:cubicBezTo>
                      <a:cubicBezTo>
                        <a:pt x="129" y="3086"/>
                        <a:pt x="0" y="3343"/>
                        <a:pt x="129" y="3472"/>
                      </a:cubicBezTo>
                      <a:lnTo>
                        <a:pt x="386" y="3761"/>
                      </a:lnTo>
                      <a:lnTo>
                        <a:pt x="514" y="3761"/>
                      </a:lnTo>
                      <a:cubicBezTo>
                        <a:pt x="675" y="3761"/>
                        <a:pt x="675" y="3761"/>
                        <a:pt x="804" y="3633"/>
                      </a:cubicBezTo>
                      <a:cubicBezTo>
                        <a:pt x="1061" y="3633"/>
                        <a:pt x="1190" y="3472"/>
                        <a:pt x="1318" y="3343"/>
                      </a:cubicBezTo>
                      <a:cubicBezTo>
                        <a:pt x="1993" y="2668"/>
                        <a:pt x="2797" y="1736"/>
                        <a:pt x="3600" y="675"/>
                      </a:cubicBezTo>
                      <a:cubicBezTo>
                        <a:pt x="3729" y="547"/>
                        <a:pt x="3729" y="257"/>
                        <a:pt x="3729" y="129"/>
                      </a:cubicBezTo>
                      <a:lnTo>
                        <a:pt x="3729" y="0"/>
                      </a:lnTo>
                      <a:close/>
                    </a:path>
                  </a:pathLst>
                </a:custGeom>
                <a:solidFill>
                  <a:schemeClr val="dk2"/>
                </a:solidFill>
                <a:ln>
                  <a:noFill/>
                </a:ln>
              </p:spPr>
              <p:txBody>
                <a:bodyPr spcFirstLastPara="1" wrap="square" lIns="91425" tIns="91425" rIns="91425" bIns="91425" anchor="ctr" anchorCtr="0">
                  <a:noAutofit/>
                </a:bodyPr>
                <a:lstStyle/>
                <a:p>
                  <a:endParaRPr sz="1800"/>
                </a:p>
              </p:txBody>
            </p:sp>
          </p:grpSp>
          <p:sp>
            <p:nvSpPr>
              <p:cNvPr id="3732" name="Google Shape;3732;p45"/>
              <p:cNvSpPr/>
              <p:nvPr/>
            </p:nvSpPr>
            <p:spPr>
              <a:xfrm rot="-13545" flipH="1">
                <a:off x="7539223" y="4269685"/>
                <a:ext cx="104551" cy="48968"/>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3" name="Google Shape;3733;p45"/>
              <p:cNvSpPr/>
              <p:nvPr/>
            </p:nvSpPr>
            <p:spPr>
              <a:xfrm rot="-13385">
                <a:off x="7875359" y="4360268"/>
                <a:ext cx="107344" cy="47484"/>
              </a:xfrm>
              <a:custGeom>
                <a:avLst/>
                <a:gdLst/>
                <a:ahLst/>
                <a:cxnLst/>
                <a:rect l="l" t="t" r="r" b="b"/>
                <a:pathLst>
                  <a:path w="6687" h="2958" extrusionOk="0">
                    <a:moveTo>
                      <a:pt x="643" y="1"/>
                    </a:moveTo>
                    <a:cubicBezTo>
                      <a:pt x="515" y="1"/>
                      <a:pt x="258" y="129"/>
                      <a:pt x="258" y="258"/>
                    </a:cubicBezTo>
                    <a:cubicBezTo>
                      <a:pt x="129" y="418"/>
                      <a:pt x="0" y="804"/>
                      <a:pt x="643" y="1061"/>
                    </a:cubicBezTo>
                    <a:cubicBezTo>
                      <a:pt x="1608" y="1608"/>
                      <a:pt x="2668" y="2154"/>
                      <a:pt x="4018" y="2669"/>
                    </a:cubicBezTo>
                    <a:cubicBezTo>
                      <a:pt x="4276" y="2829"/>
                      <a:pt x="4533" y="2958"/>
                      <a:pt x="4951" y="2958"/>
                    </a:cubicBezTo>
                    <a:lnTo>
                      <a:pt x="5626" y="2958"/>
                    </a:lnTo>
                    <a:cubicBezTo>
                      <a:pt x="6011" y="2958"/>
                      <a:pt x="6269" y="2958"/>
                      <a:pt x="6429" y="2829"/>
                    </a:cubicBezTo>
                    <a:lnTo>
                      <a:pt x="6686" y="2829"/>
                    </a:lnTo>
                    <a:cubicBezTo>
                      <a:pt x="6686" y="2669"/>
                      <a:pt x="6558" y="2669"/>
                      <a:pt x="6558" y="2540"/>
                    </a:cubicBezTo>
                    <a:lnTo>
                      <a:pt x="6429" y="2540"/>
                    </a:lnTo>
                    <a:lnTo>
                      <a:pt x="5208" y="1736"/>
                    </a:lnTo>
                    <a:cubicBezTo>
                      <a:pt x="3858" y="1222"/>
                      <a:pt x="2411" y="676"/>
                      <a:pt x="1061" y="129"/>
                    </a:cubicBezTo>
                    <a:cubicBezTo>
                      <a:pt x="933" y="1"/>
                      <a:pt x="804" y="1"/>
                      <a:pt x="643"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4" name="Google Shape;3734;p45"/>
              <p:cNvSpPr/>
              <p:nvPr/>
            </p:nvSpPr>
            <p:spPr>
              <a:xfrm rot="10786615" flipH="1">
                <a:off x="8290000" y="4388896"/>
                <a:ext cx="73280" cy="19616"/>
              </a:xfrm>
              <a:custGeom>
                <a:avLst/>
                <a:gdLst/>
                <a:ahLst/>
                <a:cxnLst/>
                <a:rect l="l" t="t" r="r" b="b"/>
                <a:pathLst>
                  <a:path w="4565" h="1222" extrusionOk="0">
                    <a:moveTo>
                      <a:pt x="675" y="0"/>
                    </a:moveTo>
                    <a:cubicBezTo>
                      <a:pt x="129" y="0"/>
                      <a:pt x="0" y="418"/>
                      <a:pt x="0" y="418"/>
                    </a:cubicBezTo>
                    <a:cubicBezTo>
                      <a:pt x="0" y="675"/>
                      <a:pt x="0" y="804"/>
                      <a:pt x="129" y="965"/>
                    </a:cubicBezTo>
                    <a:cubicBezTo>
                      <a:pt x="257" y="1093"/>
                      <a:pt x="418" y="1093"/>
                      <a:pt x="547" y="1093"/>
                    </a:cubicBezTo>
                    <a:cubicBezTo>
                      <a:pt x="1222" y="1222"/>
                      <a:pt x="1736" y="1222"/>
                      <a:pt x="2283" y="1222"/>
                    </a:cubicBezTo>
                    <a:lnTo>
                      <a:pt x="3472" y="1222"/>
                    </a:lnTo>
                    <a:cubicBezTo>
                      <a:pt x="3761" y="1222"/>
                      <a:pt x="4018" y="965"/>
                      <a:pt x="4276" y="804"/>
                    </a:cubicBezTo>
                    <a:cubicBezTo>
                      <a:pt x="4436" y="804"/>
                      <a:pt x="4436" y="804"/>
                      <a:pt x="4565" y="675"/>
                    </a:cubicBezTo>
                    <a:lnTo>
                      <a:pt x="4276" y="675"/>
                    </a:lnTo>
                    <a:cubicBezTo>
                      <a:pt x="4018" y="418"/>
                      <a:pt x="3761" y="290"/>
                      <a:pt x="3472" y="290"/>
                    </a:cubicBezTo>
                    <a:cubicBezTo>
                      <a:pt x="2668" y="161"/>
                      <a:pt x="1736" y="0"/>
                      <a:pt x="804"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5" name="Google Shape;3735;p45"/>
              <p:cNvSpPr/>
              <p:nvPr/>
            </p:nvSpPr>
            <p:spPr>
              <a:xfrm rot="10786615" flipH="1">
                <a:off x="8096532" y="4391686"/>
                <a:ext cx="86187" cy="23758"/>
              </a:xfrm>
              <a:custGeom>
                <a:avLst/>
                <a:gdLst/>
                <a:ahLst/>
                <a:cxnLst/>
                <a:rect l="l" t="t" r="r" b="b"/>
                <a:pathLst>
                  <a:path w="5369" h="1480" extrusionOk="0">
                    <a:moveTo>
                      <a:pt x="3215" y="1"/>
                    </a:moveTo>
                    <a:cubicBezTo>
                      <a:pt x="2411" y="1"/>
                      <a:pt x="1607" y="129"/>
                      <a:pt x="547" y="258"/>
                    </a:cubicBezTo>
                    <a:cubicBezTo>
                      <a:pt x="418" y="258"/>
                      <a:pt x="0" y="676"/>
                      <a:pt x="0" y="804"/>
                    </a:cubicBezTo>
                    <a:cubicBezTo>
                      <a:pt x="0" y="933"/>
                      <a:pt x="129" y="1190"/>
                      <a:pt x="418" y="1351"/>
                    </a:cubicBezTo>
                    <a:cubicBezTo>
                      <a:pt x="547" y="1479"/>
                      <a:pt x="804" y="1479"/>
                      <a:pt x="932" y="1479"/>
                    </a:cubicBezTo>
                    <a:lnTo>
                      <a:pt x="1350" y="1479"/>
                    </a:lnTo>
                    <a:cubicBezTo>
                      <a:pt x="2668" y="1479"/>
                      <a:pt x="3890" y="1061"/>
                      <a:pt x="5368" y="258"/>
                    </a:cubicBezTo>
                    <a:cubicBezTo>
                      <a:pt x="4693" y="129"/>
                      <a:pt x="4018" y="1"/>
                      <a:pt x="3215"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36" name="Google Shape;3736;p45"/>
              <p:cNvSpPr/>
              <p:nvPr/>
            </p:nvSpPr>
            <p:spPr>
              <a:xfrm rot="3453141" flipH="1">
                <a:off x="7710103" y="4272703"/>
                <a:ext cx="104541" cy="48964"/>
              </a:xfrm>
              <a:custGeom>
                <a:avLst/>
                <a:gdLst/>
                <a:ahLst/>
                <a:cxnLst/>
                <a:rect l="l" t="t" r="r" b="b"/>
                <a:pathLst>
                  <a:path w="6591" h="3087" extrusionOk="0">
                    <a:moveTo>
                      <a:pt x="804" y="0"/>
                    </a:moveTo>
                    <a:cubicBezTo>
                      <a:pt x="161" y="0"/>
                      <a:pt x="161" y="129"/>
                      <a:pt x="0" y="418"/>
                    </a:cubicBezTo>
                    <a:cubicBezTo>
                      <a:pt x="0" y="675"/>
                      <a:pt x="161" y="804"/>
                      <a:pt x="547" y="804"/>
                    </a:cubicBezTo>
                    <a:cubicBezTo>
                      <a:pt x="675" y="933"/>
                      <a:pt x="675" y="933"/>
                      <a:pt x="804" y="933"/>
                    </a:cubicBezTo>
                    <a:cubicBezTo>
                      <a:pt x="1608" y="1222"/>
                      <a:pt x="2701" y="1479"/>
                      <a:pt x="3633" y="1865"/>
                    </a:cubicBezTo>
                    <a:cubicBezTo>
                      <a:pt x="3890" y="2025"/>
                      <a:pt x="4179" y="2154"/>
                      <a:pt x="4436" y="2411"/>
                    </a:cubicBezTo>
                    <a:cubicBezTo>
                      <a:pt x="4694" y="2540"/>
                      <a:pt x="4983" y="2668"/>
                      <a:pt x="5240" y="2829"/>
                    </a:cubicBezTo>
                    <a:cubicBezTo>
                      <a:pt x="5497" y="2958"/>
                      <a:pt x="5915" y="2958"/>
                      <a:pt x="6301" y="3086"/>
                    </a:cubicBezTo>
                    <a:lnTo>
                      <a:pt x="6590" y="3086"/>
                    </a:lnTo>
                    <a:cubicBezTo>
                      <a:pt x="6429" y="2958"/>
                      <a:pt x="6429" y="2829"/>
                      <a:pt x="6301" y="2829"/>
                    </a:cubicBezTo>
                    <a:cubicBezTo>
                      <a:pt x="6044" y="2411"/>
                      <a:pt x="5915" y="2154"/>
                      <a:pt x="5626" y="1865"/>
                    </a:cubicBezTo>
                    <a:cubicBezTo>
                      <a:pt x="4308" y="675"/>
                      <a:pt x="2829" y="0"/>
                      <a:pt x="109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nvGrpSpPr>
              <p:cNvPr id="3737" name="Google Shape;3737;p45"/>
              <p:cNvGrpSpPr/>
              <p:nvPr/>
            </p:nvGrpSpPr>
            <p:grpSpPr>
              <a:xfrm>
                <a:off x="2056724" y="2087359"/>
                <a:ext cx="572400" cy="572400"/>
                <a:chOff x="1426149" y="2087359"/>
                <a:chExt cx="572400" cy="572400"/>
              </a:xfrm>
            </p:grpSpPr>
            <p:sp>
              <p:nvSpPr>
                <p:cNvPr id="3738" name="Google Shape;3738;p45"/>
                <p:cNvSpPr/>
                <p:nvPr/>
              </p:nvSpPr>
              <p:spPr>
                <a:xfrm rot="10800000" flipH="1">
                  <a:off x="1426149" y="2087359"/>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grpSp>
              <p:nvGrpSpPr>
                <p:cNvPr id="3739" name="Google Shape;3739;p45"/>
                <p:cNvGrpSpPr/>
                <p:nvPr/>
              </p:nvGrpSpPr>
              <p:grpSpPr>
                <a:xfrm rot="10800000" flipH="1">
                  <a:off x="1570653" y="2237492"/>
                  <a:ext cx="304630" cy="333532"/>
                  <a:chOff x="-38812028" y="3199357"/>
                  <a:chExt cx="290650" cy="318225"/>
                </a:xfrm>
              </p:grpSpPr>
              <p:sp>
                <p:nvSpPr>
                  <p:cNvPr id="3740" name="Google Shape;3740;p45"/>
                  <p:cNvSpPr/>
                  <p:nvPr/>
                </p:nvSpPr>
                <p:spPr>
                  <a:xfrm>
                    <a:off x="-38812028" y="3199357"/>
                    <a:ext cx="290650" cy="318225"/>
                  </a:xfrm>
                  <a:custGeom>
                    <a:avLst/>
                    <a:gdLst/>
                    <a:ahLst/>
                    <a:cxnLst/>
                    <a:rect l="l" t="t" r="r" b="b"/>
                    <a:pathLst>
                      <a:path w="11626" h="12729" extrusionOk="0">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41" name="Google Shape;3741;p45"/>
                  <p:cNvSpPr/>
                  <p:nvPr/>
                </p:nvSpPr>
                <p:spPr>
                  <a:xfrm>
                    <a:off x="-38714959" y="3289932"/>
                    <a:ext cx="82725" cy="227650"/>
                  </a:xfrm>
                  <a:custGeom>
                    <a:avLst/>
                    <a:gdLst/>
                    <a:ahLst/>
                    <a:cxnLst/>
                    <a:rect l="l" t="t" r="r" b="b"/>
                    <a:pathLst>
                      <a:path w="3309" h="9106" extrusionOk="0">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nvGrpSpPr>
              <p:cNvPr id="3745" name="Google Shape;3745;p45"/>
              <p:cNvGrpSpPr/>
              <p:nvPr/>
            </p:nvGrpSpPr>
            <p:grpSpPr>
              <a:xfrm>
                <a:off x="5035732" y="2075450"/>
                <a:ext cx="572400" cy="572400"/>
                <a:chOff x="5406432" y="2075450"/>
                <a:chExt cx="572400" cy="572400"/>
              </a:xfrm>
            </p:grpSpPr>
            <p:sp>
              <p:nvSpPr>
                <p:cNvPr id="3746" name="Google Shape;3746;p45"/>
                <p:cNvSpPr/>
                <p:nvPr/>
              </p:nvSpPr>
              <p:spPr>
                <a:xfrm>
                  <a:off x="5406432"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grpSp>
              <p:nvGrpSpPr>
                <p:cNvPr id="3747" name="Google Shape;3747;p45"/>
                <p:cNvGrpSpPr/>
                <p:nvPr/>
              </p:nvGrpSpPr>
              <p:grpSpPr>
                <a:xfrm>
                  <a:off x="5526692" y="2196116"/>
                  <a:ext cx="331881" cy="331069"/>
                  <a:chOff x="-38537400" y="3588000"/>
                  <a:chExt cx="316650" cy="315875"/>
                </a:xfrm>
              </p:grpSpPr>
              <p:sp>
                <p:nvSpPr>
                  <p:cNvPr id="3748" name="Google Shape;3748;p45"/>
                  <p:cNvSpPr/>
                  <p:nvPr/>
                </p:nvSpPr>
                <p:spPr>
                  <a:xfrm>
                    <a:off x="-38327900" y="3719550"/>
                    <a:ext cx="20500" cy="41750"/>
                  </a:xfrm>
                  <a:custGeom>
                    <a:avLst/>
                    <a:gdLst/>
                    <a:ahLst/>
                    <a:cxnLst/>
                    <a:rect l="l" t="t" r="r" b="b"/>
                    <a:pathLst>
                      <a:path w="820" h="1670" extrusionOk="0">
                        <a:moveTo>
                          <a:pt x="1" y="0"/>
                        </a:moveTo>
                        <a:lnTo>
                          <a:pt x="1" y="1229"/>
                        </a:lnTo>
                        <a:cubicBezTo>
                          <a:pt x="1" y="1449"/>
                          <a:pt x="190" y="1607"/>
                          <a:pt x="442" y="1670"/>
                        </a:cubicBezTo>
                        <a:cubicBezTo>
                          <a:pt x="631" y="1607"/>
                          <a:pt x="820" y="1449"/>
                          <a:pt x="820" y="1229"/>
                        </a:cubicBezTo>
                        <a:lnTo>
                          <a:pt x="820"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49" name="Google Shape;3749;p45"/>
                  <p:cNvSpPr/>
                  <p:nvPr/>
                </p:nvSpPr>
                <p:spPr>
                  <a:xfrm>
                    <a:off x="-38452350" y="3719550"/>
                    <a:ext cx="21300" cy="41750"/>
                  </a:xfrm>
                  <a:custGeom>
                    <a:avLst/>
                    <a:gdLst/>
                    <a:ahLst/>
                    <a:cxnLst/>
                    <a:rect l="l" t="t" r="r" b="b"/>
                    <a:pathLst>
                      <a:path w="852" h="1670" extrusionOk="0">
                        <a:moveTo>
                          <a:pt x="1" y="0"/>
                        </a:moveTo>
                        <a:lnTo>
                          <a:pt x="1" y="1229"/>
                        </a:lnTo>
                        <a:cubicBezTo>
                          <a:pt x="1" y="1449"/>
                          <a:pt x="221" y="1607"/>
                          <a:pt x="410" y="1670"/>
                        </a:cubicBezTo>
                        <a:cubicBezTo>
                          <a:pt x="631" y="1607"/>
                          <a:pt x="851" y="1449"/>
                          <a:pt x="851" y="1229"/>
                        </a:cubicBezTo>
                        <a:lnTo>
                          <a:pt x="851"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0" name="Google Shape;3750;p45"/>
                  <p:cNvSpPr/>
                  <p:nvPr/>
                </p:nvSpPr>
                <p:spPr>
                  <a:xfrm>
                    <a:off x="-38516925" y="3759700"/>
                    <a:ext cx="275700" cy="144175"/>
                  </a:xfrm>
                  <a:custGeom>
                    <a:avLst/>
                    <a:gdLst/>
                    <a:ahLst/>
                    <a:cxnLst/>
                    <a:rect l="l" t="t" r="r" b="b"/>
                    <a:pathLst>
                      <a:path w="11028" h="5767" extrusionOk="0">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1" name="Google Shape;3751;p45"/>
                  <p:cNvSpPr/>
                  <p:nvPr/>
                </p:nvSpPr>
                <p:spPr>
                  <a:xfrm>
                    <a:off x="-38537400" y="3588000"/>
                    <a:ext cx="316650" cy="151250"/>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nvGrpSpPr>
              <p:cNvPr id="3752" name="Google Shape;3752;p45"/>
              <p:cNvGrpSpPr/>
              <p:nvPr/>
            </p:nvGrpSpPr>
            <p:grpSpPr>
              <a:xfrm>
                <a:off x="6969599" y="2075450"/>
                <a:ext cx="572400" cy="572400"/>
                <a:chOff x="8038724" y="2075450"/>
                <a:chExt cx="572400" cy="572400"/>
              </a:xfrm>
            </p:grpSpPr>
            <p:sp>
              <p:nvSpPr>
                <p:cNvPr id="3753" name="Google Shape;3753;p45"/>
                <p:cNvSpPr/>
                <p:nvPr/>
              </p:nvSpPr>
              <p:spPr>
                <a:xfrm>
                  <a:off x="8038724" y="2075450"/>
                  <a:ext cx="572400" cy="572400"/>
                </a:xfrm>
                <a:prstGeom prst="ellipse">
                  <a:avLst/>
                </a:pr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800"/>
                </a:p>
              </p:txBody>
            </p:sp>
            <p:grpSp>
              <p:nvGrpSpPr>
                <p:cNvPr id="3754" name="Google Shape;3754;p45"/>
                <p:cNvGrpSpPr/>
                <p:nvPr/>
              </p:nvGrpSpPr>
              <p:grpSpPr>
                <a:xfrm>
                  <a:off x="8155865" y="2195552"/>
                  <a:ext cx="338117" cy="332195"/>
                  <a:chOff x="-40748275" y="3238700"/>
                  <a:chExt cx="322600" cy="316950"/>
                </a:xfrm>
              </p:grpSpPr>
              <p:sp>
                <p:nvSpPr>
                  <p:cNvPr id="3755" name="Google Shape;3755;p45"/>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6" name="Google Shape;3756;p45"/>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7" name="Google Shape;3757;p45"/>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8" name="Google Shape;3758;p45"/>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59" name="Google Shape;3759;p45"/>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3760" name="Google Shape;3760;p45"/>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grpSp>
          </p:grpSp>
        </p:grpSp>
      </p:grpSp>
      <p:sp>
        <p:nvSpPr>
          <p:cNvPr id="116" name="Google Shape;47;p15">
            <a:extLst>
              <a:ext uri="{FF2B5EF4-FFF2-40B4-BE49-F238E27FC236}">
                <a16:creationId xmlns:a16="http://schemas.microsoft.com/office/drawing/2014/main" id="{5675D196-90BE-FA40-BF05-8E19951331A2}"/>
              </a:ext>
            </a:extLst>
          </p:cNvPr>
          <p:cNvSpPr txBox="1">
            <a:spLocks/>
          </p:cNvSpPr>
          <p:nvPr/>
        </p:nvSpPr>
        <p:spPr>
          <a:xfrm>
            <a:off x="3732756" y="4778375"/>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1269963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CCFB4D-1AD1-8549-AC25-C8CF5D091C00}"/>
              </a:ext>
            </a:extLst>
          </p:cNvPr>
          <p:cNvSpPr>
            <a:spLocks noGrp="1"/>
          </p:cNvSpPr>
          <p:nvPr>
            <p:ph type="title"/>
          </p:nvPr>
        </p:nvSpPr>
        <p:spPr>
          <a:xfrm>
            <a:off x="457200" y="184226"/>
            <a:ext cx="8229600" cy="371400"/>
          </a:xfrm>
        </p:spPr>
        <p:txBody>
          <a:bodyPr>
            <a:normAutofit fontScale="90000"/>
          </a:bodyPr>
          <a:lstStyle/>
          <a:p>
            <a:r>
              <a:rPr lang="fr-FR" dirty="0"/>
              <a:t>CONTEXTE</a:t>
            </a:r>
          </a:p>
        </p:txBody>
      </p:sp>
      <p:sp>
        <p:nvSpPr>
          <p:cNvPr id="3" name="Espace réservé du texte 2">
            <a:extLst>
              <a:ext uri="{FF2B5EF4-FFF2-40B4-BE49-F238E27FC236}">
                <a16:creationId xmlns:a16="http://schemas.microsoft.com/office/drawing/2014/main" id="{9205B37C-1429-2E41-85D7-8B944569DAA4}"/>
              </a:ext>
            </a:extLst>
          </p:cNvPr>
          <p:cNvSpPr>
            <a:spLocks noGrp="1"/>
          </p:cNvSpPr>
          <p:nvPr>
            <p:ph type="body" idx="1"/>
          </p:nvPr>
        </p:nvSpPr>
        <p:spPr>
          <a:xfrm>
            <a:off x="220531" y="979053"/>
            <a:ext cx="8702937" cy="3674227"/>
          </a:xfrm>
        </p:spPr>
        <p:txBody>
          <a:bodyPr>
            <a:normAutofit/>
          </a:bodyPr>
          <a:lstStyle/>
          <a:p>
            <a:pPr>
              <a:buFont typeface="Wingdings" pitchFamily="2" charset="2"/>
              <a:buChar char="v"/>
            </a:pPr>
            <a:r>
              <a:rPr lang="fr-FR" sz="2800" b="1" dirty="0"/>
              <a:t>Présentation du nouveau programme par la mission préélémentaire </a:t>
            </a:r>
            <a:endParaRPr lang="fr-FR" sz="2800" dirty="0"/>
          </a:p>
          <a:p>
            <a:pPr>
              <a:lnSpc>
                <a:spcPct val="160000"/>
              </a:lnSpc>
              <a:buFont typeface="Wingdings" pitchFamily="2" charset="2"/>
              <a:buChar char="Ø"/>
            </a:pPr>
            <a:r>
              <a:rPr lang="fr-FR" sz="2400" dirty="0"/>
              <a:t>Aux directeurs d’écoles maternelle : </a:t>
            </a:r>
            <a:r>
              <a:rPr lang="fr-FR" sz="2400" dirty="0">
                <a:solidFill>
                  <a:schemeClr val="tx1"/>
                </a:solidFill>
              </a:rPr>
              <a:t> le 30 septembre 2021</a:t>
            </a:r>
          </a:p>
          <a:p>
            <a:pPr>
              <a:lnSpc>
                <a:spcPct val="160000"/>
              </a:lnSpc>
              <a:buFont typeface="Wingdings" pitchFamily="2" charset="2"/>
              <a:buChar char="Ø"/>
            </a:pPr>
            <a:r>
              <a:rPr lang="fr-FR" sz="2400" dirty="0"/>
              <a:t>Aux référents maternelles : le 13 octobre 2021</a:t>
            </a:r>
          </a:p>
          <a:p>
            <a:pPr>
              <a:lnSpc>
                <a:spcPct val="160000"/>
              </a:lnSpc>
              <a:buFont typeface="Wingdings" pitchFamily="2" charset="2"/>
              <a:buChar char="Ø"/>
            </a:pPr>
            <a:r>
              <a:rPr lang="fr-FR" sz="2400" dirty="0">
                <a:solidFill>
                  <a:schemeClr val="tx1"/>
                </a:solidFill>
              </a:rPr>
              <a:t>Aux missions académiques </a:t>
            </a:r>
            <a:r>
              <a:rPr lang="fr-FR" sz="2400" i="1" dirty="0">
                <a:solidFill>
                  <a:schemeClr val="tx1"/>
                </a:solidFill>
              </a:rPr>
              <a:t>(mathématiques, maitrise de la langue, langue, numérique, </a:t>
            </a:r>
            <a:r>
              <a:rPr lang="fr-FR" sz="2400" dirty="0">
                <a:solidFill>
                  <a:schemeClr val="tx1"/>
                </a:solidFill>
              </a:rPr>
              <a:t>…) et aux circonscriptions</a:t>
            </a:r>
          </a:p>
        </p:txBody>
      </p:sp>
      <p:sp>
        <p:nvSpPr>
          <p:cNvPr id="4" name="Google Shape;47;p15">
            <a:extLst>
              <a:ext uri="{FF2B5EF4-FFF2-40B4-BE49-F238E27FC236}">
                <a16:creationId xmlns:a16="http://schemas.microsoft.com/office/drawing/2014/main" id="{B221BEC7-827E-C244-96D4-36A3038F5C34}"/>
              </a:ext>
            </a:extLst>
          </p:cNvPr>
          <p:cNvSpPr txBox="1">
            <a:spLocks/>
          </p:cNvSpPr>
          <p:nvPr/>
        </p:nvSpPr>
        <p:spPr>
          <a:xfrm>
            <a:off x="3225753" y="4778374"/>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232120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D7E33-0BF2-4149-B3E7-C8F8ABCF5528}"/>
              </a:ext>
            </a:extLst>
          </p:cNvPr>
          <p:cNvSpPr>
            <a:spLocks noGrp="1"/>
          </p:cNvSpPr>
          <p:nvPr>
            <p:ph type="title"/>
          </p:nvPr>
        </p:nvSpPr>
        <p:spPr/>
        <p:txBody>
          <a:bodyPr>
            <a:normAutofit fontScale="90000"/>
          </a:bodyPr>
          <a:lstStyle/>
          <a:p>
            <a:r>
              <a:rPr lang="fr-FR" dirty="0"/>
              <a:t>CONSTATS GENERAUX</a:t>
            </a:r>
          </a:p>
        </p:txBody>
      </p:sp>
      <p:sp>
        <p:nvSpPr>
          <p:cNvPr id="3" name="Espace réservé du texte 2">
            <a:extLst>
              <a:ext uri="{FF2B5EF4-FFF2-40B4-BE49-F238E27FC236}">
                <a16:creationId xmlns:a16="http://schemas.microsoft.com/office/drawing/2014/main" id="{52F2AC1F-5849-2E4B-845B-86F414377A3C}"/>
              </a:ext>
            </a:extLst>
          </p:cNvPr>
          <p:cNvSpPr>
            <a:spLocks noGrp="1"/>
          </p:cNvSpPr>
          <p:nvPr>
            <p:ph type="body" idx="1"/>
          </p:nvPr>
        </p:nvSpPr>
        <p:spPr>
          <a:xfrm>
            <a:off x="345440" y="1266075"/>
            <a:ext cx="8229600" cy="3029100"/>
          </a:xfrm>
        </p:spPr>
        <p:txBody>
          <a:bodyPr>
            <a:normAutofit fontScale="85000" lnSpcReduction="20000"/>
          </a:bodyPr>
          <a:lstStyle/>
          <a:p>
            <a:r>
              <a:rPr lang="fr-FR" sz="2400" dirty="0"/>
              <a:t>Si la tendance des résultats de l’académie est positive, ces résultats demeurent encore en-dessous de la tendance nationale.</a:t>
            </a:r>
          </a:p>
          <a:p>
            <a:pPr marL="139700" indent="0">
              <a:buNone/>
            </a:pPr>
            <a:endParaRPr lang="fr-FR" sz="2400" dirty="0"/>
          </a:p>
          <a:p>
            <a:pPr marL="139700" indent="0">
              <a:buNone/>
            </a:pPr>
            <a:endParaRPr lang="fr-FR" sz="2400" dirty="0"/>
          </a:p>
          <a:p>
            <a:r>
              <a:rPr lang="fr-FR" sz="2400" dirty="0"/>
              <a:t>Les ressources proposées restent trop souvent inexploitées.</a:t>
            </a:r>
          </a:p>
          <a:p>
            <a:endParaRPr lang="fr-FR" sz="2400" dirty="0"/>
          </a:p>
          <a:p>
            <a:r>
              <a:rPr lang="fr-FR" sz="2400" dirty="0"/>
              <a:t>Les liaisons sont à affiner. </a:t>
            </a:r>
          </a:p>
          <a:p>
            <a:pPr marL="139700" indent="0">
              <a:buNone/>
            </a:pPr>
            <a:endParaRPr lang="fr-FR" sz="2400" dirty="0"/>
          </a:p>
          <a:p>
            <a:pPr marL="139700" indent="0">
              <a:buNone/>
            </a:pPr>
            <a:endParaRPr lang="fr-FR" sz="2400" dirty="0"/>
          </a:p>
          <a:p>
            <a:r>
              <a:rPr lang="fr-FR" sz="2400" dirty="0"/>
              <a:t>Le travail d’équipe, gage de cohérence, de progressivité des apprentissages, de qualité, reste à promouvoir.</a:t>
            </a:r>
          </a:p>
          <a:p>
            <a:endParaRPr lang="fr-FR" sz="2400" dirty="0"/>
          </a:p>
        </p:txBody>
      </p:sp>
      <p:sp>
        <p:nvSpPr>
          <p:cNvPr id="4" name="Google Shape;47;p15">
            <a:extLst>
              <a:ext uri="{FF2B5EF4-FFF2-40B4-BE49-F238E27FC236}">
                <a16:creationId xmlns:a16="http://schemas.microsoft.com/office/drawing/2014/main" id="{6DA9FC43-1575-2D4F-B4E5-FD2B6CDA8BAD}"/>
              </a:ext>
            </a:extLst>
          </p:cNvPr>
          <p:cNvSpPr txBox="1">
            <a:spLocks/>
          </p:cNvSpPr>
          <p:nvPr/>
        </p:nvSpPr>
        <p:spPr>
          <a:xfrm>
            <a:off x="3732756" y="4778375"/>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2966481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71BE007-DD17-1A47-BB42-B03C6097B25C}"/>
              </a:ext>
            </a:extLst>
          </p:cNvPr>
          <p:cNvSpPr txBox="1"/>
          <p:nvPr/>
        </p:nvSpPr>
        <p:spPr>
          <a:xfrm>
            <a:off x="560941" y="535048"/>
            <a:ext cx="8214923" cy="4154984"/>
          </a:xfrm>
          <a:prstGeom prst="rect">
            <a:avLst/>
          </a:prstGeom>
          <a:noFill/>
        </p:spPr>
        <p:txBody>
          <a:bodyPr wrap="square">
            <a:spAutoFit/>
          </a:bodyPr>
          <a:lstStyle/>
          <a:p>
            <a:pPr algn="ctr" defTabSz="841594"/>
            <a:r>
              <a:rPr lang="fr-FR" sz="2400" b="1" i="1" dirty="0">
                <a:solidFill>
                  <a:srgbClr val="000000"/>
                </a:solidFill>
              </a:rPr>
              <a:t>Circulaire n° 2014-163 du 1-12-2014 : </a:t>
            </a:r>
            <a:r>
              <a:rPr lang="fr-FR" sz="2400" b="1" dirty="0"/>
              <a:t>Référentiel métier des directeurs d'école</a:t>
            </a:r>
          </a:p>
          <a:p>
            <a:pPr defTabSz="841594"/>
            <a:endParaRPr lang="fr-FR" sz="2400" b="1" dirty="0"/>
          </a:p>
          <a:p>
            <a:pPr algn="ctr" defTabSz="841594"/>
            <a:r>
              <a:rPr lang="fr-FR" sz="2400" dirty="0"/>
              <a:t>Impulsion</a:t>
            </a:r>
          </a:p>
          <a:p>
            <a:pPr marL="139700" indent="0" defTabSz="841594">
              <a:buNone/>
            </a:pPr>
            <a:r>
              <a:rPr lang="fr-FR" sz="2400" dirty="0"/>
              <a:t>Le directeur d'école </a:t>
            </a:r>
            <a:r>
              <a:rPr lang="fr-FR" sz="2400" b="1" dirty="0"/>
              <a:t>veille à la diffusion auprès des maîtres de l'école des instructions et programmes officiels, et des documents d'accompagnement </a:t>
            </a:r>
            <a:r>
              <a:rPr lang="fr-FR" sz="2400" dirty="0"/>
              <a:t>pour la mise en œuvre du socle commun de connaissances de compétences et de culture. </a:t>
            </a:r>
            <a:r>
              <a:rPr lang="fr-FR" sz="2400" b="1" dirty="0"/>
              <a:t>Il s'assure des conditions nécessaires à la progression et à l'évaluation des élèves </a:t>
            </a:r>
            <a:r>
              <a:rPr lang="fr-FR" sz="2400" dirty="0"/>
              <a:t>de l'école au plan collectif et individuel,</a:t>
            </a:r>
          </a:p>
        </p:txBody>
      </p:sp>
    </p:spTree>
    <p:extLst>
      <p:ext uri="{BB962C8B-B14F-4D97-AF65-F5344CB8AC3E}">
        <p14:creationId xmlns:p14="http://schemas.microsoft.com/office/powerpoint/2010/main" val="1281188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5E49D847-F350-4EF9-9C48-C3F54277BE29}"/>
              </a:ext>
            </a:extLst>
          </p:cNvPr>
          <p:cNvSpPr>
            <a:spLocks noGrp="1"/>
          </p:cNvSpPr>
          <p:nvPr>
            <p:ph type="ftr" sz="quarter" idx="11"/>
          </p:nvPr>
        </p:nvSpPr>
        <p:spPr/>
        <p:txBody>
          <a:bodyPr/>
          <a:lstStyle/>
          <a:p>
            <a:pPr algn="ctr"/>
            <a:r>
              <a:rPr lang="fr-FR" sz="750"/>
              <a:t>Mission préélémentaire - 02 février 2022</a:t>
            </a:r>
            <a:endParaRPr lang="fr-FR" sz="750" dirty="0"/>
          </a:p>
        </p:txBody>
      </p:sp>
      <p:sp>
        <p:nvSpPr>
          <p:cNvPr id="6" name="Espace réservé du numéro de diapositive 5">
            <a:extLst>
              <a:ext uri="{FF2B5EF4-FFF2-40B4-BE49-F238E27FC236}">
                <a16:creationId xmlns:a16="http://schemas.microsoft.com/office/drawing/2014/main" id="{FBCC4465-922F-485D-AE2F-013A2DDF1CAD}"/>
              </a:ext>
            </a:extLst>
          </p:cNvPr>
          <p:cNvSpPr>
            <a:spLocks noGrp="1"/>
          </p:cNvSpPr>
          <p:nvPr>
            <p:ph type="sldNum" sz="quarter" idx="12"/>
          </p:nvPr>
        </p:nvSpPr>
        <p:spPr/>
        <p:txBody>
          <a:bodyPr/>
          <a:lstStyle/>
          <a:p>
            <a:fld id="{733122C9-A0B9-462F-8757-0847AD287B63}" type="slidenum">
              <a:rPr lang="fr-FR" smtClean="0">
                <a:solidFill>
                  <a:srgbClr val="000000"/>
                </a:solidFill>
              </a:rPr>
              <a:pPr/>
              <a:t>8</a:t>
            </a:fld>
            <a:endParaRPr lang="fr-FR" dirty="0">
              <a:solidFill>
                <a:srgbClr val="000000"/>
              </a:solidFill>
            </a:endParaRPr>
          </a:p>
        </p:txBody>
      </p:sp>
      <p:sp>
        <p:nvSpPr>
          <p:cNvPr id="8" name="ZoneTexte 7">
            <a:extLst>
              <a:ext uri="{FF2B5EF4-FFF2-40B4-BE49-F238E27FC236}">
                <a16:creationId xmlns:a16="http://schemas.microsoft.com/office/drawing/2014/main" id="{09DB9CC4-83AC-4FC2-9D70-2C13858C2CC3}"/>
              </a:ext>
            </a:extLst>
          </p:cNvPr>
          <p:cNvSpPr txBox="1"/>
          <p:nvPr/>
        </p:nvSpPr>
        <p:spPr>
          <a:xfrm>
            <a:off x="331426" y="266596"/>
            <a:ext cx="8481147" cy="4524315"/>
          </a:xfrm>
          <a:prstGeom prst="rect">
            <a:avLst/>
          </a:prstGeom>
          <a:noFill/>
        </p:spPr>
        <p:txBody>
          <a:bodyPr wrap="square" rtlCol="0">
            <a:spAutoFit/>
          </a:bodyPr>
          <a:lstStyle/>
          <a:p>
            <a:pPr algn="ctr" defTabSz="631196"/>
            <a:r>
              <a:rPr lang="fr-FR" sz="2245" dirty="0"/>
              <a:t> </a:t>
            </a:r>
            <a:r>
              <a:rPr lang="fr-FR" sz="2400" b="1" dirty="0"/>
              <a:t>Arrêté du 1-7-2013 Référentiel des compétences professionnelles des métiers du professorat et de l'éducation</a:t>
            </a:r>
          </a:p>
          <a:p>
            <a:pPr defTabSz="631196"/>
            <a:endParaRPr lang="fr-FR" sz="2400" b="1" dirty="0"/>
          </a:p>
          <a:p>
            <a:pPr defTabSz="631196"/>
            <a:endParaRPr lang="fr-FR" sz="2400" b="1" dirty="0"/>
          </a:p>
          <a:p>
            <a:pPr marL="342900" indent="-342900" defTabSz="631196">
              <a:buFontTx/>
              <a:buChar char="-"/>
            </a:pPr>
            <a:r>
              <a:rPr lang="fr-FR" sz="2400" dirty="0"/>
              <a:t>Coopérer au sein d’une équipe</a:t>
            </a:r>
          </a:p>
          <a:p>
            <a:pPr marL="342900" indent="-342900" defTabSz="631196">
              <a:buFontTx/>
              <a:buChar char="-"/>
            </a:pPr>
            <a:r>
              <a:rPr lang="fr-FR" sz="2400" dirty="0"/>
              <a:t>Inscrire son action dans le cadre des principes fondamentaux du système éducatif et dans le cadre réglementaire de l’école</a:t>
            </a:r>
          </a:p>
          <a:p>
            <a:pPr marL="342900" indent="-342900" defTabSz="631196">
              <a:buFontTx/>
              <a:buChar char="-"/>
            </a:pPr>
            <a:r>
              <a:rPr lang="fr-FR" sz="2400" dirty="0"/>
              <a:t>Contribuer à l’action de la communauté éducative </a:t>
            </a:r>
          </a:p>
          <a:p>
            <a:pPr marL="342900" indent="-342900" defTabSz="631196">
              <a:buFontTx/>
              <a:buChar char="-"/>
            </a:pPr>
            <a:r>
              <a:rPr lang="fr-FR" sz="2400" dirty="0"/>
              <a:t>Prendre part à l’élaboration du projet d’école et sa mise en œuvre</a:t>
            </a:r>
            <a:endParaRPr lang="fr-FR" sz="2245" b="1" dirty="0"/>
          </a:p>
        </p:txBody>
      </p:sp>
    </p:spTree>
    <p:extLst>
      <p:ext uri="{BB962C8B-B14F-4D97-AF65-F5344CB8AC3E}">
        <p14:creationId xmlns:p14="http://schemas.microsoft.com/office/powerpoint/2010/main" val="669533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E22149-CB08-CC46-8C70-839DCD83D8E1}"/>
              </a:ext>
            </a:extLst>
          </p:cNvPr>
          <p:cNvSpPr>
            <a:spLocks noGrp="1"/>
          </p:cNvSpPr>
          <p:nvPr>
            <p:ph type="title"/>
          </p:nvPr>
        </p:nvSpPr>
        <p:spPr>
          <a:xfrm>
            <a:off x="1499950" y="229086"/>
            <a:ext cx="5569169" cy="555477"/>
          </a:xfrm>
        </p:spPr>
        <p:txBody>
          <a:bodyPr>
            <a:normAutofit fontScale="90000"/>
          </a:bodyPr>
          <a:lstStyle/>
          <a:p>
            <a:r>
              <a:rPr lang="fr-FR" dirty="0"/>
              <a:t>CONSTAT DE TERRAIN : auto-évaluation</a:t>
            </a:r>
          </a:p>
        </p:txBody>
      </p:sp>
      <p:sp>
        <p:nvSpPr>
          <p:cNvPr id="3" name="Espace réservé du texte 2">
            <a:extLst>
              <a:ext uri="{FF2B5EF4-FFF2-40B4-BE49-F238E27FC236}">
                <a16:creationId xmlns:a16="http://schemas.microsoft.com/office/drawing/2014/main" id="{25CC3638-5801-F147-A9AC-367E9E60E277}"/>
              </a:ext>
            </a:extLst>
          </p:cNvPr>
          <p:cNvSpPr>
            <a:spLocks noGrp="1"/>
          </p:cNvSpPr>
          <p:nvPr>
            <p:ph type="body" idx="1"/>
          </p:nvPr>
        </p:nvSpPr>
        <p:spPr>
          <a:xfrm>
            <a:off x="249450" y="888953"/>
            <a:ext cx="8645100" cy="4025461"/>
          </a:xfrm>
        </p:spPr>
        <p:txBody>
          <a:bodyPr>
            <a:normAutofit fontScale="92500" lnSpcReduction="20000"/>
          </a:bodyPr>
          <a:lstStyle/>
          <a:p>
            <a:pPr marL="139700" indent="0">
              <a:buNone/>
            </a:pPr>
            <a:endParaRPr lang="fr-FR" dirty="0"/>
          </a:p>
          <a:p>
            <a:pPr marL="139700" indent="0">
              <a:lnSpc>
                <a:spcPct val="150000"/>
              </a:lnSpc>
              <a:buNone/>
            </a:pPr>
            <a:r>
              <a:rPr lang="fr-FR" sz="2200" b="1" dirty="0"/>
              <a:t>1-</a:t>
            </a:r>
            <a:r>
              <a:rPr lang="fr-FR" sz="2200" dirty="0"/>
              <a:t> Selon vous, l’appropriation du nouveau programme se fait de manière :</a:t>
            </a:r>
          </a:p>
          <a:p>
            <a:pPr marL="139700" indent="0">
              <a:lnSpc>
                <a:spcPct val="150000"/>
              </a:lnSpc>
              <a:buNone/>
            </a:pPr>
            <a:r>
              <a:rPr lang="fr-FR" sz="2200" dirty="0"/>
              <a:t>→ très satisfaisante, satisfaisante, à consolider</a:t>
            </a:r>
          </a:p>
          <a:p>
            <a:pPr marL="139700" indent="0">
              <a:lnSpc>
                <a:spcPct val="150000"/>
              </a:lnSpc>
              <a:buNone/>
            </a:pPr>
            <a:r>
              <a:rPr lang="fr-FR" sz="2200" b="1" dirty="0"/>
              <a:t>2- </a:t>
            </a:r>
            <a:r>
              <a:rPr lang="fr-FR" sz="2200" dirty="0"/>
              <a:t>Un conseil de maître a-t-il été dédié à la présentation du nouveau programme ?</a:t>
            </a:r>
          </a:p>
          <a:p>
            <a:pPr marL="139700" indent="0">
              <a:lnSpc>
                <a:spcPct val="150000"/>
              </a:lnSpc>
              <a:buNone/>
            </a:pPr>
            <a:r>
              <a:rPr lang="fr-FR" sz="2200" b="1" dirty="0"/>
              <a:t>3-</a:t>
            </a:r>
            <a:r>
              <a:rPr lang="fr-FR" sz="2200" dirty="0"/>
              <a:t> La mise en œuvre du nouveau programme d’enseignement à la maternelle s’est-elle appuyée sur l’analyse des évaluations Repères CP ?</a:t>
            </a:r>
          </a:p>
          <a:p>
            <a:pPr marL="139700" indent="0">
              <a:lnSpc>
                <a:spcPct val="150000"/>
              </a:lnSpc>
              <a:buNone/>
            </a:pPr>
            <a:r>
              <a:rPr lang="fr-FR" sz="2200" b="1" dirty="0"/>
              <a:t>4 - </a:t>
            </a:r>
            <a:r>
              <a:rPr lang="fr-FR" sz="2200" dirty="0"/>
              <a:t>Si oui, avez-vous fait le choix de privilégier certains domaines ?</a:t>
            </a:r>
          </a:p>
          <a:p>
            <a:pPr marL="139700" indent="0">
              <a:lnSpc>
                <a:spcPct val="150000"/>
              </a:lnSpc>
              <a:buNone/>
            </a:pPr>
            <a:r>
              <a:rPr lang="fr-FR" sz="2200" b="1" dirty="0"/>
              <a:t>5-</a:t>
            </a:r>
            <a:r>
              <a:rPr lang="fr-FR" sz="2200" dirty="0"/>
              <a:t> Les ressources proposées dans l’accompagnement du nouveau programme ont-elles fait l’objet d’une présentation ?</a:t>
            </a:r>
          </a:p>
          <a:p>
            <a:pPr marL="139700" indent="0">
              <a:buNone/>
            </a:pPr>
            <a:endParaRPr lang="fr-FR" sz="2000" dirty="0"/>
          </a:p>
        </p:txBody>
      </p:sp>
      <p:pic>
        <p:nvPicPr>
          <p:cNvPr id="1026" name="Picture 2" descr="Ressources numériques pour auto-évaluer ses capacités de manager —  Mediawiki Pépite">
            <a:extLst>
              <a:ext uri="{FF2B5EF4-FFF2-40B4-BE49-F238E27FC236}">
                <a16:creationId xmlns:a16="http://schemas.microsoft.com/office/drawing/2014/main" id="{981D02AD-7E5C-864D-8A5C-7FD71D7214B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55927" y="36186"/>
            <a:ext cx="17145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47;p15">
            <a:extLst>
              <a:ext uri="{FF2B5EF4-FFF2-40B4-BE49-F238E27FC236}">
                <a16:creationId xmlns:a16="http://schemas.microsoft.com/office/drawing/2014/main" id="{509C7C17-CE9C-1749-BD01-CFA84EB430F0}"/>
              </a:ext>
            </a:extLst>
          </p:cNvPr>
          <p:cNvSpPr txBox="1">
            <a:spLocks/>
          </p:cNvSpPr>
          <p:nvPr/>
        </p:nvSpPr>
        <p:spPr>
          <a:xfrm>
            <a:off x="3444657" y="4836241"/>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832990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3388A03-E68C-524A-B5B9-4AFDF062834D}"/>
              </a:ext>
            </a:extLst>
          </p:cNvPr>
          <p:cNvSpPr>
            <a:spLocks noGrp="1"/>
          </p:cNvSpPr>
          <p:nvPr>
            <p:ph type="body" idx="1"/>
          </p:nvPr>
        </p:nvSpPr>
        <p:spPr>
          <a:xfrm>
            <a:off x="113547" y="0"/>
            <a:ext cx="8528595" cy="4940135"/>
          </a:xfrm>
        </p:spPr>
        <p:txBody>
          <a:bodyPr>
            <a:normAutofit fontScale="40000" lnSpcReduction="20000"/>
          </a:bodyPr>
          <a:lstStyle/>
          <a:p>
            <a:pPr marL="139700" indent="0">
              <a:buNone/>
            </a:pPr>
            <a:endParaRPr lang="fr-FR" sz="2000" dirty="0"/>
          </a:p>
          <a:p>
            <a:pPr marL="139700" indent="0">
              <a:lnSpc>
                <a:spcPct val="170000"/>
              </a:lnSpc>
              <a:buNone/>
            </a:pPr>
            <a:r>
              <a:rPr lang="fr-FR" sz="5000" b="1" dirty="0"/>
              <a:t>6-</a:t>
            </a:r>
            <a:r>
              <a:rPr lang="fr-FR" sz="5000" dirty="0"/>
              <a:t> Ces outils d’accompagnement sont-ils utilisés dans les classes ?</a:t>
            </a:r>
          </a:p>
          <a:p>
            <a:pPr marL="139700" indent="0">
              <a:lnSpc>
                <a:spcPct val="170000"/>
              </a:lnSpc>
              <a:buNone/>
            </a:pPr>
            <a:r>
              <a:rPr lang="fr-FR" sz="5000" b="1" dirty="0"/>
              <a:t>7 - </a:t>
            </a:r>
            <a:r>
              <a:rPr lang="fr-FR" sz="5000" dirty="0"/>
              <a:t>Si oui, en êtes-vous satisfait ?</a:t>
            </a:r>
          </a:p>
          <a:p>
            <a:pPr marL="139700" indent="0">
              <a:lnSpc>
                <a:spcPct val="170000"/>
              </a:lnSpc>
              <a:buNone/>
            </a:pPr>
            <a:r>
              <a:rPr lang="fr-FR" sz="5000" b="1" dirty="0"/>
              <a:t>8-</a:t>
            </a:r>
            <a:r>
              <a:rPr lang="fr-FR" sz="5000" dirty="0"/>
              <a:t> Les évaluations proposées dans les classes tiennent-elles compte des nouveautés du programme ?</a:t>
            </a:r>
          </a:p>
          <a:p>
            <a:pPr marL="139700" indent="0">
              <a:lnSpc>
                <a:spcPct val="170000"/>
              </a:lnSpc>
              <a:buNone/>
            </a:pPr>
            <a:r>
              <a:rPr lang="fr-FR" sz="5000" b="1" dirty="0"/>
              <a:t>9-</a:t>
            </a:r>
            <a:r>
              <a:rPr lang="fr-FR" sz="5000" dirty="0"/>
              <a:t> Le nouveau programme a-t-il impacté les emplois du temps des enseignants ?</a:t>
            </a:r>
          </a:p>
          <a:p>
            <a:pPr marL="139700" indent="0">
              <a:lnSpc>
                <a:spcPct val="170000"/>
              </a:lnSpc>
              <a:buNone/>
            </a:pPr>
            <a:r>
              <a:rPr lang="fr-FR" sz="5000" b="1" dirty="0"/>
              <a:t>10-</a:t>
            </a:r>
            <a:r>
              <a:rPr lang="fr-FR" sz="5000" dirty="0"/>
              <a:t> Les progressions et programmations ont-elles été réajustées au regard du nouveau programme ?</a:t>
            </a:r>
          </a:p>
          <a:p>
            <a:pPr marL="139700" indent="0">
              <a:lnSpc>
                <a:spcPct val="170000"/>
              </a:lnSpc>
              <a:buNone/>
            </a:pPr>
            <a:r>
              <a:rPr lang="fr-FR" sz="5000" b="1" dirty="0"/>
              <a:t>11-</a:t>
            </a:r>
            <a:r>
              <a:rPr lang="fr-FR" sz="5000" dirty="0"/>
              <a:t> Le nouveau programme a-t-il impacté votre projet d’école ?</a:t>
            </a:r>
          </a:p>
          <a:p>
            <a:pPr marL="139700" indent="0">
              <a:lnSpc>
                <a:spcPct val="170000"/>
              </a:lnSpc>
              <a:buNone/>
            </a:pPr>
            <a:r>
              <a:rPr lang="fr-FR" sz="5000" b="1" dirty="0"/>
              <a:t>12- </a:t>
            </a:r>
            <a:r>
              <a:rPr lang="fr-FR" sz="5000" dirty="0"/>
              <a:t>Si oui, comment ?</a:t>
            </a:r>
          </a:p>
        </p:txBody>
      </p:sp>
      <p:pic>
        <p:nvPicPr>
          <p:cNvPr id="2050" name="Picture 2" descr="Ressources numériques pour auto-évaluer ses capacités de manager —  Mediawiki Pépite">
            <a:extLst>
              <a:ext uri="{FF2B5EF4-FFF2-40B4-BE49-F238E27FC236}">
                <a16:creationId xmlns:a16="http://schemas.microsoft.com/office/drawing/2014/main" id="{05673DD2-96F8-8A45-B143-C50053B5103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12083" y="4122222"/>
            <a:ext cx="1531917" cy="1021278"/>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7;p15">
            <a:extLst>
              <a:ext uri="{FF2B5EF4-FFF2-40B4-BE49-F238E27FC236}">
                <a16:creationId xmlns:a16="http://schemas.microsoft.com/office/drawing/2014/main" id="{DE38D26D-EA06-1B49-959A-C92A1D9EE559}"/>
              </a:ext>
            </a:extLst>
          </p:cNvPr>
          <p:cNvSpPr txBox="1">
            <a:spLocks/>
          </p:cNvSpPr>
          <p:nvPr/>
        </p:nvSpPr>
        <p:spPr>
          <a:xfrm>
            <a:off x="3732756" y="4778375"/>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201015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FFFB31-B0E5-7149-BC65-007019FFFB3A}"/>
              </a:ext>
            </a:extLst>
          </p:cNvPr>
          <p:cNvSpPr>
            <a:spLocks noGrp="1"/>
          </p:cNvSpPr>
          <p:nvPr>
            <p:ph type="title"/>
          </p:nvPr>
        </p:nvSpPr>
        <p:spPr>
          <a:xfrm>
            <a:off x="587828" y="117771"/>
            <a:ext cx="8229600" cy="665262"/>
          </a:xfrm>
        </p:spPr>
        <p:txBody>
          <a:bodyPr>
            <a:normAutofit/>
          </a:bodyPr>
          <a:lstStyle/>
          <a:p>
            <a:r>
              <a:rPr lang="fr-FR" dirty="0"/>
              <a:t>RETOUR SUR LE NOUVEAU PROGRAMME</a:t>
            </a:r>
          </a:p>
        </p:txBody>
      </p:sp>
      <p:sp>
        <p:nvSpPr>
          <p:cNvPr id="3" name="ZoneTexte 2">
            <a:extLst>
              <a:ext uri="{FF2B5EF4-FFF2-40B4-BE49-F238E27FC236}">
                <a16:creationId xmlns:a16="http://schemas.microsoft.com/office/drawing/2014/main" id="{C82C48D1-E4A0-AD40-83DD-F60AE801EC7A}"/>
              </a:ext>
            </a:extLst>
          </p:cNvPr>
          <p:cNvSpPr txBox="1"/>
          <p:nvPr/>
        </p:nvSpPr>
        <p:spPr>
          <a:xfrm>
            <a:off x="148046" y="870745"/>
            <a:ext cx="8360228" cy="1569660"/>
          </a:xfrm>
          <a:prstGeom prst="rect">
            <a:avLst/>
          </a:prstGeom>
          <a:noFill/>
        </p:spPr>
        <p:txBody>
          <a:bodyPr wrap="square" rtlCol="0">
            <a:spAutoFit/>
          </a:bodyPr>
          <a:lstStyle/>
          <a:p>
            <a:r>
              <a:rPr lang="fr-FR" sz="2400" dirty="0"/>
              <a:t>5 domaines d’apprentissage</a:t>
            </a:r>
          </a:p>
          <a:p>
            <a:r>
              <a:rPr lang="fr-FR" sz="2400" dirty="0"/>
              <a:t>4 modalités d’apprentissage</a:t>
            </a:r>
          </a:p>
          <a:p>
            <a:r>
              <a:rPr lang="fr-FR" sz="2400" dirty="0"/>
              <a:t>3 principes</a:t>
            </a:r>
          </a:p>
          <a:p>
            <a:endParaRPr lang="fr-FR" sz="2400" dirty="0"/>
          </a:p>
        </p:txBody>
      </p:sp>
    </p:spTree>
    <p:extLst>
      <p:ext uri="{BB962C8B-B14F-4D97-AF65-F5344CB8AC3E}">
        <p14:creationId xmlns:p14="http://schemas.microsoft.com/office/powerpoint/2010/main" val="4095096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FFFB31-B0E5-7149-BC65-007019FFFB3A}"/>
              </a:ext>
            </a:extLst>
          </p:cNvPr>
          <p:cNvSpPr>
            <a:spLocks noGrp="1"/>
          </p:cNvSpPr>
          <p:nvPr>
            <p:ph type="title"/>
          </p:nvPr>
        </p:nvSpPr>
        <p:spPr>
          <a:xfrm>
            <a:off x="587828" y="117771"/>
            <a:ext cx="8229600" cy="665262"/>
          </a:xfrm>
        </p:spPr>
        <p:txBody>
          <a:bodyPr>
            <a:normAutofit/>
          </a:bodyPr>
          <a:lstStyle/>
          <a:p>
            <a:r>
              <a:rPr lang="fr-FR" dirty="0"/>
              <a:t>RETOUR SUR LE CONCEPT DE L’ACCOMPAGNEMENT </a:t>
            </a:r>
          </a:p>
        </p:txBody>
      </p:sp>
      <p:sp>
        <p:nvSpPr>
          <p:cNvPr id="3" name="ZoneTexte 2">
            <a:extLst>
              <a:ext uri="{FF2B5EF4-FFF2-40B4-BE49-F238E27FC236}">
                <a16:creationId xmlns:a16="http://schemas.microsoft.com/office/drawing/2014/main" id="{C82C48D1-E4A0-AD40-83DD-F60AE801EC7A}"/>
              </a:ext>
            </a:extLst>
          </p:cNvPr>
          <p:cNvSpPr txBox="1"/>
          <p:nvPr/>
        </p:nvSpPr>
        <p:spPr>
          <a:xfrm>
            <a:off x="148046" y="870745"/>
            <a:ext cx="8360228" cy="4401205"/>
          </a:xfrm>
          <a:prstGeom prst="rect">
            <a:avLst/>
          </a:prstGeom>
          <a:noFill/>
        </p:spPr>
        <p:txBody>
          <a:bodyPr wrap="square" rtlCol="0">
            <a:spAutoFit/>
          </a:bodyPr>
          <a:lstStyle/>
          <a:p>
            <a:r>
              <a:rPr lang="fr-FR" sz="2400" dirty="0"/>
              <a:t>La notion d’accompagnement, nouvelle dimension de la professionnalité des IEN, mérite une réflexion approfondie qui touche à la conception d’une stratégie collective, à l’organisation, autant qu’à l’éthique professionnelle. […]
L’accompagnement du professeur et/ou de l’équipe de professeurs vise </a:t>
            </a:r>
            <a:r>
              <a:rPr lang="fr-FR" sz="2400" b="1" dirty="0"/>
              <a:t>la responsabilisation </a:t>
            </a:r>
            <a:r>
              <a:rPr lang="fr-FR" sz="2400" dirty="0"/>
              <a:t>par l’acquisition d’une autonomie professionnelle : identifier des difficultés d’apprentissages, partager des diagnostics, se fixer des objectifs mesurables, </a:t>
            </a:r>
            <a:r>
              <a:rPr lang="fr-FR" sz="2400" b="1" dirty="0"/>
              <a:t>prendre des initiatives et développer des stratégies </a:t>
            </a:r>
            <a:r>
              <a:rPr lang="fr-FR" sz="2400" dirty="0"/>
              <a:t>d’enseignement pour améliorer les résultats des élèves, évaluer l’impact de ses actions</a:t>
            </a:r>
            <a:r>
              <a:rPr lang="fr-FR" sz="1600" b="1" i="1" dirty="0"/>
              <a:t>.( Lignes directrices IEN missionnés 100% réussite classes dédoublées, janvier 2020) </a:t>
            </a:r>
          </a:p>
        </p:txBody>
      </p:sp>
    </p:spTree>
    <p:extLst>
      <p:ext uri="{BB962C8B-B14F-4D97-AF65-F5344CB8AC3E}">
        <p14:creationId xmlns:p14="http://schemas.microsoft.com/office/powerpoint/2010/main" val="3334946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D4B54E-B1C4-1D4A-ACD0-55EEE8F5DEAE}"/>
              </a:ext>
            </a:extLst>
          </p:cNvPr>
          <p:cNvSpPr>
            <a:spLocks noGrp="1"/>
          </p:cNvSpPr>
          <p:nvPr>
            <p:ph type="title"/>
          </p:nvPr>
        </p:nvSpPr>
        <p:spPr>
          <a:xfrm>
            <a:off x="457200" y="124543"/>
            <a:ext cx="8229600" cy="371400"/>
          </a:xfrm>
        </p:spPr>
        <p:txBody>
          <a:bodyPr>
            <a:normAutofit fontScale="90000"/>
          </a:bodyPr>
          <a:lstStyle/>
          <a:p>
            <a:r>
              <a:rPr lang="fr-FR" dirty="0"/>
              <a:t>ECOLES CONCERNEES PAR L’ACCOMPAGNEMENT </a:t>
            </a:r>
          </a:p>
        </p:txBody>
      </p:sp>
      <p:graphicFrame>
        <p:nvGraphicFramePr>
          <p:cNvPr id="4" name="Tableau 4">
            <a:extLst>
              <a:ext uri="{FF2B5EF4-FFF2-40B4-BE49-F238E27FC236}">
                <a16:creationId xmlns:a16="http://schemas.microsoft.com/office/drawing/2014/main" id="{EEA51154-009E-8540-B512-270BF875855D}"/>
              </a:ext>
            </a:extLst>
          </p:cNvPr>
          <p:cNvGraphicFramePr>
            <a:graphicFrameLocks noGrp="1"/>
          </p:cNvGraphicFramePr>
          <p:nvPr>
            <p:extLst/>
          </p:nvPr>
        </p:nvGraphicFramePr>
        <p:xfrm>
          <a:off x="680357" y="711299"/>
          <a:ext cx="7783286" cy="3962400"/>
        </p:xfrm>
        <a:graphic>
          <a:graphicData uri="http://schemas.openxmlformats.org/drawingml/2006/table">
            <a:tbl>
              <a:tblPr firstRow="1" bandRow="1">
                <a:tableStyleId>{5CCE321B-0FE1-4FA0-ADE6-FCB5E28114B1}</a:tableStyleId>
              </a:tblPr>
              <a:tblGrid>
                <a:gridCol w="2487386">
                  <a:extLst>
                    <a:ext uri="{9D8B030D-6E8A-4147-A177-3AD203B41FA5}">
                      <a16:colId xmlns:a16="http://schemas.microsoft.com/office/drawing/2014/main" val="1222445357"/>
                    </a:ext>
                  </a:extLst>
                </a:gridCol>
                <a:gridCol w="5295900">
                  <a:extLst>
                    <a:ext uri="{9D8B030D-6E8A-4147-A177-3AD203B41FA5}">
                      <a16:colId xmlns:a16="http://schemas.microsoft.com/office/drawing/2014/main" val="1454324425"/>
                    </a:ext>
                  </a:extLst>
                </a:gridCol>
              </a:tblGrid>
              <a:tr h="393519">
                <a:tc>
                  <a:txBody>
                    <a:bodyPr/>
                    <a:lstStyle/>
                    <a:p>
                      <a:r>
                        <a:rPr lang="fr-FR" sz="2000" b="1" dirty="0"/>
                        <a:t>FORT-DE-France</a:t>
                      </a:r>
                    </a:p>
                  </a:txBody>
                  <a:tcPr/>
                </a:tc>
                <a:tc>
                  <a:txBody>
                    <a:bodyPr/>
                    <a:lstStyle/>
                    <a:p>
                      <a:r>
                        <a:rPr lang="fr-FR" sz="2000" dirty="0"/>
                        <a:t>Flèch’Kann – Volga Plage</a:t>
                      </a:r>
                    </a:p>
                  </a:txBody>
                  <a:tcPr/>
                </a:tc>
                <a:extLst>
                  <a:ext uri="{0D108BD9-81ED-4DB2-BD59-A6C34878D82A}">
                    <a16:rowId xmlns:a16="http://schemas.microsoft.com/office/drawing/2014/main" val="2146765348"/>
                  </a:ext>
                </a:extLst>
              </a:tr>
              <a:tr h="393519">
                <a:tc>
                  <a:txBody>
                    <a:bodyPr/>
                    <a:lstStyle/>
                    <a:p>
                      <a:r>
                        <a:rPr lang="fr-FR" sz="2000" b="1" dirty="0"/>
                        <a:t>LAMENTIN</a:t>
                      </a:r>
                    </a:p>
                  </a:txBody>
                  <a:tcPr/>
                </a:tc>
                <a:tc>
                  <a:txBody>
                    <a:bodyPr/>
                    <a:lstStyle/>
                    <a:p>
                      <a:r>
                        <a:rPr lang="fr-FR" sz="2000" dirty="0"/>
                        <a:t>Bas Mission – Plaine Petit Manoir</a:t>
                      </a:r>
                    </a:p>
                  </a:txBody>
                  <a:tcPr/>
                </a:tc>
                <a:extLst>
                  <a:ext uri="{0D108BD9-81ED-4DB2-BD59-A6C34878D82A}">
                    <a16:rowId xmlns:a16="http://schemas.microsoft.com/office/drawing/2014/main" val="912030195"/>
                  </a:ext>
                </a:extLst>
              </a:tr>
              <a:tr h="393519">
                <a:tc>
                  <a:txBody>
                    <a:bodyPr/>
                    <a:lstStyle/>
                    <a:p>
                      <a:r>
                        <a:rPr lang="fr-FR" sz="2000" b="1" dirty="0"/>
                        <a:t>MARIN</a:t>
                      </a:r>
                    </a:p>
                  </a:txBody>
                  <a:tcPr/>
                </a:tc>
                <a:tc>
                  <a:txBody>
                    <a:bodyPr/>
                    <a:lstStyle/>
                    <a:p>
                      <a:r>
                        <a:rPr lang="fr-FR" sz="2000" dirty="0"/>
                        <a:t>Epinay Caraïbe - Préfontaine</a:t>
                      </a:r>
                    </a:p>
                  </a:txBody>
                  <a:tcPr/>
                </a:tc>
                <a:extLst>
                  <a:ext uri="{0D108BD9-81ED-4DB2-BD59-A6C34878D82A}">
                    <a16:rowId xmlns:a16="http://schemas.microsoft.com/office/drawing/2014/main" val="3801559539"/>
                  </a:ext>
                </a:extLst>
              </a:tr>
              <a:tr h="393519">
                <a:tc>
                  <a:txBody>
                    <a:bodyPr/>
                    <a:lstStyle/>
                    <a:p>
                      <a:r>
                        <a:rPr lang="fr-FR" sz="2000" b="1" dirty="0"/>
                        <a:t>MARIGOT</a:t>
                      </a:r>
                    </a:p>
                  </a:txBody>
                  <a:tcPr/>
                </a:tc>
                <a:tc>
                  <a:txBody>
                    <a:bodyPr/>
                    <a:lstStyle/>
                    <a:p>
                      <a:r>
                        <a:rPr lang="fr-FR" sz="2000" dirty="0"/>
                        <a:t>Carabin - Oliny</a:t>
                      </a:r>
                    </a:p>
                  </a:txBody>
                  <a:tcPr/>
                </a:tc>
                <a:extLst>
                  <a:ext uri="{0D108BD9-81ED-4DB2-BD59-A6C34878D82A}">
                    <a16:rowId xmlns:a16="http://schemas.microsoft.com/office/drawing/2014/main" val="2158397886"/>
                  </a:ext>
                </a:extLst>
              </a:tr>
              <a:tr h="393519">
                <a:tc>
                  <a:txBody>
                    <a:bodyPr/>
                    <a:lstStyle/>
                    <a:p>
                      <a:r>
                        <a:rPr lang="fr-FR" sz="2000" b="1" dirty="0"/>
                        <a:t>MORNE ROUGE</a:t>
                      </a:r>
                    </a:p>
                  </a:txBody>
                  <a:tcPr/>
                </a:tc>
                <a:tc>
                  <a:txBody>
                    <a:bodyPr/>
                    <a:lstStyle/>
                    <a:p>
                      <a:r>
                        <a:rPr lang="fr-FR" sz="2000" dirty="0"/>
                        <a:t>Bellefontaine – Les coccinelles Basse pointe</a:t>
                      </a:r>
                    </a:p>
                  </a:txBody>
                  <a:tcPr/>
                </a:tc>
                <a:extLst>
                  <a:ext uri="{0D108BD9-81ED-4DB2-BD59-A6C34878D82A}">
                    <a16:rowId xmlns:a16="http://schemas.microsoft.com/office/drawing/2014/main" val="4157422452"/>
                  </a:ext>
                </a:extLst>
              </a:tr>
              <a:tr h="393519">
                <a:tc>
                  <a:txBody>
                    <a:bodyPr/>
                    <a:lstStyle/>
                    <a:p>
                      <a:r>
                        <a:rPr lang="fr-FR" sz="2000" b="1" dirty="0"/>
                        <a:t>RIVIERE SALEE</a:t>
                      </a:r>
                    </a:p>
                  </a:txBody>
                  <a:tcPr/>
                </a:tc>
                <a:tc>
                  <a:txBody>
                    <a:bodyPr/>
                    <a:lstStyle/>
                    <a:p>
                      <a:r>
                        <a:rPr lang="fr-FR" sz="2000" dirty="0"/>
                        <a:t>O’Mullane - Zozo de Séguiran</a:t>
                      </a:r>
                    </a:p>
                  </a:txBody>
                  <a:tcPr/>
                </a:tc>
                <a:extLst>
                  <a:ext uri="{0D108BD9-81ED-4DB2-BD59-A6C34878D82A}">
                    <a16:rowId xmlns:a16="http://schemas.microsoft.com/office/drawing/2014/main" val="1477075158"/>
                  </a:ext>
                </a:extLst>
              </a:tr>
              <a:tr h="393519">
                <a:tc>
                  <a:txBody>
                    <a:bodyPr/>
                    <a:lstStyle/>
                    <a:p>
                      <a:r>
                        <a:rPr lang="fr-FR" sz="2000" b="1" dirty="0"/>
                        <a:t>SAINT-ESPRIT</a:t>
                      </a:r>
                    </a:p>
                  </a:txBody>
                  <a:tcPr/>
                </a:tc>
                <a:tc>
                  <a:txBody>
                    <a:bodyPr/>
                    <a:lstStyle/>
                    <a:p>
                      <a:r>
                        <a:rPr lang="fr-FR" sz="2000" dirty="0"/>
                        <a:t>François Duval – Les corallines </a:t>
                      </a:r>
                    </a:p>
                  </a:txBody>
                  <a:tcPr/>
                </a:tc>
                <a:extLst>
                  <a:ext uri="{0D108BD9-81ED-4DB2-BD59-A6C34878D82A}">
                    <a16:rowId xmlns:a16="http://schemas.microsoft.com/office/drawing/2014/main" val="1361453174"/>
                  </a:ext>
                </a:extLst>
              </a:tr>
              <a:tr h="393519">
                <a:tc>
                  <a:txBody>
                    <a:bodyPr/>
                    <a:lstStyle/>
                    <a:p>
                      <a:r>
                        <a:rPr lang="fr-FR" sz="2000" b="1" dirty="0"/>
                        <a:t>SAINT-JOSEPH</a:t>
                      </a:r>
                    </a:p>
                  </a:txBody>
                  <a:tcPr/>
                </a:tc>
                <a:tc>
                  <a:txBody>
                    <a:bodyPr/>
                    <a:lstStyle/>
                    <a:p>
                      <a:r>
                        <a:rPr lang="fr-FR" sz="2000" dirty="0"/>
                        <a:t>Jeanne Merton – La fraîcheur </a:t>
                      </a:r>
                    </a:p>
                  </a:txBody>
                  <a:tcPr/>
                </a:tc>
                <a:extLst>
                  <a:ext uri="{0D108BD9-81ED-4DB2-BD59-A6C34878D82A}">
                    <a16:rowId xmlns:a16="http://schemas.microsoft.com/office/drawing/2014/main" val="2388597715"/>
                  </a:ext>
                </a:extLst>
              </a:tr>
              <a:tr h="393519">
                <a:tc>
                  <a:txBody>
                    <a:bodyPr/>
                    <a:lstStyle/>
                    <a:p>
                      <a:r>
                        <a:rPr lang="fr-FR" sz="2000" b="1" dirty="0"/>
                        <a:t>SCHOELCHER</a:t>
                      </a:r>
                    </a:p>
                  </a:txBody>
                  <a:tcPr/>
                </a:tc>
                <a:tc>
                  <a:txBody>
                    <a:bodyPr/>
                    <a:lstStyle/>
                    <a:p>
                      <a:r>
                        <a:rPr lang="fr-FR" sz="2000" dirty="0"/>
                        <a:t>De briant-les-roses – Anse Madame</a:t>
                      </a:r>
                    </a:p>
                  </a:txBody>
                  <a:tcPr/>
                </a:tc>
                <a:extLst>
                  <a:ext uri="{0D108BD9-81ED-4DB2-BD59-A6C34878D82A}">
                    <a16:rowId xmlns:a16="http://schemas.microsoft.com/office/drawing/2014/main" val="2822942195"/>
                  </a:ext>
                </a:extLst>
              </a:tr>
              <a:tr h="393519">
                <a:tc>
                  <a:txBody>
                    <a:bodyPr/>
                    <a:lstStyle/>
                    <a:p>
                      <a:r>
                        <a:rPr lang="fr-FR" sz="2000" b="1" dirty="0"/>
                        <a:t>TRINITE</a:t>
                      </a:r>
                    </a:p>
                  </a:txBody>
                  <a:tcPr/>
                </a:tc>
                <a:tc>
                  <a:txBody>
                    <a:bodyPr/>
                    <a:lstStyle/>
                    <a:p>
                      <a:r>
                        <a:rPr lang="fr-FR" sz="2000" dirty="0"/>
                        <a:t>Les coraux – Justine Lémus</a:t>
                      </a:r>
                    </a:p>
                  </a:txBody>
                  <a:tcPr/>
                </a:tc>
                <a:extLst>
                  <a:ext uri="{0D108BD9-81ED-4DB2-BD59-A6C34878D82A}">
                    <a16:rowId xmlns:a16="http://schemas.microsoft.com/office/drawing/2014/main" val="326824776"/>
                  </a:ext>
                </a:extLst>
              </a:tr>
            </a:tbl>
          </a:graphicData>
        </a:graphic>
      </p:graphicFrame>
      <p:sp>
        <p:nvSpPr>
          <p:cNvPr id="5" name="Google Shape;47;p15">
            <a:extLst>
              <a:ext uri="{FF2B5EF4-FFF2-40B4-BE49-F238E27FC236}">
                <a16:creationId xmlns:a16="http://schemas.microsoft.com/office/drawing/2014/main" id="{2475C309-3BF7-F74D-A0C8-D755BF8C5F79}"/>
              </a:ext>
            </a:extLst>
          </p:cNvPr>
          <p:cNvSpPr txBox="1">
            <a:spLocks/>
          </p:cNvSpPr>
          <p:nvPr/>
        </p:nvSpPr>
        <p:spPr>
          <a:xfrm>
            <a:off x="2919121" y="4836394"/>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972286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FFFB31-B0E5-7149-BC65-007019FFFB3A}"/>
              </a:ext>
            </a:extLst>
          </p:cNvPr>
          <p:cNvSpPr>
            <a:spLocks noGrp="1"/>
          </p:cNvSpPr>
          <p:nvPr>
            <p:ph type="title"/>
          </p:nvPr>
        </p:nvSpPr>
        <p:spPr>
          <a:xfrm>
            <a:off x="457199" y="1767664"/>
            <a:ext cx="8229600" cy="996084"/>
          </a:xfrm>
        </p:spPr>
        <p:txBody>
          <a:bodyPr>
            <a:normAutofit/>
          </a:bodyPr>
          <a:lstStyle/>
          <a:p>
            <a:r>
              <a:rPr lang="fr-FR" dirty="0"/>
              <a:t>POURQUOI LE CHOIX DE CES ECOLES ?</a:t>
            </a:r>
          </a:p>
        </p:txBody>
      </p:sp>
    </p:spTree>
    <p:extLst>
      <p:ext uri="{BB962C8B-B14F-4D97-AF65-F5344CB8AC3E}">
        <p14:creationId xmlns:p14="http://schemas.microsoft.com/office/powerpoint/2010/main" val="2227018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cxnSp>
        <p:nvCxnSpPr>
          <p:cNvPr id="779" name="Google Shape;779;p30"/>
          <p:cNvCxnSpPr>
            <a:stCxn id="780" idx="1"/>
            <a:endCxn id="781" idx="3"/>
          </p:cNvCxnSpPr>
          <p:nvPr/>
        </p:nvCxnSpPr>
        <p:spPr>
          <a:xfrm rot="16200000" flipV="1">
            <a:off x="2549128" y="1048798"/>
            <a:ext cx="441135" cy="891764"/>
          </a:xfrm>
          <a:prstGeom prst="bentConnector2">
            <a:avLst/>
          </a:prstGeom>
          <a:noFill/>
          <a:ln w="28575" cap="flat" cmpd="sng">
            <a:solidFill>
              <a:schemeClr val="dk2"/>
            </a:solidFill>
            <a:prstDash val="solid"/>
            <a:round/>
            <a:headEnd type="none" w="med" len="med"/>
            <a:tailEnd type="none" w="med" len="med"/>
          </a:ln>
        </p:spPr>
      </p:cxnSp>
      <p:cxnSp>
        <p:nvCxnSpPr>
          <p:cNvPr id="782" name="Google Shape;782;p30"/>
          <p:cNvCxnSpPr>
            <a:stCxn id="780" idx="7"/>
            <a:endCxn id="783" idx="1"/>
          </p:cNvCxnSpPr>
          <p:nvPr/>
        </p:nvCxnSpPr>
        <p:spPr>
          <a:xfrm rot="5400000" flipH="1" flipV="1">
            <a:off x="5561504" y="944190"/>
            <a:ext cx="492072" cy="1050043"/>
          </a:xfrm>
          <a:prstGeom prst="bentConnector2">
            <a:avLst/>
          </a:prstGeom>
          <a:noFill/>
          <a:ln w="28575" cap="flat" cmpd="sng">
            <a:solidFill>
              <a:schemeClr val="dk2"/>
            </a:solidFill>
            <a:prstDash val="solid"/>
            <a:round/>
            <a:headEnd type="none" w="med" len="med"/>
            <a:tailEnd type="none" w="med" len="med"/>
          </a:ln>
        </p:spPr>
      </p:cxnSp>
      <p:cxnSp>
        <p:nvCxnSpPr>
          <p:cNvPr id="784" name="Google Shape;784;p30"/>
          <p:cNvCxnSpPr>
            <a:cxnSpLocks/>
          </p:cNvCxnSpPr>
          <p:nvPr/>
        </p:nvCxnSpPr>
        <p:spPr>
          <a:xfrm rot="16200000" flipH="1">
            <a:off x="894212" y="2081746"/>
            <a:ext cx="816662" cy="61"/>
          </a:xfrm>
          <a:prstGeom prst="bentConnector3">
            <a:avLst>
              <a:gd name="adj1" fmla="val 50000"/>
            </a:avLst>
          </a:prstGeom>
          <a:noFill/>
          <a:ln w="28575" cap="flat" cmpd="sng">
            <a:solidFill>
              <a:schemeClr val="dk2"/>
            </a:solidFill>
            <a:prstDash val="solid"/>
            <a:round/>
            <a:headEnd type="none" w="med" len="med"/>
            <a:tailEnd type="none" w="med" len="med"/>
          </a:ln>
        </p:spPr>
      </p:cxnSp>
      <p:grpSp>
        <p:nvGrpSpPr>
          <p:cNvPr id="788" name="Google Shape;788;p30"/>
          <p:cNvGrpSpPr/>
          <p:nvPr/>
        </p:nvGrpSpPr>
        <p:grpSpPr>
          <a:xfrm>
            <a:off x="5836813" y="2374368"/>
            <a:ext cx="3212850" cy="2044589"/>
            <a:chOff x="2795700" y="1192675"/>
            <a:chExt cx="1802700" cy="1182600"/>
          </a:xfrm>
        </p:grpSpPr>
        <p:sp>
          <p:nvSpPr>
            <p:cNvPr id="789" name="Google Shape;789;p30"/>
            <p:cNvSpPr/>
            <p:nvPr/>
          </p:nvSpPr>
          <p:spPr>
            <a:xfrm>
              <a:off x="2795700" y="1192675"/>
              <a:ext cx="1802700" cy="1182600"/>
            </a:xfrm>
            <a:prstGeom prst="roundRect">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7" name="Google Shape;787;p30"/>
            <p:cNvSpPr/>
            <p:nvPr/>
          </p:nvSpPr>
          <p:spPr>
            <a:xfrm>
              <a:off x="2923006" y="1329203"/>
              <a:ext cx="1548000" cy="909600"/>
            </a:xfrm>
            <a:prstGeom prst="roundRect">
              <a:avLst>
                <a:gd name="adj" fmla="val 50000"/>
              </a:avLst>
            </a:prstGeom>
            <a:solidFill>
              <a:schemeClr val="lt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790" name="Google Shape;790;p30"/>
          <p:cNvGrpSpPr/>
          <p:nvPr/>
        </p:nvGrpSpPr>
        <p:grpSpPr>
          <a:xfrm>
            <a:off x="6127434" y="865042"/>
            <a:ext cx="2904690" cy="716232"/>
            <a:chOff x="2795700" y="1192675"/>
            <a:chExt cx="1802700" cy="1182600"/>
          </a:xfrm>
        </p:grpSpPr>
        <p:sp>
          <p:nvSpPr>
            <p:cNvPr id="791" name="Google Shape;791;p30"/>
            <p:cNvSpPr/>
            <p:nvPr/>
          </p:nvSpPr>
          <p:spPr>
            <a:xfrm>
              <a:off x="2795700" y="1192675"/>
              <a:ext cx="1802700" cy="1182600"/>
            </a:xfrm>
            <a:prstGeom prst="roundRect">
              <a:avLst>
                <a:gd name="adj" fmla="val 50000"/>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3" name="Google Shape;783;p30"/>
            <p:cNvSpPr/>
            <p:nvPr/>
          </p:nvSpPr>
          <p:spPr>
            <a:xfrm>
              <a:off x="2923006" y="1329203"/>
              <a:ext cx="1548000" cy="909600"/>
            </a:xfrm>
            <a:prstGeom prst="roundRect">
              <a:avLst>
                <a:gd name="adj" fmla="val 50000"/>
              </a:avLst>
            </a:prstGeom>
            <a:solidFill>
              <a:schemeClr val="lt2"/>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792" name="Google Shape;792;p30"/>
          <p:cNvGrpSpPr/>
          <p:nvPr/>
        </p:nvGrpSpPr>
        <p:grpSpPr>
          <a:xfrm>
            <a:off x="-66039" y="2457239"/>
            <a:ext cx="2482176" cy="1281642"/>
            <a:chOff x="2795700" y="1192675"/>
            <a:chExt cx="1802700" cy="1182600"/>
          </a:xfrm>
        </p:grpSpPr>
        <p:sp>
          <p:nvSpPr>
            <p:cNvPr id="793" name="Google Shape;793;p30"/>
            <p:cNvSpPr/>
            <p:nvPr/>
          </p:nvSpPr>
          <p:spPr>
            <a:xfrm>
              <a:off x="2795700" y="1192675"/>
              <a:ext cx="1802700" cy="1182600"/>
            </a:xfrm>
            <a:prstGeom prst="roundRect">
              <a:avLst>
                <a:gd name="adj" fmla="val 50000"/>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5" name="Google Shape;785;p30"/>
            <p:cNvSpPr/>
            <p:nvPr/>
          </p:nvSpPr>
          <p:spPr>
            <a:xfrm>
              <a:off x="2923006" y="1329203"/>
              <a:ext cx="1548000" cy="909600"/>
            </a:xfrm>
            <a:prstGeom prst="roundRect">
              <a:avLst>
                <a:gd name="adj" fmla="val 50000"/>
              </a:avLst>
            </a:prstGeom>
            <a:solidFill>
              <a:schemeClr val="lt2"/>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794" name="Google Shape;794;p30"/>
          <p:cNvGrpSpPr/>
          <p:nvPr/>
        </p:nvGrpSpPr>
        <p:grpSpPr>
          <a:xfrm>
            <a:off x="2490387" y="1413242"/>
            <a:ext cx="3517752" cy="1494187"/>
            <a:chOff x="843900" y="1648700"/>
            <a:chExt cx="1261800" cy="1261800"/>
          </a:xfrm>
        </p:grpSpPr>
        <p:sp>
          <p:nvSpPr>
            <p:cNvPr id="795" name="Google Shape;795;p30"/>
            <p:cNvSpPr/>
            <p:nvPr/>
          </p:nvSpPr>
          <p:spPr>
            <a:xfrm>
              <a:off x="843900" y="1648700"/>
              <a:ext cx="1261800" cy="1261800"/>
            </a:xfrm>
            <a:prstGeom prst="ellipse">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0"/>
            <p:cNvSpPr/>
            <p:nvPr/>
          </p:nvSpPr>
          <p:spPr>
            <a:xfrm>
              <a:off x="950473" y="1750185"/>
              <a:ext cx="1048500" cy="1048500"/>
            </a:xfrm>
            <a:prstGeom prst="ellipse">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 name="Google Shape;796;p30"/>
          <p:cNvGrpSpPr/>
          <p:nvPr/>
        </p:nvGrpSpPr>
        <p:grpSpPr>
          <a:xfrm>
            <a:off x="87049" y="874741"/>
            <a:ext cx="2406853" cy="798704"/>
            <a:chOff x="2795700" y="1192675"/>
            <a:chExt cx="1802700" cy="1182600"/>
          </a:xfrm>
        </p:grpSpPr>
        <p:sp>
          <p:nvSpPr>
            <p:cNvPr id="797" name="Google Shape;797;p30"/>
            <p:cNvSpPr/>
            <p:nvPr/>
          </p:nvSpPr>
          <p:spPr>
            <a:xfrm>
              <a:off x="2795700" y="1192675"/>
              <a:ext cx="1802700" cy="1182600"/>
            </a:xfrm>
            <a:prstGeom prst="roundRect">
              <a:avLst>
                <a:gd name="adj" fmla="val 50000"/>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1" name="Google Shape;781;p30"/>
            <p:cNvSpPr/>
            <p:nvPr/>
          </p:nvSpPr>
          <p:spPr>
            <a:xfrm>
              <a:off x="2923006" y="1329203"/>
              <a:ext cx="1548000" cy="909600"/>
            </a:xfrm>
            <a:prstGeom prst="roundRect">
              <a:avLst>
                <a:gd name="adj" fmla="val 50000"/>
              </a:avLst>
            </a:prstGeom>
            <a:solidFill>
              <a:schemeClr val="lt2"/>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798" name="Google Shape;798;p30"/>
          <p:cNvSpPr txBox="1">
            <a:spLocks noGrp="1"/>
          </p:cNvSpPr>
          <p:nvPr>
            <p:ph type="title"/>
          </p:nvPr>
        </p:nvSpPr>
        <p:spPr>
          <a:xfrm>
            <a:off x="609450" y="168240"/>
            <a:ext cx="7925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QUELLE FORME PRENDRA L’ACCOMPAGNEMENT ?</a:t>
            </a:r>
            <a:endParaRPr dirty="0"/>
          </a:p>
        </p:txBody>
      </p:sp>
      <p:sp>
        <p:nvSpPr>
          <p:cNvPr id="800" name="Google Shape;800;p30"/>
          <p:cNvSpPr txBox="1"/>
          <p:nvPr/>
        </p:nvSpPr>
        <p:spPr>
          <a:xfrm>
            <a:off x="6448765" y="786315"/>
            <a:ext cx="2529026" cy="73676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Fira Sans Extra Condensed SemiBold"/>
                <a:ea typeface="Fira Sans Extra Condensed SemiBold"/>
                <a:cs typeface="Fira Sans Extra Condensed SemiBold"/>
                <a:sym typeface="Fira Sans Extra Condensed SemiBold"/>
              </a:rPr>
              <a:t>2 -ACCOMPAGNEMENT</a:t>
            </a:r>
            <a:r>
              <a:rPr lang="en" sz="2000" dirty="0">
                <a:solidFill>
                  <a:schemeClr val="dk1"/>
                </a:solidFill>
                <a:latin typeface="Fira Sans Extra Condensed SemiBold"/>
                <a:ea typeface="Fira Sans Extra Condensed SemiBold"/>
                <a:cs typeface="Fira Sans Extra Condensed SemiBold"/>
                <a:sym typeface="Fira Sans Extra Condensed SemiBold"/>
              </a:rPr>
              <a:t> </a:t>
            </a:r>
            <a:endParaRPr sz="2000" dirty="0">
              <a:latin typeface="Fira Sans Extra Condensed SemiBold"/>
              <a:ea typeface="Fira Sans Extra Condensed SemiBold"/>
              <a:cs typeface="Fira Sans Extra Condensed SemiBold"/>
              <a:sym typeface="Fira Sans Extra Condensed SemiBold"/>
            </a:endParaRPr>
          </a:p>
        </p:txBody>
      </p:sp>
      <p:sp>
        <p:nvSpPr>
          <p:cNvPr id="804" name="Google Shape;804;p30"/>
          <p:cNvSpPr txBox="1"/>
          <p:nvPr/>
        </p:nvSpPr>
        <p:spPr>
          <a:xfrm flipH="1">
            <a:off x="286096" y="2617547"/>
            <a:ext cx="1719477" cy="1184267"/>
          </a:xfrm>
          <a:prstGeom prst="rect">
            <a:avLst/>
          </a:prstGeom>
          <a:noFill/>
          <a:ln>
            <a:noFill/>
          </a:ln>
        </p:spPr>
        <p:txBody>
          <a:bodyPr spcFirstLastPara="1" wrap="square" lIns="91425" tIns="91425" rIns="91425" bIns="91425" anchor="ctr" anchorCtr="0">
            <a:noAutofit/>
          </a:bodyPr>
          <a:lstStyle/>
          <a:p>
            <a:pPr lvl="0" algn="ctr" rtl="0">
              <a:spcBef>
                <a:spcPts val="0"/>
              </a:spcBef>
              <a:spcAft>
                <a:spcPts val="1200"/>
              </a:spcAft>
            </a:pPr>
            <a:r>
              <a:rPr lang="en" dirty="0">
                <a:solidFill>
                  <a:schemeClr val="tx1"/>
                </a:solidFill>
                <a:latin typeface="Roboto"/>
                <a:ea typeface="Roboto"/>
                <a:cs typeface="Roboto"/>
                <a:sym typeface="Roboto"/>
              </a:rPr>
              <a:t>Sur site </a:t>
            </a:r>
          </a:p>
          <a:p>
            <a:pPr lvl="0" algn="ctr" rtl="0">
              <a:spcBef>
                <a:spcPts val="0"/>
              </a:spcBef>
              <a:spcAft>
                <a:spcPts val="1200"/>
              </a:spcAft>
            </a:pPr>
            <a:r>
              <a:rPr lang="en" dirty="0">
                <a:solidFill>
                  <a:schemeClr val="tx1"/>
                </a:solidFill>
                <a:latin typeface="Roboto"/>
                <a:ea typeface="Roboto"/>
                <a:cs typeface="Roboto"/>
                <a:sym typeface="Roboto"/>
              </a:rPr>
              <a:t>En présentiel</a:t>
            </a:r>
          </a:p>
          <a:p>
            <a:pPr lvl="0" algn="ctr" rtl="0">
              <a:spcBef>
                <a:spcPts val="0"/>
              </a:spcBef>
              <a:spcAft>
                <a:spcPts val="1200"/>
              </a:spcAft>
            </a:pPr>
            <a:r>
              <a:rPr lang="en" dirty="0">
                <a:solidFill>
                  <a:schemeClr val="tx1"/>
                </a:solidFill>
                <a:latin typeface="Roboto"/>
                <a:ea typeface="Roboto"/>
                <a:cs typeface="Roboto"/>
                <a:sym typeface="Roboto"/>
              </a:rPr>
              <a:t>A distance</a:t>
            </a:r>
            <a:endParaRPr dirty="0">
              <a:solidFill>
                <a:schemeClr val="tx1"/>
              </a:solidFill>
              <a:latin typeface="Roboto"/>
              <a:ea typeface="Roboto"/>
              <a:cs typeface="Roboto"/>
              <a:sym typeface="Roboto"/>
            </a:endParaRPr>
          </a:p>
        </p:txBody>
      </p:sp>
      <p:sp>
        <p:nvSpPr>
          <p:cNvPr id="806" name="Google Shape;806;p30"/>
          <p:cNvSpPr txBox="1"/>
          <p:nvPr/>
        </p:nvSpPr>
        <p:spPr>
          <a:xfrm>
            <a:off x="111876" y="1072033"/>
            <a:ext cx="2319903" cy="38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Fira Sans Extra Condensed SemiBold"/>
                <a:ea typeface="Fira Sans Extra Condensed SemiBold"/>
                <a:cs typeface="Fira Sans Extra Condensed SemiBold"/>
                <a:sym typeface="Fira Sans Extra Condensed SemiBold"/>
              </a:rPr>
              <a:t>1 - FORMATION</a:t>
            </a:r>
            <a:endParaRPr sz="2000" b="1" dirty="0">
              <a:latin typeface="Fira Sans Extra Condensed SemiBold"/>
              <a:ea typeface="Fira Sans Extra Condensed SemiBold"/>
              <a:cs typeface="Fira Sans Extra Condensed SemiBold"/>
              <a:sym typeface="Fira Sans Extra Condensed SemiBold"/>
            </a:endParaRPr>
          </a:p>
        </p:txBody>
      </p:sp>
      <p:sp>
        <p:nvSpPr>
          <p:cNvPr id="809" name="Google Shape;809;p30"/>
          <p:cNvSpPr txBox="1"/>
          <p:nvPr/>
        </p:nvSpPr>
        <p:spPr>
          <a:xfrm flipH="1">
            <a:off x="3033565" y="1277089"/>
            <a:ext cx="2367770" cy="1713459"/>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chemeClr val="dk1"/>
                </a:solidFill>
                <a:latin typeface="Fira Sans Extra Condensed SemiBold"/>
                <a:ea typeface="Fira Sans Extra Condensed SemiBold"/>
                <a:cs typeface="Fira Sans Extra Condensed SemiBold"/>
                <a:sym typeface="Fira Sans Extra Condensed SemiBold"/>
              </a:rPr>
              <a:t>Mission préélémentaire, autres missions académiques, circonscriptions </a:t>
            </a:r>
            <a:endParaRPr sz="1800" b="1" dirty="0">
              <a:latin typeface="Fira Sans Extra Condensed SemiBold"/>
              <a:ea typeface="Fira Sans Extra Condensed SemiBold"/>
              <a:cs typeface="Fira Sans Extra Condensed SemiBold"/>
              <a:sym typeface="Fira Sans Extra Condensed SemiBold"/>
            </a:endParaRPr>
          </a:p>
        </p:txBody>
      </p:sp>
      <p:sp>
        <p:nvSpPr>
          <p:cNvPr id="813" name="Google Shape;813;p30"/>
          <p:cNvSpPr txBox="1"/>
          <p:nvPr/>
        </p:nvSpPr>
        <p:spPr>
          <a:xfrm>
            <a:off x="6225740" y="2634435"/>
            <a:ext cx="2494899" cy="1784522"/>
          </a:xfrm>
          <a:prstGeom prst="rect">
            <a:avLst/>
          </a:prstGeom>
          <a:noFill/>
          <a:ln>
            <a:noFill/>
          </a:ln>
        </p:spPr>
        <p:txBody>
          <a:bodyPr spcFirstLastPara="1" wrap="square" lIns="91425" tIns="91425" rIns="91425" bIns="91425" anchor="ctr" anchorCtr="0">
            <a:noAutofit/>
          </a:bodyPr>
          <a:lstStyle/>
          <a:p>
            <a:pPr lvl="0" algn="ctr">
              <a:spcAft>
                <a:spcPts val="1200"/>
              </a:spcAft>
            </a:pPr>
            <a:r>
              <a:rPr lang="fr-FR" dirty="0">
                <a:solidFill>
                  <a:schemeClr val="tx1"/>
                </a:solidFill>
                <a:latin typeface="Roboto"/>
                <a:ea typeface="Roboto"/>
                <a:cs typeface="Roboto"/>
                <a:sym typeface="Roboto"/>
              </a:rPr>
              <a:t>Contractualisation d’une feuille de route avec des indicateurs</a:t>
            </a:r>
          </a:p>
          <a:p>
            <a:pPr lvl="0" algn="ctr">
              <a:spcAft>
                <a:spcPts val="1200"/>
              </a:spcAft>
            </a:pPr>
            <a:r>
              <a:rPr lang="fr-FR" dirty="0">
                <a:solidFill>
                  <a:schemeClr val="tx1"/>
                </a:solidFill>
                <a:latin typeface="Roboto"/>
                <a:ea typeface="Roboto"/>
                <a:cs typeface="Roboto"/>
                <a:sym typeface="Roboto"/>
              </a:rPr>
              <a:t>Valorisation et mutualisation des pratiques pertinentes</a:t>
            </a:r>
            <a:endParaRPr sz="1600" dirty="0">
              <a:solidFill>
                <a:schemeClr val="tx1"/>
              </a:solidFill>
              <a:latin typeface="Roboto"/>
              <a:ea typeface="Roboto"/>
              <a:cs typeface="Roboto"/>
              <a:sym typeface="Roboto"/>
            </a:endParaRPr>
          </a:p>
        </p:txBody>
      </p:sp>
      <p:cxnSp>
        <p:nvCxnSpPr>
          <p:cNvPr id="39" name="Google Shape;784;p30">
            <a:extLst>
              <a:ext uri="{FF2B5EF4-FFF2-40B4-BE49-F238E27FC236}">
                <a16:creationId xmlns:a16="http://schemas.microsoft.com/office/drawing/2014/main" id="{920E70D8-152D-E545-8164-7A748BB84014}"/>
              </a:ext>
            </a:extLst>
          </p:cNvPr>
          <p:cNvCxnSpPr>
            <a:cxnSpLocks/>
          </p:cNvCxnSpPr>
          <p:nvPr/>
        </p:nvCxnSpPr>
        <p:spPr>
          <a:xfrm rot="5400000">
            <a:off x="7277766" y="1969791"/>
            <a:ext cx="809152" cy="1"/>
          </a:xfrm>
          <a:prstGeom prst="bentConnector3">
            <a:avLst>
              <a:gd name="adj1" fmla="val 50000"/>
            </a:avLst>
          </a:prstGeom>
          <a:noFill/>
          <a:ln w="28575" cap="flat" cmpd="sng">
            <a:solidFill>
              <a:schemeClr val="dk2"/>
            </a:solidFill>
            <a:prstDash val="solid"/>
            <a:round/>
            <a:headEnd type="none" w="med" len="med"/>
            <a:tailEnd type="none" w="med" len="med"/>
          </a:ln>
        </p:spPr>
      </p:cxnSp>
      <p:sp>
        <p:nvSpPr>
          <p:cNvPr id="27" name="Google Shape;47;p15">
            <a:extLst>
              <a:ext uri="{FF2B5EF4-FFF2-40B4-BE49-F238E27FC236}">
                <a16:creationId xmlns:a16="http://schemas.microsoft.com/office/drawing/2014/main" id="{124E7D9C-4CCF-B84A-BC58-DE8B93BE2E20}"/>
              </a:ext>
            </a:extLst>
          </p:cNvPr>
          <p:cNvSpPr txBox="1">
            <a:spLocks/>
          </p:cNvSpPr>
          <p:nvPr/>
        </p:nvSpPr>
        <p:spPr>
          <a:xfrm>
            <a:off x="2525273" y="4787126"/>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grpSp>
        <p:nvGrpSpPr>
          <p:cNvPr id="41" name="Google Shape;320;p40">
            <a:extLst>
              <a:ext uri="{FF2B5EF4-FFF2-40B4-BE49-F238E27FC236}">
                <a16:creationId xmlns:a16="http://schemas.microsoft.com/office/drawing/2014/main" id="{06B019A0-E52B-034C-96F1-3AFFC381B67D}"/>
              </a:ext>
            </a:extLst>
          </p:cNvPr>
          <p:cNvGrpSpPr/>
          <p:nvPr/>
        </p:nvGrpSpPr>
        <p:grpSpPr>
          <a:xfrm>
            <a:off x="2865099" y="3456909"/>
            <a:ext cx="2435471" cy="1281642"/>
            <a:chOff x="1240725" y="836475"/>
            <a:chExt cx="7152570" cy="3470553"/>
          </a:xfrm>
        </p:grpSpPr>
        <p:sp>
          <p:nvSpPr>
            <p:cNvPr id="42" name="Google Shape;321;p40">
              <a:extLst>
                <a:ext uri="{FF2B5EF4-FFF2-40B4-BE49-F238E27FC236}">
                  <a16:creationId xmlns:a16="http://schemas.microsoft.com/office/drawing/2014/main" id="{2699F96A-92C1-A24D-9A16-834038AED90C}"/>
                </a:ext>
              </a:extLst>
            </p:cNvPr>
            <p:cNvSpPr/>
            <p:nvPr/>
          </p:nvSpPr>
          <p:spPr>
            <a:xfrm>
              <a:off x="1240725" y="836475"/>
              <a:ext cx="7152570" cy="3470553"/>
            </a:xfrm>
            <a:custGeom>
              <a:avLst/>
              <a:gdLst/>
              <a:ahLst/>
              <a:cxnLst/>
              <a:rect l="l" t="t" r="r" b="b"/>
              <a:pathLst>
                <a:path w="52160" h="25108" extrusionOk="0">
                  <a:moveTo>
                    <a:pt x="49941" y="1"/>
                  </a:moveTo>
                  <a:lnTo>
                    <a:pt x="1" y="23466"/>
                  </a:lnTo>
                  <a:lnTo>
                    <a:pt x="52160" y="25108"/>
                  </a:lnTo>
                  <a:lnTo>
                    <a:pt x="49941" y="1"/>
                  </a:lnTo>
                  <a:close/>
                </a:path>
              </a:pathLst>
            </a:custGeom>
            <a:solidFill>
              <a:srgbClr val="000000">
                <a:alpha val="1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22;p40">
              <a:extLst>
                <a:ext uri="{FF2B5EF4-FFF2-40B4-BE49-F238E27FC236}">
                  <a16:creationId xmlns:a16="http://schemas.microsoft.com/office/drawing/2014/main" id="{C2921CA4-4FFE-3449-936C-D728C1DDDB82}"/>
                </a:ext>
              </a:extLst>
            </p:cNvPr>
            <p:cNvSpPr/>
            <p:nvPr/>
          </p:nvSpPr>
          <p:spPr>
            <a:xfrm>
              <a:off x="1240725" y="866037"/>
              <a:ext cx="6927066" cy="3253406"/>
            </a:xfrm>
            <a:custGeom>
              <a:avLst/>
              <a:gdLst/>
              <a:ahLst/>
              <a:cxnLst/>
              <a:rect l="l" t="t" r="r" b="b"/>
              <a:pathLst>
                <a:path w="49941" h="23467" extrusionOk="0">
                  <a:moveTo>
                    <a:pt x="1" y="1"/>
                  </a:moveTo>
                  <a:lnTo>
                    <a:pt x="1" y="23466"/>
                  </a:lnTo>
                  <a:lnTo>
                    <a:pt x="49941" y="23466"/>
                  </a:lnTo>
                  <a:lnTo>
                    <a:pt x="499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324;p40">
            <a:extLst>
              <a:ext uri="{FF2B5EF4-FFF2-40B4-BE49-F238E27FC236}">
                <a16:creationId xmlns:a16="http://schemas.microsoft.com/office/drawing/2014/main" id="{9F610072-858B-BC4B-AF47-70D45AF5F863}"/>
              </a:ext>
            </a:extLst>
          </p:cNvPr>
          <p:cNvGrpSpPr/>
          <p:nvPr/>
        </p:nvGrpSpPr>
        <p:grpSpPr>
          <a:xfrm>
            <a:off x="4672271" y="3180615"/>
            <a:ext cx="673535" cy="622936"/>
            <a:chOff x="7807869" y="2868655"/>
            <a:chExt cx="929908" cy="935736"/>
          </a:xfrm>
        </p:grpSpPr>
        <p:sp>
          <p:nvSpPr>
            <p:cNvPr id="45" name="Google Shape;325;p40">
              <a:extLst>
                <a:ext uri="{FF2B5EF4-FFF2-40B4-BE49-F238E27FC236}">
                  <a16:creationId xmlns:a16="http://schemas.microsoft.com/office/drawing/2014/main" id="{4921B06E-DAA8-0E4C-9300-ECB316BA50B7}"/>
                </a:ext>
              </a:extLst>
            </p:cNvPr>
            <p:cNvSpPr/>
            <p:nvPr/>
          </p:nvSpPr>
          <p:spPr>
            <a:xfrm rot="2423846">
              <a:off x="7952446" y="3284281"/>
              <a:ext cx="338381" cy="338381"/>
            </a:xfrm>
            <a:prstGeom prst="ellipse">
              <a:avLst/>
            </a:prstGeom>
            <a:solidFill>
              <a:srgbClr val="000000">
                <a:alpha val="1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326;p40">
              <a:extLst>
                <a:ext uri="{FF2B5EF4-FFF2-40B4-BE49-F238E27FC236}">
                  <a16:creationId xmlns:a16="http://schemas.microsoft.com/office/drawing/2014/main" id="{49E8EB69-6400-CE43-AD25-26ACA0E4A141}"/>
                </a:ext>
              </a:extLst>
            </p:cNvPr>
            <p:cNvGrpSpPr/>
            <p:nvPr/>
          </p:nvGrpSpPr>
          <p:grpSpPr>
            <a:xfrm rot="2424200">
              <a:off x="7954902" y="2992711"/>
              <a:ext cx="635841" cy="687623"/>
              <a:chOff x="8061867" y="953444"/>
              <a:chExt cx="405081" cy="438092"/>
            </a:xfrm>
          </p:grpSpPr>
          <p:sp>
            <p:nvSpPr>
              <p:cNvPr id="47" name="Google Shape;327;p40">
                <a:extLst>
                  <a:ext uri="{FF2B5EF4-FFF2-40B4-BE49-F238E27FC236}">
                    <a16:creationId xmlns:a16="http://schemas.microsoft.com/office/drawing/2014/main" id="{FCF0F9E0-C13A-3A47-A09B-2B56F8CD6E4E}"/>
                  </a:ext>
                </a:extLst>
              </p:cNvPr>
              <p:cNvSpPr/>
              <p:nvPr/>
            </p:nvSpPr>
            <p:spPr>
              <a:xfrm rot="1160833">
                <a:off x="8096701" y="1085601"/>
                <a:ext cx="306621" cy="262557"/>
              </a:xfrm>
              <a:custGeom>
                <a:avLst/>
                <a:gdLst/>
                <a:ahLst/>
                <a:cxnLst/>
                <a:rect l="l" t="t" r="r" b="b"/>
                <a:pathLst>
                  <a:path w="5045" h="4320" extrusionOk="0">
                    <a:moveTo>
                      <a:pt x="2913" y="0"/>
                    </a:moveTo>
                    <a:cubicBezTo>
                      <a:pt x="2903" y="0"/>
                      <a:pt x="2893" y="0"/>
                      <a:pt x="2883" y="1"/>
                    </a:cubicBezTo>
                    <a:cubicBezTo>
                      <a:pt x="956" y="1"/>
                      <a:pt x="1" y="2313"/>
                      <a:pt x="1358" y="3687"/>
                    </a:cubicBezTo>
                    <a:cubicBezTo>
                      <a:pt x="1795" y="4123"/>
                      <a:pt x="2333" y="4319"/>
                      <a:pt x="2861" y="4319"/>
                    </a:cubicBezTo>
                    <a:cubicBezTo>
                      <a:pt x="3973" y="4319"/>
                      <a:pt x="5044" y="3452"/>
                      <a:pt x="5044" y="2145"/>
                    </a:cubicBezTo>
                    <a:cubicBezTo>
                      <a:pt x="5044" y="966"/>
                      <a:pt x="4089" y="0"/>
                      <a:pt x="2913"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28;p40">
                <a:extLst>
                  <a:ext uri="{FF2B5EF4-FFF2-40B4-BE49-F238E27FC236}">
                    <a16:creationId xmlns:a16="http://schemas.microsoft.com/office/drawing/2014/main" id="{E48E3104-EAA3-324B-A251-C903F2F36929}"/>
                  </a:ext>
                </a:extLst>
              </p:cNvPr>
              <p:cNvSpPr/>
              <p:nvPr/>
            </p:nvSpPr>
            <p:spPr>
              <a:xfrm rot="1160833">
                <a:off x="8102993" y="1067347"/>
                <a:ext cx="306621" cy="263226"/>
              </a:xfrm>
              <a:custGeom>
                <a:avLst/>
                <a:gdLst/>
                <a:ahLst/>
                <a:cxnLst/>
                <a:rect l="l" t="t" r="r" b="b"/>
                <a:pathLst>
                  <a:path w="5045" h="4331" extrusionOk="0">
                    <a:moveTo>
                      <a:pt x="2883" y="0"/>
                    </a:moveTo>
                    <a:cubicBezTo>
                      <a:pt x="956" y="0"/>
                      <a:pt x="1" y="2329"/>
                      <a:pt x="1358" y="3686"/>
                    </a:cubicBezTo>
                    <a:cubicBezTo>
                      <a:pt x="1798" y="4131"/>
                      <a:pt x="2339" y="4330"/>
                      <a:pt x="2871" y="4330"/>
                    </a:cubicBezTo>
                    <a:cubicBezTo>
                      <a:pt x="3980" y="4330"/>
                      <a:pt x="5044" y="3464"/>
                      <a:pt x="5044" y="2162"/>
                    </a:cubicBezTo>
                    <a:cubicBezTo>
                      <a:pt x="5044" y="972"/>
                      <a:pt x="4072" y="0"/>
                      <a:pt x="2883" y="0"/>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29;p40">
                <a:extLst>
                  <a:ext uri="{FF2B5EF4-FFF2-40B4-BE49-F238E27FC236}">
                    <a16:creationId xmlns:a16="http://schemas.microsoft.com/office/drawing/2014/main" id="{938BDF20-F313-FD43-89A2-290C7ACFA2F6}"/>
                  </a:ext>
                </a:extLst>
              </p:cNvPr>
              <p:cNvSpPr/>
              <p:nvPr/>
            </p:nvSpPr>
            <p:spPr>
              <a:xfrm rot="1160833">
                <a:off x="8202023" y="1005823"/>
                <a:ext cx="191509" cy="282128"/>
              </a:xfrm>
              <a:custGeom>
                <a:avLst/>
                <a:gdLst/>
                <a:ahLst/>
                <a:cxnLst/>
                <a:rect l="l" t="t" r="r" b="b"/>
                <a:pathLst>
                  <a:path w="3151" h="4642" extrusionOk="0">
                    <a:moveTo>
                      <a:pt x="1525" y="1"/>
                    </a:moveTo>
                    <a:cubicBezTo>
                      <a:pt x="688" y="1"/>
                      <a:pt x="1" y="688"/>
                      <a:pt x="1" y="1525"/>
                    </a:cubicBezTo>
                    <a:lnTo>
                      <a:pt x="1" y="3117"/>
                    </a:lnTo>
                    <a:cubicBezTo>
                      <a:pt x="1" y="3955"/>
                      <a:pt x="688" y="4642"/>
                      <a:pt x="1525" y="4642"/>
                    </a:cubicBezTo>
                    <a:lnTo>
                      <a:pt x="1643" y="4642"/>
                    </a:lnTo>
                    <a:cubicBezTo>
                      <a:pt x="2480" y="4642"/>
                      <a:pt x="3151" y="3955"/>
                      <a:pt x="3151" y="3117"/>
                    </a:cubicBezTo>
                    <a:lnTo>
                      <a:pt x="3151" y="1525"/>
                    </a:lnTo>
                    <a:cubicBezTo>
                      <a:pt x="3151" y="688"/>
                      <a:pt x="2480" y="1"/>
                      <a:pt x="16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30;p40">
                <a:extLst>
                  <a:ext uri="{FF2B5EF4-FFF2-40B4-BE49-F238E27FC236}">
                    <a16:creationId xmlns:a16="http://schemas.microsoft.com/office/drawing/2014/main" id="{979D2C29-B767-7542-9762-FEA1E0CDB54F}"/>
                  </a:ext>
                </a:extLst>
              </p:cNvPr>
              <p:cNvSpPr/>
              <p:nvPr/>
            </p:nvSpPr>
            <p:spPr>
              <a:xfrm rot="1160833">
                <a:off x="8143223" y="997277"/>
                <a:ext cx="285227" cy="244324"/>
              </a:xfrm>
              <a:custGeom>
                <a:avLst/>
                <a:gdLst/>
                <a:ahLst/>
                <a:cxnLst/>
                <a:rect l="l" t="t" r="r" b="b"/>
                <a:pathLst>
                  <a:path w="4693" h="4020" extrusionOk="0">
                    <a:moveTo>
                      <a:pt x="2682" y="0"/>
                    </a:moveTo>
                    <a:cubicBezTo>
                      <a:pt x="889" y="0"/>
                      <a:pt x="1" y="2162"/>
                      <a:pt x="1274" y="3435"/>
                    </a:cubicBezTo>
                    <a:cubicBezTo>
                      <a:pt x="1678" y="3839"/>
                      <a:pt x="2176" y="4020"/>
                      <a:pt x="2665" y="4020"/>
                    </a:cubicBezTo>
                    <a:cubicBezTo>
                      <a:pt x="3697" y="4020"/>
                      <a:pt x="4692" y="3216"/>
                      <a:pt x="4692" y="2011"/>
                    </a:cubicBezTo>
                    <a:cubicBezTo>
                      <a:pt x="4692" y="888"/>
                      <a:pt x="3788" y="0"/>
                      <a:pt x="268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31;p40">
                <a:extLst>
                  <a:ext uri="{FF2B5EF4-FFF2-40B4-BE49-F238E27FC236}">
                    <a16:creationId xmlns:a16="http://schemas.microsoft.com/office/drawing/2014/main" id="{CC76566F-B33E-8244-9B36-4AEC9E14FD79}"/>
                  </a:ext>
                </a:extLst>
              </p:cNvPr>
              <p:cNvSpPr/>
              <p:nvPr/>
            </p:nvSpPr>
            <p:spPr>
              <a:xfrm rot="1160833">
                <a:off x="8190019" y="986900"/>
                <a:ext cx="243473" cy="243473"/>
              </a:xfrm>
              <a:custGeom>
                <a:avLst/>
                <a:gdLst/>
                <a:ahLst/>
                <a:cxnLst/>
                <a:rect l="l" t="t" r="r" b="b"/>
                <a:pathLst>
                  <a:path w="4006" h="4006" extrusionOk="0">
                    <a:moveTo>
                      <a:pt x="1995" y="1"/>
                    </a:moveTo>
                    <a:cubicBezTo>
                      <a:pt x="889" y="1"/>
                      <a:pt x="1" y="889"/>
                      <a:pt x="1" y="2011"/>
                    </a:cubicBezTo>
                    <a:cubicBezTo>
                      <a:pt x="1" y="3117"/>
                      <a:pt x="889" y="4005"/>
                      <a:pt x="1995" y="4005"/>
                    </a:cubicBezTo>
                    <a:cubicBezTo>
                      <a:pt x="3101" y="4005"/>
                      <a:pt x="4005" y="3117"/>
                      <a:pt x="4005" y="2011"/>
                    </a:cubicBezTo>
                    <a:cubicBezTo>
                      <a:pt x="4005" y="889"/>
                      <a:pt x="3101" y="1"/>
                      <a:pt x="1995" y="1"/>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oogle Shape;184;p27">
            <a:extLst>
              <a:ext uri="{FF2B5EF4-FFF2-40B4-BE49-F238E27FC236}">
                <a16:creationId xmlns:a16="http://schemas.microsoft.com/office/drawing/2014/main" id="{CE1343AE-0526-BF43-9AB7-83B97EF07B5F}"/>
              </a:ext>
            </a:extLst>
          </p:cNvPr>
          <p:cNvGrpSpPr/>
          <p:nvPr/>
        </p:nvGrpSpPr>
        <p:grpSpPr>
          <a:xfrm>
            <a:off x="2940127" y="3206198"/>
            <a:ext cx="270863" cy="401596"/>
            <a:chOff x="4508863" y="1528200"/>
            <a:chExt cx="318850" cy="472800"/>
          </a:xfrm>
        </p:grpSpPr>
        <p:sp>
          <p:nvSpPr>
            <p:cNvPr id="53" name="Google Shape;185;p27">
              <a:extLst>
                <a:ext uri="{FF2B5EF4-FFF2-40B4-BE49-F238E27FC236}">
                  <a16:creationId xmlns:a16="http://schemas.microsoft.com/office/drawing/2014/main" id="{1FA4C6FE-DF03-7A4D-ABAF-D01FF15506CC}"/>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6;p27">
              <a:extLst>
                <a:ext uri="{FF2B5EF4-FFF2-40B4-BE49-F238E27FC236}">
                  <a16:creationId xmlns:a16="http://schemas.microsoft.com/office/drawing/2014/main" id="{32BB2682-6C13-464F-B761-C8069907BF56}"/>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7;p27">
              <a:extLst>
                <a:ext uri="{FF2B5EF4-FFF2-40B4-BE49-F238E27FC236}">
                  <a16:creationId xmlns:a16="http://schemas.microsoft.com/office/drawing/2014/main" id="{748F516E-C827-744B-BAE6-1B5D4C12092D}"/>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8;p27">
              <a:extLst>
                <a:ext uri="{FF2B5EF4-FFF2-40B4-BE49-F238E27FC236}">
                  <a16:creationId xmlns:a16="http://schemas.microsoft.com/office/drawing/2014/main" id="{63328088-5003-1F44-854A-F1A6CA54E943}"/>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ZoneTexte 56">
            <a:extLst>
              <a:ext uri="{FF2B5EF4-FFF2-40B4-BE49-F238E27FC236}">
                <a16:creationId xmlns:a16="http://schemas.microsoft.com/office/drawing/2014/main" id="{82AF4B3A-F788-7144-99A8-DDCCA4632319}"/>
              </a:ext>
            </a:extLst>
          </p:cNvPr>
          <p:cNvSpPr txBox="1"/>
          <p:nvPr/>
        </p:nvSpPr>
        <p:spPr>
          <a:xfrm>
            <a:off x="2973536" y="3645985"/>
            <a:ext cx="2153384" cy="954107"/>
          </a:xfrm>
          <a:prstGeom prst="rect">
            <a:avLst/>
          </a:prstGeom>
          <a:noFill/>
        </p:spPr>
        <p:txBody>
          <a:bodyPr wrap="square" rtlCol="0">
            <a:spAutoFit/>
          </a:bodyPr>
          <a:lstStyle/>
          <a:p>
            <a:r>
              <a:rPr lang="fr-FR" dirty="0"/>
              <a:t>Les visites débuteront le 17 mars 2022.</a:t>
            </a:r>
          </a:p>
          <a:p>
            <a:r>
              <a:rPr lang="fr-FR" b="1" dirty="0"/>
              <a:t>L’accompagnement se déroulera sur 3 ans</a:t>
            </a:r>
            <a:r>
              <a:rPr lang="fr-FR" dirty="0"/>
              <a:t>.  </a:t>
            </a:r>
          </a:p>
        </p:txBody>
      </p:sp>
    </p:spTree>
    <p:extLst>
      <p:ext uri="{BB962C8B-B14F-4D97-AF65-F5344CB8AC3E}">
        <p14:creationId xmlns:p14="http://schemas.microsoft.com/office/powerpoint/2010/main" val="362597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cxnSp>
        <p:nvCxnSpPr>
          <p:cNvPr id="666" name="Google Shape;666;p28"/>
          <p:cNvCxnSpPr>
            <a:stCxn id="667" idx="0"/>
            <a:endCxn id="668" idx="4"/>
          </p:cNvCxnSpPr>
          <p:nvPr/>
        </p:nvCxnSpPr>
        <p:spPr>
          <a:xfrm flipV="1">
            <a:off x="2564030" y="3145710"/>
            <a:ext cx="14" cy="312963"/>
          </a:xfrm>
          <a:prstGeom prst="straightConnector1">
            <a:avLst/>
          </a:prstGeom>
          <a:noFill/>
          <a:ln w="28575" cap="flat" cmpd="sng">
            <a:solidFill>
              <a:schemeClr val="dk2"/>
            </a:solidFill>
            <a:prstDash val="solid"/>
            <a:round/>
            <a:headEnd type="none" w="med" len="med"/>
            <a:tailEnd type="none" w="med" len="med"/>
          </a:ln>
        </p:spPr>
      </p:cxnSp>
      <p:cxnSp>
        <p:nvCxnSpPr>
          <p:cNvPr id="669" name="Google Shape;669;p28"/>
          <p:cNvCxnSpPr>
            <a:stCxn id="670" idx="6"/>
            <a:endCxn id="668" idx="2"/>
          </p:cNvCxnSpPr>
          <p:nvPr/>
        </p:nvCxnSpPr>
        <p:spPr>
          <a:xfrm>
            <a:off x="2020926" y="2911388"/>
            <a:ext cx="364615" cy="106822"/>
          </a:xfrm>
          <a:prstGeom prst="straightConnector1">
            <a:avLst/>
          </a:prstGeom>
          <a:noFill/>
          <a:ln w="28575" cap="flat" cmpd="sng">
            <a:solidFill>
              <a:schemeClr val="dk2"/>
            </a:solidFill>
            <a:prstDash val="solid"/>
            <a:round/>
            <a:headEnd type="none" w="med" len="med"/>
            <a:tailEnd type="none" w="med" len="med"/>
          </a:ln>
        </p:spPr>
      </p:cxnSp>
      <p:cxnSp>
        <p:nvCxnSpPr>
          <p:cNvPr id="671" name="Google Shape;671;p28"/>
          <p:cNvCxnSpPr>
            <a:stCxn id="668" idx="6"/>
            <a:endCxn id="672" idx="2"/>
          </p:cNvCxnSpPr>
          <p:nvPr/>
        </p:nvCxnSpPr>
        <p:spPr>
          <a:xfrm flipV="1">
            <a:off x="2742546" y="2892853"/>
            <a:ext cx="3579160" cy="125357"/>
          </a:xfrm>
          <a:prstGeom prst="straightConnector1">
            <a:avLst/>
          </a:prstGeom>
          <a:noFill/>
          <a:ln w="28575" cap="flat" cmpd="sng">
            <a:solidFill>
              <a:schemeClr val="dk2"/>
            </a:solidFill>
            <a:prstDash val="solid"/>
            <a:round/>
            <a:headEnd type="none" w="med" len="med"/>
            <a:tailEnd type="none" w="med" len="med"/>
          </a:ln>
        </p:spPr>
      </p:cxnSp>
      <p:cxnSp>
        <p:nvCxnSpPr>
          <p:cNvPr id="673" name="Google Shape;673;p28"/>
          <p:cNvCxnSpPr>
            <a:stCxn id="672" idx="6"/>
            <a:endCxn id="674" idx="2"/>
          </p:cNvCxnSpPr>
          <p:nvPr/>
        </p:nvCxnSpPr>
        <p:spPr>
          <a:xfrm>
            <a:off x="6666230" y="2892853"/>
            <a:ext cx="470162" cy="268793"/>
          </a:xfrm>
          <a:prstGeom prst="straightConnector1">
            <a:avLst/>
          </a:prstGeom>
          <a:noFill/>
          <a:ln w="28575" cap="flat" cmpd="sng">
            <a:solidFill>
              <a:schemeClr val="dk2"/>
            </a:solidFill>
            <a:prstDash val="solid"/>
            <a:round/>
            <a:headEnd type="none" w="med" len="med"/>
            <a:tailEnd type="none" w="med" len="med"/>
          </a:ln>
        </p:spPr>
      </p:cxnSp>
      <p:cxnSp>
        <p:nvCxnSpPr>
          <p:cNvPr id="675" name="Google Shape;675;p28"/>
          <p:cNvCxnSpPr>
            <a:stCxn id="670" idx="0"/>
            <a:endCxn id="676" idx="2"/>
          </p:cNvCxnSpPr>
          <p:nvPr/>
        </p:nvCxnSpPr>
        <p:spPr>
          <a:xfrm flipV="1">
            <a:off x="1872222" y="2471020"/>
            <a:ext cx="3460" cy="312868"/>
          </a:xfrm>
          <a:prstGeom prst="straightConnector1">
            <a:avLst/>
          </a:prstGeom>
          <a:noFill/>
          <a:ln w="28575" cap="flat" cmpd="sng">
            <a:solidFill>
              <a:schemeClr val="dk2"/>
            </a:solidFill>
            <a:prstDash val="solid"/>
            <a:round/>
            <a:headEnd type="none" w="med" len="med"/>
            <a:tailEnd type="none" w="med" len="med"/>
          </a:ln>
        </p:spPr>
      </p:cxnSp>
      <p:cxnSp>
        <p:nvCxnSpPr>
          <p:cNvPr id="677" name="Google Shape;677;p28"/>
          <p:cNvCxnSpPr>
            <a:stCxn id="672" idx="0"/>
            <a:endCxn id="678" idx="2"/>
          </p:cNvCxnSpPr>
          <p:nvPr/>
        </p:nvCxnSpPr>
        <p:spPr>
          <a:xfrm flipH="1" flipV="1">
            <a:off x="6482505" y="2452485"/>
            <a:ext cx="11463" cy="312868"/>
          </a:xfrm>
          <a:prstGeom prst="straightConnector1">
            <a:avLst/>
          </a:prstGeom>
          <a:noFill/>
          <a:ln w="28575" cap="flat" cmpd="sng">
            <a:solidFill>
              <a:schemeClr val="dk2"/>
            </a:solidFill>
            <a:prstDash val="solid"/>
            <a:round/>
            <a:headEnd type="none" w="med" len="med"/>
            <a:tailEnd type="none" w="med" len="med"/>
          </a:ln>
        </p:spPr>
      </p:cxnSp>
      <p:cxnSp>
        <p:nvCxnSpPr>
          <p:cNvPr id="679" name="Google Shape;679;p28"/>
          <p:cNvCxnSpPr>
            <a:stCxn id="680" idx="0"/>
            <a:endCxn id="674" idx="4"/>
          </p:cNvCxnSpPr>
          <p:nvPr/>
        </p:nvCxnSpPr>
        <p:spPr>
          <a:xfrm flipV="1">
            <a:off x="7286510" y="3284404"/>
            <a:ext cx="116" cy="301322"/>
          </a:xfrm>
          <a:prstGeom prst="straightConnector1">
            <a:avLst/>
          </a:prstGeom>
          <a:noFill/>
          <a:ln w="28575" cap="flat" cmpd="sng">
            <a:solidFill>
              <a:schemeClr val="dk2"/>
            </a:solidFill>
            <a:prstDash val="solid"/>
            <a:round/>
            <a:headEnd type="none" w="med" len="med"/>
            <a:tailEnd type="none" w="med" len="med"/>
          </a:ln>
        </p:spPr>
      </p:cxnSp>
      <p:sp>
        <p:nvSpPr>
          <p:cNvPr id="681" name="Google Shape;681;p28"/>
          <p:cNvSpPr txBox="1">
            <a:spLocks noGrp="1"/>
          </p:cNvSpPr>
          <p:nvPr>
            <p:ph type="title"/>
          </p:nvPr>
        </p:nvSpPr>
        <p:spPr>
          <a:xfrm>
            <a:off x="510761" y="222073"/>
            <a:ext cx="7925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QUELLES FORMES PRENDRONT LES VISITES D’ECOLE ?</a:t>
            </a:r>
            <a:endParaRPr dirty="0"/>
          </a:p>
        </p:txBody>
      </p:sp>
      <p:grpSp>
        <p:nvGrpSpPr>
          <p:cNvPr id="682" name="Google Shape;682;p28"/>
          <p:cNvGrpSpPr/>
          <p:nvPr/>
        </p:nvGrpSpPr>
        <p:grpSpPr>
          <a:xfrm>
            <a:off x="104349" y="1214201"/>
            <a:ext cx="3542712" cy="1824687"/>
            <a:chOff x="609511" y="1214201"/>
            <a:chExt cx="3037550" cy="1824687"/>
          </a:xfrm>
        </p:grpSpPr>
        <p:grpSp>
          <p:nvGrpSpPr>
            <p:cNvPr id="683" name="Google Shape;683;p28"/>
            <p:cNvGrpSpPr/>
            <p:nvPr/>
          </p:nvGrpSpPr>
          <p:grpSpPr>
            <a:xfrm>
              <a:off x="609511" y="1214201"/>
              <a:ext cx="3037550" cy="1420776"/>
              <a:chOff x="609511" y="1214201"/>
              <a:chExt cx="3037550" cy="1420776"/>
            </a:xfrm>
          </p:grpSpPr>
          <p:grpSp>
            <p:nvGrpSpPr>
              <p:cNvPr id="684" name="Google Shape;684;p28"/>
              <p:cNvGrpSpPr/>
              <p:nvPr/>
            </p:nvGrpSpPr>
            <p:grpSpPr>
              <a:xfrm>
                <a:off x="609511" y="1214201"/>
                <a:ext cx="3037550" cy="1420776"/>
                <a:chOff x="2795700" y="1192675"/>
                <a:chExt cx="1802700" cy="1182600"/>
              </a:xfrm>
            </p:grpSpPr>
            <p:sp>
              <p:nvSpPr>
                <p:cNvPr id="685" name="Google Shape;685;p28"/>
                <p:cNvSpPr/>
                <p:nvPr/>
              </p:nvSpPr>
              <p:spPr>
                <a:xfrm>
                  <a:off x="2795700" y="1192675"/>
                  <a:ext cx="1802700" cy="1182600"/>
                </a:xfrm>
                <a:prstGeom prst="roundRect">
                  <a:avLst>
                    <a:gd name="adj" fmla="val 50000"/>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8"/>
                <p:cNvSpPr/>
                <p:nvPr/>
              </p:nvSpPr>
              <p:spPr>
                <a:xfrm>
                  <a:off x="2890338" y="1329203"/>
                  <a:ext cx="1613400" cy="909600"/>
                </a:xfrm>
                <a:prstGeom prst="roundRect">
                  <a:avLst>
                    <a:gd name="adj" fmla="val 50000"/>
                  </a:avLst>
                </a:prstGeom>
                <a:solidFill>
                  <a:schemeClr val="lt2"/>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6" name="Google Shape;686;p28"/>
              <p:cNvGrpSpPr/>
              <p:nvPr/>
            </p:nvGrpSpPr>
            <p:grpSpPr>
              <a:xfrm>
                <a:off x="957972" y="1538856"/>
                <a:ext cx="771465" cy="771465"/>
                <a:chOff x="957972" y="1538856"/>
                <a:chExt cx="771465" cy="771465"/>
              </a:xfrm>
            </p:grpSpPr>
            <p:grpSp>
              <p:nvGrpSpPr>
                <p:cNvPr id="687" name="Google Shape;687;p28"/>
                <p:cNvGrpSpPr/>
                <p:nvPr/>
              </p:nvGrpSpPr>
              <p:grpSpPr>
                <a:xfrm>
                  <a:off x="957972" y="1538856"/>
                  <a:ext cx="771465" cy="771465"/>
                  <a:chOff x="843900" y="1648700"/>
                  <a:chExt cx="1261800" cy="1261800"/>
                </a:xfrm>
              </p:grpSpPr>
              <p:sp>
                <p:nvSpPr>
                  <p:cNvPr id="688" name="Google Shape;688;p28"/>
                  <p:cNvSpPr/>
                  <p:nvPr/>
                </p:nvSpPr>
                <p:spPr>
                  <a:xfrm>
                    <a:off x="843900" y="1648700"/>
                    <a:ext cx="1261800" cy="1261800"/>
                  </a:xfrm>
                  <a:prstGeom prst="ellipse">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8"/>
                  <p:cNvSpPr/>
                  <p:nvPr/>
                </p:nvSpPr>
                <p:spPr>
                  <a:xfrm>
                    <a:off x="1064016" y="1863762"/>
                    <a:ext cx="821700" cy="821400"/>
                  </a:xfrm>
                  <a:prstGeom prst="ellipse">
                    <a:avLst/>
                  </a:prstGeom>
                  <a:solidFill>
                    <a:schemeClr val="lt2"/>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0" name="Google Shape;690;p28"/>
                <p:cNvSpPr/>
                <p:nvPr/>
              </p:nvSpPr>
              <p:spPr>
                <a:xfrm>
                  <a:off x="1161574" y="1745355"/>
                  <a:ext cx="364262" cy="358467"/>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0" name="Google Shape;670;p28"/>
            <p:cNvSpPr/>
            <p:nvPr/>
          </p:nvSpPr>
          <p:spPr>
            <a:xfrm>
              <a:off x="1997800" y="2783888"/>
              <a:ext cx="255000" cy="255000"/>
            </a:xfrm>
            <a:prstGeom prst="ellipse">
              <a:avLst/>
            </a:prstGeom>
            <a:solidFill>
              <a:schemeClr val="lt2"/>
            </a:solid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1" name="Google Shape;691;p28"/>
          <p:cNvGrpSpPr/>
          <p:nvPr/>
        </p:nvGrpSpPr>
        <p:grpSpPr>
          <a:xfrm>
            <a:off x="437746" y="2890710"/>
            <a:ext cx="4252625" cy="1824714"/>
            <a:chOff x="2299636" y="2783888"/>
            <a:chExt cx="3037550" cy="1824714"/>
          </a:xfrm>
        </p:grpSpPr>
        <p:grpSp>
          <p:nvGrpSpPr>
            <p:cNvPr id="692" name="Google Shape;692;p28"/>
            <p:cNvGrpSpPr/>
            <p:nvPr/>
          </p:nvGrpSpPr>
          <p:grpSpPr>
            <a:xfrm>
              <a:off x="2299636" y="3187826"/>
              <a:ext cx="3037550" cy="1420776"/>
              <a:chOff x="2299636" y="3187826"/>
              <a:chExt cx="3037550" cy="1420776"/>
            </a:xfrm>
          </p:grpSpPr>
          <p:grpSp>
            <p:nvGrpSpPr>
              <p:cNvPr id="693" name="Google Shape;693;p28"/>
              <p:cNvGrpSpPr/>
              <p:nvPr/>
            </p:nvGrpSpPr>
            <p:grpSpPr>
              <a:xfrm>
                <a:off x="2299636" y="3187826"/>
                <a:ext cx="3037550" cy="1420776"/>
                <a:chOff x="2795700" y="1192675"/>
                <a:chExt cx="1802700" cy="1182600"/>
              </a:xfrm>
            </p:grpSpPr>
            <p:sp>
              <p:nvSpPr>
                <p:cNvPr id="694" name="Google Shape;694;p28"/>
                <p:cNvSpPr/>
                <p:nvPr/>
              </p:nvSpPr>
              <p:spPr>
                <a:xfrm>
                  <a:off x="2795700" y="1192675"/>
                  <a:ext cx="1802700" cy="1182600"/>
                </a:xfrm>
                <a:prstGeom prst="roundRect">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8"/>
                <p:cNvSpPr/>
                <p:nvPr/>
              </p:nvSpPr>
              <p:spPr>
                <a:xfrm>
                  <a:off x="2890338" y="1329203"/>
                  <a:ext cx="1613400" cy="909600"/>
                </a:xfrm>
                <a:prstGeom prst="roundRect">
                  <a:avLst>
                    <a:gd name="adj" fmla="val 50000"/>
                  </a:avLst>
                </a:prstGeom>
                <a:solidFill>
                  <a:schemeClr val="lt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5" name="Google Shape;695;p28"/>
              <p:cNvGrpSpPr/>
              <p:nvPr/>
            </p:nvGrpSpPr>
            <p:grpSpPr>
              <a:xfrm>
                <a:off x="2648097" y="3512481"/>
                <a:ext cx="771465" cy="771465"/>
                <a:chOff x="2648097" y="3512481"/>
                <a:chExt cx="771465" cy="771465"/>
              </a:xfrm>
            </p:grpSpPr>
            <p:grpSp>
              <p:nvGrpSpPr>
                <p:cNvPr id="696" name="Google Shape;696;p28"/>
                <p:cNvGrpSpPr/>
                <p:nvPr/>
              </p:nvGrpSpPr>
              <p:grpSpPr>
                <a:xfrm>
                  <a:off x="2648097" y="3512481"/>
                  <a:ext cx="771465" cy="771465"/>
                  <a:chOff x="843900" y="1648700"/>
                  <a:chExt cx="1261800" cy="1261800"/>
                </a:xfrm>
              </p:grpSpPr>
              <p:sp>
                <p:nvSpPr>
                  <p:cNvPr id="697" name="Google Shape;697;p28"/>
                  <p:cNvSpPr/>
                  <p:nvPr/>
                </p:nvSpPr>
                <p:spPr>
                  <a:xfrm>
                    <a:off x="843900" y="1648700"/>
                    <a:ext cx="1261800" cy="12618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8"/>
                  <p:cNvSpPr/>
                  <p:nvPr/>
                </p:nvSpPr>
                <p:spPr>
                  <a:xfrm>
                    <a:off x="1064016" y="1863762"/>
                    <a:ext cx="821700" cy="821400"/>
                  </a:xfrm>
                  <a:prstGeom prst="ellipse">
                    <a:avLst/>
                  </a:prstGeom>
                  <a:solidFill>
                    <a:schemeClr val="lt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9" name="Google Shape;699;p28"/>
                <p:cNvGrpSpPr/>
                <p:nvPr/>
              </p:nvGrpSpPr>
              <p:grpSpPr>
                <a:xfrm>
                  <a:off x="2857689" y="3765055"/>
                  <a:ext cx="352094" cy="266167"/>
                  <a:chOff x="3962775" y="1990700"/>
                  <a:chExt cx="296975" cy="224500"/>
                </a:xfrm>
              </p:grpSpPr>
              <p:sp>
                <p:nvSpPr>
                  <p:cNvPr id="700" name="Google Shape;700;p28"/>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8"/>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8"/>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8"/>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668" name="Google Shape;668;p28"/>
            <p:cNvSpPr/>
            <p:nvPr/>
          </p:nvSpPr>
          <p:spPr>
            <a:xfrm>
              <a:off x="3690900" y="2783888"/>
              <a:ext cx="255000" cy="255000"/>
            </a:xfrm>
            <a:prstGeom prst="ellipse">
              <a:avLst/>
            </a:prstGeom>
            <a:solidFill>
              <a:schemeClr val="lt2"/>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4" name="Google Shape;704;p28"/>
          <p:cNvGrpSpPr/>
          <p:nvPr/>
        </p:nvGrpSpPr>
        <p:grpSpPr>
          <a:xfrm>
            <a:off x="5496961" y="3038888"/>
            <a:ext cx="3579146" cy="1756848"/>
            <a:chOff x="5496961" y="2783888"/>
            <a:chExt cx="3037549" cy="1824714"/>
          </a:xfrm>
        </p:grpSpPr>
        <p:grpSp>
          <p:nvGrpSpPr>
            <p:cNvPr id="705" name="Google Shape;705;p28"/>
            <p:cNvGrpSpPr/>
            <p:nvPr/>
          </p:nvGrpSpPr>
          <p:grpSpPr>
            <a:xfrm>
              <a:off x="5496961" y="3187826"/>
              <a:ext cx="3037549" cy="1420776"/>
              <a:chOff x="5496961" y="3187826"/>
              <a:chExt cx="3037549" cy="1420776"/>
            </a:xfrm>
          </p:grpSpPr>
          <p:grpSp>
            <p:nvGrpSpPr>
              <p:cNvPr id="706" name="Google Shape;706;p28"/>
              <p:cNvGrpSpPr/>
              <p:nvPr/>
            </p:nvGrpSpPr>
            <p:grpSpPr>
              <a:xfrm>
                <a:off x="5496961" y="3187826"/>
                <a:ext cx="3037549" cy="1420776"/>
                <a:chOff x="5496961" y="3187826"/>
                <a:chExt cx="3037549" cy="1420776"/>
              </a:xfrm>
            </p:grpSpPr>
            <p:sp>
              <p:nvSpPr>
                <p:cNvPr id="707" name="Google Shape;707;p28"/>
                <p:cNvSpPr/>
                <p:nvPr/>
              </p:nvSpPr>
              <p:spPr>
                <a:xfrm>
                  <a:off x="5496961" y="3187826"/>
                  <a:ext cx="3037549" cy="1420776"/>
                </a:xfrm>
                <a:prstGeom prst="roundRect">
                  <a:avLst>
                    <a:gd name="adj" fmla="val 50000"/>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8"/>
                <p:cNvSpPr/>
                <p:nvPr/>
              </p:nvSpPr>
              <p:spPr>
                <a:xfrm>
                  <a:off x="5656425" y="3351850"/>
                  <a:ext cx="2718579" cy="1092793"/>
                </a:xfrm>
                <a:prstGeom prst="roundRect">
                  <a:avLst>
                    <a:gd name="adj" fmla="val 50000"/>
                  </a:avLst>
                </a:prstGeom>
                <a:solidFill>
                  <a:schemeClr val="lt2"/>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8" name="Google Shape;708;p28"/>
              <p:cNvGrpSpPr/>
              <p:nvPr/>
            </p:nvGrpSpPr>
            <p:grpSpPr>
              <a:xfrm>
                <a:off x="5845422" y="3512481"/>
                <a:ext cx="771465" cy="771465"/>
                <a:chOff x="5845422" y="3512481"/>
                <a:chExt cx="771465" cy="771465"/>
              </a:xfrm>
            </p:grpSpPr>
            <p:grpSp>
              <p:nvGrpSpPr>
                <p:cNvPr id="709" name="Google Shape;709;p28"/>
                <p:cNvGrpSpPr/>
                <p:nvPr/>
              </p:nvGrpSpPr>
              <p:grpSpPr>
                <a:xfrm>
                  <a:off x="5845422" y="3512481"/>
                  <a:ext cx="771465" cy="771465"/>
                  <a:chOff x="843900" y="1648700"/>
                  <a:chExt cx="1261800" cy="1261800"/>
                </a:xfrm>
              </p:grpSpPr>
              <p:sp>
                <p:nvSpPr>
                  <p:cNvPr id="710" name="Google Shape;710;p28"/>
                  <p:cNvSpPr/>
                  <p:nvPr/>
                </p:nvSpPr>
                <p:spPr>
                  <a:xfrm>
                    <a:off x="843900" y="1648700"/>
                    <a:ext cx="1261800" cy="1261800"/>
                  </a:xfrm>
                  <a:prstGeom prst="ellipse">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8"/>
                  <p:cNvSpPr/>
                  <p:nvPr/>
                </p:nvSpPr>
                <p:spPr>
                  <a:xfrm>
                    <a:off x="1064016" y="1863762"/>
                    <a:ext cx="821700" cy="821400"/>
                  </a:xfrm>
                  <a:prstGeom prst="ellipse">
                    <a:avLst/>
                  </a:prstGeom>
                  <a:solidFill>
                    <a:schemeClr val="lt2"/>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2" name="Google Shape;712;p28"/>
                <p:cNvSpPr/>
                <p:nvPr/>
              </p:nvSpPr>
              <p:spPr>
                <a:xfrm>
                  <a:off x="6130125" y="3741775"/>
                  <a:ext cx="202057" cy="312721"/>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4" name="Google Shape;674;p28"/>
            <p:cNvSpPr/>
            <p:nvPr/>
          </p:nvSpPr>
          <p:spPr>
            <a:xfrm>
              <a:off x="6888313" y="2783888"/>
              <a:ext cx="255000" cy="255000"/>
            </a:xfrm>
            <a:prstGeom prst="ellipse">
              <a:avLst/>
            </a:prstGeom>
            <a:solidFill>
              <a:schemeClr val="lt2"/>
            </a:solid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5" name="Google Shape;715;p28"/>
          <p:cNvSpPr txBox="1"/>
          <p:nvPr/>
        </p:nvSpPr>
        <p:spPr>
          <a:xfrm>
            <a:off x="1435485" y="1520320"/>
            <a:ext cx="1913638" cy="885589"/>
          </a:xfrm>
          <a:prstGeom prst="rect">
            <a:avLst/>
          </a:prstGeom>
          <a:noFill/>
          <a:ln>
            <a:noFill/>
          </a:ln>
        </p:spPr>
        <p:txBody>
          <a:bodyPr spcFirstLastPara="1" wrap="square" lIns="91425" tIns="91425" rIns="91425" bIns="91425" anchor="ctr" anchorCtr="0">
            <a:noAutofit/>
          </a:bodyPr>
          <a:lstStyle/>
          <a:p>
            <a:pPr lvl="0">
              <a:spcAft>
                <a:spcPts val="1200"/>
              </a:spcAft>
            </a:pPr>
            <a:r>
              <a:rPr lang="fr-FR" sz="1600" b="1" dirty="0">
                <a:solidFill>
                  <a:schemeClr val="dk1"/>
                </a:solidFill>
                <a:latin typeface="Roboto"/>
                <a:ea typeface="Roboto"/>
                <a:cs typeface="Roboto"/>
                <a:sym typeface="Roboto"/>
              </a:rPr>
              <a:t>Echanges</a:t>
            </a:r>
            <a:r>
              <a:rPr lang="fr-FR" dirty="0">
                <a:solidFill>
                  <a:schemeClr val="dk1"/>
                </a:solidFill>
                <a:latin typeface="Roboto"/>
                <a:ea typeface="Roboto"/>
                <a:cs typeface="Roboto"/>
                <a:sym typeface="Roboto"/>
              </a:rPr>
              <a:t> avec l’ensemble de la communauté scolaire </a:t>
            </a:r>
            <a:endParaRPr dirty="0">
              <a:latin typeface="Roboto"/>
              <a:ea typeface="Roboto"/>
              <a:cs typeface="Roboto"/>
              <a:sym typeface="Roboto"/>
            </a:endParaRPr>
          </a:p>
        </p:txBody>
      </p:sp>
      <p:grpSp>
        <p:nvGrpSpPr>
          <p:cNvPr id="716" name="Google Shape;716;p28"/>
          <p:cNvGrpSpPr/>
          <p:nvPr/>
        </p:nvGrpSpPr>
        <p:grpSpPr>
          <a:xfrm>
            <a:off x="4430554" y="1195666"/>
            <a:ext cx="4103956" cy="1824687"/>
            <a:chOff x="3806836" y="1214201"/>
            <a:chExt cx="3037550" cy="1824687"/>
          </a:xfrm>
        </p:grpSpPr>
        <p:sp>
          <p:nvSpPr>
            <p:cNvPr id="672" name="Google Shape;672;p28"/>
            <p:cNvSpPr/>
            <p:nvPr/>
          </p:nvSpPr>
          <p:spPr>
            <a:xfrm>
              <a:off x="5206575" y="2783888"/>
              <a:ext cx="255000" cy="255000"/>
            </a:xfrm>
            <a:prstGeom prst="ellipse">
              <a:avLst/>
            </a:prstGeom>
            <a:solidFill>
              <a:schemeClr val="lt2"/>
            </a:solid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7" name="Google Shape;717;p28"/>
            <p:cNvGrpSpPr/>
            <p:nvPr/>
          </p:nvGrpSpPr>
          <p:grpSpPr>
            <a:xfrm>
              <a:off x="3806836" y="1214201"/>
              <a:ext cx="3037550" cy="1420776"/>
              <a:chOff x="3806836" y="1214201"/>
              <a:chExt cx="3037550" cy="1420776"/>
            </a:xfrm>
          </p:grpSpPr>
          <p:grpSp>
            <p:nvGrpSpPr>
              <p:cNvPr id="718" name="Google Shape;718;p28"/>
              <p:cNvGrpSpPr/>
              <p:nvPr/>
            </p:nvGrpSpPr>
            <p:grpSpPr>
              <a:xfrm>
                <a:off x="3806836" y="1214201"/>
                <a:ext cx="3037550" cy="1420776"/>
                <a:chOff x="2795700" y="1192675"/>
                <a:chExt cx="1802700" cy="1182600"/>
              </a:xfrm>
            </p:grpSpPr>
            <p:sp>
              <p:nvSpPr>
                <p:cNvPr id="719" name="Google Shape;719;p28"/>
                <p:cNvSpPr/>
                <p:nvPr/>
              </p:nvSpPr>
              <p:spPr>
                <a:xfrm>
                  <a:off x="2795700" y="1192675"/>
                  <a:ext cx="1802700" cy="1182600"/>
                </a:xfrm>
                <a:prstGeom prst="roundRect">
                  <a:avLst>
                    <a:gd name="adj" fmla="val 50000"/>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8"/>
                <p:cNvSpPr/>
                <p:nvPr/>
              </p:nvSpPr>
              <p:spPr>
                <a:xfrm>
                  <a:off x="2890338" y="1329203"/>
                  <a:ext cx="1613400" cy="909600"/>
                </a:xfrm>
                <a:prstGeom prst="roundRect">
                  <a:avLst>
                    <a:gd name="adj" fmla="val 50000"/>
                  </a:avLst>
                </a:prstGeom>
                <a:solidFill>
                  <a:schemeClr val="lt2"/>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28"/>
              <p:cNvGrpSpPr/>
              <p:nvPr/>
            </p:nvGrpSpPr>
            <p:grpSpPr>
              <a:xfrm>
                <a:off x="4155297" y="1538856"/>
                <a:ext cx="771465" cy="771465"/>
                <a:chOff x="4155297" y="1538856"/>
                <a:chExt cx="771465" cy="771465"/>
              </a:xfrm>
            </p:grpSpPr>
            <p:grpSp>
              <p:nvGrpSpPr>
                <p:cNvPr id="721" name="Google Shape;721;p28"/>
                <p:cNvGrpSpPr/>
                <p:nvPr/>
              </p:nvGrpSpPr>
              <p:grpSpPr>
                <a:xfrm>
                  <a:off x="4155297" y="1538856"/>
                  <a:ext cx="771465" cy="771465"/>
                  <a:chOff x="843900" y="1648700"/>
                  <a:chExt cx="1261800" cy="1261800"/>
                </a:xfrm>
              </p:grpSpPr>
              <p:sp>
                <p:nvSpPr>
                  <p:cNvPr id="722" name="Google Shape;722;p28"/>
                  <p:cNvSpPr/>
                  <p:nvPr/>
                </p:nvSpPr>
                <p:spPr>
                  <a:xfrm>
                    <a:off x="843900" y="1648700"/>
                    <a:ext cx="1261800" cy="12618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8"/>
                  <p:cNvSpPr/>
                  <p:nvPr/>
                </p:nvSpPr>
                <p:spPr>
                  <a:xfrm>
                    <a:off x="1064016" y="1863762"/>
                    <a:ext cx="821700" cy="821400"/>
                  </a:xfrm>
                  <a:prstGeom prst="ellipse">
                    <a:avLst/>
                  </a:prstGeom>
                  <a:solidFill>
                    <a:schemeClr val="lt2"/>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4" name="Google Shape;724;p28"/>
                <p:cNvSpPr/>
                <p:nvPr/>
              </p:nvSpPr>
              <p:spPr>
                <a:xfrm>
                  <a:off x="4444200" y="1774376"/>
                  <a:ext cx="193646" cy="300424"/>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27" name="Google Shape;727;p28"/>
          <p:cNvSpPr txBox="1"/>
          <p:nvPr/>
        </p:nvSpPr>
        <p:spPr>
          <a:xfrm>
            <a:off x="6016355" y="1443441"/>
            <a:ext cx="2229953" cy="10704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en" sz="1600" b="1" dirty="0">
                <a:solidFill>
                  <a:schemeClr val="dk1"/>
                </a:solidFill>
                <a:latin typeface="Roboto"/>
                <a:ea typeface="Roboto"/>
                <a:cs typeface="Roboto"/>
                <a:sym typeface="Roboto"/>
              </a:rPr>
              <a:t>Visites de classe </a:t>
            </a:r>
            <a:r>
              <a:rPr lang="en" dirty="0">
                <a:solidFill>
                  <a:schemeClr val="dk1"/>
                </a:solidFill>
                <a:latin typeface="Roboto"/>
                <a:ea typeface="Roboto"/>
                <a:cs typeface="Roboto"/>
                <a:sym typeface="Roboto"/>
              </a:rPr>
              <a:t>(assister à </a:t>
            </a:r>
            <a:r>
              <a:rPr lang="fr-FR" dirty="0">
                <a:solidFill>
                  <a:schemeClr val="dk1"/>
                </a:solidFill>
                <a:latin typeface="Roboto"/>
                <a:ea typeface="Roboto"/>
                <a:cs typeface="Roboto"/>
                <a:sym typeface="Roboto"/>
              </a:rPr>
              <a:t>une séance, analyser des productions d’élèves, etc.)</a:t>
            </a:r>
            <a:endParaRPr dirty="0">
              <a:solidFill>
                <a:schemeClr val="dk1"/>
              </a:solidFill>
              <a:latin typeface="Roboto"/>
              <a:ea typeface="Roboto"/>
              <a:cs typeface="Roboto"/>
              <a:sym typeface="Roboto"/>
            </a:endParaRPr>
          </a:p>
        </p:txBody>
      </p:sp>
      <p:sp>
        <p:nvSpPr>
          <p:cNvPr id="730" name="Google Shape;730;p28"/>
          <p:cNvSpPr txBox="1"/>
          <p:nvPr/>
        </p:nvSpPr>
        <p:spPr>
          <a:xfrm>
            <a:off x="2110682" y="3662864"/>
            <a:ext cx="2188943" cy="68328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en" sz="1600" b="1" dirty="0">
                <a:solidFill>
                  <a:schemeClr val="dk1"/>
                </a:solidFill>
                <a:latin typeface="Roboto"/>
                <a:ea typeface="Roboto"/>
                <a:cs typeface="Roboto"/>
                <a:sym typeface="Roboto"/>
              </a:rPr>
              <a:t>Projet d’école </a:t>
            </a:r>
            <a:r>
              <a:rPr lang="en" dirty="0">
                <a:solidFill>
                  <a:schemeClr val="dk1"/>
                </a:solidFill>
                <a:latin typeface="Roboto"/>
                <a:ea typeface="Roboto"/>
                <a:cs typeface="Roboto"/>
                <a:sym typeface="Roboto"/>
              </a:rPr>
              <a:t>(faire des points d’étapes)</a:t>
            </a:r>
            <a:endParaRPr dirty="0">
              <a:solidFill>
                <a:schemeClr val="dk2"/>
              </a:solidFill>
              <a:latin typeface="Roboto"/>
              <a:ea typeface="Roboto"/>
              <a:cs typeface="Roboto"/>
              <a:sym typeface="Roboto"/>
            </a:endParaRPr>
          </a:p>
        </p:txBody>
      </p:sp>
      <p:sp>
        <p:nvSpPr>
          <p:cNvPr id="733" name="Google Shape;733;p28"/>
          <p:cNvSpPr txBox="1"/>
          <p:nvPr/>
        </p:nvSpPr>
        <p:spPr>
          <a:xfrm>
            <a:off x="6859327" y="3619303"/>
            <a:ext cx="2028834" cy="101315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en" dirty="0">
                <a:solidFill>
                  <a:schemeClr val="tx1"/>
                </a:solidFill>
                <a:latin typeface="Roboto"/>
                <a:ea typeface="Roboto"/>
                <a:cs typeface="Roboto"/>
                <a:sym typeface="Roboto"/>
              </a:rPr>
              <a:t>Aide à l’</a:t>
            </a:r>
            <a:r>
              <a:rPr lang="fr-FR" dirty="0">
                <a:solidFill>
                  <a:schemeClr val="tx1"/>
                </a:solidFill>
                <a:latin typeface="Roboto"/>
                <a:ea typeface="Roboto"/>
                <a:cs typeface="Roboto"/>
                <a:sym typeface="Roboto"/>
              </a:rPr>
              <a:t>e</a:t>
            </a:r>
            <a:r>
              <a:rPr lang="en" dirty="0">
                <a:solidFill>
                  <a:schemeClr val="tx1"/>
                </a:solidFill>
                <a:latin typeface="Roboto"/>
                <a:ea typeface="Roboto"/>
                <a:cs typeface="Roboto"/>
                <a:sym typeface="Roboto"/>
              </a:rPr>
              <a:t>laboration de </a:t>
            </a:r>
            <a:r>
              <a:rPr lang="en" sz="1600" b="1" dirty="0">
                <a:solidFill>
                  <a:schemeClr val="tx1"/>
                </a:solidFill>
                <a:latin typeface="Roboto"/>
                <a:ea typeface="Roboto"/>
                <a:cs typeface="Roboto"/>
                <a:sym typeface="Roboto"/>
              </a:rPr>
              <a:t>progressions et programmations </a:t>
            </a:r>
            <a:endParaRPr b="1" dirty="0">
              <a:solidFill>
                <a:schemeClr val="tx1"/>
              </a:solidFill>
              <a:latin typeface="Roboto"/>
              <a:ea typeface="Roboto"/>
              <a:cs typeface="Roboto"/>
              <a:sym typeface="Roboto"/>
            </a:endParaRPr>
          </a:p>
        </p:txBody>
      </p:sp>
      <p:sp>
        <p:nvSpPr>
          <p:cNvPr id="62" name="Google Shape;47;p15">
            <a:extLst>
              <a:ext uri="{FF2B5EF4-FFF2-40B4-BE49-F238E27FC236}">
                <a16:creationId xmlns:a16="http://schemas.microsoft.com/office/drawing/2014/main" id="{24BED99D-9780-BE42-B1F7-7A120AA7EC11}"/>
              </a:ext>
            </a:extLst>
          </p:cNvPr>
          <p:cNvSpPr txBox="1">
            <a:spLocks/>
          </p:cNvSpPr>
          <p:nvPr/>
        </p:nvSpPr>
        <p:spPr>
          <a:xfrm>
            <a:off x="2962387" y="4862491"/>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2" name="Google Shape;312;p18"/>
          <p:cNvSpPr/>
          <p:nvPr/>
        </p:nvSpPr>
        <p:spPr>
          <a:xfrm>
            <a:off x="966763" y="1415448"/>
            <a:ext cx="7124700" cy="914400"/>
          </a:xfrm>
          <a:prstGeom prst="roundRect">
            <a:avLst>
              <a:gd name="adj" fmla="val 50000"/>
            </a:avLst>
          </a:prstGeom>
          <a:solidFill>
            <a:srgbClr val="539792">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8"/>
          <p:cNvSpPr/>
          <p:nvPr/>
        </p:nvSpPr>
        <p:spPr>
          <a:xfrm>
            <a:off x="1009650" y="2736073"/>
            <a:ext cx="7124700" cy="914400"/>
          </a:xfrm>
          <a:prstGeom prst="roundRect">
            <a:avLst>
              <a:gd name="adj" fmla="val 50000"/>
            </a:avLst>
          </a:prstGeom>
          <a:solidFill>
            <a:srgbClr val="FFC580">
              <a:alpha val="37650"/>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318" name="Google Shape;318;p18"/>
          <p:cNvSpPr/>
          <p:nvPr/>
        </p:nvSpPr>
        <p:spPr>
          <a:xfrm>
            <a:off x="984143" y="3970723"/>
            <a:ext cx="7124700" cy="914400"/>
          </a:xfrm>
          <a:prstGeom prst="roundRect">
            <a:avLst>
              <a:gd name="adj" fmla="val 50000"/>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8"/>
          <p:cNvSpPr txBox="1">
            <a:spLocks noGrp="1"/>
          </p:cNvSpPr>
          <p:nvPr>
            <p:ph type="title"/>
          </p:nvPr>
        </p:nvSpPr>
        <p:spPr>
          <a:xfrm>
            <a:off x="457200" y="64998"/>
            <a:ext cx="8229600" cy="86297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QUELLES SONT LES FOCALES D’OBSERVATION EN LIEN AVEC LES DISCIPLINES LORS DES VISITES ?</a:t>
            </a:r>
            <a:endParaRPr dirty="0"/>
          </a:p>
        </p:txBody>
      </p:sp>
      <p:grpSp>
        <p:nvGrpSpPr>
          <p:cNvPr id="323" name="Google Shape;323;p18"/>
          <p:cNvGrpSpPr/>
          <p:nvPr/>
        </p:nvGrpSpPr>
        <p:grpSpPr>
          <a:xfrm>
            <a:off x="1727602" y="1562274"/>
            <a:ext cx="5563519" cy="670812"/>
            <a:chOff x="181702" y="3907475"/>
            <a:chExt cx="2337773" cy="824600"/>
          </a:xfrm>
        </p:grpSpPr>
        <p:sp>
          <p:nvSpPr>
            <p:cNvPr id="324" name="Google Shape;324;p18"/>
            <p:cNvSpPr txBox="1"/>
            <p:nvPr/>
          </p:nvSpPr>
          <p:spPr>
            <a:xfrm>
              <a:off x="361025" y="3907475"/>
              <a:ext cx="2016600" cy="331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La r</a:t>
              </a:r>
              <a:r>
                <a:rPr lang="fr-FR" sz="2400" b="1" dirty="0">
                  <a:solidFill>
                    <a:schemeClr val="dk1"/>
                  </a:solidFill>
                  <a:latin typeface="Fira Sans Extra Condensed"/>
                  <a:ea typeface="Fira Sans Extra Condensed"/>
                  <a:cs typeface="Fira Sans Extra Condensed"/>
                  <a:sym typeface="Fira Sans Extra Condensed"/>
                </a:rPr>
                <a:t>é</a:t>
              </a:r>
              <a:r>
                <a:rPr lang="en" sz="2400" b="1" dirty="0">
                  <a:solidFill>
                    <a:schemeClr val="dk1"/>
                  </a:solidFill>
                  <a:latin typeface="Fira Sans Extra Condensed"/>
                  <a:ea typeface="Fira Sans Extra Condensed"/>
                  <a:cs typeface="Fira Sans Extra Condensed"/>
                  <a:sym typeface="Fira Sans Extra Condensed"/>
                </a:rPr>
                <a:t>solution de probl</a:t>
              </a:r>
              <a:r>
                <a:rPr lang="fr-FR" sz="2400" b="1" dirty="0">
                  <a:solidFill>
                    <a:schemeClr val="dk1"/>
                  </a:solidFill>
                  <a:latin typeface="Fira Sans Extra Condensed"/>
                  <a:ea typeface="Fira Sans Extra Condensed"/>
                  <a:cs typeface="Fira Sans Extra Condensed"/>
                  <a:sym typeface="Fira Sans Extra Condensed"/>
                </a:rPr>
                <a:t>èm</a:t>
              </a:r>
              <a:r>
                <a:rPr lang="en" sz="2400" b="1" dirty="0">
                  <a:solidFill>
                    <a:schemeClr val="dk1"/>
                  </a:solidFill>
                  <a:latin typeface="Fira Sans Extra Condensed"/>
                  <a:ea typeface="Fira Sans Extra Condensed"/>
                  <a:cs typeface="Fira Sans Extra Condensed"/>
                  <a:sym typeface="Fira Sans Extra Condensed"/>
                </a:rPr>
                <a:t>es</a:t>
              </a:r>
              <a:endParaRPr sz="2400" b="1" dirty="0">
                <a:solidFill>
                  <a:schemeClr val="dk1"/>
                </a:solidFill>
                <a:latin typeface="Fira Sans Extra Condensed"/>
                <a:ea typeface="Fira Sans Extra Condensed"/>
                <a:cs typeface="Fira Sans Extra Condensed"/>
                <a:sym typeface="Fira Sans Extra Condensed"/>
              </a:endParaRPr>
            </a:p>
          </p:txBody>
        </p:sp>
        <p:sp>
          <p:nvSpPr>
            <p:cNvPr id="325" name="Google Shape;325;p18"/>
            <p:cNvSpPr txBox="1"/>
            <p:nvPr/>
          </p:nvSpPr>
          <p:spPr>
            <a:xfrm>
              <a:off x="181702" y="4249076"/>
              <a:ext cx="2337773" cy="48299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solidFill>
                  <a:schemeClr val="dk1"/>
                </a:solidFill>
                <a:latin typeface="Roboto"/>
                <a:ea typeface="Roboto"/>
                <a:cs typeface="Roboto"/>
                <a:sym typeface="Roboto"/>
              </a:endParaRPr>
            </a:p>
          </p:txBody>
        </p:sp>
      </p:grpSp>
      <p:grpSp>
        <p:nvGrpSpPr>
          <p:cNvPr id="326" name="Google Shape;326;p18"/>
          <p:cNvGrpSpPr/>
          <p:nvPr/>
        </p:nvGrpSpPr>
        <p:grpSpPr>
          <a:xfrm>
            <a:off x="7334553" y="2835275"/>
            <a:ext cx="671100" cy="671100"/>
            <a:chOff x="-885125" y="1477525"/>
            <a:chExt cx="671100" cy="671100"/>
          </a:xfrm>
        </p:grpSpPr>
        <p:sp>
          <p:nvSpPr>
            <p:cNvPr id="327" name="Google Shape;327;p18"/>
            <p:cNvSpPr/>
            <p:nvPr/>
          </p:nvSpPr>
          <p:spPr>
            <a:xfrm>
              <a:off x="-885125" y="1477525"/>
              <a:ext cx="671100" cy="671100"/>
            </a:xfrm>
            <a:prstGeom prst="ellipse">
              <a:avLst/>
            </a:prstGeom>
            <a:solidFill>
              <a:srgbClr val="FFC580">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8"/>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18"/>
          <p:cNvGrpSpPr/>
          <p:nvPr/>
        </p:nvGrpSpPr>
        <p:grpSpPr>
          <a:xfrm>
            <a:off x="2339440" y="2868741"/>
            <a:ext cx="4614186" cy="670812"/>
            <a:chOff x="361025" y="3907475"/>
            <a:chExt cx="2016625" cy="824600"/>
          </a:xfrm>
        </p:grpSpPr>
        <p:sp>
          <p:nvSpPr>
            <p:cNvPr id="332" name="Google Shape;332;p18"/>
            <p:cNvSpPr txBox="1"/>
            <p:nvPr/>
          </p:nvSpPr>
          <p:spPr>
            <a:xfrm>
              <a:off x="361025" y="3907475"/>
              <a:ext cx="2016600" cy="331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L’oral</a:t>
              </a:r>
              <a:endParaRPr sz="2400" b="1" dirty="0">
                <a:solidFill>
                  <a:schemeClr val="dk1"/>
                </a:solidFill>
                <a:latin typeface="Fira Sans Extra Condensed"/>
                <a:ea typeface="Fira Sans Extra Condensed"/>
                <a:cs typeface="Fira Sans Extra Condensed"/>
                <a:sym typeface="Fira Sans Extra Condensed"/>
              </a:endParaRPr>
            </a:p>
          </p:txBody>
        </p:sp>
        <p:sp>
          <p:nvSpPr>
            <p:cNvPr id="333" name="Google Shape;333;p18"/>
            <p:cNvSpPr txBox="1"/>
            <p:nvPr/>
          </p:nvSpPr>
          <p:spPr>
            <a:xfrm>
              <a:off x="361050" y="4249075"/>
              <a:ext cx="2016600" cy="483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600" dirty="0">
                  <a:solidFill>
                    <a:schemeClr val="dk1"/>
                  </a:solidFill>
                  <a:latin typeface="Roboto"/>
                  <a:ea typeface="Roboto"/>
                  <a:cs typeface="Roboto"/>
                  <a:sym typeface="Roboto"/>
                </a:rPr>
                <a:t>Lexique – Syntaxe </a:t>
              </a:r>
              <a:endParaRPr sz="1600" dirty="0">
                <a:solidFill>
                  <a:schemeClr val="dk1"/>
                </a:solidFill>
                <a:latin typeface="Roboto"/>
                <a:ea typeface="Roboto"/>
                <a:cs typeface="Roboto"/>
                <a:sym typeface="Roboto"/>
              </a:endParaRPr>
            </a:p>
          </p:txBody>
        </p:sp>
      </p:grpSp>
      <p:grpSp>
        <p:nvGrpSpPr>
          <p:cNvPr id="334" name="Google Shape;334;p18"/>
          <p:cNvGrpSpPr/>
          <p:nvPr/>
        </p:nvGrpSpPr>
        <p:grpSpPr>
          <a:xfrm>
            <a:off x="1209051" y="4080160"/>
            <a:ext cx="671100" cy="671100"/>
            <a:chOff x="-885125" y="1477525"/>
            <a:chExt cx="671100" cy="671100"/>
          </a:xfrm>
        </p:grpSpPr>
        <p:sp>
          <p:nvSpPr>
            <p:cNvPr id="335" name="Google Shape;335;p18"/>
            <p:cNvSpPr/>
            <p:nvPr/>
          </p:nvSpPr>
          <p:spPr>
            <a:xfrm>
              <a:off x="-885125" y="1477525"/>
              <a:ext cx="671100" cy="671100"/>
            </a:xfrm>
            <a:prstGeom prst="ellipse">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8"/>
          <p:cNvSpPr txBox="1"/>
          <p:nvPr/>
        </p:nvSpPr>
        <p:spPr>
          <a:xfrm>
            <a:off x="2339440" y="4339002"/>
            <a:ext cx="2133956" cy="29446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La phonologie</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42" name="Google Shape;342;p18"/>
          <p:cNvGrpSpPr/>
          <p:nvPr/>
        </p:nvGrpSpPr>
        <p:grpSpPr>
          <a:xfrm>
            <a:off x="1114525" y="1561986"/>
            <a:ext cx="671100" cy="671100"/>
            <a:chOff x="1163200" y="1182575"/>
            <a:chExt cx="671100" cy="671100"/>
          </a:xfrm>
        </p:grpSpPr>
        <p:sp>
          <p:nvSpPr>
            <p:cNvPr id="343" name="Google Shape;343;p18"/>
            <p:cNvSpPr/>
            <p:nvPr/>
          </p:nvSpPr>
          <p:spPr>
            <a:xfrm>
              <a:off x="1163200" y="1182575"/>
              <a:ext cx="671100" cy="671100"/>
            </a:xfrm>
            <a:prstGeom prst="ellipse">
              <a:avLst/>
            </a:prstGeom>
            <a:solidFill>
              <a:srgbClr val="539792">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1254385" y="1335871"/>
              <a:ext cx="427366" cy="365195"/>
            </a:xfrm>
            <a:custGeom>
              <a:avLst/>
              <a:gdLst/>
              <a:ahLst/>
              <a:cxnLst/>
              <a:rect l="l" t="t" r="r" b="b"/>
              <a:pathLst>
                <a:path w="12497" h="10679" extrusionOk="0">
                  <a:moveTo>
                    <a:pt x="9360" y="2473"/>
                  </a:moveTo>
                  <a:cubicBezTo>
                    <a:pt x="9847" y="2473"/>
                    <a:pt x="10263" y="3115"/>
                    <a:pt x="9805" y="3573"/>
                  </a:cubicBezTo>
                  <a:lnTo>
                    <a:pt x="8043" y="5311"/>
                  </a:lnTo>
                  <a:lnTo>
                    <a:pt x="9805" y="7050"/>
                  </a:lnTo>
                  <a:cubicBezTo>
                    <a:pt x="10263" y="7508"/>
                    <a:pt x="9833" y="8149"/>
                    <a:pt x="9339" y="8149"/>
                  </a:cubicBezTo>
                  <a:cubicBezTo>
                    <a:pt x="9191" y="8149"/>
                    <a:pt x="9038" y="8092"/>
                    <a:pt x="8900" y="7955"/>
                  </a:cubicBezTo>
                  <a:lnTo>
                    <a:pt x="7162" y="6192"/>
                  </a:lnTo>
                  <a:lnTo>
                    <a:pt x="5376" y="7955"/>
                  </a:lnTo>
                  <a:cubicBezTo>
                    <a:pt x="5239" y="8092"/>
                    <a:pt x="5085" y="8149"/>
                    <a:pt x="4937" y="8149"/>
                  </a:cubicBezTo>
                  <a:cubicBezTo>
                    <a:pt x="4443" y="8149"/>
                    <a:pt x="4013" y="7508"/>
                    <a:pt x="4471" y="7050"/>
                  </a:cubicBezTo>
                  <a:lnTo>
                    <a:pt x="6233" y="5311"/>
                  </a:lnTo>
                  <a:lnTo>
                    <a:pt x="4495" y="3573"/>
                  </a:lnTo>
                  <a:cubicBezTo>
                    <a:pt x="4037" y="3115"/>
                    <a:pt x="4453" y="2473"/>
                    <a:pt x="4940" y="2473"/>
                  </a:cubicBezTo>
                  <a:cubicBezTo>
                    <a:pt x="5086" y="2473"/>
                    <a:pt x="5239" y="2531"/>
                    <a:pt x="5376" y="2668"/>
                  </a:cubicBezTo>
                  <a:lnTo>
                    <a:pt x="7162" y="4406"/>
                  </a:lnTo>
                  <a:lnTo>
                    <a:pt x="8924" y="2668"/>
                  </a:lnTo>
                  <a:cubicBezTo>
                    <a:pt x="9061" y="2531"/>
                    <a:pt x="9214" y="2473"/>
                    <a:pt x="9360" y="2473"/>
                  </a:cubicBezTo>
                  <a:close/>
                  <a:moveTo>
                    <a:pt x="7132" y="1"/>
                  </a:moveTo>
                  <a:cubicBezTo>
                    <a:pt x="2389" y="1"/>
                    <a:pt x="1" y="5747"/>
                    <a:pt x="3375" y="9098"/>
                  </a:cubicBezTo>
                  <a:cubicBezTo>
                    <a:pt x="4460" y="10190"/>
                    <a:pt x="5796" y="10679"/>
                    <a:pt x="7108" y="10679"/>
                  </a:cubicBezTo>
                  <a:cubicBezTo>
                    <a:pt x="9856" y="10679"/>
                    <a:pt x="12496" y="8535"/>
                    <a:pt x="12496" y="5311"/>
                  </a:cubicBezTo>
                  <a:cubicBezTo>
                    <a:pt x="12473" y="2382"/>
                    <a:pt x="10091" y="1"/>
                    <a:pt x="7162" y="1"/>
                  </a:cubicBezTo>
                  <a:cubicBezTo>
                    <a:pt x="7152" y="1"/>
                    <a:pt x="7142" y="1"/>
                    <a:pt x="71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 name="Google Shape;360;p18"/>
          <p:cNvGrpSpPr/>
          <p:nvPr/>
        </p:nvGrpSpPr>
        <p:grpSpPr>
          <a:xfrm rot="10800000" flipH="1">
            <a:off x="699733" y="2583123"/>
            <a:ext cx="671100" cy="931140"/>
            <a:chOff x="38628" y="2238040"/>
            <a:chExt cx="837145" cy="1148484"/>
          </a:xfrm>
        </p:grpSpPr>
        <p:sp>
          <p:nvSpPr>
            <p:cNvPr id="361" name="Google Shape;361;p18"/>
            <p:cNvSpPr/>
            <p:nvPr/>
          </p:nvSpPr>
          <p:spPr>
            <a:xfrm>
              <a:off x="38628" y="3198048"/>
              <a:ext cx="174171" cy="188476"/>
            </a:xfrm>
            <a:custGeom>
              <a:avLst/>
              <a:gdLst/>
              <a:ahLst/>
              <a:cxnLst/>
              <a:rect l="l" t="t" r="r" b="b"/>
              <a:pathLst>
                <a:path w="5613" h="6074" extrusionOk="0">
                  <a:moveTo>
                    <a:pt x="2797" y="0"/>
                  </a:moveTo>
                  <a:lnTo>
                    <a:pt x="163" y="3691"/>
                  </a:lnTo>
                  <a:lnTo>
                    <a:pt x="115" y="3767"/>
                  </a:lnTo>
                  <a:lnTo>
                    <a:pt x="77" y="3844"/>
                  </a:lnTo>
                  <a:lnTo>
                    <a:pt x="48" y="3931"/>
                  </a:lnTo>
                  <a:lnTo>
                    <a:pt x="19" y="4017"/>
                  </a:lnTo>
                  <a:lnTo>
                    <a:pt x="10" y="4104"/>
                  </a:lnTo>
                  <a:lnTo>
                    <a:pt x="0" y="4190"/>
                  </a:lnTo>
                  <a:lnTo>
                    <a:pt x="0" y="4277"/>
                  </a:lnTo>
                  <a:lnTo>
                    <a:pt x="10" y="4363"/>
                  </a:lnTo>
                  <a:lnTo>
                    <a:pt x="29" y="4450"/>
                  </a:lnTo>
                  <a:lnTo>
                    <a:pt x="58" y="4527"/>
                  </a:lnTo>
                  <a:lnTo>
                    <a:pt x="87" y="4613"/>
                  </a:lnTo>
                  <a:lnTo>
                    <a:pt x="135" y="4690"/>
                  </a:lnTo>
                  <a:lnTo>
                    <a:pt x="183" y="4757"/>
                  </a:lnTo>
                  <a:lnTo>
                    <a:pt x="240" y="4834"/>
                  </a:lnTo>
                  <a:lnTo>
                    <a:pt x="308" y="4892"/>
                  </a:lnTo>
                  <a:lnTo>
                    <a:pt x="375" y="4950"/>
                  </a:lnTo>
                  <a:lnTo>
                    <a:pt x="1720" y="5911"/>
                  </a:lnTo>
                  <a:lnTo>
                    <a:pt x="1797" y="5959"/>
                  </a:lnTo>
                  <a:lnTo>
                    <a:pt x="1884" y="5997"/>
                  </a:lnTo>
                  <a:lnTo>
                    <a:pt x="1961" y="6036"/>
                  </a:lnTo>
                  <a:lnTo>
                    <a:pt x="2047" y="6055"/>
                  </a:lnTo>
                  <a:lnTo>
                    <a:pt x="2134" y="6074"/>
                  </a:lnTo>
                  <a:lnTo>
                    <a:pt x="2307" y="6074"/>
                  </a:lnTo>
                  <a:lnTo>
                    <a:pt x="2393" y="6064"/>
                  </a:lnTo>
                  <a:lnTo>
                    <a:pt x="2480" y="6045"/>
                  </a:lnTo>
                  <a:lnTo>
                    <a:pt x="2566" y="6016"/>
                  </a:lnTo>
                  <a:lnTo>
                    <a:pt x="2643" y="5987"/>
                  </a:lnTo>
                  <a:lnTo>
                    <a:pt x="2720" y="5939"/>
                  </a:lnTo>
                  <a:lnTo>
                    <a:pt x="2797" y="5891"/>
                  </a:lnTo>
                  <a:lnTo>
                    <a:pt x="2864" y="5834"/>
                  </a:lnTo>
                  <a:lnTo>
                    <a:pt x="2931" y="5766"/>
                  </a:lnTo>
                  <a:lnTo>
                    <a:pt x="2989" y="5699"/>
                  </a:lnTo>
                  <a:lnTo>
                    <a:pt x="5613" y="2009"/>
                  </a:lnTo>
                  <a:lnTo>
                    <a:pt x="2797" y="0"/>
                  </a:lnTo>
                  <a:close/>
                </a:path>
              </a:pathLst>
            </a:custGeom>
            <a:solidFill>
              <a:srgbClr val="A7A7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8"/>
            <p:cNvSpPr/>
            <p:nvPr/>
          </p:nvSpPr>
          <p:spPr>
            <a:xfrm>
              <a:off x="652668" y="2238040"/>
              <a:ext cx="223106" cy="266051"/>
            </a:xfrm>
            <a:custGeom>
              <a:avLst/>
              <a:gdLst/>
              <a:ahLst/>
              <a:cxnLst/>
              <a:rect l="l" t="t" r="r" b="b"/>
              <a:pathLst>
                <a:path w="7190" h="8574" extrusionOk="0">
                  <a:moveTo>
                    <a:pt x="7189" y="0"/>
                  </a:moveTo>
                  <a:lnTo>
                    <a:pt x="0" y="5440"/>
                  </a:lnTo>
                  <a:lnTo>
                    <a:pt x="4392" y="8573"/>
                  </a:lnTo>
                  <a:lnTo>
                    <a:pt x="7189" y="0"/>
                  </a:lnTo>
                  <a:close/>
                </a:path>
              </a:pathLst>
            </a:custGeom>
            <a:solidFill>
              <a:srgbClr val="A7A7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8"/>
            <p:cNvSpPr/>
            <p:nvPr/>
          </p:nvSpPr>
          <p:spPr>
            <a:xfrm>
              <a:off x="97649" y="2400860"/>
              <a:ext cx="692807" cy="885441"/>
            </a:xfrm>
            <a:custGeom>
              <a:avLst/>
              <a:gdLst/>
              <a:ahLst/>
              <a:cxnLst/>
              <a:rect l="l" t="t" r="r" b="b"/>
              <a:pathLst>
                <a:path w="22327" h="28535" extrusionOk="0">
                  <a:moveTo>
                    <a:pt x="18396" y="1"/>
                  </a:moveTo>
                  <a:lnTo>
                    <a:pt x="18309" y="10"/>
                  </a:lnTo>
                  <a:lnTo>
                    <a:pt x="18223" y="30"/>
                  </a:lnTo>
                  <a:lnTo>
                    <a:pt x="18136" y="59"/>
                  </a:lnTo>
                  <a:lnTo>
                    <a:pt x="18050" y="97"/>
                  </a:lnTo>
                  <a:lnTo>
                    <a:pt x="17963" y="135"/>
                  </a:lnTo>
                  <a:lnTo>
                    <a:pt x="17886" y="193"/>
                  </a:lnTo>
                  <a:lnTo>
                    <a:pt x="17819" y="251"/>
                  </a:lnTo>
                  <a:lnTo>
                    <a:pt x="17752" y="318"/>
                  </a:lnTo>
                  <a:lnTo>
                    <a:pt x="17694" y="395"/>
                  </a:lnTo>
                  <a:lnTo>
                    <a:pt x="174" y="24960"/>
                  </a:lnTo>
                  <a:lnTo>
                    <a:pt x="126" y="25046"/>
                  </a:lnTo>
                  <a:lnTo>
                    <a:pt x="78" y="25123"/>
                  </a:lnTo>
                  <a:lnTo>
                    <a:pt x="49" y="25219"/>
                  </a:lnTo>
                  <a:lnTo>
                    <a:pt x="20" y="25306"/>
                  </a:lnTo>
                  <a:lnTo>
                    <a:pt x="11" y="25392"/>
                  </a:lnTo>
                  <a:lnTo>
                    <a:pt x="1" y="25488"/>
                  </a:lnTo>
                  <a:lnTo>
                    <a:pt x="1" y="25575"/>
                  </a:lnTo>
                  <a:lnTo>
                    <a:pt x="11" y="25671"/>
                  </a:lnTo>
                  <a:lnTo>
                    <a:pt x="30" y="25757"/>
                  </a:lnTo>
                  <a:lnTo>
                    <a:pt x="59" y="25844"/>
                  </a:lnTo>
                  <a:lnTo>
                    <a:pt x="97" y="25930"/>
                  </a:lnTo>
                  <a:lnTo>
                    <a:pt x="145" y="26007"/>
                  </a:lnTo>
                  <a:lnTo>
                    <a:pt x="193" y="26084"/>
                  </a:lnTo>
                  <a:lnTo>
                    <a:pt x="251" y="26161"/>
                  </a:lnTo>
                  <a:lnTo>
                    <a:pt x="328" y="26228"/>
                  </a:lnTo>
                  <a:lnTo>
                    <a:pt x="405" y="26286"/>
                  </a:lnTo>
                  <a:lnTo>
                    <a:pt x="3307" y="28362"/>
                  </a:lnTo>
                  <a:lnTo>
                    <a:pt x="3394" y="28410"/>
                  </a:lnTo>
                  <a:lnTo>
                    <a:pt x="3480" y="28458"/>
                  </a:lnTo>
                  <a:lnTo>
                    <a:pt x="3567" y="28487"/>
                  </a:lnTo>
                  <a:lnTo>
                    <a:pt x="3653" y="28516"/>
                  </a:lnTo>
                  <a:lnTo>
                    <a:pt x="3749" y="28525"/>
                  </a:lnTo>
                  <a:lnTo>
                    <a:pt x="3836" y="28535"/>
                  </a:lnTo>
                  <a:lnTo>
                    <a:pt x="3932" y="28535"/>
                  </a:lnTo>
                  <a:lnTo>
                    <a:pt x="4018" y="28525"/>
                  </a:lnTo>
                  <a:lnTo>
                    <a:pt x="4105" y="28506"/>
                  </a:lnTo>
                  <a:lnTo>
                    <a:pt x="4191" y="28477"/>
                  </a:lnTo>
                  <a:lnTo>
                    <a:pt x="4278" y="28439"/>
                  </a:lnTo>
                  <a:lnTo>
                    <a:pt x="4364" y="28400"/>
                  </a:lnTo>
                  <a:lnTo>
                    <a:pt x="4441" y="28343"/>
                  </a:lnTo>
                  <a:lnTo>
                    <a:pt x="4508" y="28285"/>
                  </a:lnTo>
                  <a:lnTo>
                    <a:pt x="4576" y="28218"/>
                  </a:lnTo>
                  <a:lnTo>
                    <a:pt x="4633" y="28141"/>
                  </a:lnTo>
                  <a:lnTo>
                    <a:pt x="22153" y="3576"/>
                  </a:lnTo>
                  <a:lnTo>
                    <a:pt x="22202" y="3490"/>
                  </a:lnTo>
                  <a:lnTo>
                    <a:pt x="22250" y="3403"/>
                  </a:lnTo>
                  <a:lnTo>
                    <a:pt x="22278" y="3317"/>
                  </a:lnTo>
                  <a:lnTo>
                    <a:pt x="22307" y="3230"/>
                  </a:lnTo>
                  <a:lnTo>
                    <a:pt x="22317" y="3144"/>
                  </a:lnTo>
                  <a:lnTo>
                    <a:pt x="22326" y="3047"/>
                  </a:lnTo>
                  <a:lnTo>
                    <a:pt x="22326" y="2961"/>
                  </a:lnTo>
                  <a:lnTo>
                    <a:pt x="22317" y="2865"/>
                  </a:lnTo>
                  <a:lnTo>
                    <a:pt x="22298" y="2778"/>
                  </a:lnTo>
                  <a:lnTo>
                    <a:pt x="22269" y="2692"/>
                  </a:lnTo>
                  <a:lnTo>
                    <a:pt x="22230" y="2605"/>
                  </a:lnTo>
                  <a:lnTo>
                    <a:pt x="22182" y="2528"/>
                  </a:lnTo>
                  <a:lnTo>
                    <a:pt x="22134" y="2452"/>
                  </a:lnTo>
                  <a:lnTo>
                    <a:pt x="22077" y="2375"/>
                  </a:lnTo>
                  <a:lnTo>
                    <a:pt x="22000" y="2307"/>
                  </a:lnTo>
                  <a:lnTo>
                    <a:pt x="21932" y="2250"/>
                  </a:lnTo>
                  <a:lnTo>
                    <a:pt x="19020" y="174"/>
                  </a:lnTo>
                  <a:lnTo>
                    <a:pt x="18934" y="126"/>
                  </a:lnTo>
                  <a:lnTo>
                    <a:pt x="18847" y="78"/>
                  </a:lnTo>
                  <a:lnTo>
                    <a:pt x="18761" y="49"/>
                  </a:lnTo>
                  <a:lnTo>
                    <a:pt x="18674" y="20"/>
                  </a:lnTo>
                  <a:lnTo>
                    <a:pt x="185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8"/>
            <p:cNvSpPr/>
            <p:nvPr/>
          </p:nvSpPr>
          <p:spPr>
            <a:xfrm>
              <a:off x="82444" y="2767678"/>
              <a:ext cx="256804" cy="470322"/>
            </a:xfrm>
            <a:custGeom>
              <a:avLst/>
              <a:gdLst/>
              <a:ahLst/>
              <a:cxnLst/>
              <a:rect l="l" t="t" r="r" b="b"/>
              <a:pathLst>
                <a:path w="8276" h="15157" extrusionOk="0">
                  <a:moveTo>
                    <a:pt x="7603" y="1"/>
                  </a:moveTo>
                  <a:lnTo>
                    <a:pt x="7545" y="11"/>
                  </a:lnTo>
                  <a:lnTo>
                    <a:pt x="7487" y="20"/>
                  </a:lnTo>
                  <a:lnTo>
                    <a:pt x="7439" y="39"/>
                  </a:lnTo>
                  <a:lnTo>
                    <a:pt x="7401" y="78"/>
                  </a:lnTo>
                  <a:lnTo>
                    <a:pt x="7363" y="116"/>
                  </a:lnTo>
                  <a:lnTo>
                    <a:pt x="1836" y="7862"/>
                  </a:lnTo>
                  <a:lnTo>
                    <a:pt x="58" y="10361"/>
                  </a:lnTo>
                  <a:lnTo>
                    <a:pt x="30" y="10419"/>
                  </a:lnTo>
                  <a:lnTo>
                    <a:pt x="10" y="10467"/>
                  </a:lnTo>
                  <a:lnTo>
                    <a:pt x="1" y="10525"/>
                  </a:lnTo>
                  <a:lnTo>
                    <a:pt x="10" y="10573"/>
                  </a:lnTo>
                  <a:lnTo>
                    <a:pt x="20" y="10630"/>
                  </a:lnTo>
                  <a:lnTo>
                    <a:pt x="49" y="10678"/>
                  </a:lnTo>
                  <a:lnTo>
                    <a:pt x="78" y="10726"/>
                  </a:lnTo>
                  <a:lnTo>
                    <a:pt x="126" y="10765"/>
                  </a:lnTo>
                  <a:lnTo>
                    <a:pt x="6209" y="15099"/>
                  </a:lnTo>
                  <a:lnTo>
                    <a:pt x="6257" y="15128"/>
                  </a:lnTo>
                  <a:lnTo>
                    <a:pt x="6315" y="15147"/>
                  </a:lnTo>
                  <a:lnTo>
                    <a:pt x="6373" y="15157"/>
                  </a:lnTo>
                  <a:lnTo>
                    <a:pt x="6421" y="15147"/>
                  </a:lnTo>
                  <a:lnTo>
                    <a:pt x="6478" y="15138"/>
                  </a:lnTo>
                  <a:lnTo>
                    <a:pt x="6526" y="15109"/>
                  </a:lnTo>
                  <a:lnTo>
                    <a:pt x="6565" y="15080"/>
                  </a:lnTo>
                  <a:lnTo>
                    <a:pt x="6603" y="15032"/>
                  </a:lnTo>
                  <a:lnTo>
                    <a:pt x="8228" y="12764"/>
                  </a:lnTo>
                  <a:lnTo>
                    <a:pt x="8256" y="12716"/>
                  </a:lnTo>
                  <a:lnTo>
                    <a:pt x="8266" y="12668"/>
                  </a:lnTo>
                  <a:lnTo>
                    <a:pt x="8276" y="12610"/>
                  </a:lnTo>
                  <a:lnTo>
                    <a:pt x="8276" y="12552"/>
                  </a:lnTo>
                  <a:lnTo>
                    <a:pt x="8256" y="12504"/>
                  </a:lnTo>
                  <a:lnTo>
                    <a:pt x="8237" y="12456"/>
                  </a:lnTo>
                  <a:lnTo>
                    <a:pt x="8199" y="12408"/>
                  </a:lnTo>
                  <a:lnTo>
                    <a:pt x="8160" y="12370"/>
                  </a:lnTo>
                  <a:lnTo>
                    <a:pt x="2922" y="8641"/>
                  </a:lnTo>
                  <a:lnTo>
                    <a:pt x="2874" y="8602"/>
                  </a:lnTo>
                  <a:lnTo>
                    <a:pt x="2846" y="8554"/>
                  </a:lnTo>
                  <a:lnTo>
                    <a:pt x="2817" y="8506"/>
                  </a:lnTo>
                  <a:lnTo>
                    <a:pt x="2807" y="8458"/>
                  </a:lnTo>
                  <a:lnTo>
                    <a:pt x="2798" y="8401"/>
                  </a:lnTo>
                  <a:lnTo>
                    <a:pt x="2807" y="8343"/>
                  </a:lnTo>
                  <a:lnTo>
                    <a:pt x="2826" y="8295"/>
                  </a:lnTo>
                  <a:lnTo>
                    <a:pt x="2855" y="8247"/>
                  </a:lnTo>
                  <a:lnTo>
                    <a:pt x="6171" y="3595"/>
                  </a:lnTo>
                  <a:lnTo>
                    <a:pt x="6209" y="3547"/>
                  </a:lnTo>
                  <a:lnTo>
                    <a:pt x="6257" y="3518"/>
                  </a:lnTo>
                  <a:lnTo>
                    <a:pt x="6305" y="3490"/>
                  </a:lnTo>
                  <a:lnTo>
                    <a:pt x="6353" y="3480"/>
                  </a:lnTo>
                  <a:lnTo>
                    <a:pt x="6411" y="3470"/>
                  </a:lnTo>
                  <a:lnTo>
                    <a:pt x="6459" y="3480"/>
                  </a:lnTo>
                  <a:lnTo>
                    <a:pt x="6517" y="3499"/>
                  </a:lnTo>
                  <a:lnTo>
                    <a:pt x="6565" y="3528"/>
                  </a:lnTo>
                  <a:lnTo>
                    <a:pt x="6690" y="3615"/>
                  </a:lnTo>
                  <a:lnTo>
                    <a:pt x="6757" y="3643"/>
                  </a:lnTo>
                  <a:lnTo>
                    <a:pt x="6824" y="3663"/>
                  </a:lnTo>
                  <a:lnTo>
                    <a:pt x="6892" y="3663"/>
                  </a:lnTo>
                  <a:lnTo>
                    <a:pt x="6959" y="3643"/>
                  </a:lnTo>
                  <a:lnTo>
                    <a:pt x="7017" y="3615"/>
                  </a:lnTo>
                  <a:lnTo>
                    <a:pt x="7065" y="3576"/>
                  </a:lnTo>
                  <a:lnTo>
                    <a:pt x="7103" y="3518"/>
                  </a:lnTo>
                  <a:lnTo>
                    <a:pt x="7132" y="3451"/>
                  </a:lnTo>
                  <a:lnTo>
                    <a:pt x="7872" y="347"/>
                  </a:lnTo>
                  <a:lnTo>
                    <a:pt x="7872" y="308"/>
                  </a:lnTo>
                  <a:lnTo>
                    <a:pt x="7872" y="270"/>
                  </a:lnTo>
                  <a:lnTo>
                    <a:pt x="7872" y="222"/>
                  </a:lnTo>
                  <a:lnTo>
                    <a:pt x="7853" y="184"/>
                  </a:lnTo>
                  <a:lnTo>
                    <a:pt x="7843" y="145"/>
                  </a:lnTo>
                  <a:lnTo>
                    <a:pt x="7814" y="116"/>
                  </a:lnTo>
                  <a:lnTo>
                    <a:pt x="7785" y="78"/>
                  </a:lnTo>
                  <a:lnTo>
                    <a:pt x="7757" y="59"/>
                  </a:lnTo>
                  <a:lnTo>
                    <a:pt x="7709" y="30"/>
                  </a:lnTo>
                  <a:lnTo>
                    <a:pt x="7651" y="11"/>
                  </a:lnTo>
                  <a:lnTo>
                    <a:pt x="760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212;p17">
            <a:extLst>
              <a:ext uri="{FF2B5EF4-FFF2-40B4-BE49-F238E27FC236}">
                <a16:creationId xmlns:a16="http://schemas.microsoft.com/office/drawing/2014/main" id="{52BFD032-E257-FA4D-B6DF-0D0F7FE93F9B}"/>
              </a:ext>
            </a:extLst>
          </p:cNvPr>
          <p:cNvGrpSpPr/>
          <p:nvPr/>
        </p:nvGrpSpPr>
        <p:grpSpPr>
          <a:xfrm>
            <a:off x="7212369" y="1285687"/>
            <a:ext cx="1182041" cy="887400"/>
            <a:chOff x="6243697" y="2064575"/>
            <a:chExt cx="2043124" cy="1450710"/>
          </a:xfrm>
        </p:grpSpPr>
        <p:sp>
          <p:nvSpPr>
            <p:cNvPr id="57" name="Google Shape;213;p17">
              <a:extLst>
                <a:ext uri="{FF2B5EF4-FFF2-40B4-BE49-F238E27FC236}">
                  <a16:creationId xmlns:a16="http://schemas.microsoft.com/office/drawing/2014/main" id="{02C691A0-6B0E-C342-BB0A-A49A8EAF7F3D}"/>
                </a:ext>
              </a:extLst>
            </p:cNvPr>
            <p:cNvSpPr/>
            <p:nvPr/>
          </p:nvSpPr>
          <p:spPr>
            <a:xfrm>
              <a:off x="6926563" y="2262168"/>
              <a:ext cx="1360258" cy="1253117"/>
            </a:xfrm>
            <a:custGeom>
              <a:avLst/>
              <a:gdLst/>
              <a:ahLst/>
              <a:cxnLst/>
              <a:rect l="l" t="t" r="r" b="b"/>
              <a:pathLst>
                <a:path w="32946" h="30351" extrusionOk="0">
                  <a:moveTo>
                    <a:pt x="19471" y="6478"/>
                  </a:moveTo>
                  <a:lnTo>
                    <a:pt x="23661" y="18568"/>
                  </a:lnTo>
                  <a:lnTo>
                    <a:pt x="10466" y="9601"/>
                  </a:lnTo>
                  <a:lnTo>
                    <a:pt x="19471" y="6478"/>
                  </a:lnTo>
                  <a:close/>
                  <a:moveTo>
                    <a:pt x="22066" y="0"/>
                  </a:moveTo>
                  <a:lnTo>
                    <a:pt x="21960" y="10"/>
                  </a:lnTo>
                  <a:lnTo>
                    <a:pt x="21855" y="29"/>
                  </a:lnTo>
                  <a:lnTo>
                    <a:pt x="21749" y="58"/>
                  </a:lnTo>
                  <a:lnTo>
                    <a:pt x="711" y="7352"/>
                  </a:lnTo>
                  <a:lnTo>
                    <a:pt x="634" y="7381"/>
                  </a:lnTo>
                  <a:lnTo>
                    <a:pt x="567" y="7420"/>
                  </a:lnTo>
                  <a:lnTo>
                    <a:pt x="433" y="7497"/>
                  </a:lnTo>
                  <a:lnTo>
                    <a:pt x="327" y="7593"/>
                  </a:lnTo>
                  <a:lnTo>
                    <a:pt x="231" y="7698"/>
                  </a:lnTo>
                  <a:lnTo>
                    <a:pt x="144" y="7814"/>
                  </a:lnTo>
                  <a:lnTo>
                    <a:pt x="87" y="7939"/>
                  </a:lnTo>
                  <a:lnTo>
                    <a:pt x="38" y="8073"/>
                  </a:lnTo>
                  <a:lnTo>
                    <a:pt x="10" y="8217"/>
                  </a:lnTo>
                  <a:lnTo>
                    <a:pt x="0" y="8352"/>
                  </a:lnTo>
                  <a:lnTo>
                    <a:pt x="10" y="8496"/>
                  </a:lnTo>
                  <a:lnTo>
                    <a:pt x="38" y="8631"/>
                  </a:lnTo>
                  <a:lnTo>
                    <a:pt x="87" y="8765"/>
                  </a:lnTo>
                  <a:lnTo>
                    <a:pt x="154" y="8900"/>
                  </a:lnTo>
                  <a:lnTo>
                    <a:pt x="231" y="9015"/>
                  </a:lnTo>
                  <a:lnTo>
                    <a:pt x="336" y="9130"/>
                  </a:lnTo>
                  <a:lnTo>
                    <a:pt x="404" y="9178"/>
                  </a:lnTo>
                  <a:lnTo>
                    <a:pt x="461" y="9227"/>
                  </a:lnTo>
                  <a:lnTo>
                    <a:pt x="31283" y="30168"/>
                  </a:lnTo>
                  <a:lnTo>
                    <a:pt x="31369" y="30216"/>
                  </a:lnTo>
                  <a:lnTo>
                    <a:pt x="31446" y="30255"/>
                  </a:lnTo>
                  <a:lnTo>
                    <a:pt x="31532" y="30293"/>
                  </a:lnTo>
                  <a:lnTo>
                    <a:pt x="31609" y="30322"/>
                  </a:lnTo>
                  <a:lnTo>
                    <a:pt x="31696" y="30341"/>
                  </a:lnTo>
                  <a:lnTo>
                    <a:pt x="31773" y="30351"/>
                  </a:lnTo>
                  <a:lnTo>
                    <a:pt x="31936" y="30351"/>
                  </a:lnTo>
                  <a:lnTo>
                    <a:pt x="32023" y="30341"/>
                  </a:lnTo>
                  <a:lnTo>
                    <a:pt x="32100" y="30331"/>
                  </a:lnTo>
                  <a:lnTo>
                    <a:pt x="32176" y="30312"/>
                  </a:lnTo>
                  <a:lnTo>
                    <a:pt x="32253" y="30283"/>
                  </a:lnTo>
                  <a:lnTo>
                    <a:pt x="32321" y="30255"/>
                  </a:lnTo>
                  <a:lnTo>
                    <a:pt x="32388" y="30216"/>
                  </a:lnTo>
                  <a:lnTo>
                    <a:pt x="32522" y="30130"/>
                  </a:lnTo>
                  <a:lnTo>
                    <a:pt x="32647" y="30024"/>
                  </a:lnTo>
                  <a:lnTo>
                    <a:pt x="32695" y="29966"/>
                  </a:lnTo>
                  <a:lnTo>
                    <a:pt x="32743" y="29909"/>
                  </a:lnTo>
                  <a:lnTo>
                    <a:pt x="32791" y="29841"/>
                  </a:lnTo>
                  <a:lnTo>
                    <a:pt x="32830" y="29774"/>
                  </a:lnTo>
                  <a:lnTo>
                    <a:pt x="32859" y="29697"/>
                  </a:lnTo>
                  <a:lnTo>
                    <a:pt x="32888" y="29620"/>
                  </a:lnTo>
                  <a:lnTo>
                    <a:pt x="32916" y="29543"/>
                  </a:lnTo>
                  <a:lnTo>
                    <a:pt x="32926" y="29467"/>
                  </a:lnTo>
                  <a:lnTo>
                    <a:pt x="32936" y="29380"/>
                  </a:lnTo>
                  <a:lnTo>
                    <a:pt x="32945" y="29303"/>
                  </a:lnTo>
                  <a:lnTo>
                    <a:pt x="32936" y="29217"/>
                  </a:lnTo>
                  <a:lnTo>
                    <a:pt x="32926" y="29121"/>
                  </a:lnTo>
                  <a:lnTo>
                    <a:pt x="32907" y="29034"/>
                  </a:lnTo>
                  <a:lnTo>
                    <a:pt x="32878" y="28948"/>
                  </a:lnTo>
                  <a:lnTo>
                    <a:pt x="23094" y="712"/>
                  </a:lnTo>
                  <a:lnTo>
                    <a:pt x="23056" y="615"/>
                  </a:lnTo>
                  <a:lnTo>
                    <a:pt x="23008" y="519"/>
                  </a:lnTo>
                  <a:lnTo>
                    <a:pt x="22950" y="433"/>
                  </a:lnTo>
                  <a:lnTo>
                    <a:pt x="22883" y="356"/>
                  </a:lnTo>
                  <a:lnTo>
                    <a:pt x="22816" y="279"/>
                  </a:lnTo>
                  <a:lnTo>
                    <a:pt x="22739" y="212"/>
                  </a:lnTo>
                  <a:lnTo>
                    <a:pt x="22652" y="164"/>
                  </a:lnTo>
                  <a:lnTo>
                    <a:pt x="22566" y="106"/>
                  </a:lnTo>
                  <a:lnTo>
                    <a:pt x="22470" y="68"/>
                  </a:lnTo>
                  <a:lnTo>
                    <a:pt x="22374" y="39"/>
                  </a:lnTo>
                  <a:lnTo>
                    <a:pt x="22268" y="20"/>
                  </a:lnTo>
                  <a:lnTo>
                    <a:pt x="22172" y="10"/>
                  </a:lnTo>
                  <a:lnTo>
                    <a:pt x="220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4;p17">
              <a:extLst>
                <a:ext uri="{FF2B5EF4-FFF2-40B4-BE49-F238E27FC236}">
                  <a16:creationId xmlns:a16="http://schemas.microsoft.com/office/drawing/2014/main" id="{42F233C7-F830-8847-BA04-5C7E058188E6}"/>
                </a:ext>
              </a:extLst>
            </p:cNvPr>
            <p:cNvSpPr/>
            <p:nvPr/>
          </p:nvSpPr>
          <p:spPr>
            <a:xfrm>
              <a:off x="8164103" y="3319574"/>
              <a:ext cx="53591" cy="25846"/>
            </a:xfrm>
            <a:custGeom>
              <a:avLst/>
              <a:gdLst/>
              <a:ahLst/>
              <a:cxnLst/>
              <a:rect l="l" t="t" r="r" b="b"/>
              <a:pathLst>
                <a:path w="1298" h="626" extrusionOk="0">
                  <a:moveTo>
                    <a:pt x="1173" y="1"/>
                  </a:moveTo>
                  <a:lnTo>
                    <a:pt x="1125" y="10"/>
                  </a:lnTo>
                  <a:lnTo>
                    <a:pt x="87" y="366"/>
                  </a:lnTo>
                  <a:lnTo>
                    <a:pt x="39" y="395"/>
                  </a:lnTo>
                  <a:lnTo>
                    <a:pt x="10" y="433"/>
                  </a:lnTo>
                  <a:lnTo>
                    <a:pt x="1" y="481"/>
                  </a:lnTo>
                  <a:lnTo>
                    <a:pt x="10" y="529"/>
                  </a:lnTo>
                  <a:lnTo>
                    <a:pt x="29" y="577"/>
                  </a:lnTo>
                  <a:lnTo>
                    <a:pt x="68" y="606"/>
                  </a:lnTo>
                  <a:lnTo>
                    <a:pt x="125" y="625"/>
                  </a:lnTo>
                  <a:lnTo>
                    <a:pt x="174" y="616"/>
                  </a:lnTo>
                  <a:lnTo>
                    <a:pt x="1211" y="251"/>
                  </a:lnTo>
                  <a:lnTo>
                    <a:pt x="1250" y="231"/>
                  </a:lnTo>
                  <a:lnTo>
                    <a:pt x="1288" y="193"/>
                  </a:lnTo>
                  <a:lnTo>
                    <a:pt x="1298" y="135"/>
                  </a:lnTo>
                  <a:lnTo>
                    <a:pt x="1288" y="87"/>
                  </a:lnTo>
                  <a:lnTo>
                    <a:pt x="1260" y="39"/>
                  </a:lnTo>
                  <a:lnTo>
                    <a:pt x="1221" y="1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5;p17">
              <a:extLst>
                <a:ext uri="{FF2B5EF4-FFF2-40B4-BE49-F238E27FC236}">
                  <a16:creationId xmlns:a16="http://schemas.microsoft.com/office/drawing/2014/main" id="{12338054-C5E6-6D4A-B62A-D7433717D983}"/>
                </a:ext>
              </a:extLst>
            </p:cNvPr>
            <p:cNvSpPr/>
            <p:nvPr/>
          </p:nvSpPr>
          <p:spPr>
            <a:xfrm>
              <a:off x="8154979" y="3293770"/>
              <a:ext cx="53591" cy="25846"/>
            </a:xfrm>
            <a:custGeom>
              <a:avLst/>
              <a:gdLst/>
              <a:ahLst/>
              <a:cxnLst/>
              <a:rect l="l" t="t" r="r" b="b"/>
              <a:pathLst>
                <a:path w="1298" h="626" extrusionOk="0">
                  <a:moveTo>
                    <a:pt x="1183" y="1"/>
                  </a:moveTo>
                  <a:lnTo>
                    <a:pt x="1125" y="11"/>
                  </a:lnTo>
                  <a:lnTo>
                    <a:pt x="87" y="366"/>
                  </a:lnTo>
                  <a:lnTo>
                    <a:pt x="49" y="395"/>
                  </a:lnTo>
                  <a:lnTo>
                    <a:pt x="20" y="433"/>
                  </a:lnTo>
                  <a:lnTo>
                    <a:pt x="1" y="481"/>
                  </a:lnTo>
                  <a:lnTo>
                    <a:pt x="10" y="539"/>
                  </a:lnTo>
                  <a:lnTo>
                    <a:pt x="39" y="578"/>
                  </a:lnTo>
                  <a:lnTo>
                    <a:pt x="77" y="606"/>
                  </a:lnTo>
                  <a:lnTo>
                    <a:pt x="125" y="626"/>
                  </a:lnTo>
                  <a:lnTo>
                    <a:pt x="174" y="616"/>
                  </a:lnTo>
                  <a:lnTo>
                    <a:pt x="1211" y="260"/>
                  </a:lnTo>
                  <a:lnTo>
                    <a:pt x="1260" y="232"/>
                  </a:lnTo>
                  <a:lnTo>
                    <a:pt x="1288" y="193"/>
                  </a:lnTo>
                  <a:lnTo>
                    <a:pt x="1298" y="145"/>
                  </a:lnTo>
                  <a:lnTo>
                    <a:pt x="1298" y="87"/>
                  </a:lnTo>
                  <a:lnTo>
                    <a:pt x="1269" y="49"/>
                  </a:lnTo>
                  <a:lnTo>
                    <a:pt x="1231" y="11"/>
                  </a:lnTo>
                  <a:lnTo>
                    <a:pt x="11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6;p17">
              <a:extLst>
                <a:ext uri="{FF2B5EF4-FFF2-40B4-BE49-F238E27FC236}">
                  <a16:creationId xmlns:a16="http://schemas.microsoft.com/office/drawing/2014/main" id="{EADE8F14-6328-A146-8C92-754ECC0D65FE}"/>
                </a:ext>
              </a:extLst>
            </p:cNvPr>
            <p:cNvSpPr/>
            <p:nvPr/>
          </p:nvSpPr>
          <p:spPr>
            <a:xfrm>
              <a:off x="8145854" y="3266398"/>
              <a:ext cx="53591" cy="25846"/>
            </a:xfrm>
            <a:custGeom>
              <a:avLst/>
              <a:gdLst/>
              <a:ahLst/>
              <a:cxnLst/>
              <a:rect l="l" t="t" r="r" b="b"/>
              <a:pathLst>
                <a:path w="1298" h="626" extrusionOk="0">
                  <a:moveTo>
                    <a:pt x="1173" y="1"/>
                  </a:moveTo>
                  <a:lnTo>
                    <a:pt x="1125" y="10"/>
                  </a:lnTo>
                  <a:lnTo>
                    <a:pt x="87" y="376"/>
                  </a:lnTo>
                  <a:lnTo>
                    <a:pt x="39" y="395"/>
                  </a:lnTo>
                  <a:lnTo>
                    <a:pt x="10" y="433"/>
                  </a:lnTo>
                  <a:lnTo>
                    <a:pt x="0" y="491"/>
                  </a:lnTo>
                  <a:lnTo>
                    <a:pt x="0" y="539"/>
                  </a:lnTo>
                  <a:lnTo>
                    <a:pt x="29" y="587"/>
                  </a:lnTo>
                  <a:lnTo>
                    <a:pt x="68" y="616"/>
                  </a:lnTo>
                  <a:lnTo>
                    <a:pt x="116" y="626"/>
                  </a:lnTo>
                  <a:lnTo>
                    <a:pt x="173" y="616"/>
                  </a:lnTo>
                  <a:lnTo>
                    <a:pt x="1211" y="260"/>
                  </a:lnTo>
                  <a:lnTo>
                    <a:pt x="1250" y="231"/>
                  </a:lnTo>
                  <a:lnTo>
                    <a:pt x="1279" y="193"/>
                  </a:lnTo>
                  <a:lnTo>
                    <a:pt x="1298" y="145"/>
                  </a:lnTo>
                  <a:lnTo>
                    <a:pt x="1288" y="97"/>
                  </a:lnTo>
                  <a:lnTo>
                    <a:pt x="1259" y="49"/>
                  </a:lnTo>
                  <a:lnTo>
                    <a:pt x="1221" y="2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7;p17">
              <a:extLst>
                <a:ext uri="{FF2B5EF4-FFF2-40B4-BE49-F238E27FC236}">
                  <a16:creationId xmlns:a16="http://schemas.microsoft.com/office/drawing/2014/main" id="{B563CCAC-F8A0-ED44-A631-EC2B7DF5669B}"/>
                </a:ext>
              </a:extLst>
            </p:cNvPr>
            <p:cNvSpPr/>
            <p:nvPr/>
          </p:nvSpPr>
          <p:spPr>
            <a:xfrm>
              <a:off x="8137143" y="3242204"/>
              <a:ext cx="54004" cy="25846"/>
            </a:xfrm>
            <a:custGeom>
              <a:avLst/>
              <a:gdLst/>
              <a:ahLst/>
              <a:cxnLst/>
              <a:rect l="l" t="t" r="r" b="b"/>
              <a:pathLst>
                <a:path w="1308" h="626" extrusionOk="0">
                  <a:moveTo>
                    <a:pt x="1182" y="1"/>
                  </a:moveTo>
                  <a:lnTo>
                    <a:pt x="1124" y="10"/>
                  </a:lnTo>
                  <a:lnTo>
                    <a:pt x="96" y="375"/>
                  </a:lnTo>
                  <a:lnTo>
                    <a:pt x="48" y="395"/>
                  </a:lnTo>
                  <a:lnTo>
                    <a:pt x="19" y="443"/>
                  </a:lnTo>
                  <a:lnTo>
                    <a:pt x="0" y="491"/>
                  </a:lnTo>
                  <a:lnTo>
                    <a:pt x="10" y="539"/>
                  </a:lnTo>
                  <a:lnTo>
                    <a:pt x="38" y="587"/>
                  </a:lnTo>
                  <a:lnTo>
                    <a:pt x="77" y="616"/>
                  </a:lnTo>
                  <a:lnTo>
                    <a:pt x="125" y="625"/>
                  </a:lnTo>
                  <a:lnTo>
                    <a:pt x="173" y="616"/>
                  </a:lnTo>
                  <a:lnTo>
                    <a:pt x="1211" y="260"/>
                  </a:lnTo>
                  <a:lnTo>
                    <a:pt x="1259" y="231"/>
                  </a:lnTo>
                  <a:lnTo>
                    <a:pt x="1288" y="193"/>
                  </a:lnTo>
                  <a:lnTo>
                    <a:pt x="1307" y="145"/>
                  </a:lnTo>
                  <a:lnTo>
                    <a:pt x="1297" y="97"/>
                  </a:lnTo>
                  <a:lnTo>
                    <a:pt x="1269" y="49"/>
                  </a:lnTo>
                  <a:lnTo>
                    <a:pt x="1230" y="20"/>
                  </a:lnTo>
                  <a:lnTo>
                    <a:pt x="11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8;p17">
              <a:extLst>
                <a:ext uri="{FF2B5EF4-FFF2-40B4-BE49-F238E27FC236}">
                  <a16:creationId xmlns:a16="http://schemas.microsoft.com/office/drawing/2014/main" id="{C65CFD03-8698-7546-94C2-1545521F8846}"/>
                </a:ext>
              </a:extLst>
            </p:cNvPr>
            <p:cNvSpPr/>
            <p:nvPr/>
          </p:nvSpPr>
          <p:spPr>
            <a:xfrm>
              <a:off x="8091481" y="3215616"/>
              <a:ext cx="90131" cy="38150"/>
            </a:xfrm>
            <a:custGeom>
              <a:avLst/>
              <a:gdLst/>
              <a:ahLst/>
              <a:cxnLst/>
              <a:rect l="l" t="t" r="r" b="b"/>
              <a:pathLst>
                <a:path w="2183" h="924" extrusionOk="0">
                  <a:moveTo>
                    <a:pt x="2057" y="1"/>
                  </a:moveTo>
                  <a:lnTo>
                    <a:pt x="2009" y="10"/>
                  </a:lnTo>
                  <a:lnTo>
                    <a:pt x="87" y="673"/>
                  </a:lnTo>
                  <a:lnTo>
                    <a:pt x="39" y="702"/>
                  </a:lnTo>
                  <a:lnTo>
                    <a:pt x="10" y="741"/>
                  </a:lnTo>
                  <a:lnTo>
                    <a:pt x="1" y="789"/>
                  </a:lnTo>
                  <a:lnTo>
                    <a:pt x="10" y="837"/>
                  </a:lnTo>
                  <a:lnTo>
                    <a:pt x="30" y="885"/>
                  </a:lnTo>
                  <a:lnTo>
                    <a:pt x="78" y="914"/>
                  </a:lnTo>
                  <a:lnTo>
                    <a:pt x="126" y="923"/>
                  </a:lnTo>
                  <a:lnTo>
                    <a:pt x="174" y="923"/>
                  </a:lnTo>
                  <a:lnTo>
                    <a:pt x="2096" y="251"/>
                  </a:lnTo>
                  <a:lnTo>
                    <a:pt x="2144" y="231"/>
                  </a:lnTo>
                  <a:lnTo>
                    <a:pt x="2173" y="183"/>
                  </a:lnTo>
                  <a:lnTo>
                    <a:pt x="2182" y="135"/>
                  </a:lnTo>
                  <a:lnTo>
                    <a:pt x="2173" y="87"/>
                  </a:lnTo>
                  <a:lnTo>
                    <a:pt x="2154" y="39"/>
                  </a:lnTo>
                  <a:lnTo>
                    <a:pt x="2106" y="10"/>
                  </a:lnTo>
                  <a:lnTo>
                    <a:pt x="205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9;p17">
              <a:extLst>
                <a:ext uri="{FF2B5EF4-FFF2-40B4-BE49-F238E27FC236}">
                  <a16:creationId xmlns:a16="http://schemas.microsoft.com/office/drawing/2014/main" id="{C6F218A7-F4E4-C641-9E7D-2CC9C560F737}"/>
                </a:ext>
              </a:extLst>
            </p:cNvPr>
            <p:cNvSpPr/>
            <p:nvPr/>
          </p:nvSpPr>
          <p:spPr>
            <a:xfrm>
              <a:off x="8118854" y="3189813"/>
              <a:ext cx="54004" cy="25846"/>
            </a:xfrm>
            <a:custGeom>
              <a:avLst/>
              <a:gdLst/>
              <a:ahLst/>
              <a:cxnLst/>
              <a:rect l="l" t="t" r="r" b="b"/>
              <a:pathLst>
                <a:path w="1308" h="626" extrusionOk="0">
                  <a:moveTo>
                    <a:pt x="1183" y="1"/>
                  </a:moveTo>
                  <a:lnTo>
                    <a:pt x="1135" y="11"/>
                  </a:lnTo>
                  <a:lnTo>
                    <a:pt x="97" y="366"/>
                  </a:lnTo>
                  <a:lnTo>
                    <a:pt x="49" y="395"/>
                  </a:lnTo>
                  <a:lnTo>
                    <a:pt x="20" y="433"/>
                  </a:lnTo>
                  <a:lnTo>
                    <a:pt x="1" y="482"/>
                  </a:lnTo>
                  <a:lnTo>
                    <a:pt x="11" y="530"/>
                  </a:lnTo>
                  <a:lnTo>
                    <a:pt x="39" y="578"/>
                  </a:lnTo>
                  <a:lnTo>
                    <a:pt x="78" y="606"/>
                  </a:lnTo>
                  <a:lnTo>
                    <a:pt x="126" y="626"/>
                  </a:lnTo>
                  <a:lnTo>
                    <a:pt x="184" y="616"/>
                  </a:lnTo>
                  <a:lnTo>
                    <a:pt x="1221" y="260"/>
                  </a:lnTo>
                  <a:lnTo>
                    <a:pt x="1260" y="232"/>
                  </a:lnTo>
                  <a:lnTo>
                    <a:pt x="1289" y="193"/>
                  </a:lnTo>
                  <a:lnTo>
                    <a:pt x="1308" y="145"/>
                  </a:lnTo>
                  <a:lnTo>
                    <a:pt x="1298" y="87"/>
                  </a:lnTo>
                  <a:lnTo>
                    <a:pt x="1270" y="39"/>
                  </a:lnTo>
                  <a:lnTo>
                    <a:pt x="1231" y="11"/>
                  </a:lnTo>
                  <a:lnTo>
                    <a:pt x="11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20;p17">
              <a:extLst>
                <a:ext uri="{FF2B5EF4-FFF2-40B4-BE49-F238E27FC236}">
                  <a16:creationId xmlns:a16="http://schemas.microsoft.com/office/drawing/2014/main" id="{596EE45C-5491-D840-8F2C-B7E081B7C2FA}"/>
                </a:ext>
              </a:extLst>
            </p:cNvPr>
            <p:cNvSpPr/>
            <p:nvPr/>
          </p:nvSpPr>
          <p:spPr>
            <a:xfrm>
              <a:off x="8110142" y="3164051"/>
              <a:ext cx="53591" cy="25805"/>
            </a:xfrm>
            <a:custGeom>
              <a:avLst/>
              <a:gdLst/>
              <a:ahLst/>
              <a:cxnLst/>
              <a:rect l="l" t="t" r="r" b="b"/>
              <a:pathLst>
                <a:path w="1298" h="625" extrusionOk="0">
                  <a:moveTo>
                    <a:pt x="1173" y="0"/>
                  </a:moveTo>
                  <a:lnTo>
                    <a:pt x="1125" y="10"/>
                  </a:lnTo>
                  <a:lnTo>
                    <a:pt x="87" y="365"/>
                  </a:lnTo>
                  <a:lnTo>
                    <a:pt x="49" y="394"/>
                  </a:lnTo>
                  <a:lnTo>
                    <a:pt x="10" y="433"/>
                  </a:lnTo>
                  <a:lnTo>
                    <a:pt x="1" y="481"/>
                  </a:lnTo>
                  <a:lnTo>
                    <a:pt x="10" y="538"/>
                  </a:lnTo>
                  <a:lnTo>
                    <a:pt x="39" y="577"/>
                  </a:lnTo>
                  <a:lnTo>
                    <a:pt x="77" y="606"/>
                  </a:lnTo>
                  <a:lnTo>
                    <a:pt x="125" y="625"/>
                  </a:lnTo>
                  <a:lnTo>
                    <a:pt x="174" y="615"/>
                  </a:lnTo>
                  <a:lnTo>
                    <a:pt x="1211" y="260"/>
                  </a:lnTo>
                  <a:lnTo>
                    <a:pt x="1260" y="231"/>
                  </a:lnTo>
                  <a:lnTo>
                    <a:pt x="1288" y="193"/>
                  </a:lnTo>
                  <a:lnTo>
                    <a:pt x="1298" y="144"/>
                  </a:lnTo>
                  <a:lnTo>
                    <a:pt x="1288" y="87"/>
                  </a:lnTo>
                  <a:lnTo>
                    <a:pt x="1269" y="48"/>
                  </a:lnTo>
                  <a:lnTo>
                    <a:pt x="1231" y="1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21;p17">
              <a:extLst>
                <a:ext uri="{FF2B5EF4-FFF2-40B4-BE49-F238E27FC236}">
                  <a16:creationId xmlns:a16="http://schemas.microsoft.com/office/drawing/2014/main" id="{E804357F-58A9-9642-92D4-45E340CD2A40}"/>
                </a:ext>
              </a:extLst>
            </p:cNvPr>
            <p:cNvSpPr/>
            <p:nvPr/>
          </p:nvSpPr>
          <p:spPr>
            <a:xfrm>
              <a:off x="8100605" y="3136678"/>
              <a:ext cx="53632" cy="25805"/>
            </a:xfrm>
            <a:custGeom>
              <a:avLst/>
              <a:gdLst/>
              <a:ahLst/>
              <a:cxnLst/>
              <a:rect l="l" t="t" r="r" b="b"/>
              <a:pathLst>
                <a:path w="1299" h="625" extrusionOk="0">
                  <a:moveTo>
                    <a:pt x="1183" y="0"/>
                  </a:moveTo>
                  <a:lnTo>
                    <a:pt x="1125" y="10"/>
                  </a:lnTo>
                  <a:lnTo>
                    <a:pt x="87" y="375"/>
                  </a:lnTo>
                  <a:lnTo>
                    <a:pt x="49" y="394"/>
                  </a:lnTo>
                  <a:lnTo>
                    <a:pt x="20" y="433"/>
                  </a:lnTo>
                  <a:lnTo>
                    <a:pt x="1" y="490"/>
                  </a:lnTo>
                  <a:lnTo>
                    <a:pt x="10" y="538"/>
                  </a:lnTo>
                  <a:lnTo>
                    <a:pt x="39" y="586"/>
                  </a:lnTo>
                  <a:lnTo>
                    <a:pt x="78" y="615"/>
                  </a:lnTo>
                  <a:lnTo>
                    <a:pt x="126" y="625"/>
                  </a:lnTo>
                  <a:lnTo>
                    <a:pt x="174" y="615"/>
                  </a:lnTo>
                  <a:lnTo>
                    <a:pt x="1212" y="260"/>
                  </a:lnTo>
                  <a:lnTo>
                    <a:pt x="1260" y="231"/>
                  </a:lnTo>
                  <a:lnTo>
                    <a:pt x="1289" y="192"/>
                  </a:lnTo>
                  <a:lnTo>
                    <a:pt x="1298" y="144"/>
                  </a:lnTo>
                  <a:lnTo>
                    <a:pt x="1298" y="96"/>
                  </a:lnTo>
                  <a:lnTo>
                    <a:pt x="1269" y="48"/>
                  </a:lnTo>
                  <a:lnTo>
                    <a:pt x="1231" y="19"/>
                  </a:lnTo>
                  <a:lnTo>
                    <a:pt x="11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22;p17">
              <a:extLst>
                <a:ext uri="{FF2B5EF4-FFF2-40B4-BE49-F238E27FC236}">
                  <a16:creationId xmlns:a16="http://schemas.microsoft.com/office/drawing/2014/main" id="{3938D4A7-7769-5546-BF7B-F5E68A189E8D}"/>
                </a:ext>
              </a:extLst>
            </p:cNvPr>
            <p:cNvSpPr/>
            <p:nvPr/>
          </p:nvSpPr>
          <p:spPr>
            <a:xfrm>
              <a:off x="8092307" y="3112444"/>
              <a:ext cx="53591" cy="25846"/>
            </a:xfrm>
            <a:custGeom>
              <a:avLst/>
              <a:gdLst/>
              <a:ahLst/>
              <a:cxnLst/>
              <a:rect l="l" t="t" r="r" b="b"/>
              <a:pathLst>
                <a:path w="1298" h="626" extrusionOk="0">
                  <a:moveTo>
                    <a:pt x="1182" y="1"/>
                  </a:moveTo>
                  <a:lnTo>
                    <a:pt x="1124" y="11"/>
                  </a:lnTo>
                  <a:lnTo>
                    <a:pt x="87" y="376"/>
                  </a:lnTo>
                  <a:lnTo>
                    <a:pt x="48" y="395"/>
                  </a:lnTo>
                  <a:lnTo>
                    <a:pt x="10" y="443"/>
                  </a:lnTo>
                  <a:lnTo>
                    <a:pt x="0" y="491"/>
                  </a:lnTo>
                  <a:lnTo>
                    <a:pt x="10" y="539"/>
                  </a:lnTo>
                  <a:lnTo>
                    <a:pt x="38" y="587"/>
                  </a:lnTo>
                  <a:lnTo>
                    <a:pt x="77" y="616"/>
                  </a:lnTo>
                  <a:lnTo>
                    <a:pt x="125" y="626"/>
                  </a:lnTo>
                  <a:lnTo>
                    <a:pt x="173" y="616"/>
                  </a:lnTo>
                  <a:lnTo>
                    <a:pt x="1211" y="260"/>
                  </a:lnTo>
                  <a:lnTo>
                    <a:pt x="1259" y="232"/>
                  </a:lnTo>
                  <a:lnTo>
                    <a:pt x="1288" y="193"/>
                  </a:lnTo>
                  <a:lnTo>
                    <a:pt x="1297" y="145"/>
                  </a:lnTo>
                  <a:lnTo>
                    <a:pt x="1297" y="97"/>
                  </a:lnTo>
                  <a:lnTo>
                    <a:pt x="1269" y="49"/>
                  </a:lnTo>
                  <a:lnTo>
                    <a:pt x="1230" y="20"/>
                  </a:lnTo>
                  <a:lnTo>
                    <a:pt x="11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23;p17">
              <a:extLst>
                <a:ext uri="{FF2B5EF4-FFF2-40B4-BE49-F238E27FC236}">
                  <a16:creationId xmlns:a16="http://schemas.microsoft.com/office/drawing/2014/main" id="{8953743B-EFEE-9046-AC9A-5195DFED7E69}"/>
                </a:ext>
              </a:extLst>
            </p:cNvPr>
            <p:cNvSpPr/>
            <p:nvPr/>
          </p:nvSpPr>
          <p:spPr>
            <a:xfrm>
              <a:off x="8046645" y="3085856"/>
              <a:ext cx="90131" cy="38150"/>
            </a:xfrm>
            <a:custGeom>
              <a:avLst/>
              <a:gdLst/>
              <a:ahLst/>
              <a:cxnLst/>
              <a:rect l="l" t="t" r="r" b="b"/>
              <a:pathLst>
                <a:path w="2183" h="924" extrusionOk="0">
                  <a:moveTo>
                    <a:pt x="2057" y="1"/>
                  </a:moveTo>
                  <a:lnTo>
                    <a:pt x="2009" y="11"/>
                  </a:lnTo>
                  <a:lnTo>
                    <a:pt x="87" y="674"/>
                  </a:lnTo>
                  <a:lnTo>
                    <a:pt x="39" y="703"/>
                  </a:lnTo>
                  <a:lnTo>
                    <a:pt x="10" y="741"/>
                  </a:lnTo>
                  <a:lnTo>
                    <a:pt x="1" y="789"/>
                  </a:lnTo>
                  <a:lnTo>
                    <a:pt x="1" y="837"/>
                  </a:lnTo>
                  <a:lnTo>
                    <a:pt x="30" y="885"/>
                  </a:lnTo>
                  <a:lnTo>
                    <a:pt x="68" y="914"/>
                  </a:lnTo>
                  <a:lnTo>
                    <a:pt x="116" y="924"/>
                  </a:lnTo>
                  <a:lnTo>
                    <a:pt x="174" y="924"/>
                  </a:lnTo>
                  <a:lnTo>
                    <a:pt x="2096" y="251"/>
                  </a:lnTo>
                  <a:lnTo>
                    <a:pt x="2134" y="232"/>
                  </a:lnTo>
                  <a:lnTo>
                    <a:pt x="2163" y="184"/>
                  </a:lnTo>
                  <a:lnTo>
                    <a:pt x="2182" y="136"/>
                  </a:lnTo>
                  <a:lnTo>
                    <a:pt x="2173" y="87"/>
                  </a:lnTo>
                  <a:lnTo>
                    <a:pt x="2144" y="39"/>
                  </a:lnTo>
                  <a:lnTo>
                    <a:pt x="2106" y="11"/>
                  </a:lnTo>
                  <a:lnTo>
                    <a:pt x="205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24;p17">
              <a:extLst>
                <a:ext uri="{FF2B5EF4-FFF2-40B4-BE49-F238E27FC236}">
                  <a16:creationId xmlns:a16="http://schemas.microsoft.com/office/drawing/2014/main" id="{CDDBAB11-0059-7548-A527-1DC95A85F106}"/>
                </a:ext>
              </a:extLst>
            </p:cNvPr>
            <p:cNvSpPr/>
            <p:nvPr/>
          </p:nvSpPr>
          <p:spPr>
            <a:xfrm>
              <a:off x="8074017" y="3060094"/>
              <a:ext cx="53632" cy="25805"/>
            </a:xfrm>
            <a:custGeom>
              <a:avLst/>
              <a:gdLst/>
              <a:ahLst/>
              <a:cxnLst/>
              <a:rect l="l" t="t" r="r" b="b"/>
              <a:pathLst>
                <a:path w="1299" h="625" extrusionOk="0">
                  <a:moveTo>
                    <a:pt x="1183" y="0"/>
                  </a:moveTo>
                  <a:lnTo>
                    <a:pt x="1125" y="10"/>
                  </a:lnTo>
                  <a:lnTo>
                    <a:pt x="87" y="366"/>
                  </a:lnTo>
                  <a:lnTo>
                    <a:pt x="49" y="394"/>
                  </a:lnTo>
                  <a:lnTo>
                    <a:pt x="20" y="433"/>
                  </a:lnTo>
                  <a:lnTo>
                    <a:pt x="1" y="481"/>
                  </a:lnTo>
                  <a:lnTo>
                    <a:pt x="11" y="539"/>
                  </a:lnTo>
                  <a:lnTo>
                    <a:pt x="39" y="577"/>
                  </a:lnTo>
                  <a:lnTo>
                    <a:pt x="78" y="606"/>
                  </a:lnTo>
                  <a:lnTo>
                    <a:pt x="126" y="625"/>
                  </a:lnTo>
                  <a:lnTo>
                    <a:pt x="174" y="615"/>
                  </a:lnTo>
                  <a:lnTo>
                    <a:pt x="1212" y="260"/>
                  </a:lnTo>
                  <a:lnTo>
                    <a:pt x="1260" y="231"/>
                  </a:lnTo>
                  <a:lnTo>
                    <a:pt x="1289" y="193"/>
                  </a:lnTo>
                  <a:lnTo>
                    <a:pt x="1298" y="144"/>
                  </a:lnTo>
                  <a:lnTo>
                    <a:pt x="1298" y="87"/>
                  </a:lnTo>
                  <a:lnTo>
                    <a:pt x="1270" y="48"/>
                  </a:lnTo>
                  <a:lnTo>
                    <a:pt x="1231" y="10"/>
                  </a:lnTo>
                  <a:lnTo>
                    <a:pt x="11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25;p17">
              <a:extLst>
                <a:ext uri="{FF2B5EF4-FFF2-40B4-BE49-F238E27FC236}">
                  <a16:creationId xmlns:a16="http://schemas.microsoft.com/office/drawing/2014/main" id="{87E19653-3F7E-0642-BD81-B691E1996B6D}"/>
                </a:ext>
              </a:extLst>
            </p:cNvPr>
            <p:cNvSpPr/>
            <p:nvPr/>
          </p:nvSpPr>
          <p:spPr>
            <a:xfrm>
              <a:off x="8065306" y="3034290"/>
              <a:ext cx="53591" cy="25846"/>
            </a:xfrm>
            <a:custGeom>
              <a:avLst/>
              <a:gdLst/>
              <a:ahLst/>
              <a:cxnLst/>
              <a:rect l="l" t="t" r="r" b="b"/>
              <a:pathLst>
                <a:path w="1298" h="626" extrusionOk="0">
                  <a:moveTo>
                    <a:pt x="1173" y="1"/>
                  </a:moveTo>
                  <a:lnTo>
                    <a:pt x="1125" y="10"/>
                  </a:lnTo>
                  <a:lnTo>
                    <a:pt x="87" y="366"/>
                  </a:lnTo>
                  <a:lnTo>
                    <a:pt x="39" y="395"/>
                  </a:lnTo>
                  <a:lnTo>
                    <a:pt x="10" y="433"/>
                  </a:lnTo>
                  <a:lnTo>
                    <a:pt x="1" y="481"/>
                  </a:lnTo>
                  <a:lnTo>
                    <a:pt x="1" y="539"/>
                  </a:lnTo>
                  <a:lnTo>
                    <a:pt x="29" y="577"/>
                  </a:lnTo>
                  <a:lnTo>
                    <a:pt x="68" y="606"/>
                  </a:lnTo>
                  <a:lnTo>
                    <a:pt x="116" y="625"/>
                  </a:lnTo>
                  <a:lnTo>
                    <a:pt x="174" y="616"/>
                  </a:lnTo>
                  <a:lnTo>
                    <a:pt x="1211" y="260"/>
                  </a:lnTo>
                  <a:lnTo>
                    <a:pt x="1250" y="231"/>
                  </a:lnTo>
                  <a:lnTo>
                    <a:pt x="1288" y="193"/>
                  </a:lnTo>
                  <a:lnTo>
                    <a:pt x="1298" y="145"/>
                  </a:lnTo>
                  <a:lnTo>
                    <a:pt x="1288" y="87"/>
                  </a:lnTo>
                  <a:lnTo>
                    <a:pt x="1260" y="49"/>
                  </a:lnTo>
                  <a:lnTo>
                    <a:pt x="1221" y="2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26;p17">
              <a:extLst>
                <a:ext uri="{FF2B5EF4-FFF2-40B4-BE49-F238E27FC236}">
                  <a16:creationId xmlns:a16="http://schemas.microsoft.com/office/drawing/2014/main" id="{D87BDFF1-DF6E-B743-9BF6-933AF2995CBB}"/>
                </a:ext>
              </a:extLst>
            </p:cNvPr>
            <p:cNvSpPr/>
            <p:nvPr/>
          </p:nvSpPr>
          <p:spPr>
            <a:xfrm>
              <a:off x="8055769" y="3006918"/>
              <a:ext cx="53632" cy="25846"/>
            </a:xfrm>
            <a:custGeom>
              <a:avLst/>
              <a:gdLst/>
              <a:ahLst/>
              <a:cxnLst/>
              <a:rect l="l" t="t" r="r" b="b"/>
              <a:pathLst>
                <a:path w="1299" h="626" extrusionOk="0">
                  <a:moveTo>
                    <a:pt x="1173" y="0"/>
                  </a:moveTo>
                  <a:lnTo>
                    <a:pt x="1125" y="10"/>
                  </a:lnTo>
                  <a:lnTo>
                    <a:pt x="87" y="375"/>
                  </a:lnTo>
                  <a:lnTo>
                    <a:pt x="39" y="395"/>
                  </a:lnTo>
                  <a:lnTo>
                    <a:pt x="10" y="443"/>
                  </a:lnTo>
                  <a:lnTo>
                    <a:pt x="1" y="491"/>
                  </a:lnTo>
                  <a:lnTo>
                    <a:pt x="10" y="539"/>
                  </a:lnTo>
                  <a:lnTo>
                    <a:pt x="30" y="587"/>
                  </a:lnTo>
                  <a:lnTo>
                    <a:pt x="78" y="616"/>
                  </a:lnTo>
                  <a:lnTo>
                    <a:pt x="126" y="625"/>
                  </a:lnTo>
                  <a:lnTo>
                    <a:pt x="174" y="616"/>
                  </a:lnTo>
                  <a:lnTo>
                    <a:pt x="1212" y="260"/>
                  </a:lnTo>
                  <a:lnTo>
                    <a:pt x="1260" y="231"/>
                  </a:lnTo>
                  <a:lnTo>
                    <a:pt x="1289" y="193"/>
                  </a:lnTo>
                  <a:lnTo>
                    <a:pt x="1298" y="145"/>
                  </a:lnTo>
                  <a:lnTo>
                    <a:pt x="1289" y="97"/>
                  </a:lnTo>
                  <a:lnTo>
                    <a:pt x="1269" y="49"/>
                  </a:lnTo>
                  <a:lnTo>
                    <a:pt x="1221" y="2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27;p17">
              <a:extLst>
                <a:ext uri="{FF2B5EF4-FFF2-40B4-BE49-F238E27FC236}">
                  <a16:creationId xmlns:a16="http://schemas.microsoft.com/office/drawing/2014/main" id="{B8815675-BDED-0445-831E-08FB27A504C4}"/>
                </a:ext>
              </a:extLst>
            </p:cNvPr>
            <p:cNvSpPr/>
            <p:nvPr/>
          </p:nvSpPr>
          <p:spPr>
            <a:xfrm>
              <a:off x="8047471" y="2983096"/>
              <a:ext cx="53591" cy="25433"/>
            </a:xfrm>
            <a:custGeom>
              <a:avLst/>
              <a:gdLst/>
              <a:ahLst/>
              <a:cxnLst/>
              <a:rect l="l" t="t" r="r" b="b"/>
              <a:pathLst>
                <a:path w="1298" h="616" extrusionOk="0">
                  <a:moveTo>
                    <a:pt x="1124" y="1"/>
                  </a:moveTo>
                  <a:lnTo>
                    <a:pt x="87" y="366"/>
                  </a:lnTo>
                  <a:lnTo>
                    <a:pt x="38" y="385"/>
                  </a:lnTo>
                  <a:lnTo>
                    <a:pt x="10" y="433"/>
                  </a:lnTo>
                  <a:lnTo>
                    <a:pt x="0" y="481"/>
                  </a:lnTo>
                  <a:lnTo>
                    <a:pt x="10" y="529"/>
                  </a:lnTo>
                  <a:lnTo>
                    <a:pt x="29" y="577"/>
                  </a:lnTo>
                  <a:lnTo>
                    <a:pt x="67" y="606"/>
                  </a:lnTo>
                  <a:lnTo>
                    <a:pt x="125" y="616"/>
                  </a:lnTo>
                  <a:lnTo>
                    <a:pt x="173" y="606"/>
                  </a:lnTo>
                  <a:lnTo>
                    <a:pt x="1211" y="251"/>
                  </a:lnTo>
                  <a:lnTo>
                    <a:pt x="1259" y="222"/>
                  </a:lnTo>
                  <a:lnTo>
                    <a:pt x="1288" y="183"/>
                  </a:lnTo>
                  <a:lnTo>
                    <a:pt x="1297" y="135"/>
                  </a:lnTo>
                  <a:lnTo>
                    <a:pt x="1288" y="87"/>
                  </a:lnTo>
                  <a:lnTo>
                    <a:pt x="1269" y="39"/>
                  </a:lnTo>
                  <a:lnTo>
                    <a:pt x="1221" y="1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28;p17">
              <a:extLst>
                <a:ext uri="{FF2B5EF4-FFF2-40B4-BE49-F238E27FC236}">
                  <a16:creationId xmlns:a16="http://schemas.microsoft.com/office/drawing/2014/main" id="{8BBCC2D2-AAF5-0441-B653-F108A331F74D}"/>
                </a:ext>
              </a:extLst>
            </p:cNvPr>
            <p:cNvSpPr/>
            <p:nvPr/>
          </p:nvSpPr>
          <p:spPr>
            <a:xfrm>
              <a:off x="8001437" y="2956137"/>
              <a:ext cx="90502" cy="38108"/>
            </a:xfrm>
            <a:custGeom>
              <a:avLst/>
              <a:gdLst/>
              <a:ahLst/>
              <a:cxnLst/>
              <a:rect l="l" t="t" r="r" b="b"/>
              <a:pathLst>
                <a:path w="2192" h="923" extrusionOk="0">
                  <a:moveTo>
                    <a:pt x="2066" y="0"/>
                  </a:moveTo>
                  <a:lnTo>
                    <a:pt x="2009" y="10"/>
                  </a:lnTo>
                  <a:lnTo>
                    <a:pt x="87" y="673"/>
                  </a:lnTo>
                  <a:lnTo>
                    <a:pt x="48" y="702"/>
                  </a:lnTo>
                  <a:lnTo>
                    <a:pt x="19" y="740"/>
                  </a:lnTo>
                  <a:lnTo>
                    <a:pt x="0" y="788"/>
                  </a:lnTo>
                  <a:lnTo>
                    <a:pt x="10" y="836"/>
                  </a:lnTo>
                  <a:lnTo>
                    <a:pt x="39" y="885"/>
                  </a:lnTo>
                  <a:lnTo>
                    <a:pt x="77" y="913"/>
                  </a:lnTo>
                  <a:lnTo>
                    <a:pt x="125" y="923"/>
                  </a:lnTo>
                  <a:lnTo>
                    <a:pt x="173" y="923"/>
                  </a:lnTo>
                  <a:lnTo>
                    <a:pt x="2095" y="250"/>
                  </a:lnTo>
                  <a:lnTo>
                    <a:pt x="2143" y="231"/>
                  </a:lnTo>
                  <a:lnTo>
                    <a:pt x="2172" y="183"/>
                  </a:lnTo>
                  <a:lnTo>
                    <a:pt x="2191" y="135"/>
                  </a:lnTo>
                  <a:lnTo>
                    <a:pt x="2182" y="87"/>
                  </a:lnTo>
                  <a:lnTo>
                    <a:pt x="2153" y="39"/>
                  </a:lnTo>
                  <a:lnTo>
                    <a:pt x="2115" y="10"/>
                  </a:lnTo>
                  <a:lnTo>
                    <a:pt x="206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29;p17">
              <a:extLst>
                <a:ext uri="{FF2B5EF4-FFF2-40B4-BE49-F238E27FC236}">
                  <a16:creationId xmlns:a16="http://schemas.microsoft.com/office/drawing/2014/main" id="{962CB90D-5AA7-D74A-9F25-5C194D71CEAA}"/>
                </a:ext>
              </a:extLst>
            </p:cNvPr>
            <p:cNvSpPr/>
            <p:nvPr/>
          </p:nvSpPr>
          <p:spPr>
            <a:xfrm>
              <a:off x="8029181" y="2930333"/>
              <a:ext cx="53632" cy="25846"/>
            </a:xfrm>
            <a:custGeom>
              <a:avLst/>
              <a:gdLst/>
              <a:ahLst/>
              <a:cxnLst/>
              <a:rect l="l" t="t" r="r" b="b"/>
              <a:pathLst>
                <a:path w="1299" h="626" extrusionOk="0">
                  <a:moveTo>
                    <a:pt x="1173" y="1"/>
                  </a:moveTo>
                  <a:lnTo>
                    <a:pt x="1125" y="10"/>
                  </a:lnTo>
                  <a:lnTo>
                    <a:pt x="87" y="366"/>
                  </a:lnTo>
                  <a:lnTo>
                    <a:pt x="39" y="395"/>
                  </a:lnTo>
                  <a:lnTo>
                    <a:pt x="11" y="433"/>
                  </a:lnTo>
                  <a:lnTo>
                    <a:pt x="1" y="481"/>
                  </a:lnTo>
                  <a:lnTo>
                    <a:pt x="11" y="539"/>
                  </a:lnTo>
                  <a:lnTo>
                    <a:pt x="30" y="577"/>
                  </a:lnTo>
                  <a:lnTo>
                    <a:pt x="78" y="606"/>
                  </a:lnTo>
                  <a:lnTo>
                    <a:pt x="126" y="625"/>
                  </a:lnTo>
                  <a:lnTo>
                    <a:pt x="174" y="616"/>
                  </a:lnTo>
                  <a:lnTo>
                    <a:pt x="1212" y="260"/>
                  </a:lnTo>
                  <a:lnTo>
                    <a:pt x="1260" y="231"/>
                  </a:lnTo>
                  <a:lnTo>
                    <a:pt x="1289" y="193"/>
                  </a:lnTo>
                  <a:lnTo>
                    <a:pt x="1298" y="145"/>
                  </a:lnTo>
                  <a:lnTo>
                    <a:pt x="1289" y="87"/>
                  </a:lnTo>
                  <a:lnTo>
                    <a:pt x="1270" y="49"/>
                  </a:lnTo>
                  <a:lnTo>
                    <a:pt x="1221" y="1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30;p17">
              <a:extLst>
                <a:ext uri="{FF2B5EF4-FFF2-40B4-BE49-F238E27FC236}">
                  <a16:creationId xmlns:a16="http://schemas.microsoft.com/office/drawing/2014/main" id="{A3DA214D-4FB0-7342-88EB-2ECAD6A3A662}"/>
                </a:ext>
              </a:extLst>
            </p:cNvPr>
            <p:cNvSpPr/>
            <p:nvPr/>
          </p:nvSpPr>
          <p:spPr>
            <a:xfrm>
              <a:off x="8020057" y="2904530"/>
              <a:ext cx="54004" cy="25846"/>
            </a:xfrm>
            <a:custGeom>
              <a:avLst/>
              <a:gdLst/>
              <a:ahLst/>
              <a:cxnLst/>
              <a:rect l="l" t="t" r="r" b="b"/>
              <a:pathLst>
                <a:path w="1308" h="626" extrusionOk="0">
                  <a:moveTo>
                    <a:pt x="1183" y="1"/>
                  </a:moveTo>
                  <a:lnTo>
                    <a:pt x="1135" y="11"/>
                  </a:lnTo>
                  <a:lnTo>
                    <a:pt x="97" y="366"/>
                  </a:lnTo>
                  <a:lnTo>
                    <a:pt x="49" y="395"/>
                  </a:lnTo>
                  <a:lnTo>
                    <a:pt x="20" y="433"/>
                  </a:lnTo>
                  <a:lnTo>
                    <a:pt x="1" y="481"/>
                  </a:lnTo>
                  <a:lnTo>
                    <a:pt x="11" y="539"/>
                  </a:lnTo>
                  <a:lnTo>
                    <a:pt x="39" y="578"/>
                  </a:lnTo>
                  <a:lnTo>
                    <a:pt x="78" y="616"/>
                  </a:lnTo>
                  <a:lnTo>
                    <a:pt x="126" y="626"/>
                  </a:lnTo>
                  <a:lnTo>
                    <a:pt x="184" y="616"/>
                  </a:lnTo>
                  <a:lnTo>
                    <a:pt x="1212" y="260"/>
                  </a:lnTo>
                  <a:lnTo>
                    <a:pt x="1260" y="232"/>
                  </a:lnTo>
                  <a:lnTo>
                    <a:pt x="1289" y="193"/>
                  </a:lnTo>
                  <a:lnTo>
                    <a:pt x="1308" y="145"/>
                  </a:lnTo>
                  <a:lnTo>
                    <a:pt x="1298" y="87"/>
                  </a:lnTo>
                  <a:lnTo>
                    <a:pt x="1270" y="49"/>
                  </a:lnTo>
                  <a:lnTo>
                    <a:pt x="1231" y="20"/>
                  </a:lnTo>
                  <a:lnTo>
                    <a:pt x="11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31;p17">
              <a:extLst>
                <a:ext uri="{FF2B5EF4-FFF2-40B4-BE49-F238E27FC236}">
                  <a16:creationId xmlns:a16="http://schemas.microsoft.com/office/drawing/2014/main" id="{273FE339-8656-4E4F-95F1-84314A9AB27D}"/>
                </a:ext>
              </a:extLst>
            </p:cNvPr>
            <p:cNvSpPr/>
            <p:nvPr/>
          </p:nvSpPr>
          <p:spPr>
            <a:xfrm>
              <a:off x="8010933" y="2877570"/>
              <a:ext cx="53632" cy="25433"/>
            </a:xfrm>
            <a:custGeom>
              <a:avLst/>
              <a:gdLst/>
              <a:ahLst/>
              <a:cxnLst/>
              <a:rect l="l" t="t" r="r" b="b"/>
              <a:pathLst>
                <a:path w="1299" h="616" extrusionOk="0">
                  <a:moveTo>
                    <a:pt x="1125" y="0"/>
                  </a:moveTo>
                  <a:lnTo>
                    <a:pt x="87" y="366"/>
                  </a:lnTo>
                  <a:lnTo>
                    <a:pt x="39" y="385"/>
                  </a:lnTo>
                  <a:lnTo>
                    <a:pt x="10" y="433"/>
                  </a:lnTo>
                  <a:lnTo>
                    <a:pt x="1" y="481"/>
                  </a:lnTo>
                  <a:lnTo>
                    <a:pt x="1" y="529"/>
                  </a:lnTo>
                  <a:lnTo>
                    <a:pt x="30" y="577"/>
                  </a:lnTo>
                  <a:lnTo>
                    <a:pt x="68" y="606"/>
                  </a:lnTo>
                  <a:lnTo>
                    <a:pt x="116" y="615"/>
                  </a:lnTo>
                  <a:lnTo>
                    <a:pt x="174" y="606"/>
                  </a:lnTo>
                  <a:lnTo>
                    <a:pt x="1212" y="250"/>
                  </a:lnTo>
                  <a:lnTo>
                    <a:pt x="1250" y="221"/>
                  </a:lnTo>
                  <a:lnTo>
                    <a:pt x="1279" y="183"/>
                  </a:lnTo>
                  <a:lnTo>
                    <a:pt x="1298" y="135"/>
                  </a:lnTo>
                  <a:lnTo>
                    <a:pt x="1289" y="87"/>
                  </a:lnTo>
                  <a:lnTo>
                    <a:pt x="1260" y="39"/>
                  </a:lnTo>
                  <a:lnTo>
                    <a:pt x="1221" y="1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32;p17">
              <a:extLst>
                <a:ext uri="{FF2B5EF4-FFF2-40B4-BE49-F238E27FC236}">
                  <a16:creationId xmlns:a16="http://schemas.microsoft.com/office/drawing/2014/main" id="{70A510C6-7754-D643-B0B2-2F5EB571FD9D}"/>
                </a:ext>
              </a:extLst>
            </p:cNvPr>
            <p:cNvSpPr/>
            <p:nvPr/>
          </p:nvSpPr>
          <p:spPr>
            <a:xfrm>
              <a:off x="8002634" y="2853377"/>
              <a:ext cx="53591" cy="25433"/>
            </a:xfrm>
            <a:custGeom>
              <a:avLst/>
              <a:gdLst/>
              <a:ahLst/>
              <a:cxnLst/>
              <a:rect l="l" t="t" r="r" b="b"/>
              <a:pathLst>
                <a:path w="1298" h="616" extrusionOk="0">
                  <a:moveTo>
                    <a:pt x="1124" y="0"/>
                  </a:moveTo>
                  <a:lnTo>
                    <a:pt x="87" y="365"/>
                  </a:lnTo>
                  <a:lnTo>
                    <a:pt x="38" y="385"/>
                  </a:lnTo>
                  <a:lnTo>
                    <a:pt x="10" y="433"/>
                  </a:lnTo>
                  <a:lnTo>
                    <a:pt x="0" y="481"/>
                  </a:lnTo>
                  <a:lnTo>
                    <a:pt x="0" y="529"/>
                  </a:lnTo>
                  <a:lnTo>
                    <a:pt x="29" y="577"/>
                  </a:lnTo>
                  <a:lnTo>
                    <a:pt x="67" y="606"/>
                  </a:lnTo>
                  <a:lnTo>
                    <a:pt x="115" y="615"/>
                  </a:lnTo>
                  <a:lnTo>
                    <a:pt x="173" y="615"/>
                  </a:lnTo>
                  <a:lnTo>
                    <a:pt x="1211" y="250"/>
                  </a:lnTo>
                  <a:lnTo>
                    <a:pt x="1249" y="221"/>
                  </a:lnTo>
                  <a:lnTo>
                    <a:pt x="1278" y="183"/>
                  </a:lnTo>
                  <a:lnTo>
                    <a:pt x="1297" y="135"/>
                  </a:lnTo>
                  <a:lnTo>
                    <a:pt x="1288" y="87"/>
                  </a:lnTo>
                  <a:lnTo>
                    <a:pt x="1259" y="39"/>
                  </a:lnTo>
                  <a:lnTo>
                    <a:pt x="1221" y="1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33;p17">
              <a:extLst>
                <a:ext uri="{FF2B5EF4-FFF2-40B4-BE49-F238E27FC236}">
                  <a16:creationId xmlns:a16="http://schemas.microsoft.com/office/drawing/2014/main" id="{BC1071BF-351A-F94A-B6EF-A04C0E509E28}"/>
                </a:ext>
              </a:extLst>
            </p:cNvPr>
            <p:cNvSpPr/>
            <p:nvPr/>
          </p:nvSpPr>
          <p:spPr>
            <a:xfrm>
              <a:off x="7956601" y="2826376"/>
              <a:ext cx="90089" cy="38150"/>
            </a:xfrm>
            <a:custGeom>
              <a:avLst/>
              <a:gdLst/>
              <a:ahLst/>
              <a:cxnLst/>
              <a:rect l="l" t="t" r="r" b="b"/>
              <a:pathLst>
                <a:path w="2182" h="924" extrusionOk="0">
                  <a:moveTo>
                    <a:pt x="2066" y="1"/>
                  </a:moveTo>
                  <a:lnTo>
                    <a:pt x="2009" y="10"/>
                  </a:lnTo>
                  <a:lnTo>
                    <a:pt x="87" y="673"/>
                  </a:lnTo>
                  <a:lnTo>
                    <a:pt x="48" y="702"/>
                  </a:lnTo>
                  <a:lnTo>
                    <a:pt x="10" y="741"/>
                  </a:lnTo>
                  <a:lnTo>
                    <a:pt x="0" y="789"/>
                  </a:lnTo>
                  <a:lnTo>
                    <a:pt x="10" y="837"/>
                  </a:lnTo>
                  <a:lnTo>
                    <a:pt x="39" y="885"/>
                  </a:lnTo>
                  <a:lnTo>
                    <a:pt x="77" y="914"/>
                  </a:lnTo>
                  <a:lnTo>
                    <a:pt x="125" y="923"/>
                  </a:lnTo>
                  <a:lnTo>
                    <a:pt x="173" y="923"/>
                  </a:lnTo>
                  <a:lnTo>
                    <a:pt x="2095" y="251"/>
                  </a:lnTo>
                  <a:lnTo>
                    <a:pt x="2143" y="231"/>
                  </a:lnTo>
                  <a:lnTo>
                    <a:pt x="2172" y="193"/>
                  </a:lnTo>
                  <a:lnTo>
                    <a:pt x="2182" y="135"/>
                  </a:lnTo>
                  <a:lnTo>
                    <a:pt x="2182" y="87"/>
                  </a:lnTo>
                  <a:lnTo>
                    <a:pt x="2153" y="39"/>
                  </a:lnTo>
                  <a:lnTo>
                    <a:pt x="2115" y="10"/>
                  </a:lnTo>
                  <a:lnTo>
                    <a:pt x="20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34;p17">
              <a:extLst>
                <a:ext uri="{FF2B5EF4-FFF2-40B4-BE49-F238E27FC236}">
                  <a16:creationId xmlns:a16="http://schemas.microsoft.com/office/drawing/2014/main" id="{D075360D-AD16-2C44-B6EC-973BCB3084E4}"/>
                </a:ext>
              </a:extLst>
            </p:cNvPr>
            <p:cNvSpPr/>
            <p:nvPr/>
          </p:nvSpPr>
          <p:spPr>
            <a:xfrm>
              <a:off x="7984345" y="2800573"/>
              <a:ext cx="53632" cy="25846"/>
            </a:xfrm>
            <a:custGeom>
              <a:avLst/>
              <a:gdLst/>
              <a:ahLst/>
              <a:cxnLst/>
              <a:rect l="l" t="t" r="r" b="b"/>
              <a:pathLst>
                <a:path w="1299" h="626" extrusionOk="0">
                  <a:moveTo>
                    <a:pt x="1173" y="1"/>
                  </a:moveTo>
                  <a:lnTo>
                    <a:pt x="1125" y="11"/>
                  </a:lnTo>
                  <a:lnTo>
                    <a:pt x="87" y="366"/>
                  </a:lnTo>
                  <a:lnTo>
                    <a:pt x="39" y="395"/>
                  </a:lnTo>
                  <a:lnTo>
                    <a:pt x="11" y="433"/>
                  </a:lnTo>
                  <a:lnTo>
                    <a:pt x="1" y="481"/>
                  </a:lnTo>
                  <a:lnTo>
                    <a:pt x="1" y="539"/>
                  </a:lnTo>
                  <a:lnTo>
                    <a:pt x="30" y="578"/>
                  </a:lnTo>
                  <a:lnTo>
                    <a:pt x="68" y="606"/>
                  </a:lnTo>
                  <a:lnTo>
                    <a:pt x="116" y="626"/>
                  </a:lnTo>
                  <a:lnTo>
                    <a:pt x="174" y="616"/>
                  </a:lnTo>
                  <a:lnTo>
                    <a:pt x="1212" y="260"/>
                  </a:lnTo>
                  <a:lnTo>
                    <a:pt x="1250" y="232"/>
                  </a:lnTo>
                  <a:lnTo>
                    <a:pt x="1279" y="193"/>
                  </a:lnTo>
                  <a:lnTo>
                    <a:pt x="1298" y="145"/>
                  </a:lnTo>
                  <a:lnTo>
                    <a:pt x="1289" y="87"/>
                  </a:lnTo>
                  <a:lnTo>
                    <a:pt x="1260" y="49"/>
                  </a:lnTo>
                  <a:lnTo>
                    <a:pt x="1221" y="11"/>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35;p17">
              <a:extLst>
                <a:ext uri="{FF2B5EF4-FFF2-40B4-BE49-F238E27FC236}">
                  <a16:creationId xmlns:a16="http://schemas.microsoft.com/office/drawing/2014/main" id="{197DE1AB-16C2-D045-BAA1-26422469D454}"/>
                </a:ext>
              </a:extLst>
            </p:cNvPr>
            <p:cNvSpPr/>
            <p:nvPr/>
          </p:nvSpPr>
          <p:spPr>
            <a:xfrm>
              <a:off x="7975220" y="2774810"/>
              <a:ext cx="53632" cy="25805"/>
            </a:xfrm>
            <a:custGeom>
              <a:avLst/>
              <a:gdLst/>
              <a:ahLst/>
              <a:cxnLst/>
              <a:rect l="l" t="t" r="r" b="b"/>
              <a:pathLst>
                <a:path w="1299" h="625" extrusionOk="0">
                  <a:moveTo>
                    <a:pt x="1183" y="0"/>
                  </a:moveTo>
                  <a:lnTo>
                    <a:pt x="1125" y="10"/>
                  </a:lnTo>
                  <a:lnTo>
                    <a:pt x="87" y="365"/>
                  </a:lnTo>
                  <a:lnTo>
                    <a:pt x="49" y="394"/>
                  </a:lnTo>
                  <a:lnTo>
                    <a:pt x="20" y="433"/>
                  </a:lnTo>
                  <a:lnTo>
                    <a:pt x="1" y="481"/>
                  </a:lnTo>
                  <a:lnTo>
                    <a:pt x="11" y="538"/>
                  </a:lnTo>
                  <a:lnTo>
                    <a:pt x="39" y="577"/>
                  </a:lnTo>
                  <a:lnTo>
                    <a:pt x="78" y="615"/>
                  </a:lnTo>
                  <a:lnTo>
                    <a:pt x="126" y="625"/>
                  </a:lnTo>
                  <a:lnTo>
                    <a:pt x="174" y="615"/>
                  </a:lnTo>
                  <a:lnTo>
                    <a:pt x="1212" y="260"/>
                  </a:lnTo>
                  <a:lnTo>
                    <a:pt x="1260" y="231"/>
                  </a:lnTo>
                  <a:lnTo>
                    <a:pt x="1289" y="192"/>
                  </a:lnTo>
                  <a:lnTo>
                    <a:pt x="1298" y="144"/>
                  </a:lnTo>
                  <a:lnTo>
                    <a:pt x="1298" y="87"/>
                  </a:lnTo>
                  <a:lnTo>
                    <a:pt x="1270" y="48"/>
                  </a:lnTo>
                  <a:lnTo>
                    <a:pt x="1231" y="19"/>
                  </a:lnTo>
                  <a:lnTo>
                    <a:pt x="11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36;p17">
              <a:extLst>
                <a:ext uri="{FF2B5EF4-FFF2-40B4-BE49-F238E27FC236}">
                  <a16:creationId xmlns:a16="http://schemas.microsoft.com/office/drawing/2014/main" id="{A2B66560-6821-264B-90FE-D319CFFD0BEB}"/>
                </a:ext>
              </a:extLst>
            </p:cNvPr>
            <p:cNvSpPr/>
            <p:nvPr/>
          </p:nvSpPr>
          <p:spPr>
            <a:xfrm>
              <a:off x="7965725" y="2747810"/>
              <a:ext cx="54004" cy="25433"/>
            </a:xfrm>
            <a:custGeom>
              <a:avLst/>
              <a:gdLst/>
              <a:ahLst/>
              <a:cxnLst/>
              <a:rect l="l" t="t" r="r" b="b"/>
              <a:pathLst>
                <a:path w="1308" h="616" extrusionOk="0">
                  <a:moveTo>
                    <a:pt x="1125" y="1"/>
                  </a:moveTo>
                  <a:lnTo>
                    <a:pt x="96" y="366"/>
                  </a:lnTo>
                  <a:lnTo>
                    <a:pt x="48" y="385"/>
                  </a:lnTo>
                  <a:lnTo>
                    <a:pt x="19" y="433"/>
                  </a:lnTo>
                  <a:lnTo>
                    <a:pt x="0" y="481"/>
                  </a:lnTo>
                  <a:lnTo>
                    <a:pt x="10" y="529"/>
                  </a:lnTo>
                  <a:lnTo>
                    <a:pt x="39" y="577"/>
                  </a:lnTo>
                  <a:lnTo>
                    <a:pt x="77" y="606"/>
                  </a:lnTo>
                  <a:lnTo>
                    <a:pt x="125" y="616"/>
                  </a:lnTo>
                  <a:lnTo>
                    <a:pt x="173" y="606"/>
                  </a:lnTo>
                  <a:lnTo>
                    <a:pt x="1211" y="251"/>
                  </a:lnTo>
                  <a:lnTo>
                    <a:pt x="1259" y="222"/>
                  </a:lnTo>
                  <a:lnTo>
                    <a:pt x="1288" y="183"/>
                  </a:lnTo>
                  <a:lnTo>
                    <a:pt x="1307" y="135"/>
                  </a:lnTo>
                  <a:lnTo>
                    <a:pt x="1298" y="87"/>
                  </a:lnTo>
                  <a:lnTo>
                    <a:pt x="1269" y="39"/>
                  </a:lnTo>
                  <a:lnTo>
                    <a:pt x="1230" y="10"/>
                  </a:lnTo>
                  <a:lnTo>
                    <a:pt x="11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37;p17">
              <a:extLst>
                <a:ext uri="{FF2B5EF4-FFF2-40B4-BE49-F238E27FC236}">
                  <a16:creationId xmlns:a16="http://schemas.microsoft.com/office/drawing/2014/main" id="{8C358E86-43DF-0E4E-805F-8F1EA425E6F2}"/>
                </a:ext>
              </a:extLst>
            </p:cNvPr>
            <p:cNvSpPr/>
            <p:nvPr/>
          </p:nvSpPr>
          <p:spPr>
            <a:xfrm>
              <a:off x="7957385" y="2723616"/>
              <a:ext cx="53591" cy="25433"/>
            </a:xfrm>
            <a:custGeom>
              <a:avLst/>
              <a:gdLst/>
              <a:ahLst/>
              <a:cxnLst/>
              <a:rect l="l" t="t" r="r" b="b"/>
              <a:pathLst>
                <a:path w="1298" h="616" extrusionOk="0">
                  <a:moveTo>
                    <a:pt x="1125" y="0"/>
                  </a:moveTo>
                  <a:lnTo>
                    <a:pt x="87" y="366"/>
                  </a:lnTo>
                  <a:lnTo>
                    <a:pt x="48" y="395"/>
                  </a:lnTo>
                  <a:lnTo>
                    <a:pt x="20" y="433"/>
                  </a:lnTo>
                  <a:lnTo>
                    <a:pt x="0" y="481"/>
                  </a:lnTo>
                  <a:lnTo>
                    <a:pt x="10" y="529"/>
                  </a:lnTo>
                  <a:lnTo>
                    <a:pt x="39" y="577"/>
                  </a:lnTo>
                  <a:lnTo>
                    <a:pt x="77" y="606"/>
                  </a:lnTo>
                  <a:lnTo>
                    <a:pt x="125" y="616"/>
                  </a:lnTo>
                  <a:lnTo>
                    <a:pt x="173" y="616"/>
                  </a:lnTo>
                  <a:lnTo>
                    <a:pt x="1211" y="250"/>
                  </a:lnTo>
                  <a:lnTo>
                    <a:pt x="1259" y="222"/>
                  </a:lnTo>
                  <a:lnTo>
                    <a:pt x="1288" y="183"/>
                  </a:lnTo>
                  <a:lnTo>
                    <a:pt x="1298" y="135"/>
                  </a:lnTo>
                  <a:lnTo>
                    <a:pt x="1298" y="87"/>
                  </a:lnTo>
                  <a:lnTo>
                    <a:pt x="1269" y="39"/>
                  </a:lnTo>
                  <a:lnTo>
                    <a:pt x="1231" y="10"/>
                  </a:lnTo>
                  <a:lnTo>
                    <a:pt x="11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38;p17">
              <a:extLst>
                <a:ext uri="{FF2B5EF4-FFF2-40B4-BE49-F238E27FC236}">
                  <a16:creationId xmlns:a16="http://schemas.microsoft.com/office/drawing/2014/main" id="{77CD4145-980E-8644-B220-884FFEB13801}"/>
                </a:ext>
              </a:extLst>
            </p:cNvPr>
            <p:cNvSpPr/>
            <p:nvPr/>
          </p:nvSpPr>
          <p:spPr>
            <a:xfrm>
              <a:off x="7911764" y="2696616"/>
              <a:ext cx="90089" cy="38563"/>
            </a:xfrm>
            <a:custGeom>
              <a:avLst/>
              <a:gdLst/>
              <a:ahLst/>
              <a:cxnLst/>
              <a:rect l="l" t="t" r="r" b="b"/>
              <a:pathLst>
                <a:path w="2182" h="934" extrusionOk="0">
                  <a:moveTo>
                    <a:pt x="2057" y="1"/>
                  </a:moveTo>
                  <a:lnTo>
                    <a:pt x="2009" y="11"/>
                  </a:lnTo>
                  <a:lnTo>
                    <a:pt x="87" y="674"/>
                  </a:lnTo>
                  <a:lnTo>
                    <a:pt x="39" y="703"/>
                  </a:lnTo>
                  <a:lnTo>
                    <a:pt x="10" y="741"/>
                  </a:lnTo>
                  <a:lnTo>
                    <a:pt x="0" y="789"/>
                  </a:lnTo>
                  <a:lnTo>
                    <a:pt x="0" y="837"/>
                  </a:lnTo>
                  <a:lnTo>
                    <a:pt x="29" y="885"/>
                  </a:lnTo>
                  <a:lnTo>
                    <a:pt x="67" y="914"/>
                  </a:lnTo>
                  <a:lnTo>
                    <a:pt x="116" y="933"/>
                  </a:lnTo>
                  <a:lnTo>
                    <a:pt x="173" y="924"/>
                  </a:lnTo>
                  <a:lnTo>
                    <a:pt x="2095" y="260"/>
                  </a:lnTo>
                  <a:lnTo>
                    <a:pt x="2134" y="232"/>
                  </a:lnTo>
                  <a:lnTo>
                    <a:pt x="2172" y="193"/>
                  </a:lnTo>
                  <a:lnTo>
                    <a:pt x="2182" y="145"/>
                  </a:lnTo>
                  <a:lnTo>
                    <a:pt x="2172" y="87"/>
                  </a:lnTo>
                  <a:lnTo>
                    <a:pt x="2143" y="39"/>
                  </a:lnTo>
                  <a:lnTo>
                    <a:pt x="2105" y="11"/>
                  </a:lnTo>
                  <a:lnTo>
                    <a:pt x="205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39;p17">
              <a:extLst>
                <a:ext uri="{FF2B5EF4-FFF2-40B4-BE49-F238E27FC236}">
                  <a16:creationId xmlns:a16="http://schemas.microsoft.com/office/drawing/2014/main" id="{A0F727CA-E918-9A46-8C37-E4C982C72C50}"/>
                </a:ext>
              </a:extLst>
            </p:cNvPr>
            <p:cNvSpPr/>
            <p:nvPr/>
          </p:nvSpPr>
          <p:spPr>
            <a:xfrm>
              <a:off x="7939137" y="2670853"/>
              <a:ext cx="54004" cy="25805"/>
            </a:xfrm>
            <a:custGeom>
              <a:avLst/>
              <a:gdLst/>
              <a:ahLst/>
              <a:cxnLst/>
              <a:rect l="l" t="t" r="r" b="b"/>
              <a:pathLst>
                <a:path w="1308" h="625" extrusionOk="0">
                  <a:moveTo>
                    <a:pt x="1182" y="0"/>
                  </a:moveTo>
                  <a:lnTo>
                    <a:pt x="1125" y="10"/>
                  </a:lnTo>
                  <a:lnTo>
                    <a:pt x="96" y="365"/>
                  </a:lnTo>
                  <a:lnTo>
                    <a:pt x="48" y="394"/>
                  </a:lnTo>
                  <a:lnTo>
                    <a:pt x="20" y="433"/>
                  </a:lnTo>
                  <a:lnTo>
                    <a:pt x="0" y="481"/>
                  </a:lnTo>
                  <a:lnTo>
                    <a:pt x="10" y="538"/>
                  </a:lnTo>
                  <a:lnTo>
                    <a:pt x="39" y="577"/>
                  </a:lnTo>
                  <a:lnTo>
                    <a:pt x="77" y="606"/>
                  </a:lnTo>
                  <a:lnTo>
                    <a:pt x="125" y="625"/>
                  </a:lnTo>
                  <a:lnTo>
                    <a:pt x="173" y="615"/>
                  </a:lnTo>
                  <a:lnTo>
                    <a:pt x="1211" y="260"/>
                  </a:lnTo>
                  <a:lnTo>
                    <a:pt x="1259" y="231"/>
                  </a:lnTo>
                  <a:lnTo>
                    <a:pt x="1288" y="192"/>
                  </a:lnTo>
                  <a:lnTo>
                    <a:pt x="1307" y="144"/>
                  </a:lnTo>
                  <a:lnTo>
                    <a:pt x="1298" y="87"/>
                  </a:lnTo>
                  <a:lnTo>
                    <a:pt x="1269" y="48"/>
                  </a:lnTo>
                  <a:lnTo>
                    <a:pt x="1230" y="20"/>
                  </a:lnTo>
                  <a:lnTo>
                    <a:pt x="11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40;p17">
              <a:extLst>
                <a:ext uri="{FF2B5EF4-FFF2-40B4-BE49-F238E27FC236}">
                  <a16:creationId xmlns:a16="http://schemas.microsoft.com/office/drawing/2014/main" id="{A92FD8A7-1DE6-0446-83FC-E1C4084B90D0}"/>
                </a:ext>
              </a:extLst>
            </p:cNvPr>
            <p:cNvSpPr/>
            <p:nvPr/>
          </p:nvSpPr>
          <p:spPr>
            <a:xfrm>
              <a:off x="7930384" y="2645050"/>
              <a:ext cx="53632" cy="25846"/>
            </a:xfrm>
            <a:custGeom>
              <a:avLst/>
              <a:gdLst/>
              <a:ahLst/>
              <a:cxnLst/>
              <a:rect l="l" t="t" r="r" b="b"/>
              <a:pathLst>
                <a:path w="1299" h="626" extrusionOk="0">
                  <a:moveTo>
                    <a:pt x="1173" y="1"/>
                  </a:moveTo>
                  <a:lnTo>
                    <a:pt x="1125" y="10"/>
                  </a:lnTo>
                  <a:lnTo>
                    <a:pt x="87" y="366"/>
                  </a:lnTo>
                  <a:lnTo>
                    <a:pt x="39" y="395"/>
                  </a:lnTo>
                  <a:lnTo>
                    <a:pt x="11" y="433"/>
                  </a:lnTo>
                  <a:lnTo>
                    <a:pt x="1" y="481"/>
                  </a:lnTo>
                  <a:lnTo>
                    <a:pt x="11" y="539"/>
                  </a:lnTo>
                  <a:lnTo>
                    <a:pt x="30" y="577"/>
                  </a:lnTo>
                  <a:lnTo>
                    <a:pt x="78" y="616"/>
                  </a:lnTo>
                  <a:lnTo>
                    <a:pt x="126" y="625"/>
                  </a:lnTo>
                  <a:lnTo>
                    <a:pt x="174" y="616"/>
                  </a:lnTo>
                  <a:lnTo>
                    <a:pt x="1212" y="260"/>
                  </a:lnTo>
                  <a:lnTo>
                    <a:pt x="1260" y="231"/>
                  </a:lnTo>
                  <a:lnTo>
                    <a:pt x="1289" y="193"/>
                  </a:lnTo>
                  <a:lnTo>
                    <a:pt x="1298" y="145"/>
                  </a:lnTo>
                  <a:lnTo>
                    <a:pt x="1289" y="87"/>
                  </a:lnTo>
                  <a:lnTo>
                    <a:pt x="1270" y="49"/>
                  </a:lnTo>
                  <a:lnTo>
                    <a:pt x="1221" y="2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41;p17">
              <a:extLst>
                <a:ext uri="{FF2B5EF4-FFF2-40B4-BE49-F238E27FC236}">
                  <a16:creationId xmlns:a16="http://schemas.microsoft.com/office/drawing/2014/main" id="{E4938A59-B501-E047-B417-EDA9367B16A7}"/>
                </a:ext>
              </a:extLst>
            </p:cNvPr>
            <p:cNvSpPr/>
            <p:nvPr/>
          </p:nvSpPr>
          <p:spPr>
            <a:xfrm>
              <a:off x="7920888" y="2618090"/>
              <a:ext cx="53591" cy="25433"/>
            </a:xfrm>
            <a:custGeom>
              <a:avLst/>
              <a:gdLst/>
              <a:ahLst/>
              <a:cxnLst/>
              <a:rect l="l" t="t" r="r" b="b"/>
              <a:pathLst>
                <a:path w="1298" h="616" extrusionOk="0">
                  <a:moveTo>
                    <a:pt x="1125" y="0"/>
                  </a:moveTo>
                  <a:lnTo>
                    <a:pt x="87" y="365"/>
                  </a:lnTo>
                  <a:lnTo>
                    <a:pt x="48" y="384"/>
                  </a:lnTo>
                  <a:lnTo>
                    <a:pt x="10" y="433"/>
                  </a:lnTo>
                  <a:lnTo>
                    <a:pt x="0" y="481"/>
                  </a:lnTo>
                  <a:lnTo>
                    <a:pt x="10" y="529"/>
                  </a:lnTo>
                  <a:lnTo>
                    <a:pt x="39" y="577"/>
                  </a:lnTo>
                  <a:lnTo>
                    <a:pt x="77" y="606"/>
                  </a:lnTo>
                  <a:lnTo>
                    <a:pt x="125" y="615"/>
                  </a:lnTo>
                  <a:lnTo>
                    <a:pt x="173" y="615"/>
                  </a:lnTo>
                  <a:lnTo>
                    <a:pt x="1211" y="250"/>
                  </a:lnTo>
                  <a:lnTo>
                    <a:pt x="1259" y="221"/>
                  </a:lnTo>
                  <a:lnTo>
                    <a:pt x="1288" y="183"/>
                  </a:lnTo>
                  <a:lnTo>
                    <a:pt x="1298" y="135"/>
                  </a:lnTo>
                  <a:lnTo>
                    <a:pt x="1298" y="87"/>
                  </a:lnTo>
                  <a:lnTo>
                    <a:pt x="1269" y="39"/>
                  </a:lnTo>
                  <a:lnTo>
                    <a:pt x="1230" y="10"/>
                  </a:lnTo>
                  <a:lnTo>
                    <a:pt x="11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42;p17">
              <a:extLst>
                <a:ext uri="{FF2B5EF4-FFF2-40B4-BE49-F238E27FC236}">
                  <a16:creationId xmlns:a16="http://schemas.microsoft.com/office/drawing/2014/main" id="{14EBFDE5-F2F7-984E-9A09-4611C0C96FF3}"/>
                </a:ext>
              </a:extLst>
            </p:cNvPr>
            <p:cNvSpPr/>
            <p:nvPr/>
          </p:nvSpPr>
          <p:spPr>
            <a:xfrm>
              <a:off x="7912549" y="2593856"/>
              <a:ext cx="53591" cy="25433"/>
            </a:xfrm>
            <a:custGeom>
              <a:avLst/>
              <a:gdLst/>
              <a:ahLst/>
              <a:cxnLst/>
              <a:rect l="l" t="t" r="r" b="b"/>
              <a:pathLst>
                <a:path w="1298" h="616" extrusionOk="0">
                  <a:moveTo>
                    <a:pt x="1125" y="1"/>
                  </a:moveTo>
                  <a:lnTo>
                    <a:pt x="87" y="366"/>
                  </a:lnTo>
                  <a:lnTo>
                    <a:pt x="39" y="395"/>
                  </a:lnTo>
                  <a:lnTo>
                    <a:pt x="10" y="433"/>
                  </a:lnTo>
                  <a:lnTo>
                    <a:pt x="0" y="481"/>
                  </a:lnTo>
                  <a:lnTo>
                    <a:pt x="10" y="529"/>
                  </a:lnTo>
                  <a:lnTo>
                    <a:pt x="29" y="577"/>
                  </a:lnTo>
                  <a:lnTo>
                    <a:pt x="77" y="606"/>
                  </a:lnTo>
                  <a:lnTo>
                    <a:pt x="125" y="616"/>
                  </a:lnTo>
                  <a:lnTo>
                    <a:pt x="173" y="616"/>
                  </a:lnTo>
                  <a:lnTo>
                    <a:pt x="1211" y="251"/>
                  </a:lnTo>
                  <a:lnTo>
                    <a:pt x="1259" y="222"/>
                  </a:lnTo>
                  <a:lnTo>
                    <a:pt x="1288" y="183"/>
                  </a:lnTo>
                  <a:lnTo>
                    <a:pt x="1298" y="135"/>
                  </a:lnTo>
                  <a:lnTo>
                    <a:pt x="1288" y="87"/>
                  </a:lnTo>
                  <a:lnTo>
                    <a:pt x="1269" y="39"/>
                  </a:lnTo>
                  <a:lnTo>
                    <a:pt x="1221" y="1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43;p17">
              <a:extLst>
                <a:ext uri="{FF2B5EF4-FFF2-40B4-BE49-F238E27FC236}">
                  <a16:creationId xmlns:a16="http://schemas.microsoft.com/office/drawing/2014/main" id="{0972A8BA-6E4D-8547-B71A-0567CF587981}"/>
                </a:ext>
              </a:extLst>
            </p:cNvPr>
            <p:cNvSpPr/>
            <p:nvPr/>
          </p:nvSpPr>
          <p:spPr>
            <a:xfrm>
              <a:off x="7866515" y="2566896"/>
              <a:ext cx="90502" cy="38521"/>
            </a:xfrm>
            <a:custGeom>
              <a:avLst/>
              <a:gdLst/>
              <a:ahLst/>
              <a:cxnLst/>
              <a:rect l="l" t="t" r="r" b="b"/>
              <a:pathLst>
                <a:path w="2192" h="933" extrusionOk="0">
                  <a:moveTo>
                    <a:pt x="2067" y="0"/>
                  </a:moveTo>
                  <a:lnTo>
                    <a:pt x="2019" y="10"/>
                  </a:lnTo>
                  <a:lnTo>
                    <a:pt x="97" y="673"/>
                  </a:lnTo>
                  <a:lnTo>
                    <a:pt x="49" y="702"/>
                  </a:lnTo>
                  <a:lnTo>
                    <a:pt x="20" y="740"/>
                  </a:lnTo>
                  <a:lnTo>
                    <a:pt x="1" y="788"/>
                  </a:lnTo>
                  <a:lnTo>
                    <a:pt x="10" y="836"/>
                  </a:lnTo>
                  <a:lnTo>
                    <a:pt x="39" y="884"/>
                  </a:lnTo>
                  <a:lnTo>
                    <a:pt x="77" y="913"/>
                  </a:lnTo>
                  <a:lnTo>
                    <a:pt x="126" y="933"/>
                  </a:lnTo>
                  <a:lnTo>
                    <a:pt x="183" y="923"/>
                  </a:lnTo>
                  <a:lnTo>
                    <a:pt x="2105" y="260"/>
                  </a:lnTo>
                  <a:lnTo>
                    <a:pt x="2144" y="231"/>
                  </a:lnTo>
                  <a:lnTo>
                    <a:pt x="2173" y="193"/>
                  </a:lnTo>
                  <a:lnTo>
                    <a:pt x="2192" y="144"/>
                  </a:lnTo>
                  <a:lnTo>
                    <a:pt x="2182" y="87"/>
                  </a:lnTo>
                  <a:lnTo>
                    <a:pt x="2153" y="48"/>
                  </a:lnTo>
                  <a:lnTo>
                    <a:pt x="2115" y="10"/>
                  </a:lnTo>
                  <a:lnTo>
                    <a:pt x="20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44;p17">
              <a:extLst>
                <a:ext uri="{FF2B5EF4-FFF2-40B4-BE49-F238E27FC236}">
                  <a16:creationId xmlns:a16="http://schemas.microsoft.com/office/drawing/2014/main" id="{DA69F86D-CB07-5546-9732-DF48201A8F0F}"/>
                </a:ext>
              </a:extLst>
            </p:cNvPr>
            <p:cNvSpPr/>
            <p:nvPr/>
          </p:nvSpPr>
          <p:spPr>
            <a:xfrm>
              <a:off x="7894300" y="2541093"/>
              <a:ext cx="53591" cy="25846"/>
            </a:xfrm>
            <a:custGeom>
              <a:avLst/>
              <a:gdLst/>
              <a:ahLst/>
              <a:cxnLst/>
              <a:rect l="l" t="t" r="r" b="b"/>
              <a:pathLst>
                <a:path w="1298" h="626" extrusionOk="0">
                  <a:moveTo>
                    <a:pt x="1182" y="1"/>
                  </a:moveTo>
                  <a:lnTo>
                    <a:pt x="1125" y="10"/>
                  </a:lnTo>
                  <a:lnTo>
                    <a:pt x="87" y="366"/>
                  </a:lnTo>
                  <a:lnTo>
                    <a:pt x="48" y="395"/>
                  </a:lnTo>
                  <a:lnTo>
                    <a:pt x="10" y="433"/>
                  </a:lnTo>
                  <a:lnTo>
                    <a:pt x="0" y="481"/>
                  </a:lnTo>
                  <a:lnTo>
                    <a:pt x="10" y="539"/>
                  </a:lnTo>
                  <a:lnTo>
                    <a:pt x="39" y="577"/>
                  </a:lnTo>
                  <a:lnTo>
                    <a:pt x="77" y="616"/>
                  </a:lnTo>
                  <a:lnTo>
                    <a:pt x="125" y="625"/>
                  </a:lnTo>
                  <a:lnTo>
                    <a:pt x="173" y="616"/>
                  </a:lnTo>
                  <a:lnTo>
                    <a:pt x="1211" y="260"/>
                  </a:lnTo>
                  <a:lnTo>
                    <a:pt x="1259" y="231"/>
                  </a:lnTo>
                  <a:lnTo>
                    <a:pt x="1288" y="193"/>
                  </a:lnTo>
                  <a:lnTo>
                    <a:pt x="1298" y="145"/>
                  </a:lnTo>
                  <a:lnTo>
                    <a:pt x="1298" y="87"/>
                  </a:lnTo>
                  <a:lnTo>
                    <a:pt x="1269" y="49"/>
                  </a:lnTo>
                  <a:lnTo>
                    <a:pt x="1230" y="20"/>
                  </a:lnTo>
                  <a:lnTo>
                    <a:pt x="11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45;p17">
              <a:extLst>
                <a:ext uri="{FF2B5EF4-FFF2-40B4-BE49-F238E27FC236}">
                  <a16:creationId xmlns:a16="http://schemas.microsoft.com/office/drawing/2014/main" id="{4F9C7918-C0FB-D945-A7B1-85101B6F6B83}"/>
                </a:ext>
              </a:extLst>
            </p:cNvPr>
            <p:cNvSpPr/>
            <p:nvPr/>
          </p:nvSpPr>
          <p:spPr>
            <a:xfrm>
              <a:off x="7885548" y="2515289"/>
              <a:ext cx="53632" cy="25846"/>
            </a:xfrm>
            <a:custGeom>
              <a:avLst/>
              <a:gdLst/>
              <a:ahLst/>
              <a:cxnLst/>
              <a:rect l="l" t="t" r="r" b="b"/>
              <a:pathLst>
                <a:path w="1299" h="626" extrusionOk="0">
                  <a:moveTo>
                    <a:pt x="1173" y="1"/>
                  </a:moveTo>
                  <a:lnTo>
                    <a:pt x="1125" y="11"/>
                  </a:lnTo>
                  <a:lnTo>
                    <a:pt x="87" y="366"/>
                  </a:lnTo>
                  <a:lnTo>
                    <a:pt x="39" y="395"/>
                  </a:lnTo>
                  <a:lnTo>
                    <a:pt x="11" y="433"/>
                  </a:lnTo>
                  <a:lnTo>
                    <a:pt x="1" y="481"/>
                  </a:lnTo>
                  <a:lnTo>
                    <a:pt x="1" y="539"/>
                  </a:lnTo>
                  <a:lnTo>
                    <a:pt x="30" y="587"/>
                  </a:lnTo>
                  <a:lnTo>
                    <a:pt x="68" y="616"/>
                  </a:lnTo>
                  <a:lnTo>
                    <a:pt x="116" y="626"/>
                  </a:lnTo>
                  <a:lnTo>
                    <a:pt x="174" y="616"/>
                  </a:lnTo>
                  <a:lnTo>
                    <a:pt x="1212" y="260"/>
                  </a:lnTo>
                  <a:lnTo>
                    <a:pt x="1250" y="232"/>
                  </a:lnTo>
                  <a:lnTo>
                    <a:pt x="1279" y="193"/>
                  </a:lnTo>
                  <a:lnTo>
                    <a:pt x="1298" y="145"/>
                  </a:lnTo>
                  <a:lnTo>
                    <a:pt x="1289" y="97"/>
                  </a:lnTo>
                  <a:lnTo>
                    <a:pt x="1260" y="49"/>
                  </a:lnTo>
                  <a:lnTo>
                    <a:pt x="1221" y="2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46;p17">
              <a:extLst>
                <a:ext uri="{FF2B5EF4-FFF2-40B4-BE49-F238E27FC236}">
                  <a16:creationId xmlns:a16="http://schemas.microsoft.com/office/drawing/2014/main" id="{AFB54BE2-8D73-5D4A-98CA-12ACA6B3DCE6}"/>
                </a:ext>
              </a:extLst>
            </p:cNvPr>
            <p:cNvSpPr/>
            <p:nvPr/>
          </p:nvSpPr>
          <p:spPr>
            <a:xfrm>
              <a:off x="7876052" y="2488330"/>
              <a:ext cx="53591" cy="25433"/>
            </a:xfrm>
            <a:custGeom>
              <a:avLst/>
              <a:gdLst/>
              <a:ahLst/>
              <a:cxnLst/>
              <a:rect l="l" t="t" r="r" b="b"/>
              <a:pathLst>
                <a:path w="1298" h="616" extrusionOk="0">
                  <a:moveTo>
                    <a:pt x="1125" y="0"/>
                  </a:moveTo>
                  <a:lnTo>
                    <a:pt x="87" y="366"/>
                  </a:lnTo>
                  <a:lnTo>
                    <a:pt x="39" y="394"/>
                  </a:lnTo>
                  <a:lnTo>
                    <a:pt x="10" y="433"/>
                  </a:lnTo>
                  <a:lnTo>
                    <a:pt x="0" y="481"/>
                  </a:lnTo>
                  <a:lnTo>
                    <a:pt x="10" y="529"/>
                  </a:lnTo>
                  <a:lnTo>
                    <a:pt x="29" y="577"/>
                  </a:lnTo>
                  <a:lnTo>
                    <a:pt x="68" y="606"/>
                  </a:lnTo>
                  <a:lnTo>
                    <a:pt x="125" y="615"/>
                  </a:lnTo>
                  <a:lnTo>
                    <a:pt x="173" y="615"/>
                  </a:lnTo>
                  <a:lnTo>
                    <a:pt x="1211" y="250"/>
                  </a:lnTo>
                  <a:lnTo>
                    <a:pt x="1250" y="221"/>
                  </a:lnTo>
                  <a:lnTo>
                    <a:pt x="1288" y="183"/>
                  </a:lnTo>
                  <a:lnTo>
                    <a:pt x="1298" y="135"/>
                  </a:lnTo>
                  <a:lnTo>
                    <a:pt x="1288" y="87"/>
                  </a:lnTo>
                  <a:lnTo>
                    <a:pt x="1259" y="39"/>
                  </a:lnTo>
                  <a:lnTo>
                    <a:pt x="1221" y="1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47;p17">
              <a:extLst>
                <a:ext uri="{FF2B5EF4-FFF2-40B4-BE49-F238E27FC236}">
                  <a16:creationId xmlns:a16="http://schemas.microsoft.com/office/drawing/2014/main" id="{96511296-79D3-9F44-8220-A89B70A4ADEE}"/>
                </a:ext>
              </a:extLst>
            </p:cNvPr>
            <p:cNvSpPr/>
            <p:nvPr/>
          </p:nvSpPr>
          <p:spPr>
            <a:xfrm>
              <a:off x="7867712" y="2464137"/>
              <a:ext cx="53591" cy="25433"/>
            </a:xfrm>
            <a:custGeom>
              <a:avLst/>
              <a:gdLst/>
              <a:ahLst/>
              <a:cxnLst/>
              <a:rect l="l" t="t" r="r" b="b"/>
              <a:pathLst>
                <a:path w="1298" h="616" extrusionOk="0">
                  <a:moveTo>
                    <a:pt x="1125" y="0"/>
                  </a:moveTo>
                  <a:lnTo>
                    <a:pt x="87" y="365"/>
                  </a:lnTo>
                  <a:lnTo>
                    <a:pt x="39" y="394"/>
                  </a:lnTo>
                  <a:lnTo>
                    <a:pt x="10" y="433"/>
                  </a:lnTo>
                  <a:lnTo>
                    <a:pt x="0" y="481"/>
                  </a:lnTo>
                  <a:lnTo>
                    <a:pt x="0" y="529"/>
                  </a:lnTo>
                  <a:lnTo>
                    <a:pt x="29" y="577"/>
                  </a:lnTo>
                  <a:lnTo>
                    <a:pt x="68" y="606"/>
                  </a:lnTo>
                  <a:lnTo>
                    <a:pt x="116" y="615"/>
                  </a:lnTo>
                  <a:lnTo>
                    <a:pt x="173" y="615"/>
                  </a:lnTo>
                  <a:lnTo>
                    <a:pt x="1211" y="250"/>
                  </a:lnTo>
                  <a:lnTo>
                    <a:pt x="1250" y="231"/>
                  </a:lnTo>
                  <a:lnTo>
                    <a:pt x="1288" y="183"/>
                  </a:lnTo>
                  <a:lnTo>
                    <a:pt x="1298" y="135"/>
                  </a:lnTo>
                  <a:lnTo>
                    <a:pt x="1288" y="87"/>
                  </a:lnTo>
                  <a:lnTo>
                    <a:pt x="1259" y="39"/>
                  </a:lnTo>
                  <a:lnTo>
                    <a:pt x="1221" y="10"/>
                  </a:lnTo>
                  <a:lnTo>
                    <a:pt x="11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48;p17">
              <a:extLst>
                <a:ext uri="{FF2B5EF4-FFF2-40B4-BE49-F238E27FC236}">
                  <a16:creationId xmlns:a16="http://schemas.microsoft.com/office/drawing/2014/main" id="{05AAB23C-3B03-B44F-A47A-56CFD7AC73A9}"/>
                </a:ext>
              </a:extLst>
            </p:cNvPr>
            <p:cNvSpPr/>
            <p:nvPr/>
          </p:nvSpPr>
          <p:spPr>
            <a:xfrm>
              <a:off x="7821679" y="2437136"/>
              <a:ext cx="90131" cy="38521"/>
            </a:xfrm>
            <a:custGeom>
              <a:avLst/>
              <a:gdLst/>
              <a:ahLst/>
              <a:cxnLst/>
              <a:rect l="l" t="t" r="r" b="b"/>
              <a:pathLst>
                <a:path w="2183" h="933" extrusionOk="0">
                  <a:moveTo>
                    <a:pt x="2067" y="1"/>
                  </a:moveTo>
                  <a:lnTo>
                    <a:pt x="2009" y="10"/>
                  </a:lnTo>
                  <a:lnTo>
                    <a:pt x="87" y="673"/>
                  </a:lnTo>
                  <a:lnTo>
                    <a:pt x="49" y="702"/>
                  </a:lnTo>
                  <a:lnTo>
                    <a:pt x="20" y="741"/>
                  </a:lnTo>
                  <a:lnTo>
                    <a:pt x="1" y="789"/>
                  </a:lnTo>
                  <a:lnTo>
                    <a:pt x="10" y="837"/>
                  </a:lnTo>
                  <a:lnTo>
                    <a:pt x="39" y="885"/>
                  </a:lnTo>
                  <a:lnTo>
                    <a:pt x="77" y="914"/>
                  </a:lnTo>
                  <a:lnTo>
                    <a:pt x="126" y="933"/>
                  </a:lnTo>
                  <a:lnTo>
                    <a:pt x="174" y="923"/>
                  </a:lnTo>
                  <a:lnTo>
                    <a:pt x="2096" y="260"/>
                  </a:lnTo>
                  <a:lnTo>
                    <a:pt x="2144" y="231"/>
                  </a:lnTo>
                  <a:lnTo>
                    <a:pt x="2173" y="193"/>
                  </a:lnTo>
                  <a:lnTo>
                    <a:pt x="2182" y="145"/>
                  </a:lnTo>
                  <a:lnTo>
                    <a:pt x="2182" y="87"/>
                  </a:lnTo>
                  <a:lnTo>
                    <a:pt x="2153" y="49"/>
                  </a:lnTo>
                  <a:lnTo>
                    <a:pt x="2115" y="10"/>
                  </a:lnTo>
                  <a:lnTo>
                    <a:pt x="20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49;p17">
              <a:extLst>
                <a:ext uri="{FF2B5EF4-FFF2-40B4-BE49-F238E27FC236}">
                  <a16:creationId xmlns:a16="http://schemas.microsoft.com/office/drawing/2014/main" id="{20CA3999-860F-C747-A63B-0E815C954541}"/>
                </a:ext>
              </a:extLst>
            </p:cNvPr>
            <p:cNvSpPr/>
            <p:nvPr/>
          </p:nvSpPr>
          <p:spPr>
            <a:xfrm>
              <a:off x="7849464" y="2411332"/>
              <a:ext cx="53591" cy="25846"/>
            </a:xfrm>
            <a:custGeom>
              <a:avLst/>
              <a:gdLst/>
              <a:ahLst/>
              <a:cxnLst/>
              <a:rect l="l" t="t" r="r" b="b"/>
              <a:pathLst>
                <a:path w="1298" h="626" extrusionOk="0">
                  <a:moveTo>
                    <a:pt x="1173" y="1"/>
                  </a:moveTo>
                  <a:lnTo>
                    <a:pt x="1125" y="11"/>
                  </a:lnTo>
                  <a:lnTo>
                    <a:pt x="87" y="366"/>
                  </a:lnTo>
                  <a:lnTo>
                    <a:pt x="39" y="395"/>
                  </a:lnTo>
                  <a:lnTo>
                    <a:pt x="10" y="433"/>
                  </a:lnTo>
                  <a:lnTo>
                    <a:pt x="0" y="481"/>
                  </a:lnTo>
                  <a:lnTo>
                    <a:pt x="10" y="539"/>
                  </a:lnTo>
                  <a:lnTo>
                    <a:pt x="29" y="578"/>
                  </a:lnTo>
                  <a:lnTo>
                    <a:pt x="68" y="616"/>
                  </a:lnTo>
                  <a:lnTo>
                    <a:pt x="125" y="626"/>
                  </a:lnTo>
                  <a:lnTo>
                    <a:pt x="173" y="616"/>
                  </a:lnTo>
                  <a:lnTo>
                    <a:pt x="1211" y="260"/>
                  </a:lnTo>
                  <a:lnTo>
                    <a:pt x="1250" y="232"/>
                  </a:lnTo>
                  <a:lnTo>
                    <a:pt x="1288" y="193"/>
                  </a:lnTo>
                  <a:lnTo>
                    <a:pt x="1298" y="145"/>
                  </a:lnTo>
                  <a:lnTo>
                    <a:pt x="1288" y="87"/>
                  </a:lnTo>
                  <a:lnTo>
                    <a:pt x="1259" y="49"/>
                  </a:lnTo>
                  <a:lnTo>
                    <a:pt x="1221" y="2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50;p17">
              <a:extLst>
                <a:ext uri="{FF2B5EF4-FFF2-40B4-BE49-F238E27FC236}">
                  <a16:creationId xmlns:a16="http://schemas.microsoft.com/office/drawing/2014/main" id="{60823B9D-BFAA-3C43-A32C-7563713A9566}"/>
                </a:ext>
              </a:extLst>
            </p:cNvPr>
            <p:cNvSpPr/>
            <p:nvPr/>
          </p:nvSpPr>
          <p:spPr>
            <a:xfrm>
              <a:off x="7840340" y="2385570"/>
              <a:ext cx="53591" cy="25805"/>
            </a:xfrm>
            <a:custGeom>
              <a:avLst/>
              <a:gdLst/>
              <a:ahLst/>
              <a:cxnLst/>
              <a:rect l="l" t="t" r="r" b="b"/>
              <a:pathLst>
                <a:path w="1298" h="625" extrusionOk="0">
                  <a:moveTo>
                    <a:pt x="1182" y="0"/>
                  </a:moveTo>
                  <a:lnTo>
                    <a:pt x="1125" y="10"/>
                  </a:lnTo>
                  <a:lnTo>
                    <a:pt x="87" y="375"/>
                  </a:lnTo>
                  <a:lnTo>
                    <a:pt x="48" y="394"/>
                  </a:lnTo>
                  <a:lnTo>
                    <a:pt x="20" y="433"/>
                  </a:lnTo>
                  <a:lnTo>
                    <a:pt x="0" y="490"/>
                  </a:lnTo>
                  <a:lnTo>
                    <a:pt x="10" y="538"/>
                  </a:lnTo>
                  <a:lnTo>
                    <a:pt x="39" y="586"/>
                  </a:lnTo>
                  <a:lnTo>
                    <a:pt x="77" y="615"/>
                  </a:lnTo>
                  <a:lnTo>
                    <a:pt x="125" y="625"/>
                  </a:lnTo>
                  <a:lnTo>
                    <a:pt x="173" y="615"/>
                  </a:lnTo>
                  <a:lnTo>
                    <a:pt x="1211" y="260"/>
                  </a:lnTo>
                  <a:lnTo>
                    <a:pt x="1259" y="231"/>
                  </a:lnTo>
                  <a:lnTo>
                    <a:pt x="1288" y="192"/>
                  </a:lnTo>
                  <a:lnTo>
                    <a:pt x="1298" y="144"/>
                  </a:lnTo>
                  <a:lnTo>
                    <a:pt x="1298" y="96"/>
                  </a:lnTo>
                  <a:lnTo>
                    <a:pt x="1269" y="48"/>
                  </a:lnTo>
                  <a:lnTo>
                    <a:pt x="1230" y="19"/>
                  </a:lnTo>
                  <a:lnTo>
                    <a:pt x="11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51;p17">
              <a:extLst>
                <a:ext uri="{FF2B5EF4-FFF2-40B4-BE49-F238E27FC236}">
                  <a16:creationId xmlns:a16="http://schemas.microsoft.com/office/drawing/2014/main" id="{FA5BF808-9B2D-E64F-9AA0-71CA8E6D3A26}"/>
                </a:ext>
              </a:extLst>
            </p:cNvPr>
            <p:cNvSpPr/>
            <p:nvPr/>
          </p:nvSpPr>
          <p:spPr>
            <a:xfrm>
              <a:off x="7831216" y="2358569"/>
              <a:ext cx="53591" cy="25433"/>
            </a:xfrm>
            <a:custGeom>
              <a:avLst/>
              <a:gdLst/>
              <a:ahLst/>
              <a:cxnLst/>
              <a:rect l="l" t="t" r="r" b="b"/>
              <a:pathLst>
                <a:path w="1298" h="616" extrusionOk="0">
                  <a:moveTo>
                    <a:pt x="1125" y="1"/>
                  </a:moveTo>
                  <a:lnTo>
                    <a:pt x="87" y="366"/>
                  </a:lnTo>
                  <a:lnTo>
                    <a:pt x="39" y="395"/>
                  </a:lnTo>
                  <a:lnTo>
                    <a:pt x="10" y="433"/>
                  </a:lnTo>
                  <a:lnTo>
                    <a:pt x="0" y="481"/>
                  </a:lnTo>
                  <a:lnTo>
                    <a:pt x="0" y="529"/>
                  </a:lnTo>
                  <a:lnTo>
                    <a:pt x="29" y="577"/>
                  </a:lnTo>
                  <a:lnTo>
                    <a:pt x="68" y="606"/>
                  </a:lnTo>
                  <a:lnTo>
                    <a:pt x="116" y="616"/>
                  </a:lnTo>
                  <a:lnTo>
                    <a:pt x="173" y="616"/>
                  </a:lnTo>
                  <a:lnTo>
                    <a:pt x="1211" y="251"/>
                  </a:lnTo>
                  <a:lnTo>
                    <a:pt x="1250" y="222"/>
                  </a:lnTo>
                  <a:lnTo>
                    <a:pt x="1278" y="183"/>
                  </a:lnTo>
                  <a:lnTo>
                    <a:pt x="1298" y="135"/>
                  </a:lnTo>
                  <a:lnTo>
                    <a:pt x="1288" y="87"/>
                  </a:lnTo>
                  <a:lnTo>
                    <a:pt x="1259" y="39"/>
                  </a:lnTo>
                  <a:lnTo>
                    <a:pt x="1221" y="10"/>
                  </a:lnTo>
                  <a:lnTo>
                    <a:pt x="11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52;p17">
              <a:extLst>
                <a:ext uri="{FF2B5EF4-FFF2-40B4-BE49-F238E27FC236}">
                  <a16:creationId xmlns:a16="http://schemas.microsoft.com/office/drawing/2014/main" id="{59365CE2-ADA3-9B4E-8AB9-18C3BD9B0757}"/>
                </a:ext>
              </a:extLst>
            </p:cNvPr>
            <p:cNvSpPr/>
            <p:nvPr/>
          </p:nvSpPr>
          <p:spPr>
            <a:xfrm>
              <a:off x="7822463" y="2334376"/>
              <a:ext cx="54004" cy="25433"/>
            </a:xfrm>
            <a:custGeom>
              <a:avLst/>
              <a:gdLst/>
              <a:ahLst/>
              <a:cxnLst/>
              <a:rect l="l" t="t" r="r" b="b"/>
              <a:pathLst>
                <a:path w="1308" h="616" extrusionOk="0">
                  <a:moveTo>
                    <a:pt x="1183" y="0"/>
                  </a:moveTo>
                  <a:lnTo>
                    <a:pt x="1125" y="10"/>
                  </a:lnTo>
                  <a:lnTo>
                    <a:pt x="97" y="366"/>
                  </a:lnTo>
                  <a:lnTo>
                    <a:pt x="49" y="395"/>
                  </a:lnTo>
                  <a:lnTo>
                    <a:pt x="20" y="433"/>
                  </a:lnTo>
                  <a:lnTo>
                    <a:pt x="1" y="481"/>
                  </a:lnTo>
                  <a:lnTo>
                    <a:pt x="10" y="529"/>
                  </a:lnTo>
                  <a:lnTo>
                    <a:pt x="39" y="577"/>
                  </a:lnTo>
                  <a:lnTo>
                    <a:pt x="78" y="606"/>
                  </a:lnTo>
                  <a:lnTo>
                    <a:pt x="126" y="616"/>
                  </a:lnTo>
                  <a:lnTo>
                    <a:pt x="174" y="616"/>
                  </a:lnTo>
                  <a:lnTo>
                    <a:pt x="1212" y="250"/>
                  </a:lnTo>
                  <a:lnTo>
                    <a:pt x="1260" y="231"/>
                  </a:lnTo>
                  <a:lnTo>
                    <a:pt x="1289" y="183"/>
                  </a:lnTo>
                  <a:lnTo>
                    <a:pt x="1308" y="135"/>
                  </a:lnTo>
                  <a:lnTo>
                    <a:pt x="1298" y="87"/>
                  </a:lnTo>
                  <a:lnTo>
                    <a:pt x="1269" y="39"/>
                  </a:lnTo>
                  <a:lnTo>
                    <a:pt x="1231" y="10"/>
                  </a:lnTo>
                  <a:lnTo>
                    <a:pt x="11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53;p17">
              <a:extLst>
                <a:ext uri="{FF2B5EF4-FFF2-40B4-BE49-F238E27FC236}">
                  <a16:creationId xmlns:a16="http://schemas.microsoft.com/office/drawing/2014/main" id="{F716BF0D-B98D-294C-BBC7-DF2887A7F0A4}"/>
                </a:ext>
              </a:extLst>
            </p:cNvPr>
            <p:cNvSpPr/>
            <p:nvPr/>
          </p:nvSpPr>
          <p:spPr>
            <a:xfrm>
              <a:off x="6243697" y="2064575"/>
              <a:ext cx="853536" cy="1270582"/>
            </a:xfrm>
            <a:custGeom>
              <a:avLst/>
              <a:gdLst/>
              <a:ahLst/>
              <a:cxnLst/>
              <a:rect l="l" t="t" r="r" b="b"/>
              <a:pathLst>
                <a:path w="20673" h="30774" extrusionOk="0">
                  <a:moveTo>
                    <a:pt x="15733" y="0"/>
                  </a:moveTo>
                  <a:lnTo>
                    <a:pt x="15656" y="10"/>
                  </a:lnTo>
                  <a:lnTo>
                    <a:pt x="15589" y="29"/>
                  </a:lnTo>
                  <a:lnTo>
                    <a:pt x="15521" y="58"/>
                  </a:lnTo>
                  <a:lnTo>
                    <a:pt x="15454" y="87"/>
                  </a:lnTo>
                  <a:lnTo>
                    <a:pt x="15387" y="125"/>
                  </a:lnTo>
                  <a:lnTo>
                    <a:pt x="15319" y="164"/>
                  </a:lnTo>
                  <a:lnTo>
                    <a:pt x="15262" y="212"/>
                  </a:lnTo>
                  <a:lnTo>
                    <a:pt x="15214" y="269"/>
                  </a:lnTo>
                  <a:lnTo>
                    <a:pt x="15166" y="327"/>
                  </a:lnTo>
                  <a:lnTo>
                    <a:pt x="15127" y="394"/>
                  </a:lnTo>
                  <a:lnTo>
                    <a:pt x="96" y="27189"/>
                  </a:lnTo>
                  <a:lnTo>
                    <a:pt x="67" y="27266"/>
                  </a:lnTo>
                  <a:lnTo>
                    <a:pt x="39" y="27333"/>
                  </a:lnTo>
                  <a:lnTo>
                    <a:pt x="19" y="27410"/>
                  </a:lnTo>
                  <a:lnTo>
                    <a:pt x="0" y="27487"/>
                  </a:lnTo>
                  <a:lnTo>
                    <a:pt x="0" y="27564"/>
                  </a:lnTo>
                  <a:lnTo>
                    <a:pt x="0" y="27631"/>
                  </a:lnTo>
                  <a:lnTo>
                    <a:pt x="10" y="27708"/>
                  </a:lnTo>
                  <a:lnTo>
                    <a:pt x="29" y="27775"/>
                  </a:lnTo>
                  <a:lnTo>
                    <a:pt x="48" y="27852"/>
                  </a:lnTo>
                  <a:lnTo>
                    <a:pt x="77" y="27919"/>
                  </a:lnTo>
                  <a:lnTo>
                    <a:pt x="115" y="27986"/>
                  </a:lnTo>
                  <a:lnTo>
                    <a:pt x="164" y="28044"/>
                  </a:lnTo>
                  <a:lnTo>
                    <a:pt x="212" y="28102"/>
                  </a:lnTo>
                  <a:lnTo>
                    <a:pt x="260" y="28159"/>
                  </a:lnTo>
                  <a:lnTo>
                    <a:pt x="327" y="28207"/>
                  </a:lnTo>
                  <a:lnTo>
                    <a:pt x="394" y="28246"/>
                  </a:lnTo>
                  <a:lnTo>
                    <a:pt x="4623" y="30668"/>
                  </a:lnTo>
                  <a:lnTo>
                    <a:pt x="4690" y="30706"/>
                  </a:lnTo>
                  <a:lnTo>
                    <a:pt x="4767" y="30735"/>
                  </a:lnTo>
                  <a:lnTo>
                    <a:pt x="4834" y="30754"/>
                  </a:lnTo>
                  <a:lnTo>
                    <a:pt x="4911" y="30764"/>
                  </a:lnTo>
                  <a:lnTo>
                    <a:pt x="4988" y="30773"/>
                  </a:lnTo>
                  <a:lnTo>
                    <a:pt x="5065" y="30773"/>
                  </a:lnTo>
                  <a:lnTo>
                    <a:pt x="5142" y="30764"/>
                  </a:lnTo>
                  <a:lnTo>
                    <a:pt x="5219" y="30745"/>
                  </a:lnTo>
                  <a:lnTo>
                    <a:pt x="5286" y="30716"/>
                  </a:lnTo>
                  <a:lnTo>
                    <a:pt x="5353" y="30687"/>
                  </a:lnTo>
                  <a:lnTo>
                    <a:pt x="5421" y="30649"/>
                  </a:lnTo>
                  <a:lnTo>
                    <a:pt x="5478" y="30610"/>
                  </a:lnTo>
                  <a:lnTo>
                    <a:pt x="5545" y="30552"/>
                  </a:lnTo>
                  <a:lnTo>
                    <a:pt x="5594" y="30504"/>
                  </a:lnTo>
                  <a:lnTo>
                    <a:pt x="5642" y="30437"/>
                  </a:lnTo>
                  <a:lnTo>
                    <a:pt x="5690" y="30370"/>
                  </a:lnTo>
                  <a:lnTo>
                    <a:pt x="20577" y="3412"/>
                  </a:lnTo>
                  <a:lnTo>
                    <a:pt x="20615" y="3345"/>
                  </a:lnTo>
                  <a:lnTo>
                    <a:pt x="20644" y="3268"/>
                  </a:lnTo>
                  <a:lnTo>
                    <a:pt x="20663" y="3201"/>
                  </a:lnTo>
                  <a:lnTo>
                    <a:pt x="20673" y="3124"/>
                  </a:lnTo>
                  <a:lnTo>
                    <a:pt x="20673" y="3047"/>
                  </a:lnTo>
                  <a:lnTo>
                    <a:pt x="20673" y="2970"/>
                  </a:lnTo>
                  <a:lnTo>
                    <a:pt x="20663" y="2893"/>
                  </a:lnTo>
                  <a:lnTo>
                    <a:pt x="20644" y="2826"/>
                  </a:lnTo>
                  <a:lnTo>
                    <a:pt x="20625" y="2759"/>
                  </a:lnTo>
                  <a:lnTo>
                    <a:pt x="20586" y="2682"/>
                  </a:lnTo>
                  <a:lnTo>
                    <a:pt x="20548" y="2624"/>
                  </a:lnTo>
                  <a:lnTo>
                    <a:pt x="20509" y="2557"/>
                  </a:lnTo>
                  <a:lnTo>
                    <a:pt x="20461" y="2499"/>
                  </a:lnTo>
                  <a:lnTo>
                    <a:pt x="20404" y="2451"/>
                  </a:lnTo>
                  <a:lnTo>
                    <a:pt x="20336" y="2403"/>
                  </a:lnTo>
                  <a:lnTo>
                    <a:pt x="20269" y="2364"/>
                  </a:lnTo>
                  <a:lnTo>
                    <a:pt x="16175" y="96"/>
                  </a:lnTo>
                  <a:lnTo>
                    <a:pt x="16108" y="58"/>
                  </a:lnTo>
                  <a:lnTo>
                    <a:pt x="16031" y="39"/>
                  </a:lnTo>
                  <a:lnTo>
                    <a:pt x="15954" y="19"/>
                  </a:lnTo>
                  <a:lnTo>
                    <a:pt x="158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54;p17">
              <a:extLst>
                <a:ext uri="{FF2B5EF4-FFF2-40B4-BE49-F238E27FC236}">
                  <a16:creationId xmlns:a16="http://schemas.microsoft.com/office/drawing/2014/main" id="{0F961BFD-2BD4-9B4C-ADDB-7536481CDAFF}"/>
                </a:ext>
              </a:extLst>
            </p:cNvPr>
            <p:cNvSpPr/>
            <p:nvPr/>
          </p:nvSpPr>
          <p:spPr>
            <a:xfrm>
              <a:off x="6840441" y="2173280"/>
              <a:ext cx="83772" cy="51609"/>
            </a:xfrm>
            <a:custGeom>
              <a:avLst/>
              <a:gdLst/>
              <a:ahLst/>
              <a:cxnLst/>
              <a:rect l="l" t="t" r="r" b="b"/>
              <a:pathLst>
                <a:path w="2029" h="1250" extrusionOk="0">
                  <a:moveTo>
                    <a:pt x="97" y="1"/>
                  </a:moveTo>
                  <a:lnTo>
                    <a:pt x="49" y="29"/>
                  </a:lnTo>
                  <a:lnTo>
                    <a:pt x="10" y="68"/>
                  </a:lnTo>
                  <a:lnTo>
                    <a:pt x="1" y="116"/>
                  </a:lnTo>
                  <a:lnTo>
                    <a:pt x="1" y="164"/>
                  </a:lnTo>
                  <a:lnTo>
                    <a:pt x="20" y="212"/>
                  </a:lnTo>
                  <a:lnTo>
                    <a:pt x="68" y="241"/>
                  </a:lnTo>
                  <a:lnTo>
                    <a:pt x="1836" y="1240"/>
                  </a:lnTo>
                  <a:lnTo>
                    <a:pt x="1884" y="1250"/>
                  </a:lnTo>
                  <a:lnTo>
                    <a:pt x="1942" y="1250"/>
                  </a:lnTo>
                  <a:lnTo>
                    <a:pt x="1980" y="1231"/>
                  </a:lnTo>
                  <a:lnTo>
                    <a:pt x="2019" y="1192"/>
                  </a:lnTo>
                  <a:lnTo>
                    <a:pt x="2028" y="1135"/>
                  </a:lnTo>
                  <a:lnTo>
                    <a:pt x="2028" y="1087"/>
                  </a:lnTo>
                  <a:lnTo>
                    <a:pt x="2009" y="1039"/>
                  </a:lnTo>
                  <a:lnTo>
                    <a:pt x="1961" y="1010"/>
                  </a:lnTo>
                  <a:lnTo>
                    <a:pt x="193" y="1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55;p17">
              <a:extLst>
                <a:ext uri="{FF2B5EF4-FFF2-40B4-BE49-F238E27FC236}">
                  <a16:creationId xmlns:a16="http://schemas.microsoft.com/office/drawing/2014/main" id="{D85B3804-4828-C441-9445-7959D84661A9}"/>
                </a:ext>
              </a:extLst>
            </p:cNvPr>
            <p:cNvSpPr/>
            <p:nvPr/>
          </p:nvSpPr>
          <p:spPr>
            <a:xfrm>
              <a:off x="6826940" y="2197101"/>
              <a:ext cx="50453" cy="32947"/>
            </a:xfrm>
            <a:custGeom>
              <a:avLst/>
              <a:gdLst/>
              <a:ahLst/>
              <a:cxnLst/>
              <a:rect l="l" t="t" r="r" b="b"/>
              <a:pathLst>
                <a:path w="1222" h="798" extrusionOk="0">
                  <a:moveTo>
                    <a:pt x="97" y="0"/>
                  </a:moveTo>
                  <a:lnTo>
                    <a:pt x="49" y="19"/>
                  </a:lnTo>
                  <a:lnTo>
                    <a:pt x="20" y="58"/>
                  </a:lnTo>
                  <a:lnTo>
                    <a:pt x="1" y="116"/>
                  </a:lnTo>
                  <a:lnTo>
                    <a:pt x="10" y="164"/>
                  </a:lnTo>
                  <a:lnTo>
                    <a:pt x="30" y="212"/>
                  </a:lnTo>
                  <a:lnTo>
                    <a:pt x="68" y="240"/>
                  </a:lnTo>
                  <a:lnTo>
                    <a:pt x="1029" y="779"/>
                  </a:lnTo>
                  <a:lnTo>
                    <a:pt x="1077" y="798"/>
                  </a:lnTo>
                  <a:lnTo>
                    <a:pt x="1125" y="788"/>
                  </a:lnTo>
                  <a:lnTo>
                    <a:pt x="1173" y="769"/>
                  </a:lnTo>
                  <a:lnTo>
                    <a:pt x="1202" y="731"/>
                  </a:lnTo>
                  <a:lnTo>
                    <a:pt x="1221" y="683"/>
                  </a:lnTo>
                  <a:lnTo>
                    <a:pt x="1212" y="625"/>
                  </a:lnTo>
                  <a:lnTo>
                    <a:pt x="1192" y="586"/>
                  </a:lnTo>
                  <a:lnTo>
                    <a:pt x="1154" y="548"/>
                  </a:lnTo>
                  <a:lnTo>
                    <a:pt x="193" y="1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56;p17">
              <a:extLst>
                <a:ext uri="{FF2B5EF4-FFF2-40B4-BE49-F238E27FC236}">
                  <a16:creationId xmlns:a16="http://schemas.microsoft.com/office/drawing/2014/main" id="{971919E8-CC8F-6E46-AC27-5AC2C4796C65}"/>
                </a:ext>
              </a:extLst>
            </p:cNvPr>
            <p:cNvSpPr/>
            <p:nvPr/>
          </p:nvSpPr>
          <p:spPr>
            <a:xfrm>
              <a:off x="6813853" y="2220510"/>
              <a:ext cx="50040" cy="32947"/>
            </a:xfrm>
            <a:custGeom>
              <a:avLst/>
              <a:gdLst/>
              <a:ahLst/>
              <a:cxnLst/>
              <a:rect l="l" t="t" r="r" b="b"/>
              <a:pathLst>
                <a:path w="1212" h="798" extrusionOk="0">
                  <a:moveTo>
                    <a:pt x="145" y="0"/>
                  </a:moveTo>
                  <a:lnTo>
                    <a:pt x="87" y="10"/>
                  </a:lnTo>
                  <a:lnTo>
                    <a:pt x="49" y="29"/>
                  </a:lnTo>
                  <a:lnTo>
                    <a:pt x="10" y="68"/>
                  </a:lnTo>
                  <a:lnTo>
                    <a:pt x="1" y="116"/>
                  </a:lnTo>
                  <a:lnTo>
                    <a:pt x="1" y="173"/>
                  </a:lnTo>
                  <a:lnTo>
                    <a:pt x="20" y="212"/>
                  </a:lnTo>
                  <a:lnTo>
                    <a:pt x="58" y="250"/>
                  </a:lnTo>
                  <a:lnTo>
                    <a:pt x="1019" y="788"/>
                  </a:lnTo>
                  <a:lnTo>
                    <a:pt x="1067" y="798"/>
                  </a:lnTo>
                  <a:lnTo>
                    <a:pt x="1115" y="798"/>
                  </a:lnTo>
                  <a:lnTo>
                    <a:pt x="1164" y="779"/>
                  </a:lnTo>
                  <a:lnTo>
                    <a:pt x="1202" y="740"/>
                  </a:lnTo>
                  <a:lnTo>
                    <a:pt x="1212" y="683"/>
                  </a:lnTo>
                  <a:lnTo>
                    <a:pt x="1212" y="635"/>
                  </a:lnTo>
                  <a:lnTo>
                    <a:pt x="1192" y="586"/>
                  </a:lnTo>
                  <a:lnTo>
                    <a:pt x="1144" y="558"/>
                  </a:lnTo>
                  <a:lnTo>
                    <a:pt x="193" y="19"/>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57;p17">
              <a:extLst>
                <a:ext uri="{FF2B5EF4-FFF2-40B4-BE49-F238E27FC236}">
                  <a16:creationId xmlns:a16="http://schemas.microsoft.com/office/drawing/2014/main" id="{B571710E-840B-C747-96E6-053698310E75}"/>
                </a:ext>
              </a:extLst>
            </p:cNvPr>
            <p:cNvSpPr/>
            <p:nvPr/>
          </p:nvSpPr>
          <p:spPr>
            <a:xfrm>
              <a:off x="6799568" y="2245901"/>
              <a:ext cx="50453" cy="32947"/>
            </a:xfrm>
            <a:custGeom>
              <a:avLst/>
              <a:gdLst/>
              <a:ahLst/>
              <a:cxnLst/>
              <a:rect l="l" t="t" r="r" b="b"/>
              <a:pathLst>
                <a:path w="1222" h="798" extrusionOk="0">
                  <a:moveTo>
                    <a:pt x="97" y="0"/>
                  </a:moveTo>
                  <a:lnTo>
                    <a:pt x="49" y="29"/>
                  </a:lnTo>
                  <a:lnTo>
                    <a:pt x="20" y="68"/>
                  </a:lnTo>
                  <a:lnTo>
                    <a:pt x="1" y="116"/>
                  </a:lnTo>
                  <a:lnTo>
                    <a:pt x="1" y="164"/>
                  </a:lnTo>
                  <a:lnTo>
                    <a:pt x="29" y="212"/>
                  </a:lnTo>
                  <a:lnTo>
                    <a:pt x="68" y="241"/>
                  </a:lnTo>
                  <a:lnTo>
                    <a:pt x="1019" y="779"/>
                  </a:lnTo>
                  <a:lnTo>
                    <a:pt x="1077" y="798"/>
                  </a:lnTo>
                  <a:lnTo>
                    <a:pt x="1125" y="788"/>
                  </a:lnTo>
                  <a:lnTo>
                    <a:pt x="1173" y="769"/>
                  </a:lnTo>
                  <a:lnTo>
                    <a:pt x="1202" y="731"/>
                  </a:lnTo>
                  <a:lnTo>
                    <a:pt x="1221" y="683"/>
                  </a:lnTo>
                  <a:lnTo>
                    <a:pt x="1212" y="635"/>
                  </a:lnTo>
                  <a:lnTo>
                    <a:pt x="1192" y="587"/>
                  </a:lnTo>
                  <a:lnTo>
                    <a:pt x="1154" y="548"/>
                  </a:lnTo>
                  <a:lnTo>
                    <a:pt x="193" y="2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58;p17">
              <a:extLst>
                <a:ext uri="{FF2B5EF4-FFF2-40B4-BE49-F238E27FC236}">
                  <a16:creationId xmlns:a16="http://schemas.microsoft.com/office/drawing/2014/main" id="{89FB2E84-796F-AF4D-8D47-16048E7070B6}"/>
                </a:ext>
              </a:extLst>
            </p:cNvPr>
            <p:cNvSpPr/>
            <p:nvPr/>
          </p:nvSpPr>
          <p:spPr>
            <a:xfrm>
              <a:off x="6786893" y="2268113"/>
              <a:ext cx="50412" cy="32989"/>
            </a:xfrm>
            <a:custGeom>
              <a:avLst/>
              <a:gdLst/>
              <a:ahLst/>
              <a:cxnLst/>
              <a:rect l="l" t="t" r="r" b="b"/>
              <a:pathLst>
                <a:path w="1221" h="799" extrusionOk="0">
                  <a:moveTo>
                    <a:pt x="154" y="1"/>
                  </a:moveTo>
                  <a:lnTo>
                    <a:pt x="96" y="10"/>
                  </a:lnTo>
                  <a:lnTo>
                    <a:pt x="58" y="29"/>
                  </a:lnTo>
                  <a:lnTo>
                    <a:pt x="19" y="68"/>
                  </a:lnTo>
                  <a:lnTo>
                    <a:pt x="0" y="116"/>
                  </a:lnTo>
                  <a:lnTo>
                    <a:pt x="10" y="164"/>
                  </a:lnTo>
                  <a:lnTo>
                    <a:pt x="29" y="212"/>
                  </a:lnTo>
                  <a:lnTo>
                    <a:pt x="67" y="250"/>
                  </a:lnTo>
                  <a:lnTo>
                    <a:pt x="1028" y="779"/>
                  </a:lnTo>
                  <a:lnTo>
                    <a:pt x="1076" y="798"/>
                  </a:lnTo>
                  <a:lnTo>
                    <a:pt x="1125" y="798"/>
                  </a:lnTo>
                  <a:lnTo>
                    <a:pt x="1173" y="769"/>
                  </a:lnTo>
                  <a:lnTo>
                    <a:pt x="1211" y="731"/>
                  </a:lnTo>
                  <a:lnTo>
                    <a:pt x="1221" y="683"/>
                  </a:lnTo>
                  <a:lnTo>
                    <a:pt x="1221" y="635"/>
                  </a:lnTo>
                  <a:lnTo>
                    <a:pt x="1192" y="587"/>
                  </a:lnTo>
                  <a:lnTo>
                    <a:pt x="1153" y="558"/>
                  </a:lnTo>
                  <a:lnTo>
                    <a:pt x="202" y="20"/>
                  </a:lnTo>
                  <a:lnTo>
                    <a:pt x="1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59;p17">
              <a:extLst>
                <a:ext uri="{FF2B5EF4-FFF2-40B4-BE49-F238E27FC236}">
                  <a16:creationId xmlns:a16="http://schemas.microsoft.com/office/drawing/2014/main" id="{08589A67-D961-8A41-8CFF-16A5D59DF8B0}"/>
                </a:ext>
              </a:extLst>
            </p:cNvPr>
            <p:cNvSpPr/>
            <p:nvPr/>
          </p:nvSpPr>
          <p:spPr>
            <a:xfrm>
              <a:off x="6772980" y="2293090"/>
              <a:ext cx="84185" cy="51651"/>
            </a:xfrm>
            <a:custGeom>
              <a:avLst/>
              <a:gdLst/>
              <a:ahLst/>
              <a:cxnLst/>
              <a:rect l="l" t="t" r="r" b="b"/>
              <a:pathLst>
                <a:path w="2039" h="1251" extrusionOk="0">
                  <a:moveTo>
                    <a:pt x="97" y="1"/>
                  </a:moveTo>
                  <a:lnTo>
                    <a:pt x="58" y="20"/>
                  </a:lnTo>
                  <a:lnTo>
                    <a:pt x="20" y="59"/>
                  </a:lnTo>
                  <a:lnTo>
                    <a:pt x="1" y="116"/>
                  </a:lnTo>
                  <a:lnTo>
                    <a:pt x="10" y="164"/>
                  </a:lnTo>
                  <a:lnTo>
                    <a:pt x="30" y="212"/>
                  </a:lnTo>
                  <a:lnTo>
                    <a:pt x="68" y="241"/>
                  </a:lnTo>
                  <a:lnTo>
                    <a:pt x="1846" y="1241"/>
                  </a:lnTo>
                  <a:lnTo>
                    <a:pt x="1894" y="1250"/>
                  </a:lnTo>
                  <a:lnTo>
                    <a:pt x="1942" y="1250"/>
                  </a:lnTo>
                  <a:lnTo>
                    <a:pt x="1990" y="1222"/>
                  </a:lnTo>
                  <a:lnTo>
                    <a:pt x="2019" y="1183"/>
                  </a:lnTo>
                  <a:lnTo>
                    <a:pt x="2038" y="1135"/>
                  </a:lnTo>
                  <a:lnTo>
                    <a:pt x="2038" y="1087"/>
                  </a:lnTo>
                  <a:lnTo>
                    <a:pt x="2009" y="1039"/>
                  </a:lnTo>
                  <a:lnTo>
                    <a:pt x="1971" y="1010"/>
                  </a:lnTo>
                  <a:lnTo>
                    <a:pt x="203" y="11"/>
                  </a:lnTo>
                  <a:lnTo>
                    <a:pt x="1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60;p17">
              <a:extLst>
                <a:ext uri="{FF2B5EF4-FFF2-40B4-BE49-F238E27FC236}">
                  <a16:creationId xmlns:a16="http://schemas.microsoft.com/office/drawing/2014/main" id="{56C5695D-C193-134A-8970-6DDCB85C624D}"/>
                </a:ext>
              </a:extLst>
            </p:cNvPr>
            <p:cNvSpPr/>
            <p:nvPr/>
          </p:nvSpPr>
          <p:spPr>
            <a:xfrm>
              <a:off x="6759892" y="2316499"/>
              <a:ext cx="50453" cy="32989"/>
            </a:xfrm>
            <a:custGeom>
              <a:avLst/>
              <a:gdLst/>
              <a:ahLst/>
              <a:cxnLst/>
              <a:rect l="l" t="t" r="r" b="b"/>
              <a:pathLst>
                <a:path w="1222" h="799" extrusionOk="0">
                  <a:moveTo>
                    <a:pt x="145" y="1"/>
                  </a:moveTo>
                  <a:lnTo>
                    <a:pt x="97" y="11"/>
                  </a:lnTo>
                  <a:lnTo>
                    <a:pt x="49" y="30"/>
                  </a:lnTo>
                  <a:lnTo>
                    <a:pt x="20" y="68"/>
                  </a:lnTo>
                  <a:lnTo>
                    <a:pt x="1" y="116"/>
                  </a:lnTo>
                  <a:lnTo>
                    <a:pt x="1" y="174"/>
                  </a:lnTo>
                  <a:lnTo>
                    <a:pt x="29" y="212"/>
                  </a:lnTo>
                  <a:lnTo>
                    <a:pt x="68" y="251"/>
                  </a:lnTo>
                  <a:lnTo>
                    <a:pt x="1019" y="789"/>
                  </a:lnTo>
                  <a:lnTo>
                    <a:pt x="1077" y="799"/>
                  </a:lnTo>
                  <a:lnTo>
                    <a:pt x="1125" y="799"/>
                  </a:lnTo>
                  <a:lnTo>
                    <a:pt x="1163" y="779"/>
                  </a:lnTo>
                  <a:lnTo>
                    <a:pt x="1202" y="741"/>
                  </a:lnTo>
                  <a:lnTo>
                    <a:pt x="1221" y="683"/>
                  </a:lnTo>
                  <a:lnTo>
                    <a:pt x="1212" y="635"/>
                  </a:lnTo>
                  <a:lnTo>
                    <a:pt x="1192" y="587"/>
                  </a:lnTo>
                  <a:lnTo>
                    <a:pt x="1154" y="558"/>
                  </a:lnTo>
                  <a:lnTo>
                    <a:pt x="193"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61;p17">
              <a:extLst>
                <a:ext uri="{FF2B5EF4-FFF2-40B4-BE49-F238E27FC236}">
                  <a16:creationId xmlns:a16="http://schemas.microsoft.com/office/drawing/2014/main" id="{6C5707EE-D7EE-774B-8925-F9711DAA1EEB}"/>
                </a:ext>
              </a:extLst>
            </p:cNvPr>
            <p:cNvSpPr/>
            <p:nvPr/>
          </p:nvSpPr>
          <p:spPr>
            <a:xfrm>
              <a:off x="6746392" y="2340321"/>
              <a:ext cx="50453" cy="32989"/>
            </a:xfrm>
            <a:custGeom>
              <a:avLst/>
              <a:gdLst/>
              <a:ahLst/>
              <a:cxnLst/>
              <a:rect l="l" t="t" r="r" b="b"/>
              <a:pathLst>
                <a:path w="1222" h="799" extrusionOk="0">
                  <a:moveTo>
                    <a:pt x="145" y="1"/>
                  </a:moveTo>
                  <a:lnTo>
                    <a:pt x="97" y="10"/>
                  </a:lnTo>
                  <a:lnTo>
                    <a:pt x="58" y="29"/>
                  </a:lnTo>
                  <a:lnTo>
                    <a:pt x="20" y="68"/>
                  </a:lnTo>
                  <a:lnTo>
                    <a:pt x="1" y="116"/>
                  </a:lnTo>
                  <a:lnTo>
                    <a:pt x="10" y="174"/>
                  </a:lnTo>
                  <a:lnTo>
                    <a:pt x="30" y="212"/>
                  </a:lnTo>
                  <a:lnTo>
                    <a:pt x="68" y="251"/>
                  </a:lnTo>
                  <a:lnTo>
                    <a:pt x="1029" y="789"/>
                  </a:lnTo>
                  <a:lnTo>
                    <a:pt x="1077" y="798"/>
                  </a:lnTo>
                  <a:lnTo>
                    <a:pt x="1125" y="798"/>
                  </a:lnTo>
                  <a:lnTo>
                    <a:pt x="1173" y="769"/>
                  </a:lnTo>
                  <a:lnTo>
                    <a:pt x="1202" y="731"/>
                  </a:lnTo>
                  <a:lnTo>
                    <a:pt x="1221" y="683"/>
                  </a:lnTo>
                  <a:lnTo>
                    <a:pt x="1221" y="635"/>
                  </a:lnTo>
                  <a:lnTo>
                    <a:pt x="1193" y="587"/>
                  </a:lnTo>
                  <a:lnTo>
                    <a:pt x="1154" y="558"/>
                  </a:lnTo>
                  <a:lnTo>
                    <a:pt x="203"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62;p17">
              <a:extLst>
                <a:ext uri="{FF2B5EF4-FFF2-40B4-BE49-F238E27FC236}">
                  <a16:creationId xmlns:a16="http://schemas.microsoft.com/office/drawing/2014/main" id="{F95C3FBD-DCA6-0E4B-83EC-99F24B571C61}"/>
                </a:ext>
              </a:extLst>
            </p:cNvPr>
            <p:cNvSpPr/>
            <p:nvPr/>
          </p:nvSpPr>
          <p:spPr>
            <a:xfrm>
              <a:off x="6732520" y="2365712"/>
              <a:ext cx="50040" cy="32989"/>
            </a:xfrm>
            <a:custGeom>
              <a:avLst/>
              <a:gdLst/>
              <a:ahLst/>
              <a:cxnLst/>
              <a:rect l="l" t="t" r="r" b="b"/>
              <a:pathLst>
                <a:path w="1212" h="799" extrusionOk="0">
                  <a:moveTo>
                    <a:pt x="97" y="1"/>
                  </a:moveTo>
                  <a:lnTo>
                    <a:pt x="49" y="20"/>
                  </a:lnTo>
                  <a:lnTo>
                    <a:pt x="10" y="68"/>
                  </a:lnTo>
                  <a:lnTo>
                    <a:pt x="0" y="116"/>
                  </a:lnTo>
                  <a:lnTo>
                    <a:pt x="0" y="164"/>
                  </a:lnTo>
                  <a:lnTo>
                    <a:pt x="29" y="212"/>
                  </a:lnTo>
                  <a:lnTo>
                    <a:pt x="68" y="241"/>
                  </a:lnTo>
                  <a:lnTo>
                    <a:pt x="1019" y="779"/>
                  </a:lnTo>
                  <a:lnTo>
                    <a:pt x="1067" y="798"/>
                  </a:lnTo>
                  <a:lnTo>
                    <a:pt x="1125" y="789"/>
                  </a:lnTo>
                  <a:lnTo>
                    <a:pt x="1163" y="770"/>
                  </a:lnTo>
                  <a:lnTo>
                    <a:pt x="1202" y="731"/>
                  </a:lnTo>
                  <a:lnTo>
                    <a:pt x="1211" y="683"/>
                  </a:lnTo>
                  <a:lnTo>
                    <a:pt x="1211" y="625"/>
                  </a:lnTo>
                  <a:lnTo>
                    <a:pt x="1192" y="587"/>
                  </a:lnTo>
                  <a:lnTo>
                    <a:pt x="1154" y="549"/>
                  </a:lnTo>
                  <a:lnTo>
                    <a:pt x="193" y="1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63;p17">
              <a:extLst>
                <a:ext uri="{FF2B5EF4-FFF2-40B4-BE49-F238E27FC236}">
                  <a16:creationId xmlns:a16="http://schemas.microsoft.com/office/drawing/2014/main" id="{9158D5F8-46F4-C745-8055-518580A1AFFF}"/>
                </a:ext>
              </a:extLst>
            </p:cNvPr>
            <p:cNvSpPr/>
            <p:nvPr/>
          </p:nvSpPr>
          <p:spPr>
            <a:xfrm>
              <a:off x="6719804" y="2387923"/>
              <a:ext cx="50453" cy="32989"/>
            </a:xfrm>
            <a:custGeom>
              <a:avLst/>
              <a:gdLst/>
              <a:ahLst/>
              <a:cxnLst/>
              <a:rect l="l" t="t" r="r" b="b"/>
              <a:pathLst>
                <a:path w="1222" h="799" extrusionOk="0">
                  <a:moveTo>
                    <a:pt x="97" y="1"/>
                  </a:moveTo>
                  <a:lnTo>
                    <a:pt x="49" y="30"/>
                  </a:lnTo>
                  <a:lnTo>
                    <a:pt x="20" y="68"/>
                  </a:lnTo>
                  <a:lnTo>
                    <a:pt x="1" y="116"/>
                  </a:lnTo>
                  <a:lnTo>
                    <a:pt x="11" y="164"/>
                  </a:lnTo>
                  <a:lnTo>
                    <a:pt x="30" y="212"/>
                  </a:lnTo>
                  <a:lnTo>
                    <a:pt x="68" y="241"/>
                  </a:lnTo>
                  <a:lnTo>
                    <a:pt x="1029" y="779"/>
                  </a:lnTo>
                  <a:lnTo>
                    <a:pt x="1077" y="799"/>
                  </a:lnTo>
                  <a:lnTo>
                    <a:pt x="1125" y="799"/>
                  </a:lnTo>
                  <a:lnTo>
                    <a:pt x="1173" y="770"/>
                  </a:lnTo>
                  <a:lnTo>
                    <a:pt x="1202" y="731"/>
                  </a:lnTo>
                  <a:lnTo>
                    <a:pt x="1221" y="683"/>
                  </a:lnTo>
                  <a:lnTo>
                    <a:pt x="1221" y="635"/>
                  </a:lnTo>
                  <a:lnTo>
                    <a:pt x="1193" y="587"/>
                  </a:lnTo>
                  <a:lnTo>
                    <a:pt x="1154" y="549"/>
                  </a:lnTo>
                  <a:lnTo>
                    <a:pt x="193"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64;p17">
              <a:extLst>
                <a:ext uri="{FF2B5EF4-FFF2-40B4-BE49-F238E27FC236}">
                  <a16:creationId xmlns:a16="http://schemas.microsoft.com/office/drawing/2014/main" id="{8F1A157B-F93C-7844-BC69-78F98640E335}"/>
                </a:ext>
              </a:extLst>
            </p:cNvPr>
            <p:cNvSpPr/>
            <p:nvPr/>
          </p:nvSpPr>
          <p:spPr>
            <a:xfrm>
              <a:off x="6705932" y="2412530"/>
              <a:ext cx="84144" cy="52022"/>
            </a:xfrm>
            <a:custGeom>
              <a:avLst/>
              <a:gdLst/>
              <a:ahLst/>
              <a:cxnLst/>
              <a:rect l="l" t="t" r="r" b="b"/>
              <a:pathLst>
                <a:path w="2038" h="1260" extrusionOk="0">
                  <a:moveTo>
                    <a:pt x="145" y="1"/>
                  </a:moveTo>
                  <a:lnTo>
                    <a:pt x="97" y="10"/>
                  </a:lnTo>
                  <a:lnTo>
                    <a:pt x="49" y="30"/>
                  </a:lnTo>
                  <a:lnTo>
                    <a:pt x="20" y="68"/>
                  </a:lnTo>
                  <a:lnTo>
                    <a:pt x="1" y="116"/>
                  </a:lnTo>
                  <a:lnTo>
                    <a:pt x="10" y="174"/>
                  </a:lnTo>
                  <a:lnTo>
                    <a:pt x="29" y="212"/>
                  </a:lnTo>
                  <a:lnTo>
                    <a:pt x="68" y="251"/>
                  </a:lnTo>
                  <a:lnTo>
                    <a:pt x="1846" y="1241"/>
                  </a:lnTo>
                  <a:lnTo>
                    <a:pt x="1894" y="1260"/>
                  </a:lnTo>
                  <a:lnTo>
                    <a:pt x="1942" y="1260"/>
                  </a:lnTo>
                  <a:lnTo>
                    <a:pt x="1990" y="1231"/>
                  </a:lnTo>
                  <a:lnTo>
                    <a:pt x="2019" y="1192"/>
                  </a:lnTo>
                  <a:lnTo>
                    <a:pt x="2038" y="1144"/>
                  </a:lnTo>
                  <a:lnTo>
                    <a:pt x="2028" y="1096"/>
                  </a:lnTo>
                  <a:lnTo>
                    <a:pt x="2009" y="1048"/>
                  </a:lnTo>
                  <a:lnTo>
                    <a:pt x="1971" y="1019"/>
                  </a:lnTo>
                  <a:lnTo>
                    <a:pt x="193"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65;p17">
              <a:extLst>
                <a:ext uri="{FF2B5EF4-FFF2-40B4-BE49-F238E27FC236}">
                  <a16:creationId xmlns:a16="http://schemas.microsoft.com/office/drawing/2014/main" id="{47524560-E391-3244-BBB5-297DA2BBFD87}"/>
                </a:ext>
              </a:extLst>
            </p:cNvPr>
            <p:cNvSpPr/>
            <p:nvPr/>
          </p:nvSpPr>
          <p:spPr>
            <a:xfrm>
              <a:off x="6692844" y="2436351"/>
              <a:ext cx="50040" cy="32989"/>
            </a:xfrm>
            <a:custGeom>
              <a:avLst/>
              <a:gdLst/>
              <a:ahLst/>
              <a:cxnLst/>
              <a:rect l="l" t="t" r="r" b="b"/>
              <a:pathLst>
                <a:path w="1212" h="799" extrusionOk="0">
                  <a:moveTo>
                    <a:pt x="145" y="0"/>
                  </a:moveTo>
                  <a:lnTo>
                    <a:pt x="96" y="10"/>
                  </a:lnTo>
                  <a:lnTo>
                    <a:pt x="48" y="29"/>
                  </a:lnTo>
                  <a:lnTo>
                    <a:pt x="10" y="68"/>
                  </a:lnTo>
                  <a:lnTo>
                    <a:pt x="0" y="116"/>
                  </a:lnTo>
                  <a:lnTo>
                    <a:pt x="0" y="173"/>
                  </a:lnTo>
                  <a:lnTo>
                    <a:pt x="20" y="212"/>
                  </a:lnTo>
                  <a:lnTo>
                    <a:pt x="68" y="250"/>
                  </a:lnTo>
                  <a:lnTo>
                    <a:pt x="1019" y="788"/>
                  </a:lnTo>
                  <a:lnTo>
                    <a:pt x="1067" y="798"/>
                  </a:lnTo>
                  <a:lnTo>
                    <a:pt x="1125" y="798"/>
                  </a:lnTo>
                  <a:lnTo>
                    <a:pt x="1163" y="769"/>
                  </a:lnTo>
                  <a:lnTo>
                    <a:pt x="1202" y="731"/>
                  </a:lnTo>
                  <a:lnTo>
                    <a:pt x="1211" y="683"/>
                  </a:lnTo>
                  <a:lnTo>
                    <a:pt x="1211" y="635"/>
                  </a:lnTo>
                  <a:lnTo>
                    <a:pt x="1192" y="587"/>
                  </a:lnTo>
                  <a:lnTo>
                    <a:pt x="1144" y="558"/>
                  </a:lnTo>
                  <a:lnTo>
                    <a:pt x="193" y="2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66;p17">
              <a:extLst>
                <a:ext uri="{FF2B5EF4-FFF2-40B4-BE49-F238E27FC236}">
                  <a16:creationId xmlns:a16="http://schemas.microsoft.com/office/drawing/2014/main" id="{EFC2481D-776C-E24F-AA06-848717C83C5A}"/>
                </a:ext>
              </a:extLst>
            </p:cNvPr>
            <p:cNvSpPr/>
            <p:nvPr/>
          </p:nvSpPr>
          <p:spPr>
            <a:xfrm>
              <a:off x="6679344" y="2460173"/>
              <a:ext cx="50453" cy="32947"/>
            </a:xfrm>
            <a:custGeom>
              <a:avLst/>
              <a:gdLst/>
              <a:ahLst/>
              <a:cxnLst/>
              <a:rect l="l" t="t" r="r" b="b"/>
              <a:pathLst>
                <a:path w="1222" h="798" extrusionOk="0">
                  <a:moveTo>
                    <a:pt x="145" y="0"/>
                  </a:moveTo>
                  <a:lnTo>
                    <a:pt x="97" y="10"/>
                  </a:lnTo>
                  <a:lnTo>
                    <a:pt x="49" y="29"/>
                  </a:lnTo>
                  <a:lnTo>
                    <a:pt x="20" y="67"/>
                  </a:lnTo>
                  <a:lnTo>
                    <a:pt x="1" y="115"/>
                  </a:lnTo>
                  <a:lnTo>
                    <a:pt x="10" y="163"/>
                  </a:lnTo>
                  <a:lnTo>
                    <a:pt x="29" y="211"/>
                  </a:lnTo>
                  <a:lnTo>
                    <a:pt x="68" y="250"/>
                  </a:lnTo>
                  <a:lnTo>
                    <a:pt x="1029" y="779"/>
                  </a:lnTo>
                  <a:lnTo>
                    <a:pt x="1077" y="798"/>
                  </a:lnTo>
                  <a:lnTo>
                    <a:pt x="1125" y="798"/>
                  </a:lnTo>
                  <a:lnTo>
                    <a:pt x="1173" y="769"/>
                  </a:lnTo>
                  <a:lnTo>
                    <a:pt x="1202" y="730"/>
                  </a:lnTo>
                  <a:lnTo>
                    <a:pt x="1221" y="682"/>
                  </a:lnTo>
                  <a:lnTo>
                    <a:pt x="1212" y="634"/>
                  </a:lnTo>
                  <a:lnTo>
                    <a:pt x="1192" y="586"/>
                  </a:lnTo>
                  <a:lnTo>
                    <a:pt x="1154" y="557"/>
                  </a:lnTo>
                  <a:lnTo>
                    <a:pt x="193" y="19"/>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67;p17">
              <a:extLst>
                <a:ext uri="{FF2B5EF4-FFF2-40B4-BE49-F238E27FC236}">
                  <a16:creationId xmlns:a16="http://schemas.microsoft.com/office/drawing/2014/main" id="{6863BB65-C30C-A848-81DA-6E8EA32A055B}"/>
                </a:ext>
              </a:extLst>
            </p:cNvPr>
            <p:cNvSpPr/>
            <p:nvPr/>
          </p:nvSpPr>
          <p:spPr>
            <a:xfrm>
              <a:off x="6665472" y="2485564"/>
              <a:ext cx="50040" cy="32947"/>
            </a:xfrm>
            <a:custGeom>
              <a:avLst/>
              <a:gdLst/>
              <a:ahLst/>
              <a:cxnLst/>
              <a:rect l="l" t="t" r="r" b="b"/>
              <a:pathLst>
                <a:path w="1212" h="798" extrusionOk="0">
                  <a:moveTo>
                    <a:pt x="87" y="0"/>
                  </a:moveTo>
                  <a:lnTo>
                    <a:pt x="48" y="19"/>
                  </a:lnTo>
                  <a:lnTo>
                    <a:pt x="10" y="58"/>
                  </a:lnTo>
                  <a:lnTo>
                    <a:pt x="0" y="115"/>
                  </a:lnTo>
                  <a:lnTo>
                    <a:pt x="0" y="164"/>
                  </a:lnTo>
                  <a:lnTo>
                    <a:pt x="19" y="202"/>
                  </a:lnTo>
                  <a:lnTo>
                    <a:pt x="58" y="240"/>
                  </a:lnTo>
                  <a:lnTo>
                    <a:pt x="1019" y="779"/>
                  </a:lnTo>
                  <a:lnTo>
                    <a:pt x="1067" y="798"/>
                  </a:lnTo>
                  <a:lnTo>
                    <a:pt x="1115" y="788"/>
                  </a:lnTo>
                  <a:lnTo>
                    <a:pt x="1163" y="769"/>
                  </a:lnTo>
                  <a:lnTo>
                    <a:pt x="1202" y="731"/>
                  </a:lnTo>
                  <a:lnTo>
                    <a:pt x="1211" y="673"/>
                  </a:lnTo>
                  <a:lnTo>
                    <a:pt x="1211" y="625"/>
                  </a:lnTo>
                  <a:lnTo>
                    <a:pt x="1182" y="586"/>
                  </a:lnTo>
                  <a:lnTo>
                    <a:pt x="1144" y="548"/>
                  </a:lnTo>
                  <a:lnTo>
                    <a:pt x="192" y="1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68;p17">
              <a:extLst>
                <a:ext uri="{FF2B5EF4-FFF2-40B4-BE49-F238E27FC236}">
                  <a16:creationId xmlns:a16="http://schemas.microsoft.com/office/drawing/2014/main" id="{369447F3-A8AE-2D48-A6BE-B2E024DE5250}"/>
                </a:ext>
              </a:extLst>
            </p:cNvPr>
            <p:cNvSpPr/>
            <p:nvPr/>
          </p:nvSpPr>
          <p:spPr>
            <a:xfrm>
              <a:off x="6652756" y="2507775"/>
              <a:ext cx="50453" cy="32947"/>
            </a:xfrm>
            <a:custGeom>
              <a:avLst/>
              <a:gdLst/>
              <a:ahLst/>
              <a:cxnLst/>
              <a:rect l="l" t="t" r="r" b="b"/>
              <a:pathLst>
                <a:path w="1222" h="798" extrusionOk="0">
                  <a:moveTo>
                    <a:pt x="97" y="0"/>
                  </a:moveTo>
                  <a:lnTo>
                    <a:pt x="49" y="29"/>
                  </a:lnTo>
                  <a:lnTo>
                    <a:pt x="20" y="68"/>
                  </a:lnTo>
                  <a:lnTo>
                    <a:pt x="1" y="116"/>
                  </a:lnTo>
                  <a:lnTo>
                    <a:pt x="1" y="164"/>
                  </a:lnTo>
                  <a:lnTo>
                    <a:pt x="30" y="212"/>
                  </a:lnTo>
                  <a:lnTo>
                    <a:pt x="68" y="241"/>
                  </a:lnTo>
                  <a:lnTo>
                    <a:pt x="1019" y="779"/>
                  </a:lnTo>
                  <a:lnTo>
                    <a:pt x="1077" y="798"/>
                  </a:lnTo>
                  <a:lnTo>
                    <a:pt x="1125" y="788"/>
                  </a:lnTo>
                  <a:lnTo>
                    <a:pt x="1173" y="769"/>
                  </a:lnTo>
                  <a:lnTo>
                    <a:pt x="1202" y="731"/>
                  </a:lnTo>
                  <a:lnTo>
                    <a:pt x="1221" y="683"/>
                  </a:lnTo>
                  <a:lnTo>
                    <a:pt x="1212" y="625"/>
                  </a:lnTo>
                  <a:lnTo>
                    <a:pt x="1192" y="587"/>
                  </a:lnTo>
                  <a:lnTo>
                    <a:pt x="1154" y="548"/>
                  </a:lnTo>
                  <a:lnTo>
                    <a:pt x="193" y="1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69;p17">
              <a:extLst>
                <a:ext uri="{FF2B5EF4-FFF2-40B4-BE49-F238E27FC236}">
                  <a16:creationId xmlns:a16="http://schemas.microsoft.com/office/drawing/2014/main" id="{FC69F443-B09C-CA4F-8B96-90CA83E02A41}"/>
                </a:ext>
              </a:extLst>
            </p:cNvPr>
            <p:cNvSpPr/>
            <p:nvPr/>
          </p:nvSpPr>
          <p:spPr>
            <a:xfrm>
              <a:off x="6638884" y="2532382"/>
              <a:ext cx="84144" cy="52022"/>
            </a:xfrm>
            <a:custGeom>
              <a:avLst/>
              <a:gdLst/>
              <a:ahLst/>
              <a:cxnLst/>
              <a:rect l="l" t="t" r="r" b="b"/>
              <a:pathLst>
                <a:path w="2038" h="1260" extrusionOk="0">
                  <a:moveTo>
                    <a:pt x="145" y="0"/>
                  </a:moveTo>
                  <a:lnTo>
                    <a:pt x="96" y="10"/>
                  </a:lnTo>
                  <a:lnTo>
                    <a:pt x="48" y="29"/>
                  </a:lnTo>
                  <a:lnTo>
                    <a:pt x="20" y="67"/>
                  </a:lnTo>
                  <a:lnTo>
                    <a:pt x="0" y="116"/>
                  </a:lnTo>
                  <a:lnTo>
                    <a:pt x="0" y="164"/>
                  </a:lnTo>
                  <a:lnTo>
                    <a:pt x="29" y="212"/>
                  </a:lnTo>
                  <a:lnTo>
                    <a:pt x="68" y="250"/>
                  </a:lnTo>
                  <a:lnTo>
                    <a:pt x="1836" y="1240"/>
                  </a:lnTo>
                  <a:lnTo>
                    <a:pt x="1894" y="1259"/>
                  </a:lnTo>
                  <a:lnTo>
                    <a:pt x="1942" y="1250"/>
                  </a:lnTo>
                  <a:lnTo>
                    <a:pt x="1980" y="1230"/>
                  </a:lnTo>
                  <a:lnTo>
                    <a:pt x="2019" y="1192"/>
                  </a:lnTo>
                  <a:lnTo>
                    <a:pt x="2038" y="1144"/>
                  </a:lnTo>
                  <a:lnTo>
                    <a:pt x="2028" y="1096"/>
                  </a:lnTo>
                  <a:lnTo>
                    <a:pt x="2009" y="1048"/>
                  </a:lnTo>
                  <a:lnTo>
                    <a:pt x="1971" y="1009"/>
                  </a:lnTo>
                  <a:lnTo>
                    <a:pt x="193" y="19"/>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70;p17">
              <a:extLst>
                <a:ext uri="{FF2B5EF4-FFF2-40B4-BE49-F238E27FC236}">
                  <a16:creationId xmlns:a16="http://schemas.microsoft.com/office/drawing/2014/main" id="{5DF7DD7C-AC80-4448-BCD3-B7DC986EA926}"/>
                </a:ext>
              </a:extLst>
            </p:cNvPr>
            <p:cNvSpPr/>
            <p:nvPr/>
          </p:nvSpPr>
          <p:spPr>
            <a:xfrm>
              <a:off x="6625383" y="2556162"/>
              <a:ext cx="50453" cy="32989"/>
            </a:xfrm>
            <a:custGeom>
              <a:avLst/>
              <a:gdLst/>
              <a:ahLst/>
              <a:cxnLst/>
              <a:rect l="l" t="t" r="r" b="b"/>
              <a:pathLst>
                <a:path w="1222" h="799" extrusionOk="0">
                  <a:moveTo>
                    <a:pt x="97" y="1"/>
                  </a:moveTo>
                  <a:lnTo>
                    <a:pt x="58" y="30"/>
                  </a:lnTo>
                  <a:lnTo>
                    <a:pt x="20" y="68"/>
                  </a:lnTo>
                  <a:lnTo>
                    <a:pt x="1" y="116"/>
                  </a:lnTo>
                  <a:lnTo>
                    <a:pt x="10" y="164"/>
                  </a:lnTo>
                  <a:lnTo>
                    <a:pt x="29" y="212"/>
                  </a:lnTo>
                  <a:lnTo>
                    <a:pt x="68" y="251"/>
                  </a:lnTo>
                  <a:lnTo>
                    <a:pt x="1029" y="779"/>
                  </a:lnTo>
                  <a:lnTo>
                    <a:pt x="1077" y="798"/>
                  </a:lnTo>
                  <a:lnTo>
                    <a:pt x="1125" y="798"/>
                  </a:lnTo>
                  <a:lnTo>
                    <a:pt x="1173" y="770"/>
                  </a:lnTo>
                  <a:lnTo>
                    <a:pt x="1202" y="731"/>
                  </a:lnTo>
                  <a:lnTo>
                    <a:pt x="1221" y="683"/>
                  </a:lnTo>
                  <a:lnTo>
                    <a:pt x="1221" y="635"/>
                  </a:lnTo>
                  <a:lnTo>
                    <a:pt x="1192" y="587"/>
                  </a:lnTo>
                  <a:lnTo>
                    <a:pt x="1154" y="558"/>
                  </a:lnTo>
                  <a:lnTo>
                    <a:pt x="202"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71;p17">
              <a:extLst>
                <a:ext uri="{FF2B5EF4-FFF2-40B4-BE49-F238E27FC236}">
                  <a16:creationId xmlns:a16="http://schemas.microsoft.com/office/drawing/2014/main" id="{4241D0D8-D139-9046-B9E4-838DEA3C2AA1}"/>
                </a:ext>
              </a:extLst>
            </p:cNvPr>
            <p:cNvSpPr/>
            <p:nvPr/>
          </p:nvSpPr>
          <p:spPr>
            <a:xfrm>
              <a:off x="6612296" y="2579984"/>
              <a:ext cx="50412" cy="32989"/>
            </a:xfrm>
            <a:custGeom>
              <a:avLst/>
              <a:gdLst/>
              <a:ahLst/>
              <a:cxnLst/>
              <a:rect l="l" t="t" r="r" b="b"/>
              <a:pathLst>
                <a:path w="1221" h="799" extrusionOk="0">
                  <a:moveTo>
                    <a:pt x="97" y="0"/>
                  </a:moveTo>
                  <a:lnTo>
                    <a:pt x="48" y="29"/>
                  </a:lnTo>
                  <a:lnTo>
                    <a:pt x="20" y="68"/>
                  </a:lnTo>
                  <a:lnTo>
                    <a:pt x="0" y="116"/>
                  </a:lnTo>
                  <a:lnTo>
                    <a:pt x="0" y="164"/>
                  </a:lnTo>
                  <a:lnTo>
                    <a:pt x="29" y="212"/>
                  </a:lnTo>
                  <a:lnTo>
                    <a:pt x="68" y="241"/>
                  </a:lnTo>
                  <a:lnTo>
                    <a:pt x="1019" y="779"/>
                  </a:lnTo>
                  <a:lnTo>
                    <a:pt x="1077" y="798"/>
                  </a:lnTo>
                  <a:lnTo>
                    <a:pt x="1125" y="789"/>
                  </a:lnTo>
                  <a:lnTo>
                    <a:pt x="1163" y="769"/>
                  </a:lnTo>
                  <a:lnTo>
                    <a:pt x="1202" y="731"/>
                  </a:lnTo>
                  <a:lnTo>
                    <a:pt x="1221" y="683"/>
                  </a:lnTo>
                  <a:lnTo>
                    <a:pt x="1211" y="635"/>
                  </a:lnTo>
                  <a:lnTo>
                    <a:pt x="1192" y="587"/>
                  </a:lnTo>
                  <a:lnTo>
                    <a:pt x="1154" y="548"/>
                  </a:lnTo>
                  <a:lnTo>
                    <a:pt x="193" y="2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72;p17">
              <a:extLst>
                <a:ext uri="{FF2B5EF4-FFF2-40B4-BE49-F238E27FC236}">
                  <a16:creationId xmlns:a16="http://schemas.microsoft.com/office/drawing/2014/main" id="{69AEC6DC-D4BA-4D45-A01F-E946C985868F}"/>
                </a:ext>
              </a:extLst>
            </p:cNvPr>
            <p:cNvSpPr/>
            <p:nvPr/>
          </p:nvSpPr>
          <p:spPr>
            <a:xfrm>
              <a:off x="6598011" y="2604962"/>
              <a:ext cx="50412" cy="32989"/>
            </a:xfrm>
            <a:custGeom>
              <a:avLst/>
              <a:gdLst/>
              <a:ahLst/>
              <a:cxnLst/>
              <a:rect l="l" t="t" r="r" b="b"/>
              <a:pathLst>
                <a:path w="1221" h="799" extrusionOk="0">
                  <a:moveTo>
                    <a:pt x="145" y="1"/>
                  </a:moveTo>
                  <a:lnTo>
                    <a:pt x="97" y="11"/>
                  </a:lnTo>
                  <a:lnTo>
                    <a:pt x="49" y="30"/>
                  </a:lnTo>
                  <a:lnTo>
                    <a:pt x="20" y="68"/>
                  </a:lnTo>
                  <a:lnTo>
                    <a:pt x="0" y="116"/>
                  </a:lnTo>
                  <a:lnTo>
                    <a:pt x="10" y="174"/>
                  </a:lnTo>
                  <a:lnTo>
                    <a:pt x="29" y="212"/>
                  </a:lnTo>
                  <a:lnTo>
                    <a:pt x="68" y="251"/>
                  </a:lnTo>
                  <a:lnTo>
                    <a:pt x="1029" y="789"/>
                  </a:lnTo>
                  <a:lnTo>
                    <a:pt x="1077" y="799"/>
                  </a:lnTo>
                  <a:lnTo>
                    <a:pt x="1125" y="799"/>
                  </a:lnTo>
                  <a:lnTo>
                    <a:pt x="1173" y="779"/>
                  </a:lnTo>
                  <a:lnTo>
                    <a:pt x="1202" y="731"/>
                  </a:lnTo>
                  <a:lnTo>
                    <a:pt x="1221" y="683"/>
                  </a:lnTo>
                  <a:lnTo>
                    <a:pt x="1221" y="635"/>
                  </a:lnTo>
                  <a:lnTo>
                    <a:pt x="1192" y="587"/>
                  </a:lnTo>
                  <a:lnTo>
                    <a:pt x="1154" y="558"/>
                  </a:lnTo>
                  <a:lnTo>
                    <a:pt x="202"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73;p17">
              <a:extLst>
                <a:ext uri="{FF2B5EF4-FFF2-40B4-BE49-F238E27FC236}">
                  <a16:creationId xmlns:a16="http://schemas.microsoft.com/office/drawing/2014/main" id="{EC5BC4D9-4389-A34B-B2B8-F47889EE4916}"/>
                </a:ext>
              </a:extLst>
            </p:cNvPr>
            <p:cNvSpPr/>
            <p:nvPr/>
          </p:nvSpPr>
          <p:spPr>
            <a:xfrm>
              <a:off x="6585708" y="2627586"/>
              <a:ext cx="50040" cy="32989"/>
            </a:xfrm>
            <a:custGeom>
              <a:avLst/>
              <a:gdLst/>
              <a:ahLst/>
              <a:cxnLst/>
              <a:rect l="l" t="t" r="r" b="b"/>
              <a:pathLst>
                <a:path w="1212" h="799" extrusionOk="0">
                  <a:moveTo>
                    <a:pt x="97" y="1"/>
                  </a:moveTo>
                  <a:lnTo>
                    <a:pt x="49" y="20"/>
                  </a:lnTo>
                  <a:lnTo>
                    <a:pt x="10" y="58"/>
                  </a:lnTo>
                  <a:lnTo>
                    <a:pt x="1" y="116"/>
                  </a:lnTo>
                  <a:lnTo>
                    <a:pt x="1" y="164"/>
                  </a:lnTo>
                  <a:lnTo>
                    <a:pt x="29" y="212"/>
                  </a:lnTo>
                  <a:lnTo>
                    <a:pt x="68" y="241"/>
                  </a:lnTo>
                  <a:lnTo>
                    <a:pt x="1019" y="779"/>
                  </a:lnTo>
                  <a:lnTo>
                    <a:pt x="1067" y="798"/>
                  </a:lnTo>
                  <a:lnTo>
                    <a:pt x="1125" y="789"/>
                  </a:lnTo>
                  <a:lnTo>
                    <a:pt x="1163" y="770"/>
                  </a:lnTo>
                  <a:lnTo>
                    <a:pt x="1202" y="731"/>
                  </a:lnTo>
                  <a:lnTo>
                    <a:pt x="1211" y="683"/>
                  </a:lnTo>
                  <a:lnTo>
                    <a:pt x="1211" y="625"/>
                  </a:lnTo>
                  <a:lnTo>
                    <a:pt x="1192" y="587"/>
                  </a:lnTo>
                  <a:lnTo>
                    <a:pt x="1154" y="549"/>
                  </a:lnTo>
                  <a:lnTo>
                    <a:pt x="193" y="1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74;p17">
              <a:extLst>
                <a:ext uri="{FF2B5EF4-FFF2-40B4-BE49-F238E27FC236}">
                  <a16:creationId xmlns:a16="http://schemas.microsoft.com/office/drawing/2014/main" id="{B8E77CCF-6F0A-8340-86FA-A36A79066F76}"/>
                </a:ext>
              </a:extLst>
            </p:cNvPr>
            <p:cNvSpPr/>
            <p:nvPr/>
          </p:nvSpPr>
          <p:spPr>
            <a:xfrm>
              <a:off x="6571836" y="2652192"/>
              <a:ext cx="83731" cy="52022"/>
            </a:xfrm>
            <a:custGeom>
              <a:avLst/>
              <a:gdLst/>
              <a:ahLst/>
              <a:cxnLst/>
              <a:rect l="l" t="t" r="r" b="b"/>
              <a:pathLst>
                <a:path w="2028" h="1260" extrusionOk="0">
                  <a:moveTo>
                    <a:pt x="96" y="1"/>
                  </a:moveTo>
                  <a:lnTo>
                    <a:pt x="48" y="29"/>
                  </a:lnTo>
                  <a:lnTo>
                    <a:pt x="10" y="68"/>
                  </a:lnTo>
                  <a:lnTo>
                    <a:pt x="0" y="116"/>
                  </a:lnTo>
                  <a:lnTo>
                    <a:pt x="0" y="164"/>
                  </a:lnTo>
                  <a:lnTo>
                    <a:pt x="29" y="212"/>
                  </a:lnTo>
                  <a:lnTo>
                    <a:pt x="67" y="250"/>
                  </a:lnTo>
                  <a:lnTo>
                    <a:pt x="1836" y="1240"/>
                  </a:lnTo>
                  <a:lnTo>
                    <a:pt x="1884" y="1260"/>
                  </a:lnTo>
                  <a:lnTo>
                    <a:pt x="1941" y="1250"/>
                  </a:lnTo>
                  <a:lnTo>
                    <a:pt x="1980" y="1231"/>
                  </a:lnTo>
                  <a:lnTo>
                    <a:pt x="2018" y="1192"/>
                  </a:lnTo>
                  <a:lnTo>
                    <a:pt x="2028" y="1144"/>
                  </a:lnTo>
                  <a:lnTo>
                    <a:pt x="2028" y="1087"/>
                  </a:lnTo>
                  <a:lnTo>
                    <a:pt x="2009" y="1048"/>
                  </a:lnTo>
                  <a:lnTo>
                    <a:pt x="1970" y="1010"/>
                  </a:lnTo>
                  <a:lnTo>
                    <a:pt x="192" y="2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75;p17">
              <a:extLst>
                <a:ext uri="{FF2B5EF4-FFF2-40B4-BE49-F238E27FC236}">
                  <a16:creationId xmlns:a16="http://schemas.microsoft.com/office/drawing/2014/main" id="{4FCFE303-E45A-3A43-8473-2E27B59C3690}"/>
                </a:ext>
              </a:extLst>
            </p:cNvPr>
            <p:cNvSpPr/>
            <p:nvPr/>
          </p:nvSpPr>
          <p:spPr>
            <a:xfrm>
              <a:off x="6558335" y="2676014"/>
              <a:ext cx="50412" cy="32947"/>
            </a:xfrm>
            <a:custGeom>
              <a:avLst/>
              <a:gdLst/>
              <a:ahLst/>
              <a:cxnLst/>
              <a:rect l="l" t="t" r="r" b="b"/>
              <a:pathLst>
                <a:path w="1221" h="798" extrusionOk="0">
                  <a:moveTo>
                    <a:pt x="96" y="0"/>
                  </a:moveTo>
                  <a:lnTo>
                    <a:pt x="48" y="29"/>
                  </a:lnTo>
                  <a:lnTo>
                    <a:pt x="20" y="67"/>
                  </a:lnTo>
                  <a:lnTo>
                    <a:pt x="0" y="116"/>
                  </a:lnTo>
                  <a:lnTo>
                    <a:pt x="10" y="164"/>
                  </a:lnTo>
                  <a:lnTo>
                    <a:pt x="29" y="212"/>
                  </a:lnTo>
                  <a:lnTo>
                    <a:pt x="68" y="240"/>
                  </a:lnTo>
                  <a:lnTo>
                    <a:pt x="1029" y="779"/>
                  </a:lnTo>
                  <a:lnTo>
                    <a:pt x="1077" y="798"/>
                  </a:lnTo>
                  <a:lnTo>
                    <a:pt x="1125" y="788"/>
                  </a:lnTo>
                  <a:lnTo>
                    <a:pt x="1173" y="769"/>
                  </a:lnTo>
                  <a:lnTo>
                    <a:pt x="1202" y="731"/>
                  </a:lnTo>
                  <a:lnTo>
                    <a:pt x="1221" y="683"/>
                  </a:lnTo>
                  <a:lnTo>
                    <a:pt x="1211" y="635"/>
                  </a:lnTo>
                  <a:lnTo>
                    <a:pt x="1192" y="586"/>
                  </a:lnTo>
                  <a:lnTo>
                    <a:pt x="1154" y="548"/>
                  </a:lnTo>
                  <a:lnTo>
                    <a:pt x="193" y="19"/>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76;p17">
              <a:extLst>
                <a:ext uri="{FF2B5EF4-FFF2-40B4-BE49-F238E27FC236}">
                  <a16:creationId xmlns:a16="http://schemas.microsoft.com/office/drawing/2014/main" id="{C3DFA4B6-F656-AF4A-ACB6-036018B581CA}"/>
                </a:ext>
              </a:extLst>
            </p:cNvPr>
            <p:cNvSpPr/>
            <p:nvPr/>
          </p:nvSpPr>
          <p:spPr>
            <a:xfrm>
              <a:off x="6545248" y="2699795"/>
              <a:ext cx="50040" cy="32989"/>
            </a:xfrm>
            <a:custGeom>
              <a:avLst/>
              <a:gdLst/>
              <a:ahLst/>
              <a:cxnLst/>
              <a:rect l="l" t="t" r="r" b="b"/>
              <a:pathLst>
                <a:path w="1212" h="799" extrusionOk="0">
                  <a:moveTo>
                    <a:pt x="87" y="1"/>
                  </a:moveTo>
                  <a:lnTo>
                    <a:pt x="48" y="20"/>
                  </a:lnTo>
                  <a:lnTo>
                    <a:pt x="10" y="68"/>
                  </a:lnTo>
                  <a:lnTo>
                    <a:pt x="0" y="116"/>
                  </a:lnTo>
                  <a:lnTo>
                    <a:pt x="0" y="164"/>
                  </a:lnTo>
                  <a:lnTo>
                    <a:pt x="19" y="212"/>
                  </a:lnTo>
                  <a:lnTo>
                    <a:pt x="68" y="241"/>
                  </a:lnTo>
                  <a:lnTo>
                    <a:pt x="1019" y="779"/>
                  </a:lnTo>
                  <a:lnTo>
                    <a:pt x="1067" y="799"/>
                  </a:lnTo>
                  <a:lnTo>
                    <a:pt x="1115" y="789"/>
                  </a:lnTo>
                  <a:lnTo>
                    <a:pt x="1163" y="770"/>
                  </a:lnTo>
                  <a:lnTo>
                    <a:pt x="1202" y="731"/>
                  </a:lnTo>
                  <a:lnTo>
                    <a:pt x="1211" y="683"/>
                  </a:lnTo>
                  <a:lnTo>
                    <a:pt x="1211" y="626"/>
                  </a:lnTo>
                  <a:lnTo>
                    <a:pt x="1192" y="587"/>
                  </a:lnTo>
                  <a:lnTo>
                    <a:pt x="1144" y="549"/>
                  </a:lnTo>
                  <a:lnTo>
                    <a:pt x="192" y="1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77;p17">
              <a:extLst>
                <a:ext uri="{FF2B5EF4-FFF2-40B4-BE49-F238E27FC236}">
                  <a16:creationId xmlns:a16="http://schemas.microsoft.com/office/drawing/2014/main" id="{E3B45DE8-DCF6-484A-8466-F7BD6BD77425}"/>
                </a:ext>
              </a:extLst>
            </p:cNvPr>
            <p:cNvSpPr/>
            <p:nvPr/>
          </p:nvSpPr>
          <p:spPr>
            <a:xfrm>
              <a:off x="6530963" y="2724814"/>
              <a:ext cx="50412" cy="32989"/>
            </a:xfrm>
            <a:custGeom>
              <a:avLst/>
              <a:gdLst/>
              <a:ahLst/>
              <a:cxnLst/>
              <a:rect l="l" t="t" r="r" b="b"/>
              <a:pathLst>
                <a:path w="1221" h="799" extrusionOk="0">
                  <a:moveTo>
                    <a:pt x="144" y="0"/>
                  </a:moveTo>
                  <a:lnTo>
                    <a:pt x="96" y="10"/>
                  </a:lnTo>
                  <a:lnTo>
                    <a:pt x="48" y="29"/>
                  </a:lnTo>
                  <a:lnTo>
                    <a:pt x="19" y="68"/>
                  </a:lnTo>
                  <a:lnTo>
                    <a:pt x="0" y="116"/>
                  </a:lnTo>
                  <a:lnTo>
                    <a:pt x="0" y="164"/>
                  </a:lnTo>
                  <a:lnTo>
                    <a:pt x="29" y="212"/>
                  </a:lnTo>
                  <a:lnTo>
                    <a:pt x="68" y="250"/>
                  </a:lnTo>
                  <a:lnTo>
                    <a:pt x="1029" y="779"/>
                  </a:lnTo>
                  <a:lnTo>
                    <a:pt x="1077" y="798"/>
                  </a:lnTo>
                  <a:lnTo>
                    <a:pt x="1125" y="798"/>
                  </a:lnTo>
                  <a:lnTo>
                    <a:pt x="1173" y="769"/>
                  </a:lnTo>
                  <a:lnTo>
                    <a:pt x="1202" y="731"/>
                  </a:lnTo>
                  <a:lnTo>
                    <a:pt x="1221" y="683"/>
                  </a:lnTo>
                  <a:lnTo>
                    <a:pt x="1211" y="635"/>
                  </a:lnTo>
                  <a:lnTo>
                    <a:pt x="1192" y="587"/>
                  </a:lnTo>
                  <a:lnTo>
                    <a:pt x="1154" y="558"/>
                  </a:lnTo>
                  <a:lnTo>
                    <a:pt x="192" y="2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78;p17">
              <a:extLst>
                <a:ext uri="{FF2B5EF4-FFF2-40B4-BE49-F238E27FC236}">
                  <a16:creationId xmlns:a16="http://schemas.microsoft.com/office/drawing/2014/main" id="{2A2458F6-1E77-6D40-90D5-3C8719D7EFA9}"/>
                </a:ext>
              </a:extLst>
            </p:cNvPr>
            <p:cNvSpPr/>
            <p:nvPr/>
          </p:nvSpPr>
          <p:spPr>
            <a:xfrm>
              <a:off x="6518660" y="2747025"/>
              <a:ext cx="50040" cy="32989"/>
            </a:xfrm>
            <a:custGeom>
              <a:avLst/>
              <a:gdLst/>
              <a:ahLst/>
              <a:cxnLst/>
              <a:rect l="l" t="t" r="r" b="b"/>
              <a:pathLst>
                <a:path w="1212" h="799" extrusionOk="0">
                  <a:moveTo>
                    <a:pt x="144" y="1"/>
                  </a:moveTo>
                  <a:lnTo>
                    <a:pt x="87" y="10"/>
                  </a:lnTo>
                  <a:lnTo>
                    <a:pt x="48" y="29"/>
                  </a:lnTo>
                  <a:lnTo>
                    <a:pt x="10" y="68"/>
                  </a:lnTo>
                  <a:lnTo>
                    <a:pt x="0" y="116"/>
                  </a:lnTo>
                  <a:lnTo>
                    <a:pt x="0" y="174"/>
                  </a:lnTo>
                  <a:lnTo>
                    <a:pt x="20" y="212"/>
                  </a:lnTo>
                  <a:lnTo>
                    <a:pt x="58" y="250"/>
                  </a:lnTo>
                  <a:lnTo>
                    <a:pt x="1019" y="789"/>
                  </a:lnTo>
                  <a:lnTo>
                    <a:pt x="1067" y="798"/>
                  </a:lnTo>
                  <a:lnTo>
                    <a:pt x="1115" y="798"/>
                  </a:lnTo>
                  <a:lnTo>
                    <a:pt x="1163" y="779"/>
                  </a:lnTo>
                  <a:lnTo>
                    <a:pt x="1202" y="731"/>
                  </a:lnTo>
                  <a:lnTo>
                    <a:pt x="1211" y="683"/>
                  </a:lnTo>
                  <a:lnTo>
                    <a:pt x="1211" y="635"/>
                  </a:lnTo>
                  <a:lnTo>
                    <a:pt x="1182" y="587"/>
                  </a:lnTo>
                  <a:lnTo>
                    <a:pt x="1144" y="558"/>
                  </a:lnTo>
                  <a:lnTo>
                    <a:pt x="193" y="2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79;p17">
              <a:extLst>
                <a:ext uri="{FF2B5EF4-FFF2-40B4-BE49-F238E27FC236}">
                  <a16:creationId xmlns:a16="http://schemas.microsoft.com/office/drawing/2014/main" id="{31341E64-A5A2-D74A-AD73-0DF5F9281472}"/>
                </a:ext>
              </a:extLst>
            </p:cNvPr>
            <p:cNvSpPr/>
            <p:nvPr/>
          </p:nvSpPr>
          <p:spPr>
            <a:xfrm>
              <a:off x="6504375" y="2772003"/>
              <a:ext cx="84144" cy="51651"/>
            </a:xfrm>
            <a:custGeom>
              <a:avLst/>
              <a:gdLst/>
              <a:ahLst/>
              <a:cxnLst/>
              <a:rect l="l" t="t" r="r" b="b"/>
              <a:pathLst>
                <a:path w="2038" h="1251" extrusionOk="0">
                  <a:moveTo>
                    <a:pt x="96" y="1"/>
                  </a:moveTo>
                  <a:lnTo>
                    <a:pt x="58" y="30"/>
                  </a:lnTo>
                  <a:lnTo>
                    <a:pt x="20" y="68"/>
                  </a:lnTo>
                  <a:lnTo>
                    <a:pt x="0" y="116"/>
                  </a:lnTo>
                  <a:lnTo>
                    <a:pt x="10" y="164"/>
                  </a:lnTo>
                  <a:lnTo>
                    <a:pt x="29" y="212"/>
                  </a:lnTo>
                  <a:lnTo>
                    <a:pt x="68" y="241"/>
                  </a:lnTo>
                  <a:lnTo>
                    <a:pt x="1846" y="1241"/>
                  </a:lnTo>
                  <a:lnTo>
                    <a:pt x="1894" y="1250"/>
                  </a:lnTo>
                  <a:lnTo>
                    <a:pt x="1942" y="1250"/>
                  </a:lnTo>
                  <a:lnTo>
                    <a:pt x="1990" y="1231"/>
                  </a:lnTo>
                  <a:lnTo>
                    <a:pt x="2028" y="1193"/>
                  </a:lnTo>
                  <a:lnTo>
                    <a:pt x="2038" y="1135"/>
                  </a:lnTo>
                  <a:lnTo>
                    <a:pt x="2038" y="1087"/>
                  </a:lnTo>
                  <a:lnTo>
                    <a:pt x="2009" y="1049"/>
                  </a:lnTo>
                  <a:lnTo>
                    <a:pt x="1971" y="1010"/>
                  </a:lnTo>
                  <a:lnTo>
                    <a:pt x="202" y="20"/>
                  </a:lnTo>
                  <a:lnTo>
                    <a:pt x="1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80;p17">
              <a:extLst>
                <a:ext uri="{FF2B5EF4-FFF2-40B4-BE49-F238E27FC236}">
                  <a16:creationId xmlns:a16="http://schemas.microsoft.com/office/drawing/2014/main" id="{49A6B3DF-8397-D640-BB66-71E45B9862B6}"/>
                </a:ext>
              </a:extLst>
            </p:cNvPr>
            <p:cNvSpPr/>
            <p:nvPr/>
          </p:nvSpPr>
          <p:spPr>
            <a:xfrm>
              <a:off x="6491287" y="2795825"/>
              <a:ext cx="50412" cy="32989"/>
            </a:xfrm>
            <a:custGeom>
              <a:avLst/>
              <a:gdLst/>
              <a:ahLst/>
              <a:cxnLst/>
              <a:rect l="l" t="t" r="r" b="b"/>
              <a:pathLst>
                <a:path w="1221" h="799" extrusionOk="0">
                  <a:moveTo>
                    <a:pt x="96" y="1"/>
                  </a:moveTo>
                  <a:lnTo>
                    <a:pt x="48" y="20"/>
                  </a:lnTo>
                  <a:lnTo>
                    <a:pt x="19" y="68"/>
                  </a:lnTo>
                  <a:lnTo>
                    <a:pt x="0" y="116"/>
                  </a:lnTo>
                  <a:lnTo>
                    <a:pt x="0" y="164"/>
                  </a:lnTo>
                  <a:lnTo>
                    <a:pt x="29" y="212"/>
                  </a:lnTo>
                  <a:lnTo>
                    <a:pt x="67" y="241"/>
                  </a:lnTo>
                  <a:lnTo>
                    <a:pt x="1019" y="779"/>
                  </a:lnTo>
                  <a:lnTo>
                    <a:pt x="1077" y="798"/>
                  </a:lnTo>
                  <a:lnTo>
                    <a:pt x="1125" y="789"/>
                  </a:lnTo>
                  <a:lnTo>
                    <a:pt x="1163" y="769"/>
                  </a:lnTo>
                  <a:lnTo>
                    <a:pt x="1202" y="731"/>
                  </a:lnTo>
                  <a:lnTo>
                    <a:pt x="1221" y="683"/>
                  </a:lnTo>
                  <a:lnTo>
                    <a:pt x="1211" y="625"/>
                  </a:lnTo>
                  <a:lnTo>
                    <a:pt x="1192" y="587"/>
                  </a:lnTo>
                  <a:lnTo>
                    <a:pt x="1153" y="548"/>
                  </a:lnTo>
                  <a:lnTo>
                    <a:pt x="192" y="1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81;p17">
              <a:extLst>
                <a:ext uri="{FF2B5EF4-FFF2-40B4-BE49-F238E27FC236}">
                  <a16:creationId xmlns:a16="http://schemas.microsoft.com/office/drawing/2014/main" id="{8959FC77-B523-3A43-BF20-5A98C79E26E5}"/>
                </a:ext>
              </a:extLst>
            </p:cNvPr>
            <p:cNvSpPr/>
            <p:nvPr/>
          </p:nvSpPr>
          <p:spPr>
            <a:xfrm>
              <a:off x="6477787" y="2819647"/>
              <a:ext cx="50412" cy="32947"/>
            </a:xfrm>
            <a:custGeom>
              <a:avLst/>
              <a:gdLst/>
              <a:ahLst/>
              <a:cxnLst/>
              <a:rect l="l" t="t" r="r" b="b"/>
              <a:pathLst>
                <a:path w="1221" h="798" extrusionOk="0">
                  <a:moveTo>
                    <a:pt x="97" y="0"/>
                  </a:moveTo>
                  <a:lnTo>
                    <a:pt x="58" y="19"/>
                  </a:lnTo>
                  <a:lnTo>
                    <a:pt x="20" y="58"/>
                  </a:lnTo>
                  <a:lnTo>
                    <a:pt x="0" y="116"/>
                  </a:lnTo>
                  <a:lnTo>
                    <a:pt x="10" y="164"/>
                  </a:lnTo>
                  <a:lnTo>
                    <a:pt x="29" y="202"/>
                  </a:lnTo>
                  <a:lnTo>
                    <a:pt x="68" y="241"/>
                  </a:lnTo>
                  <a:lnTo>
                    <a:pt x="1029" y="779"/>
                  </a:lnTo>
                  <a:lnTo>
                    <a:pt x="1077" y="798"/>
                  </a:lnTo>
                  <a:lnTo>
                    <a:pt x="1125" y="788"/>
                  </a:lnTo>
                  <a:lnTo>
                    <a:pt x="1173" y="769"/>
                  </a:lnTo>
                  <a:lnTo>
                    <a:pt x="1202" y="731"/>
                  </a:lnTo>
                  <a:lnTo>
                    <a:pt x="1221" y="673"/>
                  </a:lnTo>
                  <a:lnTo>
                    <a:pt x="1221" y="625"/>
                  </a:lnTo>
                  <a:lnTo>
                    <a:pt x="1192" y="587"/>
                  </a:lnTo>
                  <a:lnTo>
                    <a:pt x="1154" y="548"/>
                  </a:lnTo>
                  <a:lnTo>
                    <a:pt x="202" y="1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82;p17">
              <a:extLst>
                <a:ext uri="{FF2B5EF4-FFF2-40B4-BE49-F238E27FC236}">
                  <a16:creationId xmlns:a16="http://schemas.microsoft.com/office/drawing/2014/main" id="{22277384-92D1-A748-BDE0-763835884C79}"/>
                </a:ext>
              </a:extLst>
            </p:cNvPr>
            <p:cNvSpPr/>
            <p:nvPr/>
          </p:nvSpPr>
          <p:spPr>
            <a:xfrm>
              <a:off x="6463915" y="2844624"/>
              <a:ext cx="50412" cy="32989"/>
            </a:xfrm>
            <a:custGeom>
              <a:avLst/>
              <a:gdLst/>
              <a:ahLst/>
              <a:cxnLst/>
              <a:rect l="l" t="t" r="r" b="b"/>
              <a:pathLst>
                <a:path w="1221" h="799" extrusionOk="0">
                  <a:moveTo>
                    <a:pt x="96" y="1"/>
                  </a:moveTo>
                  <a:lnTo>
                    <a:pt x="48" y="30"/>
                  </a:lnTo>
                  <a:lnTo>
                    <a:pt x="10" y="68"/>
                  </a:lnTo>
                  <a:lnTo>
                    <a:pt x="0" y="116"/>
                  </a:lnTo>
                  <a:lnTo>
                    <a:pt x="0" y="164"/>
                  </a:lnTo>
                  <a:lnTo>
                    <a:pt x="29" y="212"/>
                  </a:lnTo>
                  <a:lnTo>
                    <a:pt x="67" y="241"/>
                  </a:lnTo>
                  <a:lnTo>
                    <a:pt x="1019" y="779"/>
                  </a:lnTo>
                  <a:lnTo>
                    <a:pt x="1067" y="798"/>
                  </a:lnTo>
                  <a:lnTo>
                    <a:pt x="1125" y="798"/>
                  </a:lnTo>
                  <a:lnTo>
                    <a:pt x="1163" y="770"/>
                  </a:lnTo>
                  <a:lnTo>
                    <a:pt x="1201" y="731"/>
                  </a:lnTo>
                  <a:lnTo>
                    <a:pt x="1221" y="683"/>
                  </a:lnTo>
                  <a:lnTo>
                    <a:pt x="1211" y="635"/>
                  </a:lnTo>
                  <a:lnTo>
                    <a:pt x="1192" y="587"/>
                  </a:lnTo>
                  <a:lnTo>
                    <a:pt x="1153" y="549"/>
                  </a:lnTo>
                  <a:lnTo>
                    <a:pt x="192" y="2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83;p17">
              <a:extLst>
                <a:ext uri="{FF2B5EF4-FFF2-40B4-BE49-F238E27FC236}">
                  <a16:creationId xmlns:a16="http://schemas.microsoft.com/office/drawing/2014/main" id="{E664E1DB-A07E-2E4F-AF44-212C3DA5978D}"/>
                </a:ext>
              </a:extLst>
            </p:cNvPr>
            <p:cNvSpPr/>
            <p:nvPr/>
          </p:nvSpPr>
          <p:spPr>
            <a:xfrm>
              <a:off x="6451199" y="2866836"/>
              <a:ext cx="50453" cy="32989"/>
            </a:xfrm>
            <a:custGeom>
              <a:avLst/>
              <a:gdLst/>
              <a:ahLst/>
              <a:cxnLst/>
              <a:rect l="l" t="t" r="r" b="b"/>
              <a:pathLst>
                <a:path w="1222" h="799" extrusionOk="0">
                  <a:moveTo>
                    <a:pt x="145" y="1"/>
                  </a:moveTo>
                  <a:lnTo>
                    <a:pt x="97" y="11"/>
                  </a:lnTo>
                  <a:lnTo>
                    <a:pt x="49" y="30"/>
                  </a:lnTo>
                  <a:lnTo>
                    <a:pt x="20" y="68"/>
                  </a:lnTo>
                  <a:lnTo>
                    <a:pt x="1" y="116"/>
                  </a:lnTo>
                  <a:lnTo>
                    <a:pt x="10" y="164"/>
                  </a:lnTo>
                  <a:lnTo>
                    <a:pt x="29" y="212"/>
                  </a:lnTo>
                  <a:lnTo>
                    <a:pt x="68" y="251"/>
                  </a:lnTo>
                  <a:lnTo>
                    <a:pt x="1029" y="789"/>
                  </a:lnTo>
                  <a:lnTo>
                    <a:pt x="1077" y="799"/>
                  </a:lnTo>
                  <a:lnTo>
                    <a:pt x="1125" y="799"/>
                  </a:lnTo>
                  <a:lnTo>
                    <a:pt x="1173" y="770"/>
                  </a:lnTo>
                  <a:lnTo>
                    <a:pt x="1202" y="731"/>
                  </a:lnTo>
                  <a:lnTo>
                    <a:pt x="1221" y="683"/>
                  </a:lnTo>
                  <a:lnTo>
                    <a:pt x="1221" y="635"/>
                  </a:lnTo>
                  <a:lnTo>
                    <a:pt x="1192" y="587"/>
                  </a:lnTo>
                  <a:lnTo>
                    <a:pt x="1154" y="558"/>
                  </a:lnTo>
                  <a:lnTo>
                    <a:pt x="202" y="20"/>
                  </a:lnTo>
                  <a:lnTo>
                    <a:pt x="1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84;p17">
              <a:extLst>
                <a:ext uri="{FF2B5EF4-FFF2-40B4-BE49-F238E27FC236}">
                  <a16:creationId xmlns:a16="http://schemas.microsoft.com/office/drawing/2014/main" id="{0310136B-44FF-2641-AC3B-8007B6D828C2}"/>
                </a:ext>
              </a:extLst>
            </p:cNvPr>
            <p:cNvSpPr/>
            <p:nvPr/>
          </p:nvSpPr>
          <p:spPr>
            <a:xfrm>
              <a:off x="6437327" y="2891855"/>
              <a:ext cx="84144" cy="51609"/>
            </a:xfrm>
            <a:custGeom>
              <a:avLst/>
              <a:gdLst/>
              <a:ahLst/>
              <a:cxnLst/>
              <a:rect l="l" t="t" r="r" b="b"/>
              <a:pathLst>
                <a:path w="2038" h="1250" extrusionOk="0">
                  <a:moveTo>
                    <a:pt x="96" y="0"/>
                  </a:moveTo>
                  <a:lnTo>
                    <a:pt x="48" y="20"/>
                  </a:lnTo>
                  <a:lnTo>
                    <a:pt x="19" y="68"/>
                  </a:lnTo>
                  <a:lnTo>
                    <a:pt x="0" y="116"/>
                  </a:lnTo>
                  <a:lnTo>
                    <a:pt x="10" y="164"/>
                  </a:lnTo>
                  <a:lnTo>
                    <a:pt x="29" y="212"/>
                  </a:lnTo>
                  <a:lnTo>
                    <a:pt x="67" y="241"/>
                  </a:lnTo>
                  <a:lnTo>
                    <a:pt x="1845" y="1240"/>
                  </a:lnTo>
                  <a:lnTo>
                    <a:pt x="1893" y="1250"/>
                  </a:lnTo>
                  <a:lnTo>
                    <a:pt x="1941" y="1250"/>
                  </a:lnTo>
                  <a:lnTo>
                    <a:pt x="1990" y="1231"/>
                  </a:lnTo>
                  <a:lnTo>
                    <a:pt x="2018" y="1183"/>
                  </a:lnTo>
                  <a:lnTo>
                    <a:pt x="2038" y="1134"/>
                  </a:lnTo>
                  <a:lnTo>
                    <a:pt x="2038" y="1086"/>
                  </a:lnTo>
                  <a:lnTo>
                    <a:pt x="2009" y="1038"/>
                  </a:lnTo>
                  <a:lnTo>
                    <a:pt x="1970" y="1010"/>
                  </a:lnTo>
                  <a:lnTo>
                    <a:pt x="202" y="1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85;p17">
              <a:extLst>
                <a:ext uri="{FF2B5EF4-FFF2-40B4-BE49-F238E27FC236}">
                  <a16:creationId xmlns:a16="http://schemas.microsoft.com/office/drawing/2014/main" id="{32C8A767-6287-8147-BE67-A8FD37AA5FF1}"/>
                </a:ext>
              </a:extLst>
            </p:cNvPr>
            <p:cNvSpPr/>
            <p:nvPr/>
          </p:nvSpPr>
          <p:spPr>
            <a:xfrm>
              <a:off x="6424239" y="2915264"/>
              <a:ext cx="49999" cy="32989"/>
            </a:xfrm>
            <a:custGeom>
              <a:avLst/>
              <a:gdLst/>
              <a:ahLst/>
              <a:cxnLst/>
              <a:rect l="l" t="t" r="r" b="b"/>
              <a:pathLst>
                <a:path w="1211" h="799" extrusionOk="0">
                  <a:moveTo>
                    <a:pt x="144" y="0"/>
                  </a:moveTo>
                  <a:lnTo>
                    <a:pt x="96" y="10"/>
                  </a:lnTo>
                  <a:lnTo>
                    <a:pt x="48" y="29"/>
                  </a:lnTo>
                  <a:lnTo>
                    <a:pt x="10" y="68"/>
                  </a:lnTo>
                  <a:lnTo>
                    <a:pt x="0" y="125"/>
                  </a:lnTo>
                  <a:lnTo>
                    <a:pt x="0" y="173"/>
                  </a:lnTo>
                  <a:lnTo>
                    <a:pt x="19" y="212"/>
                  </a:lnTo>
                  <a:lnTo>
                    <a:pt x="67" y="250"/>
                  </a:lnTo>
                  <a:lnTo>
                    <a:pt x="1019" y="788"/>
                  </a:lnTo>
                  <a:lnTo>
                    <a:pt x="1067" y="798"/>
                  </a:lnTo>
                  <a:lnTo>
                    <a:pt x="1124" y="798"/>
                  </a:lnTo>
                  <a:lnTo>
                    <a:pt x="1163" y="779"/>
                  </a:lnTo>
                  <a:lnTo>
                    <a:pt x="1201" y="740"/>
                  </a:lnTo>
                  <a:lnTo>
                    <a:pt x="1211" y="683"/>
                  </a:lnTo>
                  <a:lnTo>
                    <a:pt x="1211" y="635"/>
                  </a:lnTo>
                  <a:lnTo>
                    <a:pt x="1192" y="596"/>
                  </a:lnTo>
                  <a:lnTo>
                    <a:pt x="1153" y="558"/>
                  </a:lnTo>
                  <a:lnTo>
                    <a:pt x="192" y="2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86;p17">
              <a:extLst>
                <a:ext uri="{FF2B5EF4-FFF2-40B4-BE49-F238E27FC236}">
                  <a16:creationId xmlns:a16="http://schemas.microsoft.com/office/drawing/2014/main" id="{ABA437A6-A2F3-D140-8502-DE6D37CBA71E}"/>
                </a:ext>
              </a:extLst>
            </p:cNvPr>
            <p:cNvSpPr/>
            <p:nvPr/>
          </p:nvSpPr>
          <p:spPr>
            <a:xfrm>
              <a:off x="6410739" y="2939086"/>
              <a:ext cx="50412" cy="32947"/>
            </a:xfrm>
            <a:custGeom>
              <a:avLst/>
              <a:gdLst/>
              <a:ahLst/>
              <a:cxnLst/>
              <a:rect l="l" t="t" r="r" b="b"/>
              <a:pathLst>
                <a:path w="1221" h="798" extrusionOk="0">
                  <a:moveTo>
                    <a:pt x="144" y="0"/>
                  </a:moveTo>
                  <a:lnTo>
                    <a:pt x="96" y="10"/>
                  </a:lnTo>
                  <a:lnTo>
                    <a:pt x="48" y="29"/>
                  </a:lnTo>
                  <a:lnTo>
                    <a:pt x="19" y="67"/>
                  </a:lnTo>
                  <a:lnTo>
                    <a:pt x="0" y="115"/>
                  </a:lnTo>
                  <a:lnTo>
                    <a:pt x="10" y="173"/>
                  </a:lnTo>
                  <a:lnTo>
                    <a:pt x="29" y="211"/>
                  </a:lnTo>
                  <a:lnTo>
                    <a:pt x="68" y="250"/>
                  </a:lnTo>
                  <a:lnTo>
                    <a:pt x="1029" y="788"/>
                  </a:lnTo>
                  <a:lnTo>
                    <a:pt x="1077" y="798"/>
                  </a:lnTo>
                  <a:lnTo>
                    <a:pt x="1125" y="798"/>
                  </a:lnTo>
                  <a:lnTo>
                    <a:pt x="1173" y="779"/>
                  </a:lnTo>
                  <a:lnTo>
                    <a:pt x="1202" y="730"/>
                  </a:lnTo>
                  <a:lnTo>
                    <a:pt x="1221" y="682"/>
                  </a:lnTo>
                  <a:lnTo>
                    <a:pt x="1211" y="634"/>
                  </a:lnTo>
                  <a:lnTo>
                    <a:pt x="1192" y="586"/>
                  </a:lnTo>
                  <a:lnTo>
                    <a:pt x="1154" y="557"/>
                  </a:lnTo>
                  <a:lnTo>
                    <a:pt x="192" y="19"/>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87;p17">
              <a:extLst>
                <a:ext uri="{FF2B5EF4-FFF2-40B4-BE49-F238E27FC236}">
                  <a16:creationId xmlns:a16="http://schemas.microsoft.com/office/drawing/2014/main" id="{9D937387-DACC-C74C-AFC4-CF2C2CDB8BAB}"/>
                </a:ext>
              </a:extLst>
            </p:cNvPr>
            <p:cNvSpPr/>
            <p:nvPr/>
          </p:nvSpPr>
          <p:spPr>
            <a:xfrm>
              <a:off x="6396825" y="2964476"/>
              <a:ext cx="50040" cy="32947"/>
            </a:xfrm>
            <a:custGeom>
              <a:avLst/>
              <a:gdLst/>
              <a:ahLst/>
              <a:cxnLst/>
              <a:rect l="l" t="t" r="r" b="b"/>
              <a:pathLst>
                <a:path w="1212" h="798" extrusionOk="0">
                  <a:moveTo>
                    <a:pt x="87" y="0"/>
                  </a:moveTo>
                  <a:lnTo>
                    <a:pt x="49" y="29"/>
                  </a:lnTo>
                  <a:lnTo>
                    <a:pt x="10" y="67"/>
                  </a:lnTo>
                  <a:lnTo>
                    <a:pt x="1" y="115"/>
                  </a:lnTo>
                  <a:lnTo>
                    <a:pt x="1" y="164"/>
                  </a:lnTo>
                  <a:lnTo>
                    <a:pt x="20" y="212"/>
                  </a:lnTo>
                  <a:lnTo>
                    <a:pt x="59" y="240"/>
                  </a:lnTo>
                  <a:lnTo>
                    <a:pt x="1020" y="779"/>
                  </a:lnTo>
                  <a:lnTo>
                    <a:pt x="1068" y="798"/>
                  </a:lnTo>
                  <a:lnTo>
                    <a:pt x="1116" y="788"/>
                  </a:lnTo>
                  <a:lnTo>
                    <a:pt x="1164" y="769"/>
                  </a:lnTo>
                  <a:lnTo>
                    <a:pt x="1202" y="731"/>
                  </a:lnTo>
                  <a:lnTo>
                    <a:pt x="1212" y="683"/>
                  </a:lnTo>
                  <a:lnTo>
                    <a:pt x="1212" y="625"/>
                  </a:lnTo>
                  <a:lnTo>
                    <a:pt x="1193" y="586"/>
                  </a:lnTo>
                  <a:lnTo>
                    <a:pt x="1145" y="548"/>
                  </a:lnTo>
                  <a:lnTo>
                    <a:pt x="193" y="10"/>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88;p17">
              <a:extLst>
                <a:ext uri="{FF2B5EF4-FFF2-40B4-BE49-F238E27FC236}">
                  <a16:creationId xmlns:a16="http://schemas.microsoft.com/office/drawing/2014/main" id="{6A35A14E-6B1B-594B-A6E7-66C25D29004F}"/>
                </a:ext>
              </a:extLst>
            </p:cNvPr>
            <p:cNvSpPr/>
            <p:nvPr/>
          </p:nvSpPr>
          <p:spPr>
            <a:xfrm>
              <a:off x="6384151" y="2986688"/>
              <a:ext cx="50412" cy="32989"/>
            </a:xfrm>
            <a:custGeom>
              <a:avLst/>
              <a:gdLst/>
              <a:ahLst/>
              <a:cxnLst/>
              <a:rect l="l" t="t" r="r" b="b"/>
              <a:pathLst>
                <a:path w="1221" h="799" extrusionOk="0">
                  <a:moveTo>
                    <a:pt x="96" y="0"/>
                  </a:moveTo>
                  <a:lnTo>
                    <a:pt x="48" y="29"/>
                  </a:lnTo>
                  <a:lnTo>
                    <a:pt x="20" y="68"/>
                  </a:lnTo>
                  <a:lnTo>
                    <a:pt x="0" y="116"/>
                  </a:lnTo>
                  <a:lnTo>
                    <a:pt x="0" y="164"/>
                  </a:lnTo>
                  <a:lnTo>
                    <a:pt x="29" y="212"/>
                  </a:lnTo>
                  <a:lnTo>
                    <a:pt x="68" y="250"/>
                  </a:lnTo>
                  <a:lnTo>
                    <a:pt x="1029" y="779"/>
                  </a:lnTo>
                  <a:lnTo>
                    <a:pt x="1077" y="798"/>
                  </a:lnTo>
                  <a:lnTo>
                    <a:pt x="1125" y="798"/>
                  </a:lnTo>
                  <a:lnTo>
                    <a:pt x="1173" y="769"/>
                  </a:lnTo>
                  <a:lnTo>
                    <a:pt x="1202" y="731"/>
                  </a:lnTo>
                  <a:lnTo>
                    <a:pt x="1221" y="683"/>
                  </a:lnTo>
                  <a:lnTo>
                    <a:pt x="1211" y="635"/>
                  </a:lnTo>
                  <a:lnTo>
                    <a:pt x="1192" y="587"/>
                  </a:lnTo>
                  <a:lnTo>
                    <a:pt x="1154" y="558"/>
                  </a:lnTo>
                  <a:lnTo>
                    <a:pt x="193" y="2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89;p17">
              <a:extLst>
                <a:ext uri="{FF2B5EF4-FFF2-40B4-BE49-F238E27FC236}">
                  <a16:creationId xmlns:a16="http://schemas.microsoft.com/office/drawing/2014/main" id="{56B449B4-C10B-B443-9BFA-36ECF32A937F}"/>
                </a:ext>
              </a:extLst>
            </p:cNvPr>
            <p:cNvSpPr/>
            <p:nvPr/>
          </p:nvSpPr>
          <p:spPr>
            <a:xfrm>
              <a:off x="6370237" y="3011294"/>
              <a:ext cx="84185" cy="52022"/>
            </a:xfrm>
            <a:custGeom>
              <a:avLst/>
              <a:gdLst/>
              <a:ahLst/>
              <a:cxnLst/>
              <a:rect l="l" t="t" r="r" b="b"/>
              <a:pathLst>
                <a:path w="2039" h="1260" extrusionOk="0">
                  <a:moveTo>
                    <a:pt x="145" y="0"/>
                  </a:moveTo>
                  <a:lnTo>
                    <a:pt x="97" y="10"/>
                  </a:lnTo>
                  <a:lnTo>
                    <a:pt x="49" y="29"/>
                  </a:lnTo>
                  <a:lnTo>
                    <a:pt x="20" y="67"/>
                  </a:lnTo>
                  <a:lnTo>
                    <a:pt x="1" y="125"/>
                  </a:lnTo>
                  <a:lnTo>
                    <a:pt x="1" y="173"/>
                  </a:lnTo>
                  <a:lnTo>
                    <a:pt x="30" y="212"/>
                  </a:lnTo>
                  <a:lnTo>
                    <a:pt x="68" y="250"/>
                  </a:lnTo>
                  <a:lnTo>
                    <a:pt x="1846" y="1240"/>
                  </a:lnTo>
                  <a:lnTo>
                    <a:pt x="1894" y="1259"/>
                  </a:lnTo>
                  <a:lnTo>
                    <a:pt x="1942" y="1259"/>
                  </a:lnTo>
                  <a:lnTo>
                    <a:pt x="1990" y="1230"/>
                  </a:lnTo>
                  <a:lnTo>
                    <a:pt x="2019" y="1192"/>
                  </a:lnTo>
                  <a:lnTo>
                    <a:pt x="2038" y="1144"/>
                  </a:lnTo>
                  <a:lnTo>
                    <a:pt x="2029" y="1096"/>
                  </a:lnTo>
                  <a:lnTo>
                    <a:pt x="2010" y="1048"/>
                  </a:lnTo>
                  <a:lnTo>
                    <a:pt x="1971" y="1019"/>
                  </a:lnTo>
                  <a:lnTo>
                    <a:pt x="193" y="19"/>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90;p17">
              <a:extLst>
                <a:ext uri="{FF2B5EF4-FFF2-40B4-BE49-F238E27FC236}">
                  <a16:creationId xmlns:a16="http://schemas.microsoft.com/office/drawing/2014/main" id="{732FDCA5-96B3-AC4E-93B0-12D427A6489A}"/>
                </a:ext>
              </a:extLst>
            </p:cNvPr>
            <p:cNvSpPr/>
            <p:nvPr/>
          </p:nvSpPr>
          <p:spPr>
            <a:xfrm>
              <a:off x="6356778" y="3035075"/>
              <a:ext cx="50412" cy="32989"/>
            </a:xfrm>
            <a:custGeom>
              <a:avLst/>
              <a:gdLst/>
              <a:ahLst/>
              <a:cxnLst/>
              <a:rect l="l" t="t" r="r" b="b"/>
              <a:pathLst>
                <a:path w="1221" h="799" extrusionOk="0">
                  <a:moveTo>
                    <a:pt x="154" y="1"/>
                  </a:moveTo>
                  <a:lnTo>
                    <a:pt x="96" y="10"/>
                  </a:lnTo>
                  <a:lnTo>
                    <a:pt x="58" y="30"/>
                  </a:lnTo>
                  <a:lnTo>
                    <a:pt x="19" y="68"/>
                  </a:lnTo>
                  <a:lnTo>
                    <a:pt x="0" y="116"/>
                  </a:lnTo>
                  <a:lnTo>
                    <a:pt x="10" y="174"/>
                  </a:lnTo>
                  <a:lnTo>
                    <a:pt x="29" y="212"/>
                  </a:lnTo>
                  <a:lnTo>
                    <a:pt x="67" y="251"/>
                  </a:lnTo>
                  <a:lnTo>
                    <a:pt x="1029" y="789"/>
                  </a:lnTo>
                  <a:lnTo>
                    <a:pt x="1077" y="799"/>
                  </a:lnTo>
                  <a:lnTo>
                    <a:pt x="1125" y="799"/>
                  </a:lnTo>
                  <a:lnTo>
                    <a:pt x="1173" y="779"/>
                  </a:lnTo>
                  <a:lnTo>
                    <a:pt x="1211" y="731"/>
                  </a:lnTo>
                  <a:lnTo>
                    <a:pt x="1221" y="683"/>
                  </a:lnTo>
                  <a:lnTo>
                    <a:pt x="1221" y="635"/>
                  </a:lnTo>
                  <a:lnTo>
                    <a:pt x="1192" y="587"/>
                  </a:lnTo>
                  <a:lnTo>
                    <a:pt x="1153" y="558"/>
                  </a:lnTo>
                  <a:lnTo>
                    <a:pt x="202" y="20"/>
                  </a:lnTo>
                  <a:lnTo>
                    <a:pt x="1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91;p17">
              <a:extLst>
                <a:ext uri="{FF2B5EF4-FFF2-40B4-BE49-F238E27FC236}">
                  <a16:creationId xmlns:a16="http://schemas.microsoft.com/office/drawing/2014/main" id="{876B7AB5-9056-EC42-BD03-78D3BB9EB91A}"/>
                </a:ext>
              </a:extLst>
            </p:cNvPr>
            <p:cNvSpPr/>
            <p:nvPr/>
          </p:nvSpPr>
          <p:spPr>
            <a:xfrm>
              <a:off x="6343691" y="3058896"/>
              <a:ext cx="50412" cy="32989"/>
            </a:xfrm>
            <a:custGeom>
              <a:avLst/>
              <a:gdLst/>
              <a:ahLst/>
              <a:cxnLst/>
              <a:rect l="l" t="t" r="r" b="b"/>
              <a:pathLst>
                <a:path w="1221" h="799" extrusionOk="0">
                  <a:moveTo>
                    <a:pt x="144" y="0"/>
                  </a:moveTo>
                  <a:lnTo>
                    <a:pt x="96" y="10"/>
                  </a:lnTo>
                  <a:lnTo>
                    <a:pt x="48" y="29"/>
                  </a:lnTo>
                  <a:lnTo>
                    <a:pt x="19" y="68"/>
                  </a:lnTo>
                  <a:lnTo>
                    <a:pt x="0" y="116"/>
                  </a:lnTo>
                  <a:lnTo>
                    <a:pt x="0" y="164"/>
                  </a:lnTo>
                  <a:lnTo>
                    <a:pt x="29" y="212"/>
                  </a:lnTo>
                  <a:lnTo>
                    <a:pt x="67" y="250"/>
                  </a:lnTo>
                  <a:lnTo>
                    <a:pt x="1019" y="779"/>
                  </a:lnTo>
                  <a:lnTo>
                    <a:pt x="1076" y="798"/>
                  </a:lnTo>
                  <a:lnTo>
                    <a:pt x="1124" y="798"/>
                  </a:lnTo>
                  <a:lnTo>
                    <a:pt x="1163" y="769"/>
                  </a:lnTo>
                  <a:lnTo>
                    <a:pt x="1201" y="731"/>
                  </a:lnTo>
                  <a:lnTo>
                    <a:pt x="1221" y="683"/>
                  </a:lnTo>
                  <a:lnTo>
                    <a:pt x="1211" y="635"/>
                  </a:lnTo>
                  <a:lnTo>
                    <a:pt x="1192" y="587"/>
                  </a:lnTo>
                  <a:lnTo>
                    <a:pt x="1153" y="558"/>
                  </a:lnTo>
                  <a:lnTo>
                    <a:pt x="192" y="20"/>
                  </a:lnTo>
                  <a:lnTo>
                    <a:pt x="1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92;p17">
              <a:extLst>
                <a:ext uri="{FF2B5EF4-FFF2-40B4-BE49-F238E27FC236}">
                  <a16:creationId xmlns:a16="http://schemas.microsoft.com/office/drawing/2014/main" id="{C186D723-454C-F04A-8125-13AC6A50033D}"/>
                </a:ext>
              </a:extLst>
            </p:cNvPr>
            <p:cNvSpPr/>
            <p:nvPr/>
          </p:nvSpPr>
          <p:spPr>
            <a:xfrm>
              <a:off x="6329406" y="3084287"/>
              <a:ext cx="50412" cy="32989"/>
            </a:xfrm>
            <a:custGeom>
              <a:avLst/>
              <a:gdLst/>
              <a:ahLst/>
              <a:cxnLst/>
              <a:rect l="l" t="t" r="r" b="b"/>
              <a:pathLst>
                <a:path w="1221" h="799" extrusionOk="0">
                  <a:moveTo>
                    <a:pt x="96" y="1"/>
                  </a:moveTo>
                  <a:lnTo>
                    <a:pt x="58" y="20"/>
                  </a:lnTo>
                  <a:lnTo>
                    <a:pt x="19" y="58"/>
                  </a:lnTo>
                  <a:lnTo>
                    <a:pt x="0" y="116"/>
                  </a:lnTo>
                  <a:lnTo>
                    <a:pt x="10" y="164"/>
                  </a:lnTo>
                  <a:lnTo>
                    <a:pt x="29" y="212"/>
                  </a:lnTo>
                  <a:lnTo>
                    <a:pt x="67" y="241"/>
                  </a:lnTo>
                  <a:lnTo>
                    <a:pt x="1028" y="779"/>
                  </a:lnTo>
                  <a:lnTo>
                    <a:pt x="1076" y="798"/>
                  </a:lnTo>
                  <a:lnTo>
                    <a:pt x="1125" y="789"/>
                  </a:lnTo>
                  <a:lnTo>
                    <a:pt x="1173" y="769"/>
                  </a:lnTo>
                  <a:lnTo>
                    <a:pt x="1201" y="731"/>
                  </a:lnTo>
                  <a:lnTo>
                    <a:pt x="1221" y="683"/>
                  </a:lnTo>
                  <a:lnTo>
                    <a:pt x="1221" y="625"/>
                  </a:lnTo>
                  <a:lnTo>
                    <a:pt x="1192" y="587"/>
                  </a:lnTo>
                  <a:lnTo>
                    <a:pt x="1153" y="548"/>
                  </a:lnTo>
                  <a:lnTo>
                    <a:pt x="202" y="1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93;p17">
              <a:extLst>
                <a:ext uri="{FF2B5EF4-FFF2-40B4-BE49-F238E27FC236}">
                  <a16:creationId xmlns:a16="http://schemas.microsoft.com/office/drawing/2014/main" id="{E7D00FE3-6943-D344-B4C7-4379DD2AB3F1}"/>
                </a:ext>
              </a:extLst>
            </p:cNvPr>
            <p:cNvSpPr/>
            <p:nvPr/>
          </p:nvSpPr>
          <p:spPr>
            <a:xfrm>
              <a:off x="6317103" y="3106499"/>
              <a:ext cx="50412" cy="32989"/>
            </a:xfrm>
            <a:custGeom>
              <a:avLst/>
              <a:gdLst/>
              <a:ahLst/>
              <a:cxnLst/>
              <a:rect l="l" t="t" r="r" b="b"/>
              <a:pathLst>
                <a:path w="1221" h="799" extrusionOk="0">
                  <a:moveTo>
                    <a:pt x="96" y="1"/>
                  </a:moveTo>
                  <a:lnTo>
                    <a:pt x="48" y="30"/>
                  </a:lnTo>
                  <a:lnTo>
                    <a:pt x="10" y="68"/>
                  </a:lnTo>
                  <a:lnTo>
                    <a:pt x="0" y="116"/>
                  </a:lnTo>
                  <a:lnTo>
                    <a:pt x="0" y="164"/>
                  </a:lnTo>
                  <a:lnTo>
                    <a:pt x="29" y="212"/>
                  </a:lnTo>
                  <a:lnTo>
                    <a:pt x="67" y="241"/>
                  </a:lnTo>
                  <a:lnTo>
                    <a:pt x="1019" y="779"/>
                  </a:lnTo>
                  <a:lnTo>
                    <a:pt x="1067" y="798"/>
                  </a:lnTo>
                  <a:lnTo>
                    <a:pt x="1125" y="789"/>
                  </a:lnTo>
                  <a:lnTo>
                    <a:pt x="1163" y="770"/>
                  </a:lnTo>
                  <a:lnTo>
                    <a:pt x="1201" y="731"/>
                  </a:lnTo>
                  <a:lnTo>
                    <a:pt x="1221" y="683"/>
                  </a:lnTo>
                  <a:lnTo>
                    <a:pt x="1211" y="635"/>
                  </a:lnTo>
                  <a:lnTo>
                    <a:pt x="1192" y="587"/>
                  </a:lnTo>
                  <a:lnTo>
                    <a:pt x="1153" y="549"/>
                  </a:lnTo>
                  <a:lnTo>
                    <a:pt x="192" y="20"/>
                  </a:lnTo>
                  <a:lnTo>
                    <a:pt x="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Exercices de lecture / phonologie - Lutin Bazar">
            <a:extLst>
              <a:ext uri="{FF2B5EF4-FFF2-40B4-BE49-F238E27FC236}">
                <a16:creationId xmlns:a16="http://schemas.microsoft.com/office/drawing/2014/main" id="{2B92B599-BEB7-604B-A0F6-D1B63708ECC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311740">
            <a:off x="6683233" y="3930656"/>
            <a:ext cx="1201541" cy="1188337"/>
          </a:xfrm>
          <a:prstGeom prst="rect">
            <a:avLst/>
          </a:prstGeom>
          <a:noFill/>
          <a:extLst>
            <a:ext uri="{909E8E84-426E-40DD-AFC4-6F175D3DCCD1}">
              <a14:hiddenFill xmlns:a14="http://schemas.microsoft.com/office/drawing/2010/main">
                <a:solidFill>
                  <a:srgbClr val="FFFFFF"/>
                </a:solidFill>
              </a14:hiddenFill>
            </a:ext>
          </a:extLst>
        </p:spPr>
      </p:pic>
      <p:sp>
        <p:nvSpPr>
          <p:cNvPr id="138" name="Google Shape;47;p15">
            <a:extLst>
              <a:ext uri="{FF2B5EF4-FFF2-40B4-BE49-F238E27FC236}">
                <a16:creationId xmlns:a16="http://schemas.microsoft.com/office/drawing/2014/main" id="{291C503A-3AE9-AB40-8CA9-1ECFE4676DDA}"/>
              </a:ext>
            </a:extLst>
          </p:cNvPr>
          <p:cNvSpPr txBox="1">
            <a:spLocks/>
          </p:cNvSpPr>
          <p:nvPr/>
        </p:nvSpPr>
        <p:spPr>
          <a:xfrm>
            <a:off x="3488980" y="4874329"/>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251195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FFFB31-B0E5-7149-BC65-007019FFFB3A}"/>
              </a:ext>
            </a:extLst>
          </p:cNvPr>
          <p:cNvSpPr>
            <a:spLocks noGrp="1"/>
          </p:cNvSpPr>
          <p:nvPr>
            <p:ph type="title"/>
          </p:nvPr>
        </p:nvSpPr>
        <p:spPr>
          <a:xfrm>
            <a:off x="587828" y="117771"/>
            <a:ext cx="8229600" cy="665262"/>
          </a:xfrm>
        </p:spPr>
        <p:txBody>
          <a:bodyPr>
            <a:normAutofit/>
          </a:bodyPr>
          <a:lstStyle/>
          <a:p>
            <a:r>
              <a:rPr lang="fr-FR" dirty="0"/>
              <a:t>Quelques extraits du nouveau programme</a:t>
            </a:r>
          </a:p>
        </p:txBody>
      </p:sp>
      <p:sp>
        <p:nvSpPr>
          <p:cNvPr id="3" name="ZoneTexte 2">
            <a:extLst>
              <a:ext uri="{FF2B5EF4-FFF2-40B4-BE49-F238E27FC236}">
                <a16:creationId xmlns:a16="http://schemas.microsoft.com/office/drawing/2014/main" id="{C82C48D1-E4A0-AD40-83DD-F60AE801EC7A}"/>
              </a:ext>
            </a:extLst>
          </p:cNvPr>
          <p:cNvSpPr txBox="1"/>
          <p:nvPr/>
        </p:nvSpPr>
        <p:spPr>
          <a:xfrm>
            <a:off x="148046" y="870745"/>
            <a:ext cx="8360228" cy="3785652"/>
          </a:xfrm>
          <a:prstGeom prst="rect">
            <a:avLst/>
          </a:prstGeom>
          <a:noFill/>
        </p:spPr>
        <p:txBody>
          <a:bodyPr wrap="square" rtlCol="0">
            <a:spAutoFit/>
          </a:bodyPr>
          <a:lstStyle/>
          <a:p>
            <a:r>
              <a:rPr lang="fr-FR" sz="2400" dirty="0"/>
              <a:t>«</a:t>
            </a:r>
            <a:r>
              <a:rPr lang="fr-FR" sz="2400" b="1" dirty="0"/>
              <a:t> L’ensemble du cycle des apprentissages premiers </a:t>
            </a:r>
            <a:r>
              <a:rPr lang="fr-FR" sz="2400" dirty="0"/>
              <a:t>est mis à profit pour faire progresser tous les élèves, depuis la petite section jusqu'à la grande section […]</a:t>
            </a:r>
          </a:p>
          <a:p>
            <a:endParaRPr lang="fr-FR" sz="2400" dirty="0"/>
          </a:p>
          <a:p>
            <a:r>
              <a:rPr lang="fr-FR" sz="2400" dirty="0"/>
              <a:t>En situation scolaire, l’appropriation par les élèves d’une langue orale riche, organisée et compréhensible requiert la </a:t>
            </a:r>
            <a:r>
              <a:rPr lang="fr-FR" sz="2400" b="1" dirty="0"/>
              <a:t>mise en œuvre d’un enseignement structuré et régulier</a:t>
            </a:r>
            <a:r>
              <a:rPr lang="fr-FR" sz="2400" dirty="0"/>
              <a:t>. »</a:t>
            </a:r>
          </a:p>
          <a:p>
            <a:endParaRPr lang="fr-FR" sz="2400" dirty="0"/>
          </a:p>
          <a:p>
            <a:endParaRPr lang="fr-FR" sz="2400" dirty="0"/>
          </a:p>
        </p:txBody>
      </p:sp>
    </p:spTree>
    <p:extLst>
      <p:ext uri="{BB962C8B-B14F-4D97-AF65-F5344CB8AC3E}">
        <p14:creationId xmlns:p14="http://schemas.microsoft.com/office/powerpoint/2010/main" val="4059153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FFFB31-B0E5-7149-BC65-007019FFFB3A}"/>
              </a:ext>
            </a:extLst>
          </p:cNvPr>
          <p:cNvSpPr>
            <a:spLocks noGrp="1"/>
          </p:cNvSpPr>
          <p:nvPr>
            <p:ph type="title"/>
          </p:nvPr>
        </p:nvSpPr>
        <p:spPr>
          <a:xfrm>
            <a:off x="587828" y="117771"/>
            <a:ext cx="8229600" cy="665262"/>
          </a:xfrm>
        </p:spPr>
        <p:txBody>
          <a:bodyPr>
            <a:normAutofit/>
          </a:bodyPr>
          <a:lstStyle/>
          <a:p>
            <a:r>
              <a:rPr lang="fr-FR" dirty="0"/>
              <a:t>Quelques extraits du nouveau programme : domaine 4</a:t>
            </a:r>
          </a:p>
        </p:txBody>
      </p:sp>
      <p:sp>
        <p:nvSpPr>
          <p:cNvPr id="3" name="ZoneTexte 2">
            <a:extLst>
              <a:ext uri="{FF2B5EF4-FFF2-40B4-BE49-F238E27FC236}">
                <a16:creationId xmlns:a16="http://schemas.microsoft.com/office/drawing/2014/main" id="{C82C48D1-E4A0-AD40-83DD-F60AE801EC7A}"/>
              </a:ext>
            </a:extLst>
          </p:cNvPr>
          <p:cNvSpPr txBox="1"/>
          <p:nvPr/>
        </p:nvSpPr>
        <p:spPr>
          <a:xfrm>
            <a:off x="148046" y="870745"/>
            <a:ext cx="8360228" cy="4154984"/>
          </a:xfrm>
          <a:prstGeom prst="rect">
            <a:avLst/>
          </a:prstGeom>
          <a:noFill/>
        </p:spPr>
        <p:txBody>
          <a:bodyPr wrap="square" rtlCol="0">
            <a:spAutoFit/>
          </a:bodyPr>
          <a:lstStyle/>
          <a:p>
            <a:r>
              <a:rPr lang="fr-FR" sz="2400" dirty="0"/>
              <a:t>« Le développement des premières compétences en mathématiques est donc </a:t>
            </a:r>
            <a:r>
              <a:rPr lang="fr-FR" sz="2400" b="1" dirty="0"/>
              <a:t>un des objectifs prioritaires de l’enseignement à l’école maternelle.</a:t>
            </a:r>
            <a:r>
              <a:rPr lang="fr-FR" sz="2400" dirty="0"/>
              <a:t> </a:t>
            </a:r>
            <a:r>
              <a:rPr lang="fr-FR" sz="2400" b="1" dirty="0"/>
              <a:t>Cet enseignement structuré</a:t>
            </a:r>
            <a:r>
              <a:rPr lang="fr-FR" sz="2400" dirty="0"/>
              <a:t> </a:t>
            </a:r>
            <a:r>
              <a:rPr lang="fr-FR" sz="2400" b="1" dirty="0"/>
              <a:t>et ambitieux </a:t>
            </a:r>
            <a:r>
              <a:rPr lang="fr-FR" sz="2400" dirty="0"/>
              <a:t>est assuré tout au long du cycle, à travers le jeu, la manipulation d’objets et la résolution de problèmes. Il s’attache à stimuler chez les élèves la curiosité, le plaisir et le goût de la recherche. […]</a:t>
            </a:r>
          </a:p>
          <a:p>
            <a:r>
              <a:rPr lang="fr-FR" sz="2400" dirty="0"/>
              <a:t>Les situations proposées sont construites de manière à faire apparaître le nombre comme utile pour anticiper le résultat d'une action sur des quantités (</a:t>
            </a:r>
            <a:r>
              <a:rPr lang="fr-FR" sz="2400" b="1" dirty="0"/>
              <a:t>augmentation, diminution, réunion, distribution, partage)</a:t>
            </a:r>
            <a:r>
              <a:rPr lang="fr-FR" sz="2400" dirty="0"/>
              <a:t> ou sur </a:t>
            </a:r>
            <a:r>
              <a:rPr lang="fr-FR" sz="2400" b="1" dirty="0"/>
              <a:t>des positions </a:t>
            </a:r>
            <a:r>
              <a:rPr lang="fr-FR" sz="2400" dirty="0"/>
              <a:t>[…]. </a:t>
            </a:r>
          </a:p>
        </p:txBody>
      </p:sp>
    </p:spTree>
    <p:extLst>
      <p:ext uri="{BB962C8B-B14F-4D97-AF65-F5344CB8AC3E}">
        <p14:creationId xmlns:p14="http://schemas.microsoft.com/office/powerpoint/2010/main" val="2510787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2" name="Google Shape;312;p18"/>
          <p:cNvSpPr/>
          <p:nvPr/>
        </p:nvSpPr>
        <p:spPr>
          <a:xfrm>
            <a:off x="1119659" y="2032527"/>
            <a:ext cx="7124700" cy="835572"/>
          </a:xfrm>
          <a:prstGeom prst="roundRect">
            <a:avLst>
              <a:gd name="adj" fmla="val 50000"/>
            </a:avLst>
          </a:prstGeom>
          <a:solidFill>
            <a:srgbClr val="539792">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8"/>
          <p:cNvSpPr/>
          <p:nvPr/>
        </p:nvSpPr>
        <p:spPr>
          <a:xfrm>
            <a:off x="1151916" y="3113814"/>
            <a:ext cx="7124700" cy="820094"/>
          </a:xfrm>
          <a:prstGeom prst="roundRect">
            <a:avLst>
              <a:gd name="adj" fmla="val 50000"/>
            </a:avLst>
          </a:prstGeom>
          <a:solidFill>
            <a:srgbClr val="FFC580">
              <a:alpha val="37650"/>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318" name="Google Shape;318;p18"/>
          <p:cNvSpPr/>
          <p:nvPr/>
        </p:nvSpPr>
        <p:spPr>
          <a:xfrm>
            <a:off x="1190000" y="4177677"/>
            <a:ext cx="7124700" cy="738575"/>
          </a:xfrm>
          <a:prstGeom prst="roundRect">
            <a:avLst>
              <a:gd name="adj" fmla="val 50000"/>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8"/>
          <p:cNvSpPr txBox="1">
            <a:spLocks noGrp="1"/>
          </p:cNvSpPr>
          <p:nvPr>
            <p:ph type="title"/>
          </p:nvPr>
        </p:nvSpPr>
        <p:spPr>
          <a:xfrm>
            <a:off x="142240" y="184391"/>
            <a:ext cx="8808720" cy="38171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QUELLES SONT LES FOCALES D’OBSERVATION TRANSVERSALES ?</a:t>
            </a:r>
            <a:endParaRPr dirty="0"/>
          </a:p>
        </p:txBody>
      </p:sp>
      <p:sp>
        <p:nvSpPr>
          <p:cNvPr id="324" name="Google Shape;324;p18"/>
          <p:cNvSpPr txBox="1"/>
          <p:nvPr/>
        </p:nvSpPr>
        <p:spPr>
          <a:xfrm>
            <a:off x="2352760" y="2300963"/>
            <a:ext cx="4799180" cy="26991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FR" sz="2400" b="1" dirty="0">
                <a:solidFill>
                  <a:schemeClr val="dk1"/>
                </a:solidFill>
                <a:latin typeface="Fira Sans Extra Condensed"/>
                <a:ea typeface="Fira Sans Extra Condensed"/>
                <a:cs typeface="Fira Sans Extra Condensed"/>
                <a:sym typeface="Fira Sans Extra Condensed"/>
              </a:rPr>
              <a:t>Les emplois du temps</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26" name="Google Shape;326;p18"/>
          <p:cNvGrpSpPr/>
          <p:nvPr/>
        </p:nvGrpSpPr>
        <p:grpSpPr>
          <a:xfrm>
            <a:off x="7365407" y="3202994"/>
            <a:ext cx="671100" cy="671100"/>
            <a:chOff x="-885125" y="1477525"/>
            <a:chExt cx="671100" cy="671100"/>
          </a:xfrm>
        </p:grpSpPr>
        <p:sp>
          <p:nvSpPr>
            <p:cNvPr id="327" name="Google Shape;327;p18"/>
            <p:cNvSpPr/>
            <p:nvPr/>
          </p:nvSpPr>
          <p:spPr>
            <a:xfrm>
              <a:off x="-885125" y="1477525"/>
              <a:ext cx="671100" cy="671100"/>
            </a:xfrm>
            <a:prstGeom prst="ellipse">
              <a:avLst/>
            </a:prstGeom>
            <a:solidFill>
              <a:srgbClr val="FFC580">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8"/>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2" name="Google Shape;332;p18"/>
          <p:cNvSpPr txBox="1"/>
          <p:nvPr/>
        </p:nvSpPr>
        <p:spPr>
          <a:xfrm>
            <a:off x="2339439" y="3179464"/>
            <a:ext cx="4966723" cy="670279"/>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La prise en compte de la gestion de l’hétérogénéité – l’évaluation</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34" name="Google Shape;334;p18"/>
          <p:cNvGrpSpPr/>
          <p:nvPr/>
        </p:nvGrpSpPr>
        <p:grpSpPr>
          <a:xfrm>
            <a:off x="1393783" y="4188781"/>
            <a:ext cx="671100" cy="671100"/>
            <a:chOff x="-885125" y="1477525"/>
            <a:chExt cx="671100" cy="671100"/>
          </a:xfrm>
        </p:grpSpPr>
        <p:sp>
          <p:nvSpPr>
            <p:cNvPr id="335" name="Google Shape;335;p18"/>
            <p:cNvSpPr/>
            <p:nvPr/>
          </p:nvSpPr>
          <p:spPr>
            <a:xfrm>
              <a:off x="-885125" y="1477525"/>
              <a:ext cx="671100" cy="671100"/>
            </a:xfrm>
            <a:prstGeom prst="ellipse">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8"/>
          <p:cNvSpPr txBox="1"/>
          <p:nvPr/>
        </p:nvSpPr>
        <p:spPr>
          <a:xfrm>
            <a:off x="2339439" y="4339002"/>
            <a:ext cx="2707573" cy="29446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Le projet d’école </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42" name="Google Shape;342;p18"/>
          <p:cNvGrpSpPr/>
          <p:nvPr/>
        </p:nvGrpSpPr>
        <p:grpSpPr>
          <a:xfrm>
            <a:off x="1315746" y="2153130"/>
            <a:ext cx="671100" cy="671100"/>
            <a:chOff x="1163200" y="1182575"/>
            <a:chExt cx="671100" cy="671100"/>
          </a:xfrm>
        </p:grpSpPr>
        <p:sp>
          <p:nvSpPr>
            <p:cNvPr id="343" name="Google Shape;343;p18"/>
            <p:cNvSpPr/>
            <p:nvPr/>
          </p:nvSpPr>
          <p:spPr>
            <a:xfrm>
              <a:off x="1163200" y="1182575"/>
              <a:ext cx="671100" cy="671100"/>
            </a:xfrm>
            <a:prstGeom prst="ellipse">
              <a:avLst/>
            </a:prstGeom>
            <a:solidFill>
              <a:srgbClr val="539792">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1254385" y="1335871"/>
              <a:ext cx="427366" cy="365195"/>
            </a:xfrm>
            <a:custGeom>
              <a:avLst/>
              <a:gdLst/>
              <a:ahLst/>
              <a:cxnLst/>
              <a:rect l="l" t="t" r="r" b="b"/>
              <a:pathLst>
                <a:path w="12497" h="10679" extrusionOk="0">
                  <a:moveTo>
                    <a:pt x="9360" y="2473"/>
                  </a:moveTo>
                  <a:cubicBezTo>
                    <a:pt x="9847" y="2473"/>
                    <a:pt x="10263" y="3115"/>
                    <a:pt x="9805" y="3573"/>
                  </a:cubicBezTo>
                  <a:lnTo>
                    <a:pt x="8043" y="5311"/>
                  </a:lnTo>
                  <a:lnTo>
                    <a:pt x="9805" y="7050"/>
                  </a:lnTo>
                  <a:cubicBezTo>
                    <a:pt x="10263" y="7508"/>
                    <a:pt x="9833" y="8149"/>
                    <a:pt x="9339" y="8149"/>
                  </a:cubicBezTo>
                  <a:cubicBezTo>
                    <a:pt x="9191" y="8149"/>
                    <a:pt x="9038" y="8092"/>
                    <a:pt x="8900" y="7955"/>
                  </a:cubicBezTo>
                  <a:lnTo>
                    <a:pt x="7162" y="6192"/>
                  </a:lnTo>
                  <a:lnTo>
                    <a:pt x="5376" y="7955"/>
                  </a:lnTo>
                  <a:cubicBezTo>
                    <a:pt x="5239" y="8092"/>
                    <a:pt x="5085" y="8149"/>
                    <a:pt x="4937" y="8149"/>
                  </a:cubicBezTo>
                  <a:cubicBezTo>
                    <a:pt x="4443" y="8149"/>
                    <a:pt x="4013" y="7508"/>
                    <a:pt x="4471" y="7050"/>
                  </a:cubicBezTo>
                  <a:lnTo>
                    <a:pt x="6233" y="5311"/>
                  </a:lnTo>
                  <a:lnTo>
                    <a:pt x="4495" y="3573"/>
                  </a:lnTo>
                  <a:cubicBezTo>
                    <a:pt x="4037" y="3115"/>
                    <a:pt x="4453" y="2473"/>
                    <a:pt x="4940" y="2473"/>
                  </a:cubicBezTo>
                  <a:cubicBezTo>
                    <a:pt x="5086" y="2473"/>
                    <a:pt x="5239" y="2531"/>
                    <a:pt x="5376" y="2668"/>
                  </a:cubicBezTo>
                  <a:lnTo>
                    <a:pt x="7162" y="4406"/>
                  </a:lnTo>
                  <a:lnTo>
                    <a:pt x="8924" y="2668"/>
                  </a:lnTo>
                  <a:cubicBezTo>
                    <a:pt x="9061" y="2531"/>
                    <a:pt x="9214" y="2473"/>
                    <a:pt x="9360" y="2473"/>
                  </a:cubicBezTo>
                  <a:close/>
                  <a:moveTo>
                    <a:pt x="7132" y="1"/>
                  </a:moveTo>
                  <a:cubicBezTo>
                    <a:pt x="2389" y="1"/>
                    <a:pt x="1" y="5747"/>
                    <a:pt x="3375" y="9098"/>
                  </a:cubicBezTo>
                  <a:cubicBezTo>
                    <a:pt x="4460" y="10190"/>
                    <a:pt x="5796" y="10679"/>
                    <a:pt x="7108" y="10679"/>
                  </a:cubicBezTo>
                  <a:cubicBezTo>
                    <a:pt x="9856" y="10679"/>
                    <a:pt x="12496" y="8535"/>
                    <a:pt x="12496" y="5311"/>
                  </a:cubicBezTo>
                  <a:cubicBezTo>
                    <a:pt x="12473" y="2382"/>
                    <a:pt x="10091" y="1"/>
                    <a:pt x="7162" y="1"/>
                  </a:cubicBezTo>
                  <a:cubicBezTo>
                    <a:pt x="7152" y="1"/>
                    <a:pt x="7142" y="1"/>
                    <a:pt x="71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 name="Google Shape;345;p18"/>
          <p:cNvGrpSpPr/>
          <p:nvPr/>
        </p:nvGrpSpPr>
        <p:grpSpPr>
          <a:xfrm>
            <a:off x="757960" y="3147157"/>
            <a:ext cx="1048737" cy="918277"/>
            <a:chOff x="-2374529" y="1060925"/>
            <a:chExt cx="1186339" cy="920909"/>
          </a:xfrm>
        </p:grpSpPr>
        <p:sp>
          <p:nvSpPr>
            <p:cNvPr id="346" name="Google Shape;346;p18"/>
            <p:cNvSpPr/>
            <p:nvPr/>
          </p:nvSpPr>
          <p:spPr>
            <a:xfrm>
              <a:off x="-2359045" y="1319786"/>
              <a:ext cx="1170855" cy="410372"/>
            </a:xfrm>
            <a:custGeom>
              <a:avLst/>
              <a:gdLst/>
              <a:ahLst/>
              <a:cxnLst/>
              <a:rect l="l" t="t" r="r" b="b"/>
              <a:pathLst>
                <a:path w="37733" h="13225" extrusionOk="0">
                  <a:moveTo>
                    <a:pt x="33033" y="0"/>
                  </a:moveTo>
                  <a:lnTo>
                    <a:pt x="32792" y="19"/>
                  </a:lnTo>
                  <a:lnTo>
                    <a:pt x="32533" y="39"/>
                  </a:lnTo>
                  <a:lnTo>
                    <a:pt x="32264" y="77"/>
                  </a:lnTo>
                  <a:lnTo>
                    <a:pt x="31995" y="116"/>
                  </a:lnTo>
                  <a:lnTo>
                    <a:pt x="31706" y="164"/>
                  </a:lnTo>
                  <a:lnTo>
                    <a:pt x="31408" y="221"/>
                  </a:lnTo>
                  <a:lnTo>
                    <a:pt x="30793" y="356"/>
                  </a:lnTo>
                  <a:lnTo>
                    <a:pt x="30140" y="519"/>
                  </a:lnTo>
                  <a:lnTo>
                    <a:pt x="29458" y="702"/>
                  </a:lnTo>
                  <a:lnTo>
                    <a:pt x="28746" y="913"/>
                  </a:lnTo>
                  <a:lnTo>
                    <a:pt x="28006" y="1153"/>
                  </a:lnTo>
                  <a:lnTo>
                    <a:pt x="27237" y="1403"/>
                  </a:lnTo>
                  <a:lnTo>
                    <a:pt x="26449" y="1663"/>
                  </a:lnTo>
                  <a:lnTo>
                    <a:pt x="24816" y="2239"/>
                  </a:lnTo>
                  <a:lnTo>
                    <a:pt x="23115" y="2845"/>
                  </a:lnTo>
                  <a:lnTo>
                    <a:pt x="22096" y="3220"/>
                  </a:lnTo>
                  <a:lnTo>
                    <a:pt x="20798" y="3700"/>
                  </a:lnTo>
                  <a:lnTo>
                    <a:pt x="17550" y="4921"/>
                  </a:lnTo>
                  <a:lnTo>
                    <a:pt x="13773" y="6362"/>
                  </a:lnTo>
                  <a:lnTo>
                    <a:pt x="9823" y="7862"/>
                  </a:lnTo>
                  <a:lnTo>
                    <a:pt x="2961" y="10495"/>
                  </a:lnTo>
                  <a:lnTo>
                    <a:pt x="1" y="11639"/>
                  </a:lnTo>
                  <a:lnTo>
                    <a:pt x="847" y="13224"/>
                  </a:lnTo>
                  <a:lnTo>
                    <a:pt x="3230" y="12379"/>
                  </a:lnTo>
                  <a:lnTo>
                    <a:pt x="5710" y="11504"/>
                  </a:lnTo>
                  <a:lnTo>
                    <a:pt x="8593" y="10466"/>
                  </a:lnTo>
                  <a:lnTo>
                    <a:pt x="11543" y="9390"/>
                  </a:lnTo>
                  <a:lnTo>
                    <a:pt x="12937" y="8880"/>
                  </a:lnTo>
                  <a:lnTo>
                    <a:pt x="14234" y="8400"/>
                  </a:lnTo>
                  <a:lnTo>
                    <a:pt x="15368" y="7967"/>
                  </a:lnTo>
                  <a:lnTo>
                    <a:pt x="16320" y="7593"/>
                  </a:lnTo>
                  <a:lnTo>
                    <a:pt x="17031" y="7295"/>
                  </a:lnTo>
                  <a:lnTo>
                    <a:pt x="17290" y="7179"/>
                  </a:lnTo>
                  <a:lnTo>
                    <a:pt x="17473" y="7093"/>
                  </a:lnTo>
                  <a:lnTo>
                    <a:pt x="17752" y="6929"/>
                  </a:lnTo>
                  <a:lnTo>
                    <a:pt x="18021" y="6776"/>
                  </a:lnTo>
                  <a:lnTo>
                    <a:pt x="18540" y="6449"/>
                  </a:lnTo>
                  <a:lnTo>
                    <a:pt x="19030" y="6122"/>
                  </a:lnTo>
                  <a:lnTo>
                    <a:pt x="19491" y="5795"/>
                  </a:lnTo>
                  <a:lnTo>
                    <a:pt x="20327" y="5209"/>
                  </a:lnTo>
                  <a:lnTo>
                    <a:pt x="20712" y="4959"/>
                  </a:lnTo>
                  <a:lnTo>
                    <a:pt x="20894" y="4844"/>
                  </a:lnTo>
                  <a:lnTo>
                    <a:pt x="21067" y="4748"/>
                  </a:lnTo>
                  <a:lnTo>
                    <a:pt x="21183" y="4690"/>
                  </a:lnTo>
                  <a:lnTo>
                    <a:pt x="21337" y="4613"/>
                  </a:lnTo>
                  <a:lnTo>
                    <a:pt x="21769" y="4440"/>
                  </a:lnTo>
                  <a:lnTo>
                    <a:pt x="22346" y="4210"/>
                  </a:lnTo>
                  <a:lnTo>
                    <a:pt x="23047" y="3950"/>
                  </a:lnTo>
                  <a:lnTo>
                    <a:pt x="23835" y="3662"/>
                  </a:lnTo>
                  <a:lnTo>
                    <a:pt x="24700" y="3354"/>
                  </a:lnTo>
                  <a:lnTo>
                    <a:pt x="26555" y="2710"/>
                  </a:lnTo>
                  <a:lnTo>
                    <a:pt x="28420" y="2086"/>
                  </a:lnTo>
                  <a:lnTo>
                    <a:pt x="29294" y="1797"/>
                  </a:lnTo>
                  <a:lnTo>
                    <a:pt x="30092" y="1548"/>
                  </a:lnTo>
                  <a:lnTo>
                    <a:pt x="30803" y="1326"/>
                  </a:lnTo>
                  <a:lnTo>
                    <a:pt x="31389" y="1153"/>
                  </a:lnTo>
                  <a:lnTo>
                    <a:pt x="31841" y="1029"/>
                  </a:lnTo>
                  <a:lnTo>
                    <a:pt x="32004" y="990"/>
                  </a:lnTo>
                  <a:lnTo>
                    <a:pt x="32129" y="971"/>
                  </a:lnTo>
                  <a:lnTo>
                    <a:pt x="32331" y="971"/>
                  </a:lnTo>
                  <a:lnTo>
                    <a:pt x="32446" y="990"/>
                  </a:lnTo>
                  <a:lnTo>
                    <a:pt x="32571" y="1009"/>
                  </a:lnTo>
                  <a:lnTo>
                    <a:pt x="32696" y="1048"/>
                  </a:lnTo>
                  <a:lnTo>
                    <a:pt x="32831" y="1086"/>
                  </a:lnTo>
                  <a:lnTo>
                    <a:pt x="33100" y="1202"/>
                  </a:lnTo>
                  <a:lnTo>
                    <a:pt x="33388" y="1336"/>
                  </a:lnTo>
                  <a:lnTo>
                    <a:pt x="33677" y="1480"/>
                  </a:lnTo>
                  <a:lnTo>
                    <a:pt x="33974" y="1653"/>
                  </a:lnTo>
                  <a:lnTo>
                    <a:pt x="34263" y="1826"/>
                  </a:lnTo>
                  <a:lnTo>
                    <a:pt x="34820" y="2182"/>
                  </a:lnTo>
                  <a:lnTo>
                    <a:pt x="35310" y="2499"/>
                  </a:lnTo>
                  <a:lnTo>
                    <a:pt x="35685" y="2739"/>
                  </a:lnTo>
                  <a:lnTo>
                    <a:pt x="35820" y="2816"/>
                  </a:lnTo>
                  <a:lnTo>
                    <a:pt x="35916" y="2855"/>
                  </a:lnTo>
                  <a:lnTo>
                    <a:pt x="36002" y="2855"/>
                  </a:lnTo>
                  <a:lnTo>
                    <a:pt x="36098" y="2835"/>
                  </a:lnTo>
                  <a:lnTo>
                    <a:pt x="36214" y="2787"/>
                  </a:lnTo>
                  <a:lnTo>
                    <a:pt x="36329" y="2730"/>
                  </a:lnTo>
                  <a:lnTo>
                    <a:pt x="36464" y="2653"/>
                  </a:lnTo>
                  <a:lnTo>
                    <a:pt x="36598" y="2557"/>
                  </a:lnTo>
                  <a:lnTo>
                    <a:pt x="36887" y="2345"/>
                  </a:lnTo>
                  <a:lnTo>
                    <a:pt x="37156" y="2124"/>
                  </a:lnTo>
                  <a:lnTo>
                    <a:pt x="37396" y="1903"/>
                  </a:lnTo>
                  <a:lnTo>
                    <a:pt x="37713" y="1624"/>
                  </a:lnTo>
                  <a:lnTo>
                    <a:pt x="37732" y="1605"/>
                  </a:lnTo>
                  <a:lnTo>
                    <a:pt x="37732" y="1576"/>
                  </a:lnTo>
                  <a:lnTo>
                    <a:pt x="37723" y="1548"/>
                  </a:lnTo>
                  <a:lnTo>
                    <a:pt x="37703" y="1509"/>
                  </a:lnTo>
                  <a:lnTo>
                    <a:pt x="37627" y="1432"/>
                  </a:lnTo>
                  <a:lnTo>
                    <a:pt x="37502" y="1336"/>
                  </a:lnTo>
                  <a:lnTo>
                    <a:pt x="37348" y="1230"/>
                  </a:lnTo>
                  <a:lnTo>
                    <a:pt x="37156" y="1115"/>
                  </a:lnTo>
                  <a:lnTo>
                    <a:pt x="36935" y="1000"/>
                  </a:lnTo>
                  <a:lnTo>
                    <a:pt x="36675" y="875"/>
                  </a:lnTo>
                  <a:lnTo>
                    <a:pt x="36396" y="750"/>
                  </a:lnTo>
                  <a:lnTo>
                    <a:pt x="36089" y="625"/>
                  </a:lnTo>
                  <a:lnTo>
                    <a:pt x="35762" y="500"/>
                  </a:lnTo>
                  <a:lnTo>
                    <a:pt x="35416" y="385"/>
                  </a:lnTo>
                  <a:lnTo>
                    <a:pt x="35060" y="279"/>
                  </a:lnTo>
                  <a:lnTo>
                    <a:pt x="34686" y="183"/>
                  </a:lnTo>
                  <a:lnTo>
                    <a:pt x="34301" y="106"/>
                  </a:lnTo>
                  <a:lnTo>
                    <a:pt x="33907" y="39"/>
                  </a:lnTo>
                  <a:lnTo>
                    <a:pt x="33705" y="19"/>
                  </a:lnTo>
                  <a:lnTo>
                    <a:pt x="33494" y="0"/>
                  </a:lnTo>
                  <a:close/>
                </a:path>
              </a:pathLst>
            </a:custGeom>
            <a:solidFill>
              <a:srgbClr val="314C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8"/>
            <p:cNvSpPr/>
            <p:nvPr/>
          </p:nvSpPr>
          <p:spPr>
            <a:xfrm>
              <a:off x="-2181579" y="1071662"/>
              <a:ext cx="837717" cy="910172"/>
            </a:xfrm>
            <a:custGeom>
              <a:avLst/>
              <a:gdLst/>
              <a:ahLst/>
              <a:cxnLst/>
              <a:rect l="l" t="t" r="r" b="b"/>
              <a:pathLst>
                <a:path w="26997" h="29332" extrusionOk="0">
                  <a:moveTo>
                    <a:pt x="25949" y="0"/>
                  </a:moveTo>
                  <a:lnTo>
                    <a:pt x="23614" y="2143"/>
                  </a:lnTo>
                  <a:lnTo>
                    <a:pt x="18203" y="7122"/>
                  </a:lnTo>
                  <a:lnTo>
                    <a:pt x="15099" y="9986"/>
                  </a:lnTo>
                  <a:lnTo>
                    <a:pt x="12129" y="12734"/>
                  </a:lnTo>
                  <a:lnTo>
                    <a:pt x="9601" y="15098"/>
                  </a:lnTo>
                  <a:lnTo>
                    <a:pt x="8592" y="16040"/>
                  </a:lnTo>
                  <a:lnTo>
                    <a:pt x="7804" y="16790"/>
                  </a:lnTo>
                  <a:lnTo>
                    <a:pt x="6497" y="18049"/>
                  </a:lnTo>
                  <a:lnTo>
                    <a:pt x="5257" y="19260"/>
                  </a:lnTo>
                  <a:lnTo>
                    <a:pt x="4671" y="19846"/>
                  </a:lnTo>
                  <a:lnTo>
                    <a:pt x="4104" y="20413"/>
                  </a:lnTo>
                  <a:lnTo>
                    <a:pt x="3566" y="20980"/>
                  </a:lnTo>
                  <a:lnTo>
                    <a:pt x="3066" y="21518"/>
                  </a:lnTo>
                  <a:lnTo>
                    <a:pt x="2595" y="22047"/>
                  </a:lnTo>
                  <a:lnTo>
                    <a:pt x="2153" y="22556"/>
                  </a:lnTo>
                  <a:lnTo>
                    <a:pt x="1759" y="23056"/>
                  </a:lnTo>
                  <a:lnTo>
                    <a:pt x="1576" y="23296"/>
                  </a:lnTo>
                  <a:lnTo>
                    <a:pt x="1403" y="23527"/>
                  </a:lnTo>
                  <a:lnTo>
                    <a:pt x="1250" y="23758"/>
                  </a:lnTo>
                  <a:lnTo>
                    <a:pt x="1106" y="23979"/>
                  </a:lnTo>
                  <a:lnTo>
                    <a:pt x="961" y="24200"/>
                  </a:lnTo>
                  <a:lnTo>
                    <a:pt x="846" y="24411"/>
                  </a:lnTo>
                  <a:lnTo>
                    <a:pt x="731" y="24623"/>
                  </a:lnTo>
                  <a:lnTo>
                    <a:pt x="635" y="24824"/>
                  </a:lnTo>
                  <a:lnTo>
                    <a:pt x="558" y="25017"/>
                  </a:lnTo>
                  <a:lnTo>
                    <a:pt x="481" y="25209"/>
                  </a:lnTo>
                  <a:lnTo>
                    <a:pt x="365" y="25593"/>
                  </a:lnTo>
                  <a:lnTo>
                    <a:pt x="269" y="25968"/>
                  </a:lnTo>
                  <a:lnTo>
                    <a:pt x="192" y="26343"/>
                  </a:lnTo>
                  <a:lnTo>
                    <a:pt x="125" y="26718"/>
                  </a:lnTo>
                  <a:lnTo>
                    <a:pt x="77" y="27073"/>
                  </a:lnTo>
                  <a:lnTo>
                    <a:pt x="39" y="27419"/>
                  </a:lnTo>
                  <a:lnTo>
                    <a:pt x="10" y="27756"/>
                  </a:lnTo>
                  <a:lnTo>
                    <a:pt x="0" y="28063"/>
                  </a:lnTo>
                  <a:lnTo>
                    <a:pt x="0" y="28342"/>
                  </a:lnTo>
                  <a:lnTo>
                    <a:pt x="10" y="28601"/>
                  </a:lnTo>
                  <a:lnTo>
                    <a:pt x="20" y="28822"/>
                  </a:lnTo>
                  <a:lnTo>
                    <a:pt x="48" y="29005"/>
                  </a:lnTo>
                  <a:lnTo>
                    <a:pt x="77" y="29159"/>
                  </a:lnTo>
                  <a:lnTo>
                    <a:pt x="116" y="29265"/>
                  </a:lnTo>
                  <a:lnTo>
                    <a:pt x="144" y="29293"/>
                  </a:lnTo>
                  <a:lnTo>
                    <a:pt x="164" y="29322"/>
                  </a:lnTo>
                  <a:lnTo>
                    <a:pt x="183" y="29332"/>
                  </a:lnTo>
                  <a:lnTo>
                    <a:pt x="212" y="29322"/>
                  </a:lnTo>
                  <a:lnTo>
                    <a:pt x="606" y="29168"/>
                  </a:lnTo>
                  <a:lnTo>
                    <a:pt x="904" y="29043"/>
                  </a:lnTo>
                  <a:lnTo>
                    <a:pt x="1230" y="28899"/>
                  </a:lnTo>
                  <a:lnTo>
                    <a:pt x="1538" y="28746"/>
                  </a:lnTo>
                  <a:lnTo>
                    <a:pt x="1682" y="28659"/>
                  </a:lnTo>
                  <a:lnTo>
                    <a:pt x="1817" y="28582"/>
                  </a:lnTo>
                  <a:lnTo>
                    <a:pt x="1922" y="28496"/>
                  </a:lnTo>
                  <a:lnTo>
                    <a:pt x="2019" y="28419"/>
                  </a:lnTo>
                  <a:lnTo>
                    <a:pt x="2076" y="28332"/>
                  </a:lnTo>
                  <a:lnTo>
                    <a:pt x="2095" y="28294"/>
                  </a:lnTo>
                  <a:lnTo>
                    <a:pt x="2115" y="28255"/>
                  </a:lnTo>
                  <a:lnTo>
                    <a:pt x="2115" y="28159"/>
                  </a:lnTo>
                  <a:lnTo>
                    <a:pt x="2115" y="27996"/>
                  </a:lnTo>
                  <a:lnTo>
                    <a:pt x="2067" y="27554"/>
                  </a:lnTo>
                  <a:lnTo>
                    <a:pt x="1999" y="26977"/>
                  </a:lnTo>
                  <a:lnTo>
                    <a:pt x="1932" y="26324"/>
                  </a:lnTo>
                  <a:lnTo>
                    <a:pt x="1903" y="25987"/>
                  </a:lnTo>
                  <a:lnTo>
                    <a:pt x="1884" y="25651"/>
                  </a:lnTo>
                  <a:lnTo>
                    <a:pt x="1874" y="25315"/>
                  </a:lnTo>
                  <a:lnTo>
                    <a:pt x="1884" y="25007"/>
                  </a:lnTo>
                  <a:lnTo>
                    <a:pt x="1903" y="24709"/>
                  </a:lnTo>
                  <a:lnTo>
                    <a:pt x="1932" y="24575"/>
                  </a:lnTo>
                  <a:lnTo>
                    <a:pt x="1951" y="24450"/>
                  </a:lnTo>
                  <a:lnTo>
                    <a:pt x="1980" y="24325"/>
                  </a:lnTo>
                  <a:lnTo>
                    <a:pt x="2019" y="24219"/>
                  </a:lnTo>
                  <a:lnTo>
                    <a:pt x="2067" y="24113"/>
                  </a:lnTo>
                  <a:lnTo>
                    <a:pt x="2115" y="24027"/>
                  </a:lnTo>
                  <a:lnTo>
                    <a:pt x="2182" y="23931"/>
                  </a:lnTo>
                  <a:lnTo>
                    <a:pt x="2297" y="23796"/>
                  </a:lnTo>
                  <a:lnTo>
                    <a:pt x="2605" y="23450"/>
                  </a:lnTo>
                  <a:lnTo>
                    <a:pt x="3018" y="22998"/>
                  </a:lnTo>
                  <a:lnTo>
                    <a:pt x="3527" y="22460"/>
                  </a:lnTo>
                  <a:lnTo>
                    <a:pt x="4114" y="21855"/>
                  </a:lnTo>
                  <a:lnTo>
                    <a:pt x="4758" y="21201"/>
                  </a:lnTo>
                  <a:lnTo>
                    <a:pt x="6151" y="19817"/>
                  </a:lnTo>
                  <a:lnTo>
                    <a:pt x="7554" y="18443"/>
                  </a:lnTo>
                  <a:lnTo>
                    <a:pt x="8217" y="17799"/>
                  </a:lnTo>
                  <a:lnTo>
                    <a:pt x="8823" y="17222"/>
                  </a:lnTo>
                  <a:lnTo>
                    <a:pt x="9371" y="16713"/>
                  </a:lnTo>
                  <a:lnTo>
                    <a:pt x="9822" y="16290"/>
                  </a:lnTo>
                  <a:lnTo>
                    <a:pt x="10178" y="15983"/>
                  </a:lnTo>
                  <a:lnTo>
                    <a:pt x="10312" y="15877"/>
                  </a:lnTo>
                  <a:lnTo>
                    <a:pt x="10409" y="15800"/>
                  </a:lnTo>
                  <a:lnTo>
                    <a:pt x="10582" y="15694"/>
                  </a:lnTo>
                  <a:lnTo>
                    <a:pt x="10764" y="15579"/>
                  </a:lnTo>
                  <a:lnTo>
                    <a:pt x="11158" y="15348"/>
                  </a:lnTo>
                  <a:lnTo>
                    <a:pt x="12052" y="14858"/>
                  </a:lnTo>
                  <a:lnTo>
                    <a:pt x="12552" y="14589"/>
                  </a:lnTo>
                  <a:lnTo>
                    <a:pt x="13061" y="14301"/>
                  </a:lnTo>
                  <a:lnTo>
                    <a:pt x="13580" y="13974"/>
                  </a:lnTo>
                  <a:lnTo>
                    <a:pt x="13849" y="13801"/>
                  </a:lnTo>
                  <a:lnTo>
                    <a:pt x="14109" y="13618"/>
                  </a:lnTo>
                  <a:lnTo>
                    <a:pt x="14272" y="13503"/>
                  </a:lnTo>
                  <a:lnTo>
                    <a:pt x="14493" y="13320"/>
                  </a:lnTo>
                  <a:lnTo>
                    <a:pt x="15070" y="12811"/>
                  </a:lnTo>
                  <a:lnTo>
                    <a:pt x="15829" y="12129"/>
                  </a:lnTo>
                  <a:lnTo>
                    <a:pt x="16723" y="11302"/>
                  </a:lnTo>
                  <a:lnTo>
                    <a:pt x="17732" y="10360"/>
                  </a:lnTo>
                  <a:lnTo>
                    <a:pt x="18808" y="9342"/>
                  </a:lnTo>
                  <a:lnTo>
                    <a:pt x="21086" y="7170"/>
                  </a:lnTo>
                  <a:lnTo>
                    <a:pt x="23296" y="5046"/>
                  </a:lnTo>
                  <a:lnTo>
                    <a:pt x="25180" y="3220"/>
                  </a:lnTo>
                  <a:lnTo>
                    <a:pt x="26997" y="1461"/>
                  </a:lnTo>
                  <a:lnTo>
                    <a:pt x="25949" y="0"/>
                  </a:lnTo>
                  <a:close/>
                </a:path>
              </a:pathLst>
            </a:custGeom>
            <a:solidFill>
              <a:srgbClr val="4B6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8"/>
            <p:cNvSpPr/>
            <p:nvPr/>
          </p:nvSpPr>
          <p:spPr>
            <a:xfrm>
              <a:off x="-2181579" y="1071662"/>
              <a:ext cx="837717" cy="910172"/>
            </a:xfrm>
            <a:custGeom>
              <a:avLst/>
              <a:gdLst/>
              <a:ahLst/>
              <a:cxnLst/>
              <a:rect l="l" t="t" r="r" b="b"/>
              <a:pathLst>
                <a:path w="26997" h="29332" fill="none" extrusionOk="0">
                  <a:moveTo>
                    <a:pt x="481" y="25209"/>
                  </a:moveTo>
                  <a:lnTo>
                    <a:pt x="481" y="25209"/>
                  </a:lnTo>
                  <a:lnTo>
                    <a:pt x="558" y="25017"/>
                  </a:lnTo>
                  <a:lnTo>
                    <a:pt x="635" y="24824"/>
                  </a:lnTo>
                  <a:lnTo>
                    <a:pt x="731" y="24623"/>
                  </a:lnTo>
                  <a:lnTo>
                    <a:pt x="846" y="24411"/>
                  </a:lnTo>
                  <a:lnTo>
                    <a:pt x="961" y="24200"/>
                  </a:lnTo>
                  <a:lnTo>
                    <a:pt x="1106" y="23979"/>
                  </a:lnTo>
                  <a:lnTo>
                    <a:pt x="1250" y="23758"/>
                  </a:lnTo>
                  <a:lnTo>
                    <a:pt x="1403" y="23527"/>
                  </a:lnTo>
                  <a:lnTo>
                    <a:pt x="1576" y="23296"/>
                  </a:lnTo>
                  <a:lnTo>
                    <a:pt x="1759" y="23056"/>
                  </a:lnTo>
                  <a:lnTo>
                    <a:pt x="2153" y="22556"/>
                  </a:lnTo>
                  <a:lnTo>
                    <a:pt x="2595" y="22047"/>
                  </a:lnTo>
                  <a:lnTo>
                    <a:pt x="3066" y="21518"/>
                  </a:lnTo>
                  <a:lnTo>
                    <a:pt x="3566" y="20980"/>
                  </a:lnTo>
                  <a:lnTo>
                    <a:pt x="4104" y="20413"/>
                  </a:lnTo>
                  <a:lnTo>
                    <a:pt x="4671" y="19846"/>
                  </a:lnTo>
                  <a:lnTo>
                    <a:pt x="5257" y="19260"/>
                  </a:lnTo>
                  <a:lnTo>
                    <a:pt x="6497" y="18049"/>
                  </a:lnTo>
                  <a:lnTo>
                    <a:pt x="7804" y="16790"/>
                  </a:lnTo>
                  <a:lnTo>
                    <a:pt x="7804" y="16790"/>
                  </a:lnTo>
                  <a:lnTo>
                    <a:pt x="8592" y="16040"/>
                  </a:lnTo>
                  <a:lnTo>
                    <a:pt x="9601" y="15098"/>
                  </a:lnTo>
                  <a:lnTo>
                    <a:pt x="12129" y="12734"/>
                  </a:lnTo>
                  <a:lnTo>
                    <a:pt x="15099" y="9986"/>
                  </a:lnTo>
                  <a:lnTo>
                    <a:pt x="18203" y="7122"/>
                  </a:lnTo>
                  <a:lnTo>
                    <a:pt x="23614" y="2143"/>
                  </a:lnTo>
                  <a:lnTo>
                    <a:pt x="25949" y="0"/>
                  </a:lnTo>
                  <a:lnTo>
                    <a:pt x="26997" y="1461"/>
                  </a:lnTo>
                  <a:lnTo>
                    <a:pt x="26997" y="1461"/>
                  </a:lnTo>
                  <a:lnTo>
                    <a:pt x="25180" y="3220"/>
                  </a:lnTo>
                  <a:lnTo>
                    <a:pt x="23296" y="5046"/>
                  </a:lnTo>
                  <a:lnTo>
                    <a:pt x="21086" y="7170"/>
                  </a:lnTo>
                  <a:lnTo>
                    <a:pt x="18808" y="9342"/>
                  </a:lnTo>
                  <a:lnTo>
                    <a:pt x="17732" y="10360"/>
                  </a:lnTo>
                  <a:lnTo>
                    <a:pt x="16723" y="11302"/>
                  </a:lnTo>
                  <a:lnTo>
                    <a:pt x="15829" y="12129"/>
                  </a:lnTo>
                  <a:lnTo>
                    <a:pt x="15070" y="12811"/>
                  </a:lnTo>
                  <a:lnTo>
                    <a:pt x="14493" y="13320"/>
                  </a:lnTo>
                  <a:lnTo>
                    <a:pt x="14272" y="13503"/>
                  </a:lnTo>
                  <a:lnTo>
                    <a:pt x="14109" y="13618"/>
                  </a:lnTo>
                  <a:lnTo>
                    <a:pt x="14109" y="13618"/>
                  </a:lnTo>
                  <a:lnTo>
                    <a:pt x="13849" y="13801"/>
                  </a:lnTo>
                  <a:lnTo>
                    <a:pt x="13580" y="13974"/>
                  </a:lnTo>
                  <a:lnTo>
                    <a:pt x="13061" y="14301"/>
                  </a:lnTo>
                  <a:lnTo>
                    <a:pt x="12552" y="14589"/>
                  </a:lnTo>
                  <a:lnTo>
                    <a:pt x="12052" y="14858"/>
                  </a:lnTo>
                  <a:lnTo>
                    <a:pt x="11158" y="15348"/>
                  </a:lnTo>
                  <a:lnTo>
                    <a:pt x="10764" y="15579"/>
                  </a:lnTo>
                  <a:lnTo>
                    <a:pt x="10582" y="15694"/>
                  </a:lnTo>
                  <a:lnTo>
                    <a:pt x="10409" y="15800"/>
                  </a:lnTo>
                  <a:lnTo>
                    <a:pt x="10409" y="15800"/>
                  </a:lnTo>
                  <a:lnTo>
                    <a:pt x="10312" y="15877"/>
                  </a:lnTo>
                  <a:lnTo>
                    <a:pt x="10178" y="15983"/>
                  </a:lnTo>
                  <a:lnTo>
                    <a:pt x="9822" y="16290"/>
                  </a:lnTo>
                  <a:lnTo>
                    <a:pt x="9371" y="16713"/>
                  </a:lnTo>
                  <a:lnTo>
                    <a:pt x="8823" y="17222"/>
                  </a:lnTo>
                  <a:lnTo>
                    <a:pt x="8217" y="17799"/>
                  </a:lnTo>
                  <a:lnTo>
                    <a:pt x="7554" y="18443"/>
                  </a:lnTo>
                  <a:lnTo>
                    <a:pt x="6151" y="19817"/>
                  </a:lnTo>
                  <a:lnTo>
                    <a:pt x="4758" y="21201"/>
                  </a:lnTo>
                  <a:lnTo>
                    <a:pt x="4114" y="21855"/>
                  </a:lnTo>
                  <a:lnTo>
                    <a:pt x="3527" y="22460"/>
                  </a:lnTo>
                  <a:lnTo>
                    <a:pt x="3018" y="22998"/>
                  </a:lnTo>
                  <a:lnTo>
                    <a:pt x="2605" y="23450"/>
                  </a:lnTo>
                  <a:lnTo>
                    <a:pt x="2297" y="23796"/>
                  </a:lnTo>
                  <a:lnTo>
                    <a:pt x="2182" y="23931"/>
                  </a:lnTo>
                  <a:lnTo>
                    <a:pt x="2115" y="24027"/>
                  </a:lnTo>
                  <a:lnTo>
                    <a:pt x="2115" y="24027"/>
                  </a:lnTo>
                  <a:lnTo>
                    <a:pt x="2067" y="24113"/>
                  </a:lnTo>
                  <a:lnTo>
                    <a:pt x="2019" y="24219"/>
                  </a:lnTo>
                  <a:lnTo>
                    <a:pt x="1980" y="24325"/>
                  </a:lnTo>
                  <a:lnTo>
                    <a:pt x="1951" y="24450"/>
                  </a:lnTo>
                  <a:lnTo>
                    <a:pt x="1932" y="24575"/>
                  </a:lnTo>
                  <a:lnTo>
                    <a:pt x="1903" y="24709"/>
                  </a:lnTo>
                  <a:lnTo>
                    <a:pt x="1884" y="25007"/>
                  </a:lnTo>
                  <a:lnTo>
                    <a:pt x="1874" y="25315"/>
                  </a:lnTo>
                  <a:lnTo>
                    <a:pt x="1884" y="25651"/>
                  </a:lnTo>
                  <a:lnTo>
                    <a:pt x="1903" y="25987"/>
                  </a:lnTo>
                  <a:lnTo>
                    <a:pt x="1932" y="26324"/>
                  </a:lnTo>
                  <a:lnTo>
                    <a:pt x="1999" y="26977"/>
                  </a:lnTo>
                  <a:lnTo>
                    <a:pt x="2067" y="27554"/>
                  </a:lnTo>
                  <a:lnTo>
                    <a:pt x="2115" y="27996"/>
                  </a:lnTo>
                  <a:lnTo>
                    <a:pt x="2115" y="28159"/>
                  </a:lnTo>
                  <a:lnTo>
                    <a:pt x="2115" y="28255"/>
                  </a:lnTo>
                  <a:lnTo>
                    <a:pt x="2115" y="28255"/>
                  </a:lnTo>
                  <a:lnTo>
                    <a:pt x="2095" y="28294"/>
                  </a:lnTo>
                  <a:lnTo>
                    <a:pt x="2076" y="28332"/>
                  </a:lnTo>
                  <a:lnTo>
                    <a:pt x="2019" y="28419"/>
                  </a:lnTo>
                  <a:lnTo>
                    <a:pt x="1922" y="28496"/>
                  </a:lnTo>
                  <a:lnTo>
                    <a:pt x="1817" y="28582"/>
                  </a:lnTo>
                  <a:lnTo>
                    <a:pt x="1682" y="28659"/>
                  </a:lnTo>
                  <a:lnTo>
                    <a:pt x="1538" y="28746"/>
                  </a:lnTo>
                  <a:lnTo>
                    <a:pt x="1230" y="28899"/>
                  </a:lnTo>
                  <a:lnTo>
                    <a:pt x="904" y="29043"/>
                  </a:lnTo>
                  <a:lnTo>
                    <a:pt x="606" y="29168"/>
                  </a:lnTo>
                  <a:lnTo>
                    <a:pt x="212" y="29322"/>
                  </a:lnTo>
                  <a:lnTo>
                    <a:pt x="212" y="29322"/>
                  </a:lnTo>
                  <a:lnTo>
                    <a:pt x="183" y="29332"/>
                  </a:lnTo>
                  <a:lnTo>
                    <a:pt x="164" y="29322"/>
                  </a:lnTo>
                  <a:lnTo>
                    <a:pt x="144" y="29293"/>
                  </a:lnTo>
                  <a:lnTo>
                    <a:pt x="116" y="29265"/>
                  </a:lnTo>
                  <a:lnTo>
                    <a:pt x="77" y="29159"/>
                  </a:lnTo>
                  <a:lnTo>
                    <a:pt x="48" y="29005"/>
                  </a:lnTo>
                  <a:lnTo>
                    <a:pt x="20" y="28822"/>
                  </a:lnTo>
                  <a:lnTo>
                    <a:pt x="10" y="28601"/>
                  </a:lnTo>
                  <a:lnTo>
                    <a:pt x="0" y="28342"/>
                  </a:lnTo>
                  <a:lnTo>
                    <a:pt x="0" y="28063"/>
                  </a:lnTo>
                  <a:lnTo>
                    <a:pt x="10" y="27756"/>
                  </a:lnTo>
                  <a:lnTo>
                    <a:pt x="39" y="27419"/>
                  </a:lnTo>
                  <a:lnTo>
                    <a:pt x="77" y="27073"/>
                  </a:lnTo>
                  <a:lnTo>
                    <a:pt x="125" y="26718"/>
                  </a:lnTo>
                  <a:lnTo>
                    <a:pt x="192" y="26343"/>
                  </a:lnTo>
                  <a:lnTo>
                    <a:pt x="269" y="25968"/>
                  </a:lnTo>
                  <a:lnTo>
                    <a:pt x="365" y="25593"/>
                  </a:lnTo>
                  <a:lnTo>
                    <a:pt x="481" y="2520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8"/>
            <p:cNvSpPr/>
            <p:nvPr/>
          </p:nvSpPr>
          <p:spPr>
            <a:xfrm>
              <a:off x="-1679375" y="1283387"/>
              <a:ext cx="59081" cy="44466"/>
            </a:xfrm>
            <a:custGeom>
              <a:avLst/>
              <a:gdLst/>
              <a:ahLst/>
              <a:cxnLst/>
              <a:rect l="l" t="t" r="r" b="b"/>
              <a:pathLst>
                <a:path w="1904" h="1433" fill="none" extrusionOk="0">
                  <a:moveTo>
                    <a:pt x="1202" y="1"/>
                  </a:moveTo>
                  <a:lnTo>
                    <a:pt x="1202" y="1"/>
                  </a:lnTo>
                  <a:lnTo>
                    <a:pt x="894" y="241"/>
                  </a:lnTo>
                  <a:lnTo>
                    <a:pt x="596" y="491"/>
                  </a:lnTo>
                  <a:lnTo>
                    <a:pt x="289" y="741"/>
                  </a:lnTo>
                  <a:lnTo>
                    <a:pt x="1" y="1000"/>
                  </a:lnTo>
                  <a:lnTo>
                    <a:pt x="789" y="1433"/>
                  </a:lnTo>
                  <a:lnTo>
                    <a:pt x="789" y="1433"/>
                  </a:lnTo>
                  <a:lnTo>
                    <a:pt x="1903" y="404"/>
                  </a:lnTo>
                  <a:lnTo>
                    <a:pt x="1903" y="404"/>
                  </a:lnTo>
                  <a:lnTo>
                    <a:pt x="120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8"/>
            <p:cNvSpPr/>
            <p:nvPr/>
          </p:nvSpPr>
          <p:spPr>
            <a:xfrm>
              <a:off x="-1654922" y="1295923"/>
              <a:ext cx="91290" cy="64139"/>
            </a:xfrm>
            <a:custGeom>
              <a:avLst/>
              <a:gdLst/>
              <a:ahLst/>
              <a:cxnLst/>
              <a:rect l="l" t="t" r="r" b="b"/>
              <a:pathLst>
                <a:path w="2942" h="2067" fill="none" extrusionOk="0">
                  <a:moveTo>
                    <a:pt x="1115" y="0"/>
                  </a:moveTo>
                  <a:lnTo>
                    <a:pt x="1115" y="0"/>
                  </a:lnTo>
                  <a:lnTo>
                    <a:pt x="1" y="1029"/>
                  </a:lnTo>
                  <a:lnTo>
                    <a:pt x="1884" y="2067"/>
                  </a:lnTo>
                  <a:lnTo>
                    <a:pt x="1884" y="2067"/>
                  </a:lnTo>
                  <a:lnTo>
                    <a:pt x="2941" y="1058"/>
                  </a:lnTo>
                  <a:lnTo>
                    <a:pt x="2941" y="1058"/>
                  </a:lnTo>
                  <a:lnTo>
                    <a:pt x="111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8"/>
            <p:cNvSpPr/>
            <p:nvPr/>
          </p:nvSpPr>
          <p:spPr>
            <a:xfrm>
              <a:off x="-2374529" y="1060925"/>
              <a:ext cx="1095390" cy="853821"/>
            </a:xfrm>
            <a:custGeom>
              <a:avLst/>
              <a:gdLst/>
              <a:ahLst/>
              <a:cxnLst/>
              <a:rect l="l" t="t" r="r" b="b"/>
              <a:pathLst>
                <a:path w="35301" h="27516" extrusionOk="0">
                  <a:moveTo>
                    <a:pt x="31302" y="3537"/>
                  </a:moveTo>
                  <a:lnTo>
                    <a:pt x="31427" y="3547"/>
                  </a:lnTo>
                  <a:lnTo>
                    <a:pt x="31552" y="3575"/>
                  </a:lnTo>
                  <a:lnTo>
                    <a:pt x="31667" y="3604"/>
                  </a:lnTo>
                  <a:lnTo>
                    <a:pt x="31783" y="3643"/>
                  </a:lnTo>
                  <a:lnTo>
                    <a:pt x="31898" y="3700"/>
                  </a:lnTo>
                  <a:lnTo>
                    <a:pt x="32013" y="3758"/>
                  </a:lnTo>
                  <a:lnTo>
                    <a:pt x="32119" y="3835"/>
                  </a:lnTo>
                  <a:lnTo>
                    <a:pt x="32225" y="3912"/>
                  </a:lnTo>
                  <a:lnTo>
                    <a:pt x="32321" y="3998"/>
                  </a:lnTo>
                  <a:lnTo>
                    <a:pt x="32417" y="4094"/>
                  </a:lnTo>
                  <a:lnTo>
                    <a:pt x="32503" y="4200"/>
                  </a:lnTo>
                  <a:lnTo>
                    <a:pt x="32580" y="4306"/>
                  </a:lnTo>
                  <a:lnTo>
                    <a:pt x="32647" y="4421"/>
                  </a:lnTo>
                  <a:lnTo>
                    <a:pt x="32965" y="4998"/>
                  </a:lnTo>
                  <a:lnTo>
                    <a:pt x="33138" y="5324"/>
                  </a:lnTo>
                  <a:lnTo>
                    <a:pt x="33320" y="5680"/>
                  </a:lnTo>
                  <a:lnTo>
                    <a:pt x="33493" y="6055"/>
                  </a:lnTo>
                  <a:lnTo>
                    <a:pt x="33666" y="6439"/>
                  </a:lnTo>
                  <a:lnTo>
                    <a:pt x="33839" y="6833"/>
                  </a:lnTo>
                  <a:lnTo>
                    <a:pt x="34003" y="7237"/>
                  </a:lnTo>
                  <a:lnTo>
                    <a:pt x="34156" y="7650"/>
                  </a:lnTo>
                  <a:lnTo>
                    <a:pt x="34291" y="8064"/>
                  </a:lnTo>
                  <a:lnTo>
                    <a:pt x="34406" y="8467"/>
                  </a:lnTo>
                  <a:lnTo>
                    <a:pt x="34493" y="8871"/>
                  </a:lnTo>
                  <a:lnTo>
                    <a:pt x="34531" y="9063"/>
                  </a:lnTo>
                  <a:lnTo>
                    <a:pt x="34560" y="9255"/>
                  </a:lnTo>
                  <a:lnTo>
                    <a:pt x="34579" y="9447"/>
                  </a:lnTo>
                  <a:lnTo>
                    <a:pt x="34598" y="9630"/>
                  </a:lnTo>
                  <a:lnTo>
                    <a:pt x="34598" y="9813"/>
                  </a:lnTo>
                  <a:lnTo>
                    <a:pt x="34598" y="9986"/>
                  </a:lnTo>
                  <a:lnTo>
                    <a:pt x="34589" y="10159"/>
                  </a:lnTo>
                  <a:lnTo>
                    <a:pt x="34570" y="10322"/>
                  </a:lnTo>
                  <a:lnTo>
                    <a:pt x="34522" y="10543"/>
                  </a:lnTo>
                  <a:lnTo>
                    <a:pt x="34454" y="10764"/>
                  </a:lnTo>
                  <a:lnTo>
                    <a:pt x="34377" y="10985"/>
                  </a:lnTo>
                  <a:lnTo>
                    <a:pt x="34281" y="11206"/>
                  </a:lnTo>
                  <a:lnTo>
                    <a:pt x="34166" y="11427"/>
                  </a:lnTo>
                  <a:lnTo>
                    <a:pt x="34041" y="11648"/>
                  </a:lnTo>
                  <a:lnTo>
                    <a:pt x="33897" y="11860"/>
                  </a:lnTo>
                  <a:lnTo>
                    <a:pt x="33743" y="12081"/>
                  </a:lnTo>
                  <a:lnTo>
                    <a:pt x="33570" y="12292"/>
                  </a:lnTo>
                  <a:lnTo>
                    <a:pt x="33397" y="12504"/>
                  </a:lnTo>
                  <a:lnTo>
                    <a:pt x="33215" y="12715"/>
                  </a:lnTo>
                  <a:lnTo>
                    <a:pt x="33013" y="12926"/>
                  </a:lnTo>
                  <a:lnTo>
                    <a:pt x="32811" y="13128"/>
                  </a:lnTo>
                  <a:lnTo>
                    <a:pt x="32599" y="13330"/>
                  </a:lnTo>
                  <a:lnTo>
                    <a:pt x="32378" y="13522"/>
                  </a:lnTo>
                  <a:lnTo>
                    <a:pt x="32157" y="13715"/>
                  </a:lnTo>
                  <a:lnTo>
                    <a:pt x="31927" y="13907"/>
                  </a:lnTo>
                  <a:lnTo>
                    <a:pt x="31696" y="14080"/>
                  </a:lnTo>
                  <a:lnTo>
                    <a:pt x="31456" y="14262"/>
                  </a:lnTo>
                  <a:lnTo>
                    <a:pt x="31225" y="14435"/>
                  </a:lnTo>
                  <a:lnTo>
                    <a:pt x="30754" y="14752"/>
                  </a:lnTo>
                  <a:lnTo>
                    <a:pt x="30283" y="15050"/>
                  </a:lnTo>
                  <a:lnTo>
                    <a:pt x="29822" y="15310"/>
                  </a:lnTo>
                  <a:lnTo>
                    <a:pt x="29380" y="15550"/>
                  </a:lnTo>
                  <a:lnTo>
                    <a:pt x="28967" y="15742"/>
                  </a:lnTo>
                  <a:lnTo>
                    <a:pt x="28774" y="15829"/>
                  </a:lnTo>
                  <a:lnTo>
                    <a:pt x="28592" y="15896"/>
                  </a:lnTo>
                  <a:lnTo>
                    <a:pt x="28236" y="16021"/>
                  </a:lnTo>
                  <a:lnTo>
                    <a:pt x="28063" y="16069"/>
                  </a:lnTo>
                  <a:lnTo>
                    <a:pt x="27900" y="16117"/>
                  </a:lnTo>
                  <a:lnTo>
                    <a:pt x="27736" y="16146"/>
                  </a:lnTo>
                  <a:lnTo>
                    <a:pt x="27573" y="16175"/>
                  </a:lnTo>
                  <a:lnTo>
                    <a:pt x="27419" y="16204"/>
                  </a:lnTo>
                  <a:lnTo>
                    <a:pt x="27266" y="16223"/>
                  </a:lnTo>
                  <a:lnTo>
                    <a:pt x="27112" y="16233"/>
                  </a:lnTo>
                  <a:lnTo>
                    <a:pt x="26958" y="16233"/>
                  </a:lnTo>
                  <a:lnTo>
                    <a:pt x="26814" y="16223"/>
                  </a:lnTo>
                  <a:lnTo>
                    <a:pt x="26670" y="16213"/>
                  </a:lnTo>
                  <a:lnTo>
                    <a:pt x="26526" y="16204"/>
                  </a:lnTo>
                  <a:lnTo>
                    <a:pt x="26381" y="16175"/>
                  </a:lnTo>
                  <a:lnTo>
                    <a:pt x="26247" y="16146"/>
                  </a:lnTo>
                  <a:lnTo>
                    <a:pt x="26103" y="16117"/>
                  </a:lnTo>
                  <a:lnTo>
                    <a:pt x="25968" y="16069"/>
                  </a:lnTo>
                  <a:lnTo>
                    <a:pt x="25834" y="16021"/>
                  </a:lnTo>
                  <a:lnTo>
                    <a:pt x="25564" y="15915"/>
                  </a:lnTo>
                  <a:lnTo>
                    <a:pt x="25286" y="15771"/>
                  </a:lnTo>
                  <a:lnTo>
                    <a:pt x="25017" y="15617"/>
                  </a:lnTo>
                  <a:lnTo>
                    <a:pt x="24738" y="15435"/>
                  </a:lnTo>
                  <a:lnTo>
                    <a:pt x="24459" y="15233"/>
                  </a:lnTo>
                  <a:lnTo>
                    <a:pt x="24171" y="15012"/>
                  </a:lnTo>
                  <a:lnTo>
                    <a:pt x="23883" y="14772"/>
                  </a:lnTo>
                  <a:lnTo>
                    <a:pt x="23594" y="14512"/>
                  </a:lnTo>
                  <a:lnTo>
                    <a:pt x="23306" y="14253"/>
                  </a:lnTo>
                  <a:lnTo>
                    <a:pt x="23037" y="13993"/>
                  </a:lnTo>
                  <a:lnTo>
                    <a:pt x="22787" y="13734"/>
                  </a:lnTo>
                  <a:lnTo>
                    <a:pt x="22537" y="13465"/>
                  </a:lnTo>
                  <a:lnTo>
                    <a:pt x="22316" y="13205"/>
                  </a:lnTo>
                  <a:lnTo>
                    <a:pt x="22105" y="12946"/>
                  </a:lnTo>
                  <a:lnTo>
                    <a:pt x="21912" y="12696"/>
                  </a:lnTo>
                  <a:lnTo>
                    <a:pt x="21730" y="12446"/>
                  </a:lnTo>
                  <a:lnTo>
                    <a:pt x="21576" y="12196"/>
                  </a:lnTo>
                  <a:lnTo>
                    <a:pt x="21432" y="11956"/>
                  </a:lnTo>
                  <a:lnTo>
                    <a:pt x="21317" y="11725"/>
                  </a:lnTo>
                  <a:lnTo>
                    <a:pt x="21220" y="11504"/>
                  </a:lnTo>
                  <a:lnTo>
                    <a:pt x="21153" y="11293"/>
                  </a:lnTo>
                  <a:lnTo>
                    <a:pt x="21105" y="11091"/>
                  </a:lnTo>
                  <a:lnTo>
                    <a:pt x="21086" y="10995"/>
                  </a:lnTo>
                  <a:lnTo>
                    <a:pt x="21076" y="10908"/>
                  </a:lnTo>
                  <a:lnTo>
                    <a:pt x="21076" y="10812"/>
                  </a:lnTo>
                  <a:lnTo>
                    <a:pt x="21096" y="10706"/>
                  </a:lnTo>
                  <a:lnTo>
                    <a:pt x="21124" y="10601"/>
                  </a:lnTo>
                  <a:lnTo>
                    <a:pt x="21163" y="10485"/>
                  </a:lnTo>
                  <a:lnTo>
                    <a:pt x="21220" y="10370"/>
                  </a:lnTo>
                  <a:lnTo>
                    <a:pt x="21288" y="10245"/>
                  </a:lnTo>
                  <a:lnTo>
                    <a:pt x="21365" y="10111"/>
                  </a:lnTo>
                  <a:lnTo>
                    <a:pt x="21451" y="9976"/>
                  </a:lnTo>
                  <a:lnTo>
                    <a:pt x="21557" y="9832"/>
                  </a:lnTo>
                  <a:lnTo>
                    <a:pt x="21672" y="9688"/>
                  </a:lnTo>
                  <a:lnTo>
                    <a:pt x="21932" y="9390"/>
                  </a:lnTo>
                  <a:lnTo>
                    <a:pt x="22230" y="9073"/>
                  </a:lnTo>
                  <a:lnTo>
                    <a:pt x="22566" y="8746"/>
                  </a:lnTo>
                  <a:lnTo>
                    <a:pt x="22941" y="8409"/>
                  </a:lnTo>
                  <a:lnTo>
                    <a:pt x="23344" y="8064"/>
                  </a:lnTo>
                  <a:lnTo>
                    <a:pt x="23786" y="7708"/>
                  </a:lnTo>
                  <a:lnTo>
                    <a:pt x="24248" y="7352"/>
                  </a:lnTo>
                  <a:lnTo>
                    <a:pt x="24738" y="6997"/>
                  </a:lnTo>
                  <a:lnTo>
                    <a:pt x="25257" y="6632"/>
                  </a:lnTo>
                  <a:lnTo>
                    <a:pt x="25786" y="6276"/>
                  </a:lnTo>
                  <a:lnTo>
                    <a:pt x="26343" y="5930"/>
                  </a:lnTo>
                  <a:lnTo>
                    <a:pt x="27083" y="5469"/>
                  </a:lnTo>
                  <a:lnTo>
                    <a:pt x="27775" y="5055"/>
                  </a:lnTo>
                  <a:lnTo>
                    <a:pt x="28419" y="4690"/>
                  </a:lnTo>
                  <a:lnTo>
                    <a:pt x="29005" y="4363"/>
                  </a:lnTo>
                  <a:lnTo>
                    <a:pt x="29284" y="4219"/>
                  </a:lnTo>
                  <a:lnTo>
                    <a:pt x="29553" y="4085"/>
                  </a:lnTo>
                  <a:lnTo>
                    <a:pt x="29812" y="3969"/>
                  </a:lnTo>
                  <a:lnTo>
                    <a:pt x="30062" y="3864"/>
                  </a:lnTo>
                  <a:lnTo>
                    <a:pt x="30293" y="3768"/>
                  </a:lnTo>
                  <a:lnTo>
                    <a:pt x="30524" y="3691"/>
                  </a:lnTo>
                  <a:lnTo>
                    <a:pt x="30735" y="3623"/>
                  </a:lnTo>
                  <a:lnTo>
                    <a:pt x="30946" y="3566"/>
                  </a:lnTo>
                  <a:lnTo>
                    <a:pt x="31062" y="3547"/>
                  </a:lnTo>
                  <a:lnTo>
                    <a:pt x="31187" y="3537"/>
                  </a:lnTo>
                  <a:close/>
                  <a:moveTo>
                    <a:pt x="14474" y="14628"/>
                  </a:moveTo>
                  <a:lnTo>
                    <a:pt x="14599" y="14647"/>
                  </a:lnTo>
                  <a:lnTo>
                    <a:pt x="14704" y="14666"/>
                  </a:lnTo>
                  <a:lnTo>
                    <a:pt x="14801" y="14695"/>
                  </a:lnTo>
                  <a:lnTo>
                    <a:pt x="14887" y="14743"/>
                  </a:lnTo>
                  <a:lnTo>
                    <a:pt x="14974" y="14791"/>
                  </a:lnTo>
                  <a:lnTo>
                    <a:pt x="15050" y="14849"/>
                  </a:lnTo>
                  <a:lnTo>
                    <a:pt x="15204" y="14983"/>
                  </a:lnTo>
                  <a:lnTo>
                    <a:pt x="15368" y="15137"/>
                  </a:lnTo>
                  <a:lnTo>
                    <a:pt x="15521" y="15320"/>
                  </a:lnTo>
                  <a:lnTo>
                    <a:pt x="15675" y="15531"/>
                  </a:lnTo>
                  <a:lnTo>
                    <a:pt x="15829" y="15762"/>
                  </a:lnTo>
                  <a:lnTo>
                    <a:pt x="15983" y="16011"/>
                  </a:lnTo>
                  <a:lnTo>
                    <a:pt x="16127" y="16281"/>
                  </a:lnTo>
                  <a:lnTo>
                    <a:pt x="16271" y="16569"/>
                  </a:lnTo>
                  <a:lnTo>
                    <a:pt x="16406" y="16876"/>
                  </a:lnTo>
                  <a:lnTo>
                    <a:pt x="16540" y="17194"/>
                  </a:lnTo>
                  <a:lnTo>
                    <a:pt x="16665" y="17520"/>
                  </a:lnTo>
                  <a:lnTo>
                    <a:pt x="16790" y="17866"/>
                  </a:lnTo>
                  <a:lnTo>
                    <a:pt x="16896" y="18232"/>
                  </a:lnTo>
                  <a:lnTo>
                    <a:pt x="17011" y="18597"/>
                  </a:lnTo>
                  <a:lnTo>
                    <a:pt x="17107" y="18972"/>
                  </a:lnTo>
                  <a:lnTo>
                    <a:pt x="17194" y="19337"/>
                  </a:lnTo>
                  <a:lnTo>
                    <a:pt x="17270" y="19692"/>
                  </a:lnTo>
                  <a:lnTo>
                    <a:pt x="17319" y="20038"/>
                  </a:lnTo>
                  <a:lnTo>
                    <a:pt x="17367" y="20365"/>
                  </a:lnTo>
                  <a:lnTo>
                    <a:pt x="17386" y="20673"/>
                  </a:lnTo>
                  <a:lnTo>
                    <a:pt x="17386" y="20980"/>
                  </a:lnTo>
                  <a:lnTo>
                    <a:pt x="17367" y="21278"/>
                  </a:lnTo>
                  <a:lnTo>
                    <a:pt x="17347" y="21422"/>
                  </a:lnTo>
                  <a:lnTo>
                    <a:pt x="17319" y="21557"/>
                  </a:lnTo>
                  <a:lnTo>
                    <a:pt x="17290" y="21701"/>
                  </a:lnTo>
                  <a:lnTo>
                    <a:pt x="17251" y="21836"/>
                  </a:lnTo>
                  <a:lnTo>
                    <a:pt x="17213" y="21980"/>
                  </a:lnTo>
                  <a:lnTo>
                    <a:pt x="17165" y="22114"/>
                  </a:lnTo>
                  <a:lnTo>
                    <a:pt x="17107" y="22249"/>
                  </a:lnTo>
                  <a:lnTo>
                    <a:pt x="17049" y="22383"/>
                  </a:lnTo>
                  <a:lnTo>
                    <a:pt x="16973" y="22508"/>
                  </a:lnTo>
                  <a:lnTo>
                    <a:pt x="16905" y="22643"/>
                  </a:lnTo>
                  <a:lnTo>
                    <a:pt x="16819" y="22777"/>
                  </a:lnTo>
                  <a:lnTo>
                    <a:pt x="16732" y="22902"/>
                  </a:lnTo>
                  <a:lnTo>
                    <a:pt x="16627" y="23037"/>
                  </a:lnTo>
                  <a:lnTo>
                    <a:pt x="16521" y="23162"/>
                  </a:lnTo>
                  <a:lnTo>
                    <a:pt x="16415" y="23296"/>
                  </a:lnTo>
                  <a:lnTo>
                    <a:pt x="16290" y="23421"/>
                  </a:lnTo>
                  <a:lnTo>
                    <a:pt x="16021" y="23690"/>
                  </a:lnTo>
                  <a:lnTo>
                    <a:pt x="15877" y="23815"/>
                  </a:lnTo>
                  <a:lnTo>
                    <a:pt x="15714" y="23959"/>
                  </a:lnTo>
                  <a:lnTo>
                    <a:pt x="15358" y="24238"/>
                  </a:lnTo>
                  <a:lnTo>
                    <a:pt x="14954" y="24536"/>
                  </a:lnTo>
                  <a:lnTo>
                    <a:pt x="14512" y="24824"/>
                  </a:lnTo>
                  <a:lnTo>
                    <a:pt x="14041" y="25113"/>
                  </a:lnTo>
                  <a:lnTo>
                    <a:pt x="13542" y="25391"/>
                  </a:lnTo>
                  <a:lnTo>
                    <a:pt x="13282" y="25536"/>
                  </a:lnTo>
                  <a:lnTo>
                    <a:pt x="13023" y="25661"/>
                  </a:lnTo>
                  <a:lnTo>
                    <a:pt x="12754" y="25785"/>
                  </a:lnTo>
                  <a:lnTo>
                    <a:pt x="12484" y="25910"/>
                  </a:lnTo>
                  <a:lnTo>
                    <a:pt x="12215" y="26026"/>
                  </a:lnTo>
                  <a:lnTo>
                    <a:pt x="11937" y="26131"/>
                  </a:lnTo>
                  <a:lnTo>
                    <a:pt x="11668" y="26237"/>
                  </a:lnTo>
                  <a:lnTo>
                    <a:pt x="11389" y="26324"/>
                  </a:lnTo>
                  <a:lnTo>
                    <a:pt x="11120" y="26410"/>
                  </a:lnTo>
                  <a:lnTo>
                    <a:pt x="10851" y="26487"/>
                  </a:lnTo>
                  <a:lnTo>
                    <a:pt x="10582" y="26554"/>
                  </a:lnTo>
                  <a:lnTo>
                    <a:pt x="10312" y="26602"/>
                  </a:lnTo>
                  <a:lnTo>
                    <a:pt x="10053" y="26650"/>
                  </a:lnTo>
                  <a:lnTo>
                    <a:pt x="9793" y="26679"/>
                  </a:lnTo>
                  <a:lnTo>
                    <a:pt x="9534" y="26689"/>
                  </a:lnTo>
                  <a:lnTo>
                    <a:pt x="9294" y="26699"/>
                  </a:lnTo>
                  <a:lnTo>
                    <a:pt x="9053" y="26689"/>
                  </a:lnTo>
                  <a:lnTo>
                    <a:pt x="8813" y="26660"/>
                  </a:lnTo>
                  <a:lnTo>
                    <a:pt x="8592" y="26622"/>
                  </a:lnTo>
                  <a:lnTo>
                    <a:pt x="8371" y="26564"/>
                  </a:lnTo>
                  <a:lnTo>
                    <a:pt x="8217" y="26506"/>
                  </a:lnTo>
                  <a:lnTo>
                    <a:pt x="8054" y="26439"/>
                  </a:lnTo>
                  <a:lnTo>
                    <a:pt x="7900" y="26372"/>
                  </a:lnTo>
                  <a:lnTo>
                    <a:pt x="7737" y="26285"/>
                  </a:lnTo>
                  <a:lnTo>
                    <a:pt x="7583" y="26189"/>
                  </a:lnTo>
                  <a:lnTo>
                    <a:pt x="7420" y="26083"/>
                  </a:lnTo>
                  <a:lnTo>
                    <a:pt x="7256" y="25968"/>
                  </a:lnTo>
                  <a:lnTo>
                    <a:pt x="7102" y="25853"/>
                  </a:lnTo>
                  <a:lnTo>
                    <a:pt x="6785" y="25593"/>
                  </a:lnTo>
                  <a:lnTo>
                    <a:pt x="6468" y="25305"/>
                  </a:lnTo>
                  <a:lnTo>
                    <a:pt x="6161" y="25007"/>
                  </a:lnTo>
                  <a:lnTo>
                    <a:pt x="5863" y="24690"/>
                  </a:lnTo>
                  <a:lnTo>
                    <a:pt x="5574" y="24363"/>
                  </a:lnTo>
                  <a:lnTo>
                    <a:pt x="5286" y="24036"/>
                  </a:lnTo>
                  <a:lnTo>
                    <a:pt x="5027" y="23700"/>
                  </a:lnTo>
                  <a:lnTo>
                    <a:pt x="4767" y="23373"/>
                  </a:lnTo>
                  <a:lnTo>
                    <a:pt x="4536" y="23066"/>
                  </a:lnTo>
                  <a:lnTo>
                    <a:pt x="4315" y="22758"/>
                  </a:lnTo>
                  <a:lnTo>
                    <a:pt x="3941" y="22220"/>
                  </a:lnTo>
                  <a:lnTo>
                    <a:pt x="3864" y="22105"/>
                  </a:lnTo>
                  <a:lnTo>
                    <a:pt x="3806" y="21989"/>
                  </a:lnTo>
                  <a:lnTo>
                    <a:pt x="3748" y="21864"/>
                  </a:lnTo>
                  <a:lnTo>
                    <a:pt x="3710" y="21739"/>
                  </a:lnTo>
                  <a:lnTo>
                    <a:pt x="3671" y="21614"/>
                  </a:lnTo>
                  <a:lnTo>
                    <a:pt x="3643" y="21480"/>
                  </a:lnTo>
                  <a:lnTo>
                    <a:pt x="3633" y="21355"/>
                  </a:lnTo>
                  <a:lnTo>
                    <a:pt x="3623" y="21230"/>
                  </a:lnTo>
                  <a:lnTo>
                    <a:pt x="3633" y="21105"/>
                  </a:lnTo>
                  <a:lnTo>
                    <a:pt x="3643" y="20980"/>
                  </a:lnTo>
                  <a:lnTo>
                    <a:pt x="3671" y="20855"/>
                  </a:lnTo>
                  <a:lnTo>
                    <a:pt x="3700" y="20740"/>
                  </a:lnTo>
                  <a:lnTo>
                    <a:pt x="3748" y="20625"/>
                  </a:lnTo>
                  <a:lnTo>
                    <a:pt x="3796" y="20519"/>
                  </a:lnTo>
                  <a:lnTo>
                    <a:pt x="3864" y="20413"/>
                  </a:lnTo>
                  <a:lnTo>
                    <a:pt x="3931" y="20317"/>
                  </a:lnTo>
                  <a:lnTo>
                    <a:pt x="4075" y="20154"/>
                  </a:lnTo>
                  <a:lnTo>
                    <a:pt x="4229" y="19990"/>
                  </a:lnTo>
                  <a:lnTo>
                    <a:pt x="4402" y="19827"/>
                  </a:lnTo>
                  <a:lnTo>
                    <a:pt x="4594" y="19654"/>
                  </a:lnTo>
                  <a:lnTo>
                    <a:pt x="4796" y="19481"/>
                  </a:lnTo>
                  <a:lnTo>
                    <a:pt x="5017" y="19298"/>
                  </a:lnTo>
                  <a:lnTo>
                    <a:pt x="5257" y="19116"/>
                  </a:lnTo>
                  <a:lnTo>
                    <a:pt x="5507" y="18933"/>
                  </a:lnTo>
                  <a:lnTo>
                    <a:pt x="6065" y="18549"/>
                  </a:lnTo>
                  <a:lnTo>
                    <a:pt x="6680" y="18135"/>
                  </a:lnTo>
                  <a:lnTo>
                    <a:pt x="7352" y="17703"/>
                  </a:lnTo>
                  <a:lnTo>
                    <a:pt x="8092" y="17242"/>
                  </a:lnTo>
                  <a:lnTo>
                    <a:pt x="8650" y="16905"/>
                  </a:lnTo>
                  <a:lnTo>
                    <a:pt x="9207" y="16579"/>
                  </a:lnTo>
                  <a:lnTo>
                    <a:pt x="9755" y="16281"/>
                  </a:lnTo>
                  <a:lnTo>
                    <a:pt x="10293" y="16002"/>
                  </a:lnTo>
                  <a:lnTo>
                    <a:pt x="10822" y="15742"/>
                  </a:lnTo>
                  <a:lnTo>
                    <a:pt x="11331" y="15512"/>
                  </a:lnTo>
                  <a:lnTo>
                    <a:pt x="11831" y="15300"/>
                  </a:lnTo>
                  <a:lnTo>
                    <a:pt x="12292" y="15118"/>
                  </a:lnTo>
                  <a:lnTo>
                    <a:pt x="12744" y="14954"/>
                  </a:lnTo>
                  <a:lnTo>
                    <a:pt x="13157" y="14829"/>
                  </a:lnTo>
                  <a:lnTo>
                    <a:pt x="13542" y="14733"/>
                  </a:lnTo>
                  <a:lnTo>
                    <a:pt x="13724" y="14695"/>
                  </a:lnTo>
                  <a:lnTo>
                    <a:pt x="13888" y="14666"/>
                  </a:lnTo>
                  <a:lnTo>
                    <a:pt x="14051" y="14647"/>
                  </a:lnTo>
                  <a:lnTo>
                    <a:pt x="14205" y="14628"/>
                  </a:lnTo>
                  <a:close/>
                  <a:moveTo>
                    <a:pt x="32465" y="0"/>
                  </a:moveTo>
                  <a:lnTo>
                    <a:pt x="32398" y="10"/>
                  </a:lnTo>
                  <a:lnTo>
                    <a:pt x="32023" y="116"/>
                  </a:lnTo>
                  <a:lnTo>
                    <a:pt x="31523" y="279"/>
                  </a:lnTo>
                  <a:lnTo>
                    <a:pt x="30889" y="500"/>
                  </a:lnTo>
                  <a:lnTo>
                    <a:pt x="30524" y="634"/>
                  </a:lnTo>
                  <a:lnTo>
                    <a:pt x="30139" y="779"/>
                  </a:lnTo>
                  <a:lnTo>
                    <a:pt x="29716" y="952"/>
                  </a:lnTo>
                  <a:lnTo>
                    <a:pt x="29274" y="1144"/>
                  </a:lnTo>
                  <a:lnTo>
                    <a:pt x="28794" y="1355"/>
                  </a:lnTo>
                  <a:lnTo>
                    <a:pt x="28294" y="1586"/>
                  </a:lnTo>
                  <a:lnTo>
                    <a:pt x="27775" y="1836"/>
                  </a:lnTo>
                  <a:lnTo>
                    <a:pt x="27227" y="2115"/>
                  </a:lnTo>
                  <a:lnTo>
                    <a:pt x="26650" y="2422"/>
                  </a:lnTo>
                  <a:lnTo>
                    <a:pt x="26064" y="2739"/>
                  </a:lnTo>
                  <a:lnTo>
                    <a:pt x="25315" y="3172"/>
                  </a:lnTo>
                  <a:lnTo>
                    <a:pt x="24584" y="3614"/>
                  </a:lnTo>
                  <a:lnTo>
                    <a:pt x="23883" y="4056"/>
                  </a:lnTo>
                  <a:lnTo>
                    <a:pt x="23210" y="4498"/>
                  </a:lnTo>
                  <a:lnTo>
                    <a:pt x="22576" y="4940"/>
                  </a:lnTo>
                  <a:lnTo>
                    <a:pt x="21970" y="5363"/>
                  </a:lnTo>
                  <a:lnTo>
                    <a:pt x="21403" y="5776"/>
                  </a:lnTo>
                  <a:lnTo>
                    <a:pt x="20884" y="6161"/>
                  </a:lnTo>
                  <a:lnTo>
                    <a:pt x="20413" y="6526"/>
                  </a:lnTo>
                  <a:lnTo>
                    <a:pt x="20000" y="6853"/>
                  </a:lnTo>
                  <a:lnTo>
                    <a:pt x="19327" y="7400"/>
                  </a:lnTo>
                  <a:lnTo>
                    <a:pt x="18904" y="7756"/>
                  </a:lnTo>
                  <a:lnTo>
                    <a:pt x="18751" y="7881"/>
                  </a:lnTo>
                  <a:lnTo>
                    <a:pt x="16800" y="9572"/>
                  </a:lnTo>
                  <a:lnTo>
                    <a:pt x="16665" y="9688"/>
                  </a:lnTo>
                  <a:lnTo>
                    <a:pt x="16521" y="9793"/>
                  </a:lnTo>
                  <a:lnTo>
                    <a:pt x="16377" y="9899"/>
                  </a:lnTo>
                  <a:lnTo>
                    <a:pt x="16233" y="9995"/>
                  </a:lnTo>
                  <a:lnTo>
                    <a:pt x="16079" y="10082"/>
                  </a:lnTo>
                  <a:lnTo>
                    <a:pt x="15925" y="10168"/>
                  </a:lnTo>
                  <a:lnTo>
                    <a:pt x="15762" y="10245"/>
                  </a:lnTo>
                  <a:lnTo>
                    <a:pt x="15598" y="10322"/>
                  </a:lnTo>
                  <a:lnTo>
                    <a:pt x="13224" y="11312"/>
                  </a:lnTo>
                  <a:lnTo>
                    <a:pt x="13042" y="11389"/>
                  </a:lnTo>
                  <a:lnTo>
                    <a:pt x="12532" y="11610"/>
                  </a:lnTo>
                  <a:lnTo>
                    <a:pt x="11744" y="11975"/>
                  </a:lnTo>
                  <a:lnTo>
                    <a:pt x="11264" y="12196"/>
                  </a:lnTo>
                  <a:lnTo>
                    <a:pt x="10726" y="12465"/>
                  </a:lnTo>
                  <a:lnTo>
                    <a:pt x="10149" y="12753"/>
                  </a:lnTo>
                  <a:lnTo>
                    <a:pt x="9534" y="13071"/>
                  </a:lnTo>
                  <a:lnTo>
                    <a:pt x="8880" y="13426"/>
                  </a:lnTo>
                  <a:lnTo>
                    <a:pt x="8208" y="13801"/>
                  </a:lnTo>
                  <a:lnTo>
                    <a:pt x="7516" y="14205"/>
                  </a:lnTo>
                  <a:lnTo>
                    <a:pt x="6805" y="14637"/>
                  </a:lnTo>
                  <a:lnTo>
                    <a:pt x="6084" y="15098"/>
                  </a:lnTo>
                  <a:lnTo>
                    <a:pt x="5363" y="15569"/>
                  </a:lnTo>
                  <a:lnTo>
                    <a:pt x="4806" y="15963"/>
                  </a:lnTo>
                  <a:lnTo>
                    <a:pt x="4287" y="16338"/>
                  </a:lnTo>
                  <a:lnTo>
                    <a:pt x="3796" y="16703"/>
                  </a:lnTo>
                  <a:lnTo>
                    <a:pt x="3335" y="17059"/>
                  </a:lnTo>
                  <a:lnTo>
                    <a:pt x="2903" y="17405"/>
                  </a:lnTo>
                  <a:lnTo>
                    <a:pt x="2509" y="17741"/>
                  </a:lnTo>
                  <a:lnTo>
                    <a:pt x="2134" y="18049"/>
                  </a:lnTo>
                  <a:lnTo>
                    <a:pt x="1797" y="18356"/>
                  </a:lnTo>
                  <a:lnTo>
                    <a:pt x="1490" y="18635"/>
                  </a:lnTo>
                  <a:lnTo>
                    <a:pt x="1202" y="18895"/>
                  </a:lnTo>
                  <a:lnTo>
                    <a:pt x="731" y="19366"/>
                  </a:lnTo>
                  <a:lnTo>
                    <a:pt x="365" y="19750"/>
                  </a:lnTo>
                  <a:lnTo>
                    <a:pt x="106" y="20038"/>
                  </a:lnTo>
                  <a:lnTo>
                    <a:pt x="58" y="20096"/>
                  </a:lnTo>
                  <a:lnTo>
                    <a:pt x="29" y="20154"/>
                  </a:lnTo>
                  <a:lnTo>
                    <a:pt x="10" y="20231"/>
                  </a:lnTo>
                  <a:lnTo>
                    <a:pt x="0" y="20298"/>
                  </a:lnTo>
                  <a:lnTo>
                    <a:pt x="0" y="20375"/>
                  </a:lnTo>
                  <a:lnTo>
                    <a:pt x="19" y="20452"/>
                  </a:lnTo>
                  <a:lnTo>
                    <a:pt x="39" y="20528"/>
                  </a:lnTo>
                  <a:lnTo>
                    <a:pt x="77" y="20605"/>
                  </a:lnTo>
                  <a:lnTo>
                    <a:pt x="692" y="21691"/>
                  </a:lnTo>
                  <a:lnTo>
                    <a:pt x="740" y="21759"/>
                  </a:lnTo>
                  <a:lnTo>
                    <a:pt x="798" y="21826"/>
                  </a:lnTo>
                  <a:lnTo>
                    <a:pt x="865" y="21874"/>
                  </a:lnTo>
                  <a:lnTo>
                    <a:pt x="932" y="21922"/>
                  </a:lnTo>
                  <a:lnTo>
                    <a:pt x="1009" y="21951"/>
                  </a:lnTo>
                  <a:lnTo>
                    <a:pt x="1086" y="21960"/>
                  </a:lnTo>
                  <a:lnTo>
                    <a:pt x="1163" y="21960"/>
                  </a:lnTo>
                  <a:lnTo>
                    <a:pt x="1240" y="21951"/>
                  </a:lnTo>
                  <a:lnTo>
                    <a:pt x="1403" y="21912"/>
                  </a:lnTo>
                  <a:lnTo>
                    <a:pt x="1490" y="21903"/>
                  </a:lnTo>
                  <a:lnTo>
                    <a:pt x="1586" y="21893"/>
                  </a:lnTo>
                  <a:lnTo>
                    <a:pt x="1788" y="21893"/>
                  </a:lnTo>
                  <a:lnTo>
                    <a:pt x="1903" y="21912"/>
                  </a:lnTo>
                  <a:lnTo>
                    <a:pt x="2018" y="21932"/>
                  </a:lnTo>
                  <a:lnTo>
                    <a:pt x="2143" y="21970"/>
                  </a:lnTo>
                  <a:lnTo>
                    <a:pt x="2278" y="22018"/>
                  </a:lnTo>
                  <a:lnTo>
                    <a:pt x="2403" y="22076"/>
                  </a:lnTo>
                  <a:lnTo>
                    <a:pt x="2547" y="22143"/>
                  </a:lnTo>
                  <a:lnTo>
                    <a:pt x="2682" y="22230"/>
                  </a:lnTo>
                  <a:lnTo>
                    <a:pt x="2826" y="22326"/>
                  </a:lnTo>
                  <a:lnTo>
                    <a:pt x="2980" y="22451"/>
                  </a:lnTo>
                  <a:lnTo>
                    <a:pt x="3124" y="22585"/>
                  </a:lnTo>
                  <a:lnTo>
                    <a:pt x="3249" y="22700"/>
                  </a:lnTo>
                  <a:lnTo>
                    <a:pt x="3374" y="22835"/>
                  </a:lnTo>
                  <a:lnTo>
                    <a:pt x="3643" y="23143"/>
                  </a:lnTo>
                  <a:lnTo>
                    <a:pt x="4267" y="23892"/>
                  </a:lnTo>
                  <a:lnTo>
                    <a:pt x="4613" y="24305"/>
                  </a:lnTo>
                  <a:lnTo>
                    <a:pt x="4988" y="24728"/>
                  </a:lnTo>
                  <a:lnTo>
                    <a:pt x="5373" y="25161"/>
                  </a:lnTo>
                  <a:lnTo>
                    <a:pt x="5584" y="25382"/>
                  </a:lnTo>
                  <a:lnTo>
                    <a:pt x="5786" y="25593"/>
                  </a:lnTo>
                  <a:lnTo>
                    <a:pt x="6007" y="25795"/>
                  </a:lnTo>
                  <a:lnTo>
                    <a:pt x="6218" y="25997"/>
                  </a:lnTo>
                  <a:lnTo>
                    <a:pt x="6449" y="26199"/>
                  </a:lnTo>
                  <a:lnTo>
                    <a:pt x="6680" y="26381"/>
                  </a:lnTo>
                  <a:lnTo>
                    <a:pt x="6910" y="26554"/>
                  </a:lnTo>
                  <a:lnTo>
                    <a:pt x="7151" y="26727"/>
                  </a:lnTo>
                  <a:lnTo>
                    <a:pt x="7391" y="26881"/>
                  </a:lnTo>
                  <a:lnTo>
                    <a:pt x="7641" y="27016"/>
                  </a:lnTo>
                  <a:lnTo>
                    <a:pt x="7891" y="27141"/>
                  </a:lnTo>
                  <a:lnTo>
                    <a:pt x="8150" y="27256"/>
                  </a:lnTo>
                  <a:lnTo>
                    <a:pt x="8410" y="27342"/>
                  </a:lnTo>
                  <a:lnTo>
                    <a:pt x="8679" y="27419"/>
                  </a:lnTo>
                  <a:lnTo>
                    <a:pt x="8948" y="27477"/>
                  </a:lnTo>
                  <a:lnTo>
                    <a:pt x="9217" y="27506"/>
                  </a:lnTo>
                  <a:lnTo>
                    <a:pt x="9361" y="27515"/>
                  </a:lnTo>
                  <a:lnTo>
                    <a:pt x="9640" y="27515"/>
                  </a:lnTo>
                  <a:lnTo>
                    <a:pt x="9774" y="27506"/>
                  </a:lnTo>
                  <a:lnTo>
                    <a:pt x="10063" y="27467"/>
                  </a:lnTo>
                  <a:lnTo>
                    <a:pt x="10360" y="27419"/>
                  </a:lnTo>
                  <a:lnTo>
                    <a:pt x="10668" y="27352"/>
                  </a:lnTo>
                  <a:lnTo>
                    <a:pt x="10985" y="27275"/>
                  </a:lnTo>
                  <a:lnTo>
                    <a:pt x="11302" y="27189"/>
                  </a:lnTo>
                  <a:lnTo>
                    <a:pt x="11629" y="27083"/>
                  </a:lnTo>
                  <a:lnTo>
                    <a:pt x="11965" y="26968"/>
                  </a:lnTo>
                  <a:lnTo>
                    <a:pt x="12292" y="26843"/>
                  </a:lnTo>
                  <a:lnTo>
                    <a:pt x="12629" y="26708"/>
                  </a:lnTo>
                  <a:lnTo>
                    <a:pt x="12965" y="26564"/>
                  </a:lnTo>
                  <a:lnTo>
                    <a:pt x="13301" y="26401"/>
                  </a:lnTo>
                  <a:lnTo>
                    <a:pt x="13628" y="26237"/>
                  </a:lnTo>
                  <a:lnTo>
                    <a:pt x="13955" y="26074"/>
                  </a:lnTo>
                  <a:lnTo>
                    <a:pt x="14282" y="25891"/>
                  </a:lnTo>
                  <a:lnTo>
                    <a:pt x="14608" y="25709"/>
                  </a:lnTo>
                  <a:lnTo>
                    <a:pt x="14916" y="25516"/>
                  </a:lnTo>
                  <a:lnTo>
                    <a:pt x="15223" y="25324"/>
                  </a:lnTo>
                  <a:lnTo>
                    <a:pt x="15521" y="25132"/>
                  </a:lnTo>
                  <a:lnTo>
                    <a:pt x="15810" y="24930"/>
                  </a:lnTo>
                  <a:lnTo>
                    <a:pt x="16088" y="24728"/>
                  </a:lnTo>
                  <a:lnTo>
                    <a:pt x="16348" y="24517"/>
                  </a:lnTo>
                  <a:lnTo>
                    <a:pt x="16598" y="24315"/>
                  </a:lnTo>
                  <a:lnTo>
                    <a:pt x="16838" y="24104"/>
                  </a:lnTo>
                  <a:lnTo>
                    <a:pt x="17049" y="23902"/>
                  </a:lnTo>
                  <a:lnTo>
                    <a:pt x="17261" y="23700"/>
                  </a:lnTo>
                  <a:lnTo>
                    <a:pt x="17443" y="23489"/>
                  </a:lnTo>
                  <a:lnTo>
                    <a:pt x="17607" y="23287"/>
                  </a:lnTo>
                  <a:lnTo>
                    <a:pt x="17751" y="23095"/>
                  </a:lnTo>
                  <a:lnTo>
                    <a:pt x="17876" y="22893"/>
                  </a:lnTo>
                  <a:lnTo>
                    <a:pt x="17972" y="22710"/>
                  </a:lnTo>
                  <a:lnTo>
                    <a:pt x="18049" y="22518"/>
                  </a:lnTo>
                  <a:lnTo>
                    <a:pt x="18078" y="22431"/>
                  </a:lnTo>
                  <a:lnTo>
                    <a:pt x="18107" y="22345"/>
                  </a:lnTo>
                  <a:lnTo>
                    <a:pt x="18155" y="22047"/>
                  </a:lnTo>
                  <a:lnTo>
                    <a:pt x="18193" y="21749"/>
                  </a:lnTo>
                  <a:lnTo>
                    <a:pt x="18203" y="21441"/>
                  </a:lnTo>
                  <a:lnTo>
                    <a:pt x="18203" y="21124"/>
                  </a:lnTo>
                  <a:lnTo>
                    <a:pt x="18184" y="20798"/>
                  </a:lnTo>
                  <a:lnTo>
                    <a:pt x="18155" y="20471"/>
                  </a:lnTo>
                  <a:lnTo>
                    <a:pt x="18116" y="20134"/>
                  </a:lnTo>
                  <a:lnTo>
                    <a:pt x="18059" y="19798"/>
                  </a:lnTo>
                  <a:lnTo>
                    <a:pt x="18001" y="19462"/>
                  </a:lnTo>
                  <a:lnTo>
                    <a:pt x="17924" y="19125"/>
                  </a:lnTo>
                  <a:lnTo>
                    <a:pt x="17838" y="18789"/>
                  </a:lnTo>
                  <a:lnTo>
                    <a:pt x="17751" y="18453"/>
                  </a:lnTo>
                  <a:lnTo>
                    <a:pt x="17655" y="18116"/>
                  </a:lnTo>
                  <a:lnTo>
                    <a:pt x="17549" y="17789"/>
                  </a:lnTo>
                  <a:lnTo>
                    <a:pt x="17347" y="17146"/>
                  </a:lnTo>
                  <a:lnTo>
                    <a:pt x="17126" y="16540"/>
                  </a:lnTo>
                  <a:lnTo>
                    <a:pt x="16915" y="15973"/>
                  </a:lnTo>
                  <a:lnTo>
                    <a:pt x="16550" y="14993"/>
                  </a:lnTo>
                  <a:lnTo>
                    <a:pt x="16415" y="14599"/>
                  </a:lnTo>
                  <a:lnTo>
                    <a:pt x="16319" y="14291"/>
                  </a:lnTo>
                  <a:lnTo>
                    <a:pt x="16281" y="14166"/>
                  </a:lnTo>
                  <a:lnTo>
                    <a:pt x="16271" y="14061"/>
                  </a:lnTo>
                  <a:lnTo>
                    <a:pt x="16271" y="13984"/>
                  </a:lnTo>
                  <a:lnTo>
                    <a:pt x="16271" y="13955"/>
                  </a:lnTo>
                  <a:lnTo>
                    <a:pt x="16281" y="13936"/>
                  </a:lnTo>
                  <a:lnTo>
                    <a:pt x="16329" y="13868"/>
                  </a:lnTo>
                  <a:lnTo>
                    <a:pt x="16482" y="13657"/>
                  </a:lnTo>
                  <a:lnTo>
                    <a:pt x="16646" y="13465"/>
                  </a:lnTo>
                  <a:lnTo>
                    <a:pt x="16809" y="13272"/>
                  </a:lnTo>
                  <a:lnTo>
                    <a:pt x="16992" y="13099"/>
                  </a:lnTo>
                  <a:lnTo>
                    <a:pt x="17174" y="12926"/>
                  </a:lnTo>
                  <a:lnTo>
                    <a:pt x="17367" y="12773"/>
                  </a:lnTo>
                  <a:lnTo>
                    <a:pt x="17568" y="12619"/>
                  </a:lnTo>
                  <a:lnTo>
                    <a:pt x="17780" y="12484"/>
                  </a:lnTo>
                  <a:lnTo>
                    <a:pt x="17991" y="12359"/>
                  </a:lnTo>
                  <a:lnTo>
                    <a:pt x="18212" y="12244"/>
                  </a:lnTo>
                  <a:lnTo>
                    <a:pt x="18443" y="12148"/>
                  </a:lnTo>
                  <a:lnTo>
                    <a:pt x="18674" y="12052"/>
                  </a:lnTo>
                  <a:lnTo>
                    <a:pt x="18914" y="11975"/>
                  </a:lnTo>
                  <a:lnTo>
                    <a:pt x="19154" y="11908"/>
                  </a:lnTo>
                  <a:lnTo>
                    <a:pt x="19404" y="11850"/>
                  </a:lnTo>
                  <a:lnTo>
                    <a:pt x="19654" y="11802"/>
                  </a:lnTo>
                  <a:lnTo>
                    <a:pt x="19740" y="11792"/>
                  </a:lnTo>
                  <a:lnTo>
                    <a:pt x="19760" y="11792"/>
                  </a:lnTo>
                  <a:lnTo>
                    <a:pt x="19788" y="11802"/>
                  </a:lnTo>
                  <a:lnTo>
                    <a:pt x="19856" y="11840"/>
                  </a:lnTo>
                  <a:lnTo>
                    <a:pt x="19942" y="11898"/>
                  </a:lnTo>
                  <a:lnTo>
                    <a:pt x="20038" y="11975"/>
                  </a:lnTo>
                  <a:lnTo>
                    <a:pt x="20279" y="12206"/>
                  </a:lnTo>
                  <a:lnTo>
                    <a:pt x="20567" y="12504"/>
                  </a:lnTo>
                  <a:lnTo>
                    <a:pt x="21278" y="13263"/>
                  </a:lnTo>
                  <a:lnTo>
                    <a:pt x="21691" y="13705"/>
                  </a:lnTo>
                  <a:lnTo>
                    <a:pt x="22143" y="14176"/>
                  </a:lnTo>
                  <a:lnTo>
                    <a:pt x="22624" y="14647"/>
                  </a:lnTo>
                  <a:lnTo>
                    <a:pt x="22873" y="14877"/>
                  </a:lnTo>
                  <a:lnTo>
                    <a:pt x="23133" y="15118"/>
                  </a:lnTo>
                  <a:lnTo>
                    <a:pt x="23392" y="15339"/>
                  </a:lnTo>
                  <a:lnTo>
                    <a:pt x="23652" y="15569"/>
                  </a:lnTo>
                  <a:lnTo>
                    <a:pt x="23931" y="15781"/>
                  </a:lnTo>
                  <a:lnTo>
                    <a:pt x="24200" y="15992"/>
                  </a:lnTo>
                  <a:lnTo>
                    <a:pt x="24478" y="16194"/>
                  </a:lnTo>
                  <a:lnTo>
                    <a:pt x="24757" y="16377"/>
                  </a:lnTo>
                  <a:lnTo>
                    <a:pt x="25036" y="16550"/>
                  </a:lnTo>
                  <a:lnTo>
                    <a:pt x="25324" y="16713"/>
                  </a:lnTo>
                  <a:lnTo>
                    <a:pt x="25603" y="16848"/>
                  </a:lnTo>
                  <a:lnTo>
                    <a:pt x="25891" y="16973"/>
                  </a:lnTo>
                  <a:lnTo>
                    <a:pt x="26180" y="17078"/>
                  </a:lnTo>
                  <a:lnTo>
                    <a:pt x="26458" y="17165"/>
                  </a:lnTo>
                  <a:lnTo>
                    <a:pt x="26545" y="17184"/>
                  </a:lnTo>
                  <a:lnTo>
                    <a:pt x="26641" y="17194"/>
                  </a:lnTo>
                  <a:lnTo>
                    <a:pt x="26843" y="17213"/>
                  </a:lnTo>
                  <a:lnTo>
                    <a:pt x="27054" y="17203"/>
                  </a:lnTo>
                  <a:lnTo>
                    <a:pt x="27285" y="17184"/>
                  </a:lnTo>
                  <a:lnTo>
                    <a:pt x="27525" y="17136"/>
                  </a:lnTo>
                  <a:lnTo>
                    <a:pt x="27785" y="17078"/>
                  </a:lnTo>
                  <a:lnTo>
                    <a:pt x="28044" y="17001"/>
                  </a:lnTo>
                  <a:lnTo>
                    <a:pt x="28323" y="16915"/>
                  </a:lnTo>
                  <a:lnTo>
                    <a:pt x="28601" y="16809"/>
                  </a:lnTo>
                  <a:lnTo>
                    <a:pt x="28890" y="16694"/>
                  </a:lnTo>
                  <a:lnTo>
                    <a:pt x="29188" y="16559"/>
                  </a:lnTo>
                  <a:lnTo>
                    <a:pt x="29495" y="16415"/>
                  </a:lnTo>
                  <a:lnTo>
                    <a:pt x="29793" y="16261"/>
                  </a:lnTo>
                  <a:lnTo>
                    <a:pt x="30101" y="16088"/>
                  </a:lnTo>
                  <a:lnTo>
                    <a:pt x="30418" y="15906"/>
                  </a:lnTo>
                  <a:lnTo>
                    <a:pt x="30725" y="15723"/>
                  </a:lnTo>
                  <a:lnTo>
                    <a:pt x="31033" y="15521"/>
                  </a:lnTo>
                  <a:lnTo>
                    <a:pt x="31340" y="15320"/>
                  </a:lnTo>
                  <a:lnTo>
                    <a:pt x="31638" y="15108"/>
                  </a:lnTo>
                  <a:lnTo>
                    <a:pt x="31936" y="14887"/>
                  </a:lnTo>
                  <a:lnTo>
                    <a:pt x="32234" y="14666"/>
                  </a:lnTo>
                  <a:lnTo>
                    <a:pt x="32523" y="14435"/>
                  </a:lnTo>
                  <a:lnTo>
                    <a:pt x="32801" y="14195"/>
                  </a:lnTo>
                  <a:lnTo>
                    <a:pt x="33070" y="13955"/>
                  </a:lnTo>
                  <a:lnTo>
                    <a:pt x="33330" y="13715"/>
                  </a:lnTo>
                  <a:lnTo>
                    <a:pt x="33580" y="13474"/>
                  </a:lnTo>
                  <a:lnTo>
                    <a:pt x="33820" y="13224"/>
                  </a:lnTo>
                  <a:lnTo>
                    <a:pt x="34041" y="12984"/>
                  </a:lnTo>
                  <a:lnTo>
                    <a:pt x="34252" y="12734"/>
                  </a:lnTo>
                  <a:lnTo>
                    <a:pt x="34445" y="12484"/>
                  </a:lnTo>
                  <a:lnTo>
                    <a:pt x="34627" y="12244"/>
                  </a:lnTo>
                  <a:lnTo>
                    <a:pt x="34781" y="12004"/>
                  </a:lnTo>
                  <a:lnTo>
                    <a:pt x="34858" y="11879"/>
                  </a:lnTo>
                  <a:lnTo>
                    <a:pt x="34925" y="11754"/>
                  </a:lnTo>
                  <a:lnTo>
                    <a:pt x="34983" y="11629"/>
                  </a:lnTo>
                  <a:lnTo>
                    <a:pt x="35031" y="11504"/>
                  </a:lnTo>
                  <a:lnTo>
                    <a:pt x="35127" y="11245"/>
                  </a:lnTo>
                  <a:lnTo>
                    <a:pt x="35204" y="10976"/>
                  </a:lnTo>
                  <a:lnTo>
                    <a:pt x="35252" y="10706"/>
                  </a:lnTo>
                  <a:lnTo>
                    <a:pt x="35281" y="10437"/>
                  </a:lnTo>
                  <a:lnTo>
                    <a:pt x="35300" y="10159"/>
                  </a:lnTo>
                  <a:lnTo>
                    <a:pt x="35300" y="9870"/>
                  </a:lnTo>
                  <a:lnTo>
                    <a:pt x="35281" y="9592"/>
                  </a:lnTo>
                  <a:lnTo>
                    <a:pt x="35252" y="9303"/>
                  </a:lnTo>
                  <a:lnTo>
                    <a:pt x="35214" y="9015"/>
                  </a:lnTo>
                  <a:lnTo>
                    <a:pt x="35156" y="8727"/>
                  </a:lnTo>
                  <a:lnTo>
                    <a:pt x="35089" y="8438"/>
                  </a:lnTo>
                  <a:lnTo>
                    <a:pt x="35021" y="8150"/>
                  </a:lnTo>
                  <a:lnTo>
                    <a:pt x="34935" y="7862"/>
                  </a:lnTo>
                  <a:lnTo>
                    <a:pt x="34848" y="7573"/>
                  </a:lnTo>
                  <a:lnTo>
                    <a:pt x="34752" y="7295"/>
                  </a:lnTo>
                  <a:lnTo>
                    <a:pt x="34646" y="7016"/>
                  </a:lnTo>
                  <a:lnTo>
                    <a:pt x="34435" y="6478"/>
                  </a:lnTo>
                  <a:lnTo>
                    <a:pt x="34214" y="5949"/>
                  </a:lnTo>
                  <a:lnTo>
                    <a:pt x="33993" y="5459"/>
                  </a:lnTo>
                  <a:lnTo>
                    <a:pt x="33609" y="4565"/>
                  </a:lnTo>
                  <a:lnTo>
                    <a:pt x="33455" y="4190"/>
                  </a:lnTo>
                  <a:lnTo>
                    <a:pt x="33388" y="4017"/>
                  </a:lnTo>
                  <a:lnTo>
                    <a:pt x="33330" y="3854"/>
                  </a:lnTo>
                  <a:lnTo>
                    <a:pt x="33282" y="3662"/>
                  </a:lnTo>
                  <a:lnTo>
                    <a:pt x="33243" y="3470"/>
                  </a:lnTo>
                  <a:lnTo>
                    <a:pt x="33215" y="3297"/>
                  </a:lnTo>
                  <a:lnTo>
                    <a:pt x="33195" y="3133"/>
                  </a:lnTo>
                  <a:lnTo>
                    <a:pt x="33195" y="2979"/>
                  </a:lnTo>
                  <a:lnTo>
                    <a:pt x="33205" y="2835"/>
                  </a:lnTo>
                  <a:lnTo>
                    <a:pt x="33224" y="2701"/>
                  </a:lnTo>
                  <a:lnTo>
                    <a:pt x="33243" y="2576"/>
                  </a:lnTo>
                  <a:lnTo>
                    <a:pt x="33272" y="2461"/>
                  </a:lnTo>
                  <a:lnTo>
                    <a:pt x="33311" y="2355"/>
                  </a:lnTo>
                  <a:lnTo>
                    <a:pt x="33359" y="2259"/>
                  </a:lnTo>
                  <a:lnTo>
                    <a:pt x="33397" y="2163"/>
                  </a:lnTo>
                  <a:lnTo>
                    <a:pt x="33455" y="2086"/>
                  </a:lnTo>
                  <a:lnTo>
                    <a:pt x="33503" y="2009"/>
                  </a:lnTo>
                  <a:lnTo>
                    <a:pt x="33609" y="1884"/>
                  </a:lnTo>
                  <a:lnTo>
                    <a:pt x="33647" y="1817"/>
                  </a:lnTo>
                  <a:lnTo>
                    <a:pt x="33685" y="1749"/>
                  </a:lnTo>
                  <a:lnTo>
                    <a:pt x="33705" y="1672"/>
                  </a:lnTo>
                  <a:lnTo>
                    <a:pt x="33714" y="1596"/>
                  </a:lnTo>
                  <a:lnTo>
                    <a:pt x="33714" y="1519"/>
                  </a:lnTo>
                  <a:lnTo>
                    <a:pt x="33695" y="1432"/>
                  </a:lnTo>
                  <a:lnTo>
                    <a:pt x="33666" y="1355"/>
                  </a:lnTo>
                  <a:lnTo>
                    <a:pt x="33618" y="1269"/>
                  </a:lnTo>
                  <a:lnTo>
                    <a:pt x="32917" y="240"/>
                  </a:lnTo>
                  <a:lnTo>
                    <a:pt x="32869" y="183"/>
                  </a:lnTo>
                  <a:lnTo>
                    <a:pt x="32811" y="125"/>
                  </a:lnTo>
                  <a:lnTo>
                    <a:pt x="32744" y="77"/>
                  </a:lnTo>
                  <a:lnTo>
                    <a:pt x="32676" y="39"/>
                  </a:lnTo>
                  <a:lnTo>
                    <a:pt x="32609" y="19"/>
                  </a:lnTo>
                  <a:lnTo>
                    <a:pt x="3254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18"/>
          <p:cNvGrpSpPr/>
          <p:nvPr/>
        </p:nvGrpSpPr>
        <p:grpSpPr>
          <a:xfrm rot="-1227448" flipH="1">
            <a:off x="7221599" y="4276848"/>
            <a:ext cx="1057235" cy="640384"/>
            <a:chOff x="7006376" y="3569901"/>
            <a:chExt cx="1270838" cy="1073680"/>
          </a:xfrm>
        </p:grpSpPr>
        <p:sp>
          <p:nvSpPr>
            <p:cNvPr id="353" name="Google Shape;353;p18"/>
            <p:cNvSpPr/>
            <p:nvPr/>
          </p:nvSpPr>
          <p:spPr>
            <a:xfrm>
              <a:off x="7006376" y="3569901"/>
              <a:ext cx="1013271" cy="868815"/>
            </a:xfrm>
            <a:custGeom>
              <a:avLst/>
              <a:gdLst/>
              <a:ahLst/>
              <a:cxnLst/>
              <a:rect l="l" t="t" r="r" b="b"/>
              <a:pathLst>
                <a:path w="26623" h="22826" extrusionOk="0">
                  <a:moveTo>
                    <a:pt x="212" y="1"/>
                  </a:moveTo>
                  <a:lnTo>
                    <a:pt x="155" y="20"/>
                  </a:lnTo>
                  <a:lnTo>
                    <a:pt x="97" y="49"/>
                  </a:lnTo>
                  <a:lnTo>
                    <a:pt x="59" y="87"/>
                  </a:lnTo>
                  <a:lnTo>
                    <a:pt x="20" y="135"/>
                  </a:lnTo>
                  <a:lnTo>
                    <a:pt x="1" y="202"/>
                  </a:lnTo>
                  <a:lnTo>
                    <a:pt x="1" y="260"/>
                  </a:lnTo>
                  <a:lnTo>
                    <a:pt x="20" y="327"/>
                  </a:lnTo>
                  <a:lnTo>
                    <a:pt x="2961" y="6843"/>
                  </a:lnTo>
                  <a:lnTo>
                    <a:pt x="3028" y="6978"/>
                  </a:lnTo>
                  <a:lnTo>
                    <a:pt x="3105" y="7113"/>
                  </a:lnTo>
                  <a:lnTo>
                    <a:pt x="3182" y="7237"/>
                  </a:lnTo>
                  <a:lnTo>
                    <a:pt x="3269" y="7353"/>
                  </a:lnTo>
                  <a:lnTo>
                    <a:pt x="3365" y="7478"/>
                  </a:lnTo>
                  <a:lnTo>
                    <a:pt x="3461" y="7583"/>
                  </a:lnTo>
                  <a:lnTo>
                    <a:pt x="3566" y="7689"/>
                  </a:lnTo>
                  <a:lnTo>
                    <a:pt x="3682" y="7785"/>
                  </a:lnTo>
                  <a:lnTo>
                    <a:pt x="21990" y="22826"/>
                  </a:lnTo>
                  <a:lnTo>
                    <a:pt x="26622" y="17194"/>
                  </a:lnTo>
                  <a:lnTo>
                    <a:pt x="8314" y="2153"/>
                  </a:lnTo>
                  <a:lnTo>
                    <a:pt x="8189" y="2057"/>
                  </a:lnTo>
                  <a:lnTo>
                    <a:pt x="8064" y="1980"/>
                  </a:lnTo>
                  <a:lnTo>
                    <a:pt x="7939" y="1894"/>
                  </a:lnTo>
                  <a:lnTo>
                    <a:pt x="7814" y="1827"/>
                  </a:lnTo>
                  <a:lnTo>
                    <a:pt x="7670" y="1769"/>
                  </a:lnTo>
                  <a:lnTo>
                    <a:pt x="7536" y="1711"/>
                  </a:lnTo>
                  <a:lnTo>
                    <a:pt x="7391" y="1663"/>
                  </a:lnTo>
                  <a:lnTo>
                    <a:pt x="7247" y="1625"/>
                  </a:lnTo>
                  <a:lnTo>
                    <a:pt x="280" y="10"/>
                  </a:lnTo>
                  <a:lnTo>
                    <a:pt x="2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8"/>
            <p:cNvSpPr/>
            <p:nvPr/>
          </p:nvSpPr>
          <p:spPr>
            <a:xfrm>
              <a:off x="7006376" y="3569901"/>
              <a:ext cx="111249" cy="106499"/>
            </a:xfrm>
            <a:custGeom>
              <a:avLst/>
              <a:gdLst/>
              <a:ahLst/>
              <a:cxnLst/>
              <a:rect l="l" t="t" r="r" b="b"/>
              <a:pathLst>
                <a:path w="2923" h="2798" extrusionOk="0">
                  <a:moveTo>
                    <a:pt x="212" y="1"/>
                  </a:moveTo>
                  <a:lnTo>
                    <a:pt x="155" y="20"/>
                  </a:lnTo>
                  <a:lnTo>
                    <a:pt x="97" y="49"/>
                  </a:lnTo>
                  <a:lnTo>
                    <a:pt x="59" y="87"/>
                  </a:lnTo>
                  <a:lnTo>
                    <a:pt x="20" y="135"/>
                  </a:lnTo>
                  <a:lnTo>
                    <a:pt x="1" y="202"/>
                  </a:lnTo>
                  <a:lnTo>
                    <a:pt x="1" y="260"/>
                  </a:lnTo>
                  <a:lnTo>
                    <a:pt x="20" y="327"/>
                  </a:lnTo>
                  <a:lnTo>
                    <a:pt x="1135" y="2797"/>
                  </a:lnTo>
                  <a:lnTo>
                    <a:pt x="2923" y="625"/>
                  </a:lnTo>
                  <a:lnTo>
                    <a:pt x="280" y="10"/>
                  </a:lnTo>
                  <a:lnTo>
                    <a:pt x="2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8"/>
            <p:cNvSpPr/>
            <p:nvPr/>
          </p:nvSpPr>
          <p:spPr>
            <a:xfrm>
              <a:off x="7186373" y="3711116"/>
              <a:ext cx="774407" cy="656274"/>
            </a:xfrm>
            <a:custGeom>
              <a:avLst/>
              <a:gdLst/>
              <a:ahLst/>
              <a:cxnLst/>
              <a:rect l="l" t="t" r="r" b="b"/>
              <a:pathLst>
                <a:path w="20347" h="17242" extrusionOk="0">
                  <a:moveTo>
                    <a:pt x="1096" y="0"/>
                  </a:moveTo>
                  <a:lnTo>
                    <a:pt x="981" y="20"/>
                  </a:lnTo>
                  <a:lnTo>
                    <a:pt x="865" y="48"/>
                  </a:lnTo>
                  <a:lnTo>
                    <a:pt x="750" y="87"/>
                  </a:lnTo>
                  <a:lnTo>
                    <a:pt x="644" y="135"/>
                  </a:lnTo>
                  <a:lnTo>
                    <a:pt x="548" y="193"/>
                  </a:lnTo>
                  <a:lnTo>
                    <a:pt x="442" y="269"/>
                  </a:lnTo>
                  <a:lnTo>
                    <a:pt x="356" y="346"/>
                  </a:lnTo>
                  <a:lnTo>
                    <a:pt x="269" y="442"/>
                  </a:lnTo>
                  <a:lnTo>
                    <a:pt x="202" y="539"/>
                  </a:lnTo>
                  <a:lnTo>
                    <a:pt x="135" y="644"/>
                  </a:lnTo>
                  <a:lnTo>
                    <a:pt x="87" y="760"/>
                  </a:lnTo>
                  <a:lnTo>
                    <a:pt x="48" y="865"/>
                  </a:lnTo>
                  <a:lnTo>
                    <a:pt x="20" y="981"/>
                  </a:lnTo>
                  <a:lnTo>
                    <a:pt x="0" y="1096"/>
                  </a:lnTo>
                  <a:lnTo>
                    <a:pt x="0" y="1211"/>
                  </a:lnTo>
                  <a:lnTo>
                    <a:pt x="0" y="1327"/>
                  </a:lnTo>
                  <a:lnTo>
                    <a:pt x="20" y="1442"/>
                  </a:lnTo>
                  <a:lnTo>
                    <a:pt x="48" y="1557"/>
                  </a:lnTo>
                  <a:lnTo>
                    <a:pt x="87" y="1673"/>
                  </a:lnTo>
                  <a:lnTo>
                    <a:pt x="135" y="1778"/>
                  </a:lnTo>
                  <a:lnTo>
                    <a:pt x="193" y="1884"/>
                  </a:lnTo>
                  <a:lnTo>
                    <a:pt x="269" y="1980"/>
                  </a:lnTo>
                  <a:lnTo>
                    <a:pt x="346" y="2067"/>
                  </a:lnTo>
                  <a:lnTo>
                    <a:pt x="442" y="2153"/>
                  </a:lnTo>
                  <a:lnTo>
                    <a:pt x="18808" y="17242"/>
                  </a:lnTo>
                  <a:lnTo>
                    <a:pt x="20346" y="15358"/>
                  </a:lnTo>
                  <a:lnTo>
                    <a:pt x="1980" y="269"/>
                  </a:lnTo>
                  <a:lnTo>
                    <a:pt x="1884" y="202"/>
                  </a:lnTo>
                  <a:lnTo>
                    <a:pt x="1778" y="135"/>
                  </a:lnTo>
                  <a:lnTo>
                    <a:pt x="1673" y="87"/>
                  </a:lnTo>
                  <a:lnTo>
                    <a:pt x="1557" y="48"/>
                  </a:lnTo>
                  <a:lnTo>
                    <a:pt x="1442" y="20"/>
                  </a:lnTo>
                  <a:lnTo>
                    <a:pt x="1327" y="0"/>
                  </a:lnTo>
                  <a:close/>
                </a:path>
              </a:pathLst>
            </a:custGeom>
            <a:solidFill>
              <a:srgbClr val="DBA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8"/>
            <p:cNvSpPr/>
            <p:nvPr/>
          </p:nvSpPr>
          <p:spPr>
            <a:xfrm>
              <a:off x="7127490" y="3782446"/>
              <a:ext cx="774749" cy="656274"/>
            </a:xfrm>
            <a:custGeom>
              <a:avLst/>
              <a:gdLst/>
              <a:ahLst/>
              <a:cxnLst/>
              <a:rect l="l" t="t" r="r" b="b"/>
              <a:pathLst>
                <a:path w="20356" h="17242" extrusionOk="0">
                  <a:moveTo>
                    <a:pt x="1211" y="0"/>
                  </a:moveTo>
                  <a:lnTo>
                    <a:pt x="1096" y="10"/>
                  </a:lnTo>
                  <a:lnTo>
                    <a:pt x="980" y="20"/>
                  </a:lnTo>
                  <a:lnTo>
                    <a:pt x="865" y="48"/>
                  </a:lnTo>
                  <a:lnTo>
                    <a:pt x="759" y="87"/>
                  </a:lnTo>
                  <a:lnTo>
                    <a:pt x="654" y="145"/>
                  </a:lnTo>
                  <a:lnTo>
                    <a:pt x="548" y="202"/>
                  </a:lnTo>
                  <a:lnTo>
                    <a:pt x="452" y="270"/>
                  </a:lnTo>
                  <a:lnTo>
                    <a:pt x="356" y="356"/>
                  </a:lnTo>
                  <a:lnTo>
                    <a:pt x="279" y="443"/>
                  </a:lnTo>
                  <a:lnTo>
                    <a:pt x="202" y="548"/>
                  </a:lnTo>
                  <a:lnTo>
                    <a:pt x="144" y="654"/>
                  </a:lnTo>
                  <a:lnTo>
                    <a:pt x="87" y="760"/>
                  </a:lnTo>
                  <a:lnTo>
                    <a:pt x="48" y="875"/>
                  </a:lnTo>
                  <a:lnTo>
                    <a:pt x="19" y="990"/>
                  </a:lnTo>
                  <a:lnTo>
                    <a:pt x="10" y="1106"/>
                  </a:lnTo>
                  <a:lnTo>
                    <a:pt x="0" y="1221"/>
                  </a:lnTo>
                  <a:lnTo>
                    <a:pt x="10" y="1336"/>
                  </a:lnTo>
                  <a:lnTo>
                    <a:pt x="19" y="1452"/>
                  </a:lnTo>
                  <a:lnTo>
                    <a:pt x="48" y="1567"/>
                  </a:lnTo>
                  <a:lnTo>
                    <a:pt x="87" y="1673"/>
                  </a:lnTo>
                  <a:lnTo>
                    <a:pt x="135" y="1778"/>
                  </a:lnTo>
                  <a:lnTo>
                    <a:pt x="202" y="1884"/>
                  </a:lnTo>
                  <a:lnTo>
                    <a:pt x="269" y="1980"/>
                  </a:lnTo>
                  <a:lnTo>
                    <a:pt x="356" y="2076"/>
                  </a:lnTo>
                  <a:lnTo>
                    <a:pt x="442" y="2153"/>
                  </a:lnTo>
                  <a:lnTo>
                    <a:pt x="18808" y="17242"/>
                  </a:lnTo>
                  <a:lnTo>
                    <a:pt x="20355" y="15368"/>
                  </a:lnTo>
                  <a:lnTo>
                    <a:pt x="1989" y="279"/>
                  </a:lnTo>
                  <a:lnTo>
                    <a:pt x="1884" y="202"/>
                  </a:lnTo>
                  <a:lnTo>
                    <a:pt x="1778" y="145"/>
                  </a:lnTo>
                  <a:lnTo>
                    <a:pt x="1672" y="87"/>
                  </a:lnTo>
                  <a:lnTo>
                    <a:pt x="1557" y="48"/>
                  </a:lnTo>
                  <a:lnTo>
                    <a:pt x="1442" y="20"/>
                  </a:lnTo>
                  <a:lnTo>
                    <a:pt x="1326" y="10"/>
                  </a:lnTo>
                  <a:lnTo>
                    <a:pt x="121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8"/>
            <p:cNvSpPr/>
            <p:nvPr/>
          </p:nvSpPr>
          <p:spPr>
            <a:xfrm>
              <a:off x="7244912" y="3639405"/>
              <a:ext cx="774749" cy="656312"/>
            </a:xfrm>
            <a:custGeom>
              <a:avLst/>
              <a:gdLst/>
              <a:ahLst/>
              <a:cxnLst/>
              <a:rect l="l" t="t" r="r" b="b"/>
              <a:pathLst>
                <a:path w="20356" h="17243" extrusionOk="0">
                  <a:moveTo>
                    <a:pt x="1211" y="1"/>
                  </a:moveTo>
                  <a:lnTo>
                    <a:pt x="1096" y="10"/>
                  </a:lnTo>
                  <a:lnTo>
                    <a:pt x="980" y="29"/>
                  </a:lnTo>
                  <a:lnTo>
                    <a:pt x="865" y="58"/>
                  </a:lnTo>
                  <a:lnTo>
                    <a:pt x="759" y="97"/>
                  </a:lnTo>
                  <a:lnTo>
                    <a:pt x="654" y="145"/>
                  </a:lnTo>
                  <a:lnTo>
                    <a:pt x="548" y="202"/>
                  </a:lnTo>
                  <a:lnTo>
                    <a:pt x="452" y="270"/>
                  </a:lnTo>
                  <a:lnTo>
                    <a:pt x="365" y="356"/>
                  </a:lnTo>
                  <a:lnTo>
                    <a:pt x="279" y="443"/>
                  </a:lnTo>
                  <a:lnTo>
                    <a:pt x="202" y="548"/>
                  </a:lnTo>
                  <a:lnTo>
                    <a:pt x="144" y="654"/>
                  </a:lnTo>
                  <a:lnTo>
                    <a:pt x="87" y="760"/>
                  </a:lnTo>
                  <a:lnTo>
                    <a:pt x="48" y="875"/>
                  </a:lnTo>
                  <a:lnTo>
                    <a:pt x="19" y="991"/>
                  </a:lnTo>
                  <a:lnTo>
                    <a:pt x="10" y="1106"/>
                  </a:lnTo>
                  <a:lnTo>
                    <a:pt x="0" y="1221"/>
                  </a:lnTo>
                  <a:lnTo>
                    <a:pt x="10" y="1337"/>
                  </a:lnTo>
                  <a:lnTo>
                    <a:pt x="19" y="1452"/>
                  </a:lnTo>
                  <a:lnTo>
                    <a:pt x="48" y="1567"/>
                  </a:lnTo>
                  <a:lnTo>
                    <a:pt x="87" y="1673"/>
                  </a:lnTo>
                  <a:lnTo>
                    <a:pt x="144" y="1788"/>
                  </a:lnTo>
                  <a:lnTo>
                    <a:pt x="202" y="1884"/>
                  </a:lnTo>
                  <a:lnTo>
                    <a:pt x="269" y="1980"/>
                  </a:lnTo>
                  <a:lnTo>
                    <a:pt x="356" y="2077"/>
                  </a:lnTo>
                  <a:lnTo>
                    <a:pt x="442" y="2153"/>
                  </a:lnTo>
                  <a:lnTo>
                    <a:pt x="18808" y="17242"/>
                  </a:lnTo>
                  <a:lnTo>
                    <a:pt x="20355" y="15368"/>
                  </a:lnTo>
                  <a:lnTo>
                    <a:pt x="1989" y="279"/>
                  </a:lnTo>
                  <a:lnTo>
                    <a:pt x="1884" y="202"/>
                  </a:lnTo>
                  <a:lnTo>
                    <a:pt x="1778" y="145"/>
                  </a:lnTo>
                  <a:lnTo>
                    <a:pt x="1672" y="97"/>
                  </a:lnTo>
                  <a:lnTo>
                    <a:pt x="1557" y="49"/>
                  </a:lnTo>
                  <a:lnTo>
                    <a:pt x="1451" y="29"/>
                  </a:lnTo>
                  <a:lnTo>
                    <a:pt x="1326" y="10"/>
                  </a:lnTo>
                  <a:lnTo>
                    <a:pt x="121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8"/>
            <p:cNvSpPr/>
            <p:nvPr/>
          </p:nvSpPr>
          <p:spPr>
            <a:xfrm>
              <a:off x="7875528" y="4250700"/>
              <a:ext cx="401685" cy="392881"/>
            </a:xfrm>
            <a:custGeom>
              <a:avLst/>
              <a:gdLst/>
              <a:ahLst/>
              <a:cxnLst/>
              <a:rect l="l" t="t" r="r" b="b"/>
              <a:pathLst>
                <a:path w="10554" h="10322" extrusionOk="0">
                  <a:moveTo>
                    <a:pt x="4623" y="0"/>
                  </a:moveTo>
                  <a:lnTo>
                    <a:pt x="1" y="5632"/>
                  </a:lnTo>
                  <a:lnTo>
                    <a:pt x="5037" y="9764"/>
                  </a:lnTo>
                  <a:lnTo>
                    <a:pt x="5133" y="9841"/>
                  </a:lnTo>
                  <a:lnTo>
                    <a:pt x="5229" y="9918"/>
                  </a:lnTo>
                  <a:lnTo>
                    <a:pt x="5335" y="9985"/>
                  </a:lnTo>
                  <a:lnTo>
                    <a:pt x="5440" y="10043"/>
                  </a:lnTo>
                  <a:lnTo>
                    <a:pt x="5556" y="10091"/>
                  </a:lnTo>
                  <a:lnTo>
                    <a:pt x="5661" y="10139"/>
                  </a:lnTo>
                  <a:lnTo>
                    <a:pt x="5777" y="10187"/>
                  </a:lnTo>
                  <a:lnTo>
                    <a:pt x="5882" y="10226"/>
                  </a:lnTo>
                  <a:lnTo>
                    <a:pt x="5998" y="10255"/>
                  </a:lnTo>
                  <a:lnTo>
                    <a:pt x="6113" y="10274"/>
                  </a:lnTo>
                  <a:lnTo>
                    <a:pt x="6344" y="10312"/>
                  </a:lnTo>
                  <a:lnTo>
                    <a:pt x="6584" y="10322"/>
                  </a:lnTo>
                  <a:lnTo>
                    <a:pt x="6815" y="10312"/>
                  </a:lnTo>
                  <a:lnTo>
                    <a:pt x="7045" y="10274"/>
                  </a:lnTo>
                  <a:lnTo>
                    <a:pt x="7266" y="10216"/>
                  </a:lnTo>
                  <a:lnTo>
                    <a:pt x="7497" y="10139"/>
                  </a:lnTo>
                  <a:lnTo>
                    <a:pt x="7603" y="10091"/>
                  </a:lnTo>
                  <a:lnTo>
                    <a:pt x="7708" y="10043"/>
                  </a:lnTo>
                  <a:lnTo>
                    <a:pt x="7814" y="9985"/>
                  </a:lnTo>
                  <a:lnTo>
                    <a:pt x="7910" y="9918"/>
                  </a:lnTo>
                  <a:lnTo>
                    <a:pt x="8006" y="9851"/>
                  </a:lnTo>
                  <a:lnTo>
                    <a:pt x="8103" y="9784"/>
                  </a:lnTo>
                  <a:lnTo>
                    <a:pt x="8199" y="9697"/>
                  </a:lnTo>
                  <a:lnTo>
                    <a:pt x="8285" y="9620"/>
                  </a:lnTo>
                  <a:lnTo>
                    <a:pt x="8372" y="9524"/>
                  </a:lnTo>
                  <a:lnTo>
                    <a:pt x="8458" y="9438"/>
                  </a:lnTo>
                  <a:lnTo>
                    <a:pt x="9996" y="7554"/>
                  </a:lnTo>
                  <a:lnTo>
                    <a:pt x="10073" y="7458"/>
                  </a:lnTo>
                  <a:lnTo>
                    <a:pt x="10150" y="7352"/>
                  </a:lnTo>
                  <a:lnTo>
                    <a:pt x="10207" y="7256"/>
                  </a:lnTo>
                  <a:lnTo>
                    <a:pt x="10274" y="7141"/>
                  </a:lnTo>
                  <a:lnTo>
                    <a:pt x="10323" y="7035"/>
                  </a:lnTo>
                  <a:lnTo>
                    <a:pt x="10371" y="6929"/>
                  </a:lnTo>
                  <a:lnTo>
                    <a:pt x="10409" y="6814"/>
                  </a:lnTo>
                  <a:lnTo>
                    <a:pt x="10447" y="6699"/>
                  </a:lnTo>
                  <a:lnTo>
                    <a:pt x="10476" y="6593"/>
                  </a:lnTo>
                  <a:lnTo>
                    <a:pt x="10505" y="6478"/>
                  </a:lnTo>
                  <a:lnTo>
                    <a:pt x="10544" y="6237"/>
                  </a:lnTo>
                  <a:lnTo>
                    <a:pt x="10553" y="6007"/>
                  </a:lnTo>
                  <a:lnTo>
                    <a:pt x="10534" y="5776"/>
                  </a:lnTo>
                  <a:lnTo>
                    <a:pt x="10505" y="5545"/>
                  </a:lnTo>
                  <a:lnTo>
                    <a:pt x="10447" y="5315"/>
                  </a:lnTo>
                  <a:lnTo>
                    <a:pt x="10371" y="5094"/>
                  </a:lnTo>
                  <a:lnTo>
                    <a:pt x="10323" y="4988"/>
                  </a:lnTo>
                  <a:lnTo>
                    <a:pt x="10274" y="4882"/>
                  </a:lnTo>
                  <a:lnTo>
                    <a:pt x="10217" y="4776"/>
                  </a:lnTo>
                  <a:lnTo>
                    <a:pt x="10150" y="4680"/>
                  </a:lnTo>
                  <a:lnTo>
                    <a:pt x="10082" y="4575"/>
                  </a:lnTo>
                  <a:lnTo>
                    <a:pt x="10005" y="4488"/>
                  </a:lnTo>
                  <a:lnTo>
                    <a:pt x="9929" y="4392"/>
                  </a:lnTo>
                  <a:lnTo>
                    <a:pt x="9842" y="4306"/>
                  </a:lnTo>
                  <a:lnTo>
                    <a:pt x="9756" y="4219"/>
                  </a:lnTo>
                  <a:lnTo>
                    <a:pt x="9659" y="4133"/>
                  </a:lnTo>
                  <a:lnTo>
                    <a:pt x="462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8"/>
            <p:cNvSpPr/>
            <p:nvPr/>
          </p:nvSpPr>
          <p:spPr>
            <a:xfrm>
              <a:off x="7826504" y="4210430"/>
              <a:ext cx="267448" cy="289389"/>
            </a:xfrm>
            <a:custGeom>
              <a:avLst/>
              <a:gdLst/>
              <a:ahLst/>
              <a:cxnLst/>
              <a:rect l="l" t="t" r="r" b="b"/>
              <a:pathLst>
                <a:path w="7027" h="7603" extrusionOk="0">
                  <a:moveTo>
                    <a:pt x="4633" y="1"/>
                  </a:moveTo>
                  <a:lnTo>
                    <a:pt x="1" y="5633"/>
                  </a:lnTo>
                  <a:lnTo>
                    <a:pt x="2394" y="7603"/>
                  </a:lnTo>
                  <a:lnTo>
                    <a:pt x="7026" y="1971"/>
                  </a:lnTo>
                  <a:lnTo>
                    <a:pt x="46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50" name="Picture 2" descr="Emploi du temps Multicolore 29,5 x 22 cm - Exacompta Pas Cher | Bureau  Vallée">
            <a:extLst>
              <a:ext uri="{FF2B5EF4-FFF2-40B4-BE49-F238E27FC236}">
                <a16:creationId xmlns:a16="http://schemas.microsoft.com/office/drawing/2014/main" id="{5EDA28E1-C062-EA4F-A442-04F026D68B3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599593">
            <a:off x="7122599" y="2026405"/>
            <a:ext cx="1097679" cy="819037"/>
          </a:xfrm>
          <a:prstGeom prst="rect">
            <a:avLst/>
          </a:prstGeom>
          <a:noFill/>
          <a:extLst>
            <a:ext uri="{909E8E84-426E-40DD-AFC4-6F175D3DCCD1}">
              <a14:hiddenFill xmlns:a14="http://schemas.microsoft.com/office/drawing/2010/main">
                <a:solidFill>
                  <a:srgbClr val="FFFFFF"/>
                </a:solidFill>
              </a14:hiddenFill>
            </a:ext>
          </a:extLst>
        </p:spPr>
      </p:pic>
      <p:sp>
        <p:nvSpPr>
          <p:cNvPr id="34" name="Google Shape;47;p15">
            <a:extLst>
              <a:ext uri="{FF2B5EF4-FFF2-40B4-BE49-F238E27FC236}">
                <a16:creationId xmlns:a16="http://schemas.microsoft.com/office/drawing/2014/main" id="{4432CC29-5AEE-3648-BB93-95D99C77811F}"/>
              </a:ext>
            </a:extLst>
          </p:cNvPr>
          <p:cNvSpPr txBox="1">
            <a:spLocks/>
          </p:cNvSpPr>
          <p:nvPr/>
        </p:nvSpPr>
        <p:spPr>
          <a:xfrm>
            <a:off x="3578845" y="4859881"/>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
        <p:nvSpPr>
          <p:cNvPr id="35" name="Google Shape;315;p18">
            <a:extLst>
              <a:ext uri="{FF2B5EF4-FFF2-40B4-BE49-F238E27FC236}">
                <a16:creationId xmlns:a16="http://schemas.microsoft.com/office/drawing/2014/main" id="{9D488654-95D8-254F-95E6-684A9EDD3595}"/>
              </a:ext>
            </a:extLst>
          </p:cNvPr>
          <p:cNvSpPr/>
          <p:nvPr/>
        </p:nvSpPr>
        <p:spPr>
          <a:xfrm>
            <a:off x="1175206" y="892946"/>
            <a:ext cx="7124700" cy="820094"/>
          </a:xfrm>
          <a:prstGeom prst="roundRect">
            <a:avLst>
              <a:gd name="adj" fmla="val 50000"/>
            </a:avLst>
          </a:prstGeom>
          <a:solidFill>
            <a:srgbClr val="FFC580">
              <a:alpha val="37650"/>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36" name="Google Shape;324;p18">
            <a:extLst>
              <a:ext uri="{FF2B5EF4-FFF2-40B4-BE49-F238E27FC236}">
                <a16:creationId xmlns:a16="http://schemas.microsoft.com/office/drawing/2014/main" id="{3FD57553-1F31-284D-88D8-80816051872E}"/>
              </a:ext>
            </a:extLst>
          </p:cNvPr>
          <p:cNvSpPr txBox="1"/>
          <p:nvPr/>
        </p:nvSpPr>
        <p:spPr>
          <a:xfrm>
            <a:off x="2352761" y="892946"/>
            <a:ext cx="4799179" cy="82009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FR" sz="2400" b="1" dirty="0">
                <a:solidFill>
                  <a:schemeClr val="dk1"/>
                </a:solidFill>
                <a:latin typeface="Fira Sans Extra Condensed"/>
                <a:ea typeface="Fira Sans Extra Condensed"/>
                <a:cs typeface="Fira Sans Extra Condensed"/>
                <a:sym typeface="Fira Sans Extra Condensed"/>
              </a:rPr>
              <a:t>Le travail d’équipe : progressions, programmations</a:t>
            </a:r>
            <a:r>
              <a:rPr lang="fr-FR" sz="2400" b="1">
                <a:solidFill>
                  <a:schemeClr val="dk1"/>
                </a:solidFill>
                <a:latin typeface="Fira Sans Extra Condensed"/>
                <a:ea typeface="Fira Sans Extra Condensed"/>
                <a:cs typeface="Fira Sans Extra Condensed"/>
                <a:sym typeface="Fira Sans Extra Condensed"/>
              </a:rPr>
              <a:t>, actions, etc.</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7" name="Google Shape;326;p18">
            <a:extLst>
              <a:ext uri="{FF2B5EF4-FFF2-40B4-BE49-F238E27FC236}">
                <a16:creationId xmlns:a16="http://schemas.microsoft.com/office/drawing/2014/main" id="{27BC2AA6-6FE4-5B4A-BCE5-B1EEE9CEC249}"/>
              </a:ext>
            </a:extLst>
          </p:cNvPr>
          <p:cNvGrpSpPr/>
          <p:nvPr/>
        </p:nvGrpSpPr>
        <p:grpSpPr>
          <a:xfrm>
            <a:off x="7297694" y="951145"/>
            <a:ext cx="671100" cy="671100"/>
            <a:chOff x="-885125" y="1477525"/>
            <a:chExt cx="671100" cy="671100"/>
          </a:xfrm>
        </p:grpSpPr>
        <p:sp>
          <p:nvSpPr>
            <p:cNvPr id="38" name="Google Shape;327;p18">
              <a:extLst>
                <a:ext uri="{FF2B5EF4-FFF2-40B4-BE49-F238E27FC236}">
                  <a16:creationId xmlns:a16="http://schemas.microsoft.com/office/drawing/2014/main" id="{B5BD90E8-25D6-3249-98DF-710AB666BB8F}"/>
                </a:ext>
              </a:extLst>
            </p:cNvPr>
            <p:cNvSpPr/>
            <p:nvPr/>
          </p:nvSpPr>
          <p:spPr>
            <a:xfrm>
              <a:off x="-885125" y="1477525"/>
              <a:ext cx="671100" cy="671100"/>
            </a:xfrm>
            <a:prstGeom prst="ellipse">
              <a:avLst/>
            </a:prstGeom>
            <a:solidFill>
              <a:srgbClr val="FFC580">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28;p18">
              <a:extLst>
                <a:ext uri="{FF2B5EF4-FFF2-40B4-BE49-F238E27FC236}">
                  <a16:creationId xmlns:a16="http://schemas.microsoft.com/office/drawing/2014/main" id="{A7560006-D7E8-0D47-A5C1-357C0646C121}"/>
                </a:ext>
              </a:extLst>
            </p:cNvPr>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8;p15">
            <a:extLst>
              <a:ext uri="{FF2B5EF4-FFF2-40B4-BE49-F238E27FC236}">
                <a16:creationId xmlns:a16="http://schemas.microsoft.com/office/drawing/2014/main" id="{4A1A4CCF-8121-9C43-A2FB-63B720236709}"/>
              </a:ext>
            </a:extLst>
          </p:cNvPr>
          <p:cNvGrpSpPr/>
          <p:nvPr/>
        </p:nvGrpSpPr>
        <p:grpSpPr>
          <a:xfrm>
            <a:off x="1242128" y="841043"/>
            <a:ext cx="794001" cy="761896"/>
            <a:chOff x="1332200" y="238125"/>
            <a:chExt cx="4955600" cy="5238750"/>
          </a:xfrm>
        </p:grpSpPr>
        <p:sp>
          <p:nvSpPr>
            <p:cNvPr id="41" name="Google Shape;49;p15">
              <a:extLst>
                <a:ext uri="{FF2B5EF4-FFF2-40B4-BE49-F238E27FC236}">
                  <a16:creationId xmlns:a16="http://schemas.microsoft.com/office/drawing/2014/main" id="{066DB541-A8B9-3D44-A00C-2E1D15B2A951}"/>
                </a:ext>
              </a:extLst>
            </p:cNvPr>
            <p:cNvSpPr/>
            <p:nvPr/>
          </p:nvSpPr>
          <p:spPr>
            <a:xfrm>
              <a:off x="3014875" y="2186475"/>
              <a:ext cx="1777875" cy="1778225"/>
            </a:xfrm>
            <a:custGeom>
              <a:avLst/>
              <a:gdLst/>
              <a:ahLst/>
              <a:cxnLst/>
              <a:rect l="l" t="t" r="r" b="b"/>
              <a:pathLst>
                <a:path w="71115" h="71129" extrusionOk="0">
                  <a:moveTo>
                    <a:pt x="35550" y="0"/>
                  </a:moveTo>
                  <a:lnTo>
                    <a:pt x="34633" y="14"/>
                  </a:lnTo>
                  <a:lnTo>
                    <a:pt x="33729" y="55"/>
                  </a:lnTo>
                  <a:lnTo>
                    <a:pt x="32825" y="110"/>
                  </a:lnTo>
                  <a:lnTo>
                    <a:pt x="31921" y="192"/>
                  </a:lnTo>
                  <a:lnTo>
                    <a:pt x="31031" y="288"/>
                  </a:lnTo>
                  <a:lnTo>
                    <a:pt x="30141" y="411"/>
                  </a:lnTo>
                  <a:lnTo>
                    <a:pt x="29265" y="562"/>
                  </a:lnTo>
                  <a:lnTo>
                    <a:pt x="28388" y="726"/>
                  </a:lnTo>
                  <a:lnTo>
                    <a:pt x="27526" y="918"/>
                  </a:lnTo>
                  <a:lnTo>
                    <a:pt x="26663" y="1123"/>
                  </a:lnTo>
                  <a:lnTo>
                    <a:pt x="25827" y="1356"/>
                  </a:lnTo>
                  <a:lnTo>
                    <a:pt x="24978" y="1602"/>
                  </a:lnTo>
                  <a:lnTo>
                    <a:pt x="24157" y="1876"/>
                  </a:lnTo>
                  <a:lnTo>
                    <a:pt x="23335" y="2164"/>
                  </a:lnTo>
                  <a:lnTo>
                    <a:pt x="22513" y="2465"/>
                  </a:lnTo>
                  <a:lnTo>
                    <a:pt x="21719" y="2794"/>
                  </a:lnTo>
                  <a:lnTo>
                    <a:pt x="20925" y="3150"/>
                  </a:lnTo>
                  <a:lnTo>
                    <a:pt x="20144" y="3506"/>
                  </a:lnTo>
                  <a:lnTo>
                    <a:pt x="19364" y="3889"/>
                  </a:lnTo>
                  <a:lnTo>
                    <a:pt x="18611" y="4300"/>
                  </a:lnTo>
                  <a:lnTo>
                    <a:pt x="17857" y="4711"/>
                  </a:lnTo>
                  <a:lnTo>
                    <a:pt x="17118" y="5149"/>
                  </a:lnTo>
                  <a:lnTo>
                    <a:pt x="16392" y="5601"/>
                  </a:lnTo>
                  <a:lnTo>
                    <a:pt x="15680" y="6080"/>
                  </a:lnTo>
                  <a:lnTo>
                    <a:pt x="14968" y="6560"/>
                  </a:lnTo>
                  <a:lnTo>
                    <a:pt x="14283" y="7066"/>
                  </a:lnTo>
                  <a:lnTo>
                    <a:pt x="13599" y="7587"/>
                  </a:lnTo>
                  <a:lnTo>
                    <a:pt x="12941" y="8121"/>
                  </a:lnTo>
                  <a:lnTo>
                    <a:pt x="12284" y="8682"/>
                  </a:lnTo>
                  <a:lnTo>
                    <a:pt x="11640" y="9244"/>
                  </a:lnTo>
                  <a:lnTo>
                    <a:pt x="11024" y="9819"/>
                  </a:lnTo>
                  <a:lnTo>
                    <a:pt x="10408" y="10422"/>
                  </a:lnTo>
                  <a:lnTo>
                    <a:pt x="9819" y="11024"/>
                  </a:lnTo>
                  <a:lnTo>
                    <a:pt x="9230" y="11654"/>
                  </a:lnTo>
                  <a:lnTo>
                    <a:pt x="8669" y="12298"/>
                  </a:lnTo>
                  <a:lnTo>
                    <a:pt x="8121" y="12941"/>
                  </a:lnTo>
                  <a:lnTo>
                    <a:pt x="7573" y="13612"/>
                  </a:lnTo>
                  <a:lnTo>
                    <a:pt x="7066" y="14283"/>
                  </a:lnTo>
                  <a:lnTo>
                    <a:pt x="6560" y="14982"/>
                  </a:lnTo>
                  <a:lnTo>
                    <a:pt x="6067" y="15680"/>
                  </a:lnTo>
                  <a:lnTo>
                    <a:pt x="5601" y="16392"/>
                  </a:lnTo>
                  <a:lnTo>
                    <a:pt x="5149" y="17132"/>
                  </a:lnTo>
                  <a:lnTo>
                    <a:pt x="4711" y="17871"/>
                  </a:lnTo>
                  <a:lnTo>
                    <a:pt x="4286" y="18611"/>
                  </a:lnTo>
                  <a:lnTo>
                    <a:pt x="3889" y="19378"/>
                  </a:lnTo>
                  <a:lnTo>
                    <a:pt x="3506" y="20144"/>
                  </a:lnTo>
                  <a:lnTo>
                    <a:pt x="3136" y="20925"/>
                  </a:lnTo>
                  <a:lnTo>
                    <a:pt x="2794" y="21719"/>
                  </a:lnTo>
                  <a:lnTo>
                    <a:pt x="2465" y="22527"/>
                  </a:lnTo>
                  <a:lnTo>
                    <a:pt x="2150" y="23335"/>
                  </a:lnTo>
                  <a:lnTo>
                    <a:pt x="1863" y="24157"/>
                  </a:lnTo>
                  <a:lnTo>
                    <a:pt x="1589" y="24992"/>
                  </a:lnTo>
                  <a:lnTo>
                    <a:pt x="1342" y="25828"/>
                  </a:lnTo>
                  <a:lnTo>
                    <a:pt x="1109" y="26677"/>
                  </a:lnTo>
                  <a:lnTo>
                    <a:pt x="904" y="27539"/>
                  </a:lnTo>
                  <a:lnTo>
                    <a:pt x="712" y="28402"/>
                  </a:lnTo>
                  <a:lnTo>
                    <a:pt x="548" y="29265"/>
                  </a:lnTo>
                  <a:lnTo>
                    <a:pt x="411" y="30155"/>
                  </a:lnTo>
                  <a:lnTo>
                    <a:pt x="274" y="31031"/>
                  </a:lnTo>
                  <a:lnTo>
                    <a:pt x="178" y="31935"/>
                  </a:lnTo>
                  <a:lnTo>
                    <a:pt x="96" y="32825"/>
                  </a:lnTo>
                  <a:lnTo>
                    <a:pt x="41" y="33743"/>
                  </a:lnTo>
                  <a:lnTo>
                    <a:pt x="0" y="34647"/>
                  </a:lnTo>
                  <a:lnTo>
                    <a:pt x="0" y="35564"/>
                  </a:lnTo>
                  <a:lnTo>
                    <a:pt x="0" y="36482"/>
                  </a:lnTo>
                  <a:lnTo>
                    <a:pt x="41" y="37399"/>
                  </a:lnTo>
                  <a:lnTo>
                    <a:pt x="96" y="38303"/>
                  </a:lnTo>
                  <a:lnTo>
                    <a:pt x="178" y="39207"/>
                  </a:lnTo>
                  <a:lnTo>
                    <a:pt x="274" y="40097"/>
                  </a:lnTo>
                  <a:lnTo>
                    <a:pt x="411" y="40987"/>
                  </a:lnTo>
                  <a:lnTo>
                    <a:pt x="548" y="41864"/>
                  </a:lnTo>
                  <a:lnTo>
                    <a:pt x="712" y="42740"/>
                  </a:lnTo>
                  <a:lnTo>
                    <a:pt x="904" y="43603"/>
                  </a:lnTo>
                  <a:lnTo>
                    <a:pt x="1109" y="44452"/>
                  </a:lnTo>
                  <a:lnTo>
                    <a:pt x="1342" y="45301"/>
                  </a:lnTo>
                  <a:lnTo>
                    <a:pt x="1589" y="46136"/>
                  </a:lnTo>
                  <a:lnTo>
                    <a:pt x="1863" y="46972"/>
                  </a:lnTo>
                  <a:lnTo>
                    <a:pt x="2150" y="47793"/>
                  </a:lnTo>
                  <a:lnTo>
                    <a:pt x="2465" y="48601"/>
                  </a:lnTo>
                  <a:lnTo>
                    <a:pt x="2794" y="49409"/>
                  </a:lnTo>
                  <a:lnTo>
                    <a:pt x="3136" y="50203"/>
                  </a:lnTo>
                  <a:lnTo>
                    <a:pt x="3506" y="50984"/>
                  </a:lnTo>
                  <a:lnTo>
                    <a:pt x="3889" y="51751"/>
                  </a:lnTo>
                  <a:lnTo>
                    <a:pt x="4286" y="52518"/>
                  </a:lnTo>
                  <a:lnTo>
                    <a:pt x="4711" y="53271"/>
                  </a:lnTo>
                  <a:lnTo>
                    <a:pt x="5149" y="54010"/>
                  </a:lnTo>
                  <a:lnTo>
                    <a:pt x="5601" y="54736"/>
                  </a:lnTo>
                  <a:lnTo>
                    <a:pt x="6067" y="55448"/>
                  </a:lnTo>
                  <a:lnTo>
                    <a:pt x="6560" y="56147"/>
                  </a:lnTo>
                  <a:lnTo>
                    <a:pt x="7066" y="56845"/>
                  </a:lnTo>
                  <a:lnTo>
                    <a:pt x="7573" y="57516"/>
                  </a:lnTo>
                  <a:lnTo>
                    <a:pt x="8121" y="58187"/>
                  </a:lnTo>
                  <a:lnTo>
                    <a:pt x="8669" y="58845"/>
                  </a:lnTo>
                  <a:lnTo>
                    <a:pt x="9230" y="59474"/>
                  </a:lnTo>
                  <a:lnTo>
                    <a:pt x="9819" y="60104"/>
                  </a:lnTo>
                  <a:lnTo>
                    <a:pt x="10408" y="60707"/>
                  </a:lnTo>
                  <a:lnTo>
                    <a:pt x="11024" y="61310"/>
                  </a:lnTo>
                  <a:lnTo>
                    <a:pt x="11640" y="61885"/>
                  </a:lnTo>
                  <a:lnTo>
                    <a:pt x="12284" y="62460"/>
                  </a:lnTo>
                  <a:lnTo>
                    <a:pt x="12941" y="63008"/>
                  </a:lnTo>
                  <a:lnTo>
                    <a:pt x="13599" y="63542"/>
                  </a:lnTo>
                  <a:lnTo>
                    <a:pt x="14283" y="64062"/>
                  </a:lnTo>
                  <a:lnTo>
                    <a:pt x="14968" y="64569"/>
                  </a:lnTo>
                  <a:lnTo>
                    <a:pt x="15680" y="65048"/>
                  </a:lnTo>
                  <a:lnTo>
                    <a:pt x="16392" y="65527"/>
                  </a:lnTo>
                  <a:lnTo>
                    <a:pt x="17118" y="65979"/>
                  </a:lnTo>
                  <a:lnTo>
                    <a:pt x="17857" y="66418"/>
                  </a:lnTo>
                  <a:lnTo>
                    <a:pt x="18611" y="66842"/>
                  </a:lnTo>
                  <a:lnTo>
                    <a:pt x="19364" y="67239"/>
                  </a:lnTo>
                  <a:lnTo>
                    <a:pt x="20144" y="67623"/>
                  </a:lnTo>
                  <a:lnTo>
                    <a:pt x="20925" y="67992"/>
                  </a:lnTo>
                  <a:lnTo>
                    <a:pt x="21719" y="68335"/>
                  </a:lnTo>
                  <a:lnTo>
                    <a:pt x="22513" y="68663"/>
                  </a:lnTo>
                  <a:lnTo>
                    <a:pt x="23335" y="68965"/>
                  </a:lnTo>
                  <a:lnTo>
                    <a:pt x="24157" y="69266"/>
                  </a:lnTo>
                  <a:lnTo>
                    <a:pt x="24978" y="69526"/>
                  </a:lnTo>
                  <a:lnTo>
                    <a:pt x="25827" y="69773"/>
                  </a:lnTo>
                  <a:lnTo>
                    <a:pt x="26663" y="70005"/>
                  </a:lnTo>
                  <a:lnTo>
                    <a:pt x="27526" y="70225"/>
                  </a:lnTo>
                  <a:lnTo>
                    <a:pt x="28388" y="70403"/>
                  </a:lnTo>
                  <a:lnTo>
                    <a:pt x="29265" y="70567"/>
                  </a:lnTo>
                  <a:lnTo>
                    <a:pt x="30141" y="70718"/>
                  </a:lnTo>
                  <a:lnTo>
                    <a:pt x="31031" y="70841"/>
                  </a:lnTo>
                  <a:lnTo>
                    <a:pt x="31921" y="70950"/>
                  </a:lnTo>
                  <a:lnTo>
                    <a:pt x="32825" y="71019"/>
                  </a:lnTo>
                  <a:lnTo>
                    <a:pt x="33729" y="71087"/>
                  </a:lnTo>
                  <a:lnTo>
                    <a:pt x="34633" y="71115"/>
                  </a:lnTo>
                  <a:lnTo>
                    <a:pt x="35550" y="71128"/>
                  </a:lnTo>
                  <a:lnTo>
                    <a:pt x="36468" y="71115"/>
                  </a:lnTo>
                  <a:lnTo>
                    <a:pt x="37385" y="71087"/>
                  </a:lnTo>
                  <a:lnTo>
                    <a:pt x="38289" y="71019"/>
                  </a:lnTo>
                  <a:lnTo>
                    <a:pt x="39193" y="70950"/>
                  </a:lnTo>
                  <a:lnTo>
                    <a:pt x="40083" y="70841"/>
                  </a:lnTo>
                  <a:lnTo>
                    <a:pt x="40973" y="70718"/>
                  </a:lnTo>
                  <a:lnTo>
                    <a:pt x="41850" y="70567"/>
                  </a:lnTo>
                  <a:lnTo>
                    <a:pt x="42726" y="70403"/>
                  </a:lnTo>
                  <a:lnTo>
                    <a:pt x="43589" y="70225"/>
                  </a:lnTo>
                  <a:lnTo>
                    <a:pt x="44438" y="70005"/>
                  </a:lnTo>
                  <a:lnTo>
                    <a:pt x="45287" y="69773"/>
                  </a:lnTo>
                  <a:lnTo>
                    <a:pt x="46136" y="69526"/>
                  </a:lnTo>
                  <a:lnTo>
                    <a:pt x="46958" y="69266"/>
                  </a:lnTo>
                  <a:lnTo>
                    <a:pt x="47779" y="68965"/>
                  </a:lnTo>
                  <a:lnTo>
                    <a:pt x="48601" y="68663"/>
                  </a:lnTo>
                  <a:lnTo>
                    <a:pt x="49395" y="68335"/>
                  </a:lnTo>
                  <a:lnTo>
                    <a:pt x="50190" y="67992"/>
                  </a:lnTo>
                  <a:lnTo>
                    <a:pt x="50970" y="67623"/>
                  </a:lnTo>
                  <a:lnTo>
                    <a:pt x="51751" y="67239"/>
                  </a:lnTo>
                  <a:lnTo>
                    <a:pt x="52504" y="66842"/>
                  </a:lnTo>
                  <a:lnTo>
                    <a:pt x="53257" y="66418"/>
                  </a:lnTo>
                  <a:lnTo>
                    <a:pt x="53997" y="65979"/>
                  </a:lnTo>
                  <a:lnTo>
                    <a:pt x="54722" y="65527"/>
                  </a:lnTo>
                  <a:lnTo>
                    <a:pt x="55434" y="65048"/>
                  </a:lnTo>
                  <a:lnTo>
                    <a:pt x="56147" y="64569"/>
                  </a:lnTo>
                  <a:lnTo>
                    <a:pt x="56831" y="64062"/>
                  </a:lnTo>
                  <a:lnTo>
                    <a:pt x="57516" y="63542"/>
                  </a:lnTo>
                  <a:lnTo>
                    <a:pt x="58173" y="63008"/>
                  </a:lnTo>
                  <a:lnTo>
                    <a:pt x="58831" y="62460"/>
                  </a:lnTo>
                  <a:lnTo>
                    <a:pt x="59461" y="61885"/>
                  </a:lnTo>
                  <a:lnTo>
                    <a:pt x="60090" y="61310"/>
                  </a:lnTo>
                  <a:lnTo>
                    <a:pt x="60707" y="60707"/>
                  </a:lnTo>
                  <a:lnTo>
                    <a:pt x="61296" y="60104"/>
                  </a:lnTo>
                  <a:lnTo>
                    <a:pt x="61884" y="59474"/>
                  </a:lnTo>
                  <a:lnTo>
                    <a:pt x="62446" y="58845"/>
                  </a:lnTo>
                  <a:lnTo>
                    <a:pt x="62994" y="58187"/>
                  </a:lnTo>
                  <a:lnTo>
                    <a:pt x="63528" y="57516"/>
                  </a:lnTo>
                  <a:lnTo>
                    <a:pt x="64048" y="56845"/>
                  </a:lnTo>
                  <a:lnTo>
                    <a:pt x="64555" y="56147"/>
                  </a:lnTo>
                  <a:lnTo>
                    <a:pt x="65048" y="55448"/>
                  </a:lnTo>
                  <a:lnTo>
                    <a:pt x="65513" y="54736"/>
                  </a:lnTo>
                  <a:lnTo>
                    <a:pt x="65965" y="54010"/>
                  </a:lnTo>
                  <a:lnTo>
                    <a:pt x="66403" y="53271"/>
                  </a:lnTo>
                  <a:lnTo>
                    <a:pt x="66828" y="52518"/>
                  </a:lnTo>
                  <a:lnTo>
                    <a:pt x="67225" y="51751"/>
                  </a:lnTo>
                  <a:lnTo>
                    <a:pt x="67609" y="50984"/>
                  </a:lnTo>
                  <a:lnTo>
                    <a:pt x="67978" y="50203"/>
                  </a:lnTo>
                  <a:lnTo>
                    <a:pt x="68321" y="49409"/>
                  </a:lnTo>
                  <a:lnTo>
                    <a:pt x="68649" y="48601"/>
                  </a:lnTo>
                  <a:lnTo>
                    <a:pt x="68964" y="47793"/>
                  </a:lnTo>
                  <a:lnTo>
                    <a:pt x="69252" y="46972"/>
                  </a:lnTo>
                  <a:lnTo>
                    <a:pt x="69526" y="46136"/>
                  </a:lnTo>
                  <a:lnTo>
                    <a:pt x="69772" y="45301"/>
                  </a:lnTo>
                  <a:lnTo>
                    <a:pt x="70005" y="44452"/>
                  </a:lnTo>
                  <a:lnTo>
                    <a:pt x="70210" y="43603"/>
                  </a:lnTo>
                  <a:lnTo>
                    <a:pt x="70402" y="42740"/>
                  </a:lnTo>
                  <a:lnTo>
                    <a:pt x="70567" y="41864"/>
                  </a:lnTo>
                  <a:lnTo>
                    <a:pt x="70703" y="40987"/>
                  </a:lnTo>
                  <a:lnTo>
                    <a:pt x="70827" y="40097"/>
                  </a:lnTo>
                  <a:lnTo>
                    <a:pt x="70936" y="39207"/>
                  </a:lnTo>
                  <a:lnTo>
                    <a:pt x="71018" y="38303"/>
                  </a:lnTo>
                  <a:lnTo>
                    <a:pt x="71073" y="37399"/>
                  </a:lnTo>
                  <a:lnTo>
                    <a:pt x="71101" y="36482"/>
                  </a:lnTo>
                  <a:lnTo>
                    <a:pt x="71114" y="35564"/>
                  </a:lnTo>
                  <a:lnTo>
                    <a:pt x="71101" y="34647"/>
                  </a:lnTo>
                  <a:lnTo>
                    <a:pt x="71073" y="33743"/>
                  </a:lnTo>
                  <a:lnTo>
                    <a:pt x="71018" y="32825"/>
                  </a:lnTo>
                  <a:lnTo>
                    <a:pt x="70936" y="31935"/>
                  </a:lnTo>
                  <a:lnTo>
                    <a:pt x="70827" y="31031"/>
                  </a:lnTo>
                  <a:lnTo>
                    <a:pt x="70703" y="30155"/>
                  </a:lnTo>
                  <a:lnTo>
                    <a:pt x="70567" y="29265"/>
                  </a:lnTo>
                  <a:lnTo>
                    <a:pt x="70402" y="28402"/>
                  </a:lnTo>
                  <a:lnTo>
                    <a:pt x="70210" y="27539"/>
                  </a:lnTo>
                  <a:lnTo>
                    <a:pt x="70005" y="26677"/>
                  </a:lnTo>
                  <a:lnTo>
                    <a:pt x="69772" y="25828"/>
                  </a:lnTo>
                  <a:lnTo>
                    <a:pt x="69526" y="24992"/>
                  </a:lnTo>
                  <a:lnTo>
                    <a:pt x="69252" y="24157"/>
                  </a:lnTo>
                  <a:lnTo>
                    <a:pt x="68964" y="23335"/>
                  </a:lnTo>
                  <a:lnTo>
                    <a:pt x="68649" y="22527"/>
                  </a:lnTo>
                  <a:lnTo>
                    <a:pt x="68321" y="21719"/>
                  </a:lnTo>
                  <a:lnTo>
                    <a:pt x="67978" y="20925"/>
                  </a:lnTo>
                  <a:lnTo>
                    <a:pt x="67609" y="20144"/>
                  </a:lnTo>
                  <a:lnTo>
                    <a:pt x="67225" y="19378"/>
                  </a:lnTo>
                  <a:lnTo>
                    <a:pt x="66828" y="18611"/>
                  </a:lnTo>
                  <a:lnTo>
                    <a:pt x="66403" y="17871"/>
                  </a:lnTo>
                  <a:lnTo>
                    <a:pt x="65965" y="17132"/>
                  </a:lnTo>
                  <a:lnTo>
                    <a:pt x="65513" y="16392"/>
                  </a:lnTo>
                  <a:lnTo>
                    <a:pt x="65048" y="15680"/>
                  </a:lnTo>
                  <a:lnTo>
                    <a:pt x="64555" y="14982"/>
                  </a:lnTo>
                  <a:lnTo>
                    <a:pt x="64048" y="14283"/>
                  </a:lnTo>
                  <a:lnTo>
                    <a:pt x="63528" y="13612"/>
                  </a:lnTo>
                  <a:lnTo>
                    <a:pt x="62994" y="12941"/>
                  </a:lnTo>
                  <a:lnTo>
                    <a:pt x="62446" y="12298"/>
                  </a:lnTo>
                  <a:lnTo>
                    <a:pt x="61884" y="11654"/>
                  </a:lnTo>
                  <a:lnTo>
                    <a:pt x="61296" y="11024"/>
                  </a:lnTo>
                  <a:lnTo>
                    <a:pt x="60707" y="10422"/>
                  </a:lnTo>
                  <a:lnTo>
                    <a:pt x="60090" y="9819"/>
                  </a:lnTo>
                  <a:lnTo>
                    <a:pt x="59461" y="9244"/>
                  </a:lnTo>
                  <a:lnTo>
                    <a:pt x="58831" y="8682"/>
                  </a:lnTo>
                  <a:lnTo>
                    <a:pt x="58173" y="8121"/>
                  </a:lnTo>
                  <a:lnTo>
                    <a:pt x="57516" y="7587"/>
                  </a:lnTo>
                  <a:lnTo>
                    <a:pt x="56831" y="7066"/>
                  </a:lnTo>
                  <a:lnTo>
                    <a:pt x="56147" y="6560"/>
                  </a:lnTo>
                  <a:lnTo>
                    <a:pt x="55434" y="6080"/>
                  </a:lnTo>
                  <a:lnTo>
                    <a:pt x="54722" y="5601"/>
                  </a:lnTo>
                  <a:lnTo>
                    <a:pt x="53997" y="5149"/>
                  </a:lnTo>
                  <a:lnTo>
                    <a:pt x="53257" y="4711"/>
                  </a:lnTo>
                  <a:lnTo>
                    <a:pt x="52504" y="4300"/>
                  </a:lnTo>
                  <a:lnTo>
                    <a:pt x="51751" y="3889"/>
                  </a:lnTo>
                  <a:lnTo>
                    <a:pt x="50970" y="3506"/>
                  </a:lnTo>
                  <a:lnTo>
                    <a:pt x="50190" y="3150"/>
                  </a:lnTo>
                  <a:lnTo>
                    <a:pt x="49395" y="2794"/>
                  </a:lnTo>
                  <a:lnTo>
                    <a:pt x="48601" y="2465"/>
                  </a:lnTo>
                  <a:lnTo>
                    <a:pt x="47779" y="2164"/>
                  </a:lnTo>
                  <a:lnTo>
                    <a:pt x="46958" y="1876"/>
                  </a:lnTo>
                  <a:lnTo>
                    <a:pt x="46136" y="1602"/>
                  </a:lnTo>
                  <a:lnTo>
                    <a:pt x="45287" y="1356"/>
                  </a:lnTo>
                  <a:lnTo>
                    <a:pt x="44438" y="1123"/>
                  </a:lnTo>
                  <a:lnTo>
                    <a:pt x="43589" y="918"/>
                  </a:lnTo>
                  <a:lnTo>
                    <a:pt x="42726" y="726"/>
                  </a:lnTo>
                  <a:lnTo>
                    <a:pt x="41850" y="562"/>
                  </a:lnTo>
                  <a:lnTo>
                    <a:pt x="40973" y="411"/>
                  </a:lnTo>
                  <a:lnTo>
                    <a:pt x="40083" y="288"/>
                  </a:lnTo>
                  <a:lnTo>
                    <a:pt x="39193" y="192"/>
                  </a:lnTo>
                  <a:lnTo>
                    <a:pt x="38289" y="110"/>
                  </a:lnTo>
                  <a:lnTo>
                    <a:pt x="37385" y="55"/>
                  </a:lnTo>
                  <a:lnTo>
                    <a:pt x="36468" y="14"/>
                  </a:lnTo>
                  <a:lnTo>
                    <a:pt x="35550"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0;p15">
              <a:extLst>
                <a:ext uri="{FF2B5EF4-FFF2-40B4-BE49-F238E27FC236}">
                  <a16:creationId xmlns:a16="http://schemas.microsoft.com/office/drawing/2014/main" id="{338EDD8D-1FC0-6343-BC3A-6F5884BDD0AC}"/>
                </a:ext>
              </a:extLst>
            </p:cNvPr>
            <p:cNvSpPr/>
            <p:nvPr/>
          </p:nvSpPr>
          <p:spPr>
            <a:xfrm>
              <a:off x="5196025" y="3887975"/>
              <a:ext cx="591600" cy="591625"/>
            </a:xfrm>
            <a:custGeom>
              <a:avLst/>
              <a:gdLst/>
              <a:ahLst/>
              <a:cxnLst/>
              <a:rect l="l" t="t" r="r" b="b"/>
              <a:pathLst>
                <a:path w="23664" h="23665" extrusionOk="0">
                  <a:moveTo>
                    <a:pt x="11832" y="1658"/>
                  </a:moveTo>
                  <a:lnTo>
                    <a:pt x="12352" y="1672"/>
                  </a:lnTo>
                  <a:lnTo>
                    <a:pt x="12873" y="1713"/>
                  </a:lnTo>
                  <a:lnTo>
                    <a:pt x="13379" y="1767"/>
                  </a:lnTo>
                  <a:lnTo>
                    <a:pt x="13886" y="1863"/>
                  </a:lnTo>
                  <a:lnTo>
                    <a:pt x="14379" y="1973"/>
                  </a:lnTo>
                  <a:lnTo>
                    <a:pt x="14858" y="2110"/>
                  </a:lnTo>
                  <a:lnTo>
                    <a:pt x="15338" y="2274"/>
                  </a:lnTo>
                  <a:lnTo>
                    <a:pt x="15790" y="2452"/>
                  </a:lnTo>
                  <a:lnTo>
                    <a:pt x="16241" y="2658"/>
                  </a:lnTo>
                  <a:lnTo>
                    <a:pt x="16680" y="2890"/>
                  </a:lnTo>
                  <a:lnTo>
                    <a:pt x="17104" y="3137"/>
                  </a:lnTo>
                  <a:lnTo>
                    <a:pt x="17529" y="3397"/>
                  </a:lnTo>
                  <a:lnTo>
                    <a:pt x="17926" y="3685"/>
                  </a:lnTo>
                  <a:lnTo>
                    <a:pt x="18309" y="3986"/>
                  </a:lnTo>
                  <a:lnTo>
                    <a:pt x="18679" y="4301"/>
                  </a:lnTo>
                  <a:lnTo>
                    <a:pt x="19035" y="4643"/>
                  </a:lnTo>
                  <a:lnTo>
                    <a:pt x="19364" y="4999"/>
                  </a:lnTo>
                  <a:lnTo>
                    <a:pt x="19692" y="5369"/>
                  </a:lnTo>
                  <a:lnTo>
                    <a:pt x="19994" y="5752"/>
                  </a:lnTo>
                  <a:lnTo>
                    <a:pt x="20268" y="6150"/>
                  </a:lnTo>
                  <a:lnTo>
                    <a:pt x="20541" y="6560"/>
                  </a:lnTo>
                  <a:lnTo>
                    <a:pt x="20788" y="6985"/>
                  </a:lnTo>
                  <a:lnTo>
                    <a:pt x="21007" y="7423"/>
                  </a:lnTo>
                  <a:lnTo>
                    <a:pt x="21212" y="7875"/>
                  </a:lnTo>
                  <a:lnTo>
                    <a:pt x="21390" y="8341"/>
                  </a:lnTo>
                  <a:lnTo>
                    <a:pt x="21555" y="8806"/>
                  </a:lnTo>
                  <a:lnTo>
                    <a:pt x="21692" y="9299"/>
                  </a:lnTo>
                  <a:lnTo>
                    <a:pt x="21801" y="9792"/>
                  </a:lnTo>
                  <a:lnTo>
                    <a:pt x="21897" y="10285"/>
                  </a:lnTo>
                  <a:lnTo>
                    <a:pt x="21966" y="10792"/>
                  </a:lnTo>
                  <a:lnTo>
                    <a:pt x="22007" y="11312"/>
                  </a:lnTo>
                  <a:lnTo>
                    <a:pt x="22020" y="11833"/>
                  </a:lnTo>
                  <a:lnTo>
                    <a:pt x="22007" y="12353"/>
                  </a:lnTo>
                  <a:lnTo>
                    <a:pt x="21966" y="12873"/>
                  </a:lnTo>
                  <a:lnTo>
                    <a:pt x="21897" y="13380"/>
                  </a:lnTo>
                  <a:lnTo>
                    <a:pt x="21801" y="13887"/>
                  </a:lnTo>
                  <a:lnTo>
                    <a:pt x="21692" y="14380"/>
                  </a:lnTo>
                  <a:lnTo>
                    <a:pt x="21555" y="14859"/>
                  </a:lnTo>
                  <a:lnTo>
                    <a:pt x="21390" y="15325"/>
                  </a:lnTo>
                  <a:lnTo>
                    <a:pt x="21212" y="15790"/>
                  </a:lnTo>
                  <a:lnTo>
                    <a:pt x="21007" y="16242"/>
                  </a:lnTo>
                  <a:lnTo>
                    <a:pt x="20788" y="16680"/>
                  </a:lnTo>
                  <a:lnTo>
                    <a:pt x="20541" y="17105"/>
                  </a:lnTo>
                  <a:lnTo>
                    <a:pt x="20268" y="17516"/>
                  </a:lnTo>
                  <a:lnTo>
                    <a:pt x="19994" y="17927"/>
                  </a:lnTo>
                  <a:lnTo>
                    <a:pt x="19692" y="18310"/>
                  </a:lnTo>
                  <a:lnTo>
                    <a:pt x="19364" y="18680"/>
                  </a:lnTo>
                  <a:lnTo>
                    <a:pt x="19035" y="19036"/>
                  </a:lnTo>
                  <a:lnTo>
                    <a:pt x="18679" y="19365"/>
                  </a:lnTo>
                  <a:lnTo>
                    <a:pt x="18309" y="19693"/>
                  </a:lnTo>
                  <a:lnTo>
                    <a:pt x="17926" y="19994"/>
                  </a:lnTo>
                  <a:lnTo>
                    <a:pt x="17529" y="20268"/>
                  </a:lnTo>
                  <a:lnTo>
                    <a:pt x="17104" y="20542"/>
                  </a:lnTo>
                  <a:lnTo>
                    <a:pt x="16680" y="20789"/>
                  </a:lnTo>
                  <a:lnTo>
                    <a:pt x="16241" y="21008"/>
                  </a:lnTo>
                  <a:lnTo>
                    <a:pt x="15790" y="21213"/>
                  </a:lnTo>
                  <a:lnTo>
                    <a:pt x="15338" y="21391"/>
                  </a:lnTo>
                  <a:lnTo>
                    <a:pt x="14858" y="21556"/>
                  </a:lnTo>
                  <a:lnTo>
                    <a:pt x="14379" y="21693"/>
                  </a:lnTo>
                  <a:lnTo>
                    <a:pt x="13886" y="21802"/>
                  </a:lnTo>
                  <a:lnTo>
                    <a:pt x="13379" y="21898"/>
                  </a:lnTo>
                  <a:lnTo>
                    <a:pt x="12873" y="21966"/>
                  </a:lnTo>
                  <a:lnTo>
                    <a:pt x="12352" y="22008"/>
                  </a:lnTo>
                  <a:lnTo>
                    <a:pt x="11312" y="22008"/>
                  </a:lnTo>
                  <a:lnTo>
                    <a:pt x="10791" y="21966"/>
                  </a:lnTo>
                  <a:lnTo>
                    <a:pt x="10284" y="21898"/>
                  </a:lnTo>
                  <a:lnTo>
                    <a:pt x="9791" y="21802"/>
                  </a:lnTo>
                  <a:lnTo>
                    <a:pt x="9298" y="21693"/>
                  </a:lnTo>
                  <a:lnTo>
                    <a:pt x="8805" y="21556"/>
                  </a:lnTo>
                  <a:lnTo>
                    <a:pt x="8340" y="21391"/>
                  </a:lnTo>
                  <a:lnTo>
                    <a:pt x="7874" y="21213"/>
                  </a:lnTo>
                  <a:lnTo>
                    <a:pt x="7422" y="21008"/>
                  </a:lnTo>
                  <a:lnTo>
                    <a:pt x="6984" y="20789"/>
                  </a:lnTo>
                  <a:lnTo>
                    <a:pt x="6560" y="20542"/>
                  </a:lnTo>
                  <a:lnTo>
                    <a:pt x="6149" y="20268"/>
                  </a:lnTo>
                  <a:lnTo>
                    <a:pt x="5752" y="19994"/>
                  </a:lnTo>
                  <a:lnTo>
                    <a:pt x="5368" y="19693"/>
                  </a:lnTo>
                  <a:lnTo>
                    <a:pt x="4998" y="19365"/>
                  </a:lnTo>
                  <a:lnTo>
                    <a:pt x="4642" y="19036"/>
                  </a:lnTo>
                  <a:lnTo>
                    <a:pt x="4300" y="18680"/>
                  </a:lnTo>
                  <a:lnTo>
                    <a:pt x="3985" y="18310"/>
                  </a:lnTo>
                  <a:lnTo>
                    <a:pt x="3684" y="17927"/>
                  </a:lnTo>
                  <a:lnTo>
                    <a:pt x="3396" y="17516"/>
                  </a:lnTo>
                  <a:lnTo>
                    <a:pt x="3136" y="17105"/>
                  </a:lnTo>
                  <a:lnTo>
                    <a:pt x="2890" y="16680"/>
                  </a:lnTo>
                  <a:lnTo>
                    <a:pt x="2657" y="16242"/>
                  </a:lnTo>
                  <a:lnTo>
                    <a:pt x="2451" y="15790"/>
                  </a:lnTo>
                  <a:lnTo>
                    <a:pt x="2273" y="15325"/>
                  </a:lnTo>
                  <a:lnTo>
                    <a:pt x="2109" y="14859"/>
                  </a:lnTo>
                  <a:lnTo>
                    <a:pt x="1972" y="14380"/>
                  </a:lnTo>
                  <a:lnTo>
                    <a:pt x="1863" y="13887"/>
                  </a:lnTo>
                  <a:lnTo>
                    <a:pt x="1767" y="13380"/>
                  </a:lnTo>
                  <a:lnTo>
                    <a:pt x="1712" y="12873"/>
                  </a:lnTo>
                  <a:lnTo>
                    <a:pt x="1671" y="12353"/>
                  </a:lnTo>
                  <a:lnTo>
                    <a:pt x="1657" y="11833"/>
                  </a:lnTo>
                  <a:lnTo>
                    <a:pt x="1671" y="11312"/>
                  </a:lnTo>
                  <a:lnTo>
                    <a:pt x="1712" y="10792"/>
                  </a:lnTo>
                  <a:lnTo>
                    <a:pt x="1767" y="10285"/>
                  </a:lnTo>
                  <a:lnTo>
                    <a:pt x="1863" y="9792"/>
                  </a:lnTo>
                  <a:lnTo>
                    <a:pt x="1972" y="9299"/>
                  </a:lnTo>
                  <a:lnTo>
                    <a:pt x="2109" y="8806"/>
                  </a:lnTo>
                  <a:lnTo>
                    <a:pt x="2273" y="8341"/>
                  </a:lnTo>
                  <a:lnTo>
                    <a:pt x="2451" y="7875"/>
                  </a:lnTo>
                  <a:lnTo>
                    <a:pt x="2657" y="7423"/>
                  </a:lnTo>
                  <a:lnTo>
                    <a:pt x="2890" y="6985"/>
                  </a:lnTo>
                  <a:lnTo>
                    <a:pt x="3136" y="6560"/>
                  </a:lnTo>
                  <a:lnTo>
                    <a:pt x="3396" y="6150"/>
                  </a:lnTo>
                  <a:lnTo>
                    <a:pt x="3684" y="5752"/>
                  </a:lnTo>
                  <a:lnTo>
                    <a:pt x="3985" y="5369"/>
                  </a:lnTo>
                  <a:lnTo>
                    <a:pt x="4300" y="4999"/>
                  </a:lnTo>
                  <a:lnTo>
                    <a:pt x="4642" y="4643"/>
                  </a:lnTo>
                  <a:lnTo>
                    <a:pt x="4998" y="4301"/>
                  </a:lnTo>
                  <a:lnTo>
                    <a:pt x="5368" y="3986"/>
                  </a:lnTo>
                  <a:lnTo>
                    <a:pt x="5752" y="3685"/>
                  </a:lnTo>
                  <a:lnTo>
                    <a:pt x="6149" y="3397"/>
                  </a:lnTo>
                  <a:lnTo>
                    <a:pt x="6560" y="3137"/>
                  </a:lnTo>
                  <a:lnTo>
                    <a:pt x="6984" y="2890"/>
                  </a:lnTo>
                  <a:lnTo>
                    <a:pt x="7422" y="2658"/>
                  </a:lnTo>
                  <a:lnTo>
                    <a:pt x="7874" y="2452"/>
                  </a:lnTo>
                  <a:lnTo>
                    <a:pt x="8340" y="2274"/>
                  </a:lnTo>
                  <a:lnTo>
                    <a:pt x="8805" y="2110"/>
                  </a:lnTo>
                  <a:lnTo>
                    <a:pt x="9298" y="1973"/>
                  </a:lnTo>
                  <a:lnTo>
                    <a:pt x="9791" y="1863"/>
                  </a:lnTo>
                  <a:lnTo>
                    <a:pt x="10284" y="1767"/>
                  </a:lnTo>
                  <a:lnTo>
                    <a:pt x="10791" y="1713"/>
                  </a:lnTo>
                  <a:lnTo>
                    <a:pt x="11312" y="1672"/>
                  </a:lnTo>
                  <a:lnTo>
                    <a:pt x="11832" y="1658"/>
                  </a:lnTo>
                  <a:close/>
                  <a:moveTo>
                    <a:pt x="11832" y="1"/>
                  </a:moveTo>
                  <a:lnTo>
                    <a:pt x="11243" y="15"/>
                  </a:lnTo>
                  <a:lnTo>
                    <a:pt x="10654" y="69"/>
                  </a:lnTo>
                  <a:lnTo>
                    <a:pt x="10079" y="138"/>
                  </a:lnTo>
                  <a:lnTo>
                    <a:pt x="9504" y="234"/>
                  </a:lnTo>
                  <a:lnTo>
                    <a:pt x="8942" y="357"/>
                  </a:lnTo>
                  <a:lnTo>
                    <a:pt x="8395" y="508"/>
                  </a:lnTo>
                  <a:lnTo>
                    <a:pt x="7847" y="699"/>
                  </a:lnTo>
                  <a:lnTo>
                    <a:pt x="7299" y="905"/>
                  </a:lnTo>
                  <a:lnTo>
                    <a:pt x="6779" y="1137"/>
                  </a:lnTo>
                  <a:lnTo>
                    <a:pt x="6272" y="1398"/>
                  </a:lnTo>
                  <a:lnTo>
                    <a:pt x="5765" y="1672"/>
                  </a:lnTo>
                  <a:lnTo>
                    <a:pt x="5272" y="1986"/>
                  </a:lnTo>
                  <a:lnTo>
                    <a:pt x="4807" y="2315"/>
                  </a:lnTo>
                  <a:lnTo>
                    <a:pt x="4341" y="2685"/>
                  </a:lnTo>
                  <a:lnTo>
                    <a:pt x="3903" y="3068"/>
                  </a:lnTo>
                  <a:lnTo>
                    <a:pt x="3465" y="3465"/>
                  </a:lnTo>
                  <a:lnTo>
                    <a:pt x="3068" y="3904"/>
                  </a:lnTo>
                  <a:lnTo>
                    <a:pt x="2684" y="4342"/>
                  </a:lnTo>
                  <a:lnTo>
                    <a:pt x="2328" y="4808"/>
                  </a:lnTo>
                  <a:lnTo>
                    <a:pt x="1986" y="5273"/>
                  </a:lnTo>
                  <a:lnTo>
                    <a:pt x="1671" y="5766"/>
                  </a:lnTo>
                  <a:lnTo>
                    <a:pt x="1397" y="6273"/>
                  </a:lnTo>
                  <a:lnTo>
                    <a:pt x="1137" y="6779"/>
                  </a:lnTo>
                  <a:lnTo>
                    <a:pt x="904" y="7300"/>
                  </a:lnTo>
                  <a:lnTo>
                    <a:pt x="699" y="7848"/>
                  </a:lnTo>
                  <a:lnTo>
                    <a:pt x="520" y="8395"/>
                  </a:lnTo>
                  <a:lnTo>
                    <a:pt x="356" y="8943"/>
                  </a:lnTo>
                  <a:lnTo>
                    <a:pt x="233" y="9505"/>
                  </a:lnTo>
                  <a:lnTo>
                    <a:pt x="137" y="10080"/>
                  </a:lnTo>
                  <a:lnTo>
                    <a:pt x="69" y="10655"/>
                  </a:lnTo>
                  <a:lnTo>
                    <a:pt x="27" y="11244"/>
                  </a:lnTo>
                  <a:lnTo>
                    <a:pt x="0" y="11833"/>
                  </a:lnTo>
                  <a:lnTo>
                    <a:pt x="27" y="12422"/>
                  </a:lnTo>
                  <a:lnTo>
                    <a:pt x="69" y="13010"/>
                  </a:lnTo>
                  <a:lnTo>
                    <a:pt x="137" y="13586"/>
                  </a:lnTo>
                  <a:lnTo>
                    <a:pt x="233" y="14161"/>
                  </a:lnTo>
                  <a:lnTo>
                    <a:pt x="356" y="14722"/>
                  </a:lnTo>
                  <a:lnTo>
                    <a:pt x="520" y="15284"/>
                  </a:lnTo>
                  <a:lnTo>
                    <a:pt x="699" y="15831"/>
                  </a:lnTo>
                  <a:lnTo>
                    <a:pt x="904" y="16365"/>
                  </a:lnTo>
                  <a:lnTo>
                    <a:pt x="1137" y="16886"/>
                  </a:lnTo>
                  <a:lnTo>
                    <a:pt x="1397" y="17406"/>
                  </a:lnTo>
                  <a:lnTo>
                    <a:pt x="1671" y="17899"/>
                  </a:lnTo>
                  <a:lnTo>
                    <a:pt x="1986" y="18392"/>
                  </a:lnTo>
                  <a:lnTo>
                    <a:pt x="2328" y="18872"/>
                  </a:lnTo>
                  <a:lnTo>
                    <a:pt x="2684" y="19323"/>
                  </a:lnTo>
                  <a:lnTo>
                    <a:pt x="3068" y="19775"/>
                  </a:lnTo>
                  <a:lnTo>
                    <a:pt x="3465" y="20200"/>
                  </a:lnTo>
                  <a:lnTo>
                    <a:pt x="3903" y="20611"/>
                  </a:lnTo>
                  <a:lnTo>
                    <a:pt x="4341" y="20994"/>
                  </a:lnTo>
                  <a:lnTo>
                    <a:pt x="4807" y="21350"/>
                  </a:lnTo>
                  <a:lnTo>
                    <a:pt x="5272" y="21679"/>
                  </a:lnTo>
                  <a:lnTo>
                    <a:pt x="5765" y="21994"/>
                  </a:lnTo>
                  <a:lnTo>
                    <a:pt x="6272" y="22281"/>
                  </a:lnTo>
                  <a:lnTo>
                    <a:pt x="6779" y="22542"/>
                  </a:lnTo>
                  <a:lnTo>
                    <a:pt x="7299" y="22774"/>
                  </a:lnTo>
                  <a:lnTo>
                    <a:pt x="7847" y="22980"/>
                  </a:lnTo>
                  <a:lnTo>
                    <a:pt x="8395" y="23158"/>
                  </a:lnTo>
                  <a:lnTo>
                    <a:pt x="8942" y="23308"/>
                  </a:lnTo>
                  <a:lnTo>
                    <a:pt x="9504" y="23432"/>
                  </a:lnTo>
                  <a:lnTo>
                    <a:pt x="10079" y="23541"/>
                  </a:lnTo>
                  <a:lnTo>
                    <a:pt x="10654" y="23610"/>
                  </a:lnTo>
                  <a:lnTo>
                    <a:pt x="11243" y="23651"/>
                  </a:lnTo>
                  <a:lnTo>
                    <a:pt x="11832" y="23665"/>
                  </a:lnTo>
                  <a:lnTo>
                    <a:pt x="12421" y="23651"/>
                  </a:lnTo>
                  <a:lnTo>
                    <a:pt x="13010" y="23610"/>
                  </a:lnTo>
                  <a:lnTo>
                    <a:pt x="13585" y="23541"/>
                  </a:lnTo>
                  <a:lnTo>
                    <a:pt x="14160" y="23432"/>
                  </a:lnTo>
                  <a:lnTo>
                    <a:pt x="14721" y="23308"/>
                  </a:lnTo>
                  <a:lnTo>
                    <a:pt x="15283" y="23158"/>
                  </a:lnTo>
                  <a:lnTo>
                    <a:pt x="15831" y="22980"/>
                  </a:lnTo>
                  <a:lnTo>
                    <a:pt x="16365" y="22774"/>
                  </a:lnTo>
                  <a:lnTo>
                    <a:pt x="16885" y="22542"/>
                  </a:lnTo>
                  <a:lnTo>
                    <a:pt x="17405" y="22281"/>
                  </a:lnTo>
                  <a:lnTo>
                    <a:pt x="17898" y="21994"/>
                  </a:lnTo>
                  <a:lnTo>
                    <a:pt x="18391" y="21679"/>
                  </a:lnTo>
                  <a:lnTo>
                    <a:pt x="18871" y="21350"/>
                  </a:lnTo>
                  <a:lnTo>
                    <a:pt x="19323" y="20994"/>
                  </a:lnTo>
                  <a:lnTo>
                    <a:pt x="19775" y="20611"/>
                  </a:lnTo>
                  <a:lnTo>
                    <a:pt x="20199" y="20200"/>
                  </a:lnTo>
                  <a:lnTo>
                    <a:pt x="20610" y="19775"/>
                  </a:lnTo>
                  <a:lnTo>
                    <a:pt x="20993" y="19323"/>
                  </a:lnTo>
                  <a:lnTo>
                    <a:pt x="21349" y="18872"/>
                  </a:lnTo>
                  <a:lnTo>
                    <a:pt x="21678" y="18392"/>
                  </a:lnTo>
                  <a:lnTo>
                    <a:pt x="21993" y="17899"/>
                  </a:lnTo>
                  <a:lnTo>
                    <a:pt x="22281" y="17406"/>
                  </a:lnTo>
                  <a:lnTo>
                    <a:pt x="22541" y="16886"/>
                  </a:lnTo>
                  <a:lnTo>
                    <a:pt x="22774" y="16365"/>
                  </a:lnTo>
                  <a:lnTo>
                    <a:pt x="22979" y="15831"/>
                  </a:lnTo>
                  <a:lnTo>
                    <a:pt x="23157" y="15284"/>
                  </a:lnTo>
                  <a:lnTo>
                    <a:pt x="23308" y="14722"/>
                  </a:lnTo>
                  <a:lnTo>
                    <a:pt x="23431" y="14161"/>
                  </a:lnTo>
                  <a:lnTo>
                    <a:pt x="23540" y="13586"/>
                  </a:lnTo>
                  <a:lnTo>
                    <a:pt x="23609" y="13010"/>
                  </a:lnTo>
                  <a:lnTo>
                    <a:pt x="23650" y="12422"/>
                  </a:lnTo>
                  <a:lnTo>
                    <a:pt x="23664" y="11833"/>
                  </a:lnTo>
                  <a:lnTo>
                    <a:pt x="23650" y="11244"/>
                  </a:lnTo>
                  <a:lnTo>
                    <a:pt x="23609" y="10655"/>
                  </a:lnTo>
                  <a:lnTo>
                    <a:pt x="23540" y="10080"/>
                  </a:lnTo>
                  <a:lnTo>
                    <a:pt x="23431" y="9505"/>
                  </a:lnTo>
                  <a:lnTo>
                    <a:pt x="23308" y="8943"/>
                  </a:lnTo>
                  <a:lnTo>
                    <a:pt x="23157" y="8395"/>
                  </a:lnTo>
                  <a:lnTo>
                    <a:pt x="22979" y="7848"/>
                  </a:lnTo>
                  <a:lnTo>
                    <a:pt x="22774" y="7300"/>
                  </a:lnTo>
                  <a:lnTo>
                    <a:pt x="22541" y="6779"/>
                  </a:lnTo>
                  <a:lnTo>
                    <a:pt x="22281" y="6273"/>
                  </a:lnTo>
                  <a:lnTo>
                    <a:pt x="21993" y="5766"/>
                  </a:lnTo>
                  <a:lnTo>
                    <a:pt x="21678" y="5273"/>
                  </a:lnTo>
                  <a:lnTo>
                    <a:pt x="21349" y="4808"/>
                  </a:lnTo>
                  <a:lnTo>
                    <a:pt x="20993" y="4342"/>
                  </a:lnTo>
                  <a:lnTo>
                    <a:pt x="20610" y="3904"/>
                  </a:lnTo>
                  <a:lnTo>
                    <a:pt x="20199" y="3465"/>
                  </a:lnTo>
                  <a:lnTo>
                    <a:pt x="19775" y="3068"/>
                  </a:lnTo>
                  <a:lnTo>
                    <a:pt x="19323" y="2685"/>
                  </a:lnTo>
                  <a:lnTo>
                    <a:pt x="18871" y="2315"/>
                  </a:lnTo>
                  <a:lnTo>
                    <a:pt x="18391" y="1986"/>
                  </a:lnTo>
                  <a:lnTo>
                    <a:pt x="17898" y="1672"/>
                  </a:lnTo>
                  <a:lnTo>
                    <a:pt x="17405" y="1398"/>
                  </a:lnTo>
                  <a:lnTo>
                    <a:pt x="16885" y="1137"/>
                  </a:lnTo>
                  <a:lnTo>
                    <a:pt x="16365" y="905"/>
                  </a:lnTo>
                  <a:lnTo>
                    <a:pt x="15831" y="699"/>
                  </a:lnTo>
                  <a:lnTo>
                    <a:pt x="15283" y="508"/>
                  </a:lnTo>
                  <a:lnTo>
                    <a:pt x="14721" y="357"/>
                  </a:lnTo>
                  <a:lnTo>
                    <a:pt x="14160" y="234"/>
                  </a:lnTo>
                  <a:lnTo>
                    <a:pt x="13585" y="138"/>
                  </a:lnTo>
                  <a:lnTo>
                    <a:pt x="13010" y="69"/>
                  </a:lnTo>
                  <a:lnTo>
                    <a:pt x="12421" y="15"/>
                  </a:lnTo>
                  <a:lnTo>
                    <a:pt x="1183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1;p15">
              <a:extLst>
                <a:ext uri="{FF2B5EF4-FFF2-40B4-BE49-F238E27FC236}">
                  <a16:creationId xmlns:a16="http://schemas.microsoft.com/office/drawing/2014/main" id="{FA4012DA-DB14-D749-950F-4D6CE18850BE}"/>
                </a:ext>
              </a:extLst>
            </p:cNvPr>
            <p:cNvSpPr/>
            <p:nvPr/>
          </p:nvSpPr>
          <p:spPr>
            <a:xfrm>
              <a:off x="5478125" y="4018775"/>
              <a:ext cx="120525" cy="271850"/>
            </a:xfrm>
            <a:custGeom>
              <a:avLst/>
              <a:gdLst/>
              <a:ahLst/>
              <a:cxnLst/>
              <a:rect l="l" t="t" r="r" b="b"/>
              <a:pathLst>
                <a:path w="4821" h="10874" extrusionOk="0">
                  <a:moveTo>
                    <a:pt x="548" y="0"/>
                  </a:moveTo>
                  <a:lnTo>
                    <a:pt x="438" y="14"/>
                  </a:lnTo>
                  <a:lnTo>
                    <a:pt x="343" y="41"/>
                  </a:lnTo>
                  <a:lnTo>
                    <a:pt x="247" y="96"/>
                  </a:lnTo>
                  <a:lnTo>
                    <a:pt x="164" y="164"/>
                  </a:lnTo>
                  <a:lnTo>
                    <a:pt x="96" y="247"/>
                  </a:lnTo>
                  <a:lnTo>
                    <a:pt x="41" y="342"/>
                  </a:lnTo>
                  <a:lnTo>
                    <a:pt x="14" y="438"/>
                  </a:lnTo>
                  <a:lnTo>
                    <a:pt x="0" y="548"/>
                  </a:lnTo>
                  <a:lnTo>
                    <a:pt x="0" y="6833"/>
                  </a:lnTo>
                  <a:lnTo>
                    <a:pt x="3876" y="10709"/>
                  </a:lnTo>
                  <a:lnTo>
                    <a:pt x="3958" y="10777"/>
                  </a:lnTo>
                  <a:lnTo>
                    <a:pt x="4054" y="10832"/>
                  </a:lnTo>
                  <a:lnTo>
                    <a:pt x="4163" y="10860"/>
                  </a:lnTo>
                  <a:lnTo>
                    <a:pt x="4273" y="10873"/>
                  </a:lnTo>
                  <a:lnTo>
                    <a:pt x="4369" y="10860"/>
                  </a:lnTo>
                  <a:lnTo>
                    <a:pt x="4478" y="10832"/>
                  </a:lnTo>
                  <a:lnTo>
                    <a:pt x="4574" y="10777"/>
                  </a:lnTo>
                  <a:lnTo>
                    <a:pt x="4656" y="10709"/>
                  </a:lnTo>
                  <a:lnTo>
                    <a:pt x="4725" y="10627"/>
                  </a:lnTo>
                  <a:lnTo>
                    <a:pt x="4779" y="10531"/>
                  </a:lnTo>
                  <a:lnTo>
                    <a:pt x="4807" y="10421"/>
                  </a:lnTo>
                  <a:lnTo>
                    <a:pt x="4821" y="10312"/>
                  </a:lnTo>
                  <a:lnTo>
                    <a:pt x="4807" y="10216"/>
                  </a:lnTo>
                  <a:lnTo>
                    <a:pt x="4779" y="10106"/>
                  </a:lnTo>
                  <a:lnTo>
                    <a:pt x="4725" y="10011"/>
                  </a:lnTo>
                  <a:lnTo>
                    <a:pt x="4656" y="9928"/>
                  </a:lnTo>
                  <a:lnTo>
                    <a:pt x="1096" y="6382"/>
                  </a:lnTo>
                  <a:lnTo>
                    <a:pt x="1096" y="548"/>
                  </a:lnTo>
                  <a:lnTo>
                    <a:pt x="1096" y="438"/>
                  </a:lnTo>
                  <a:lnTo>
                    <a:pt x="1055" y="342"/>
                  </a:lnTo>
                  <a:lnTo>
                    <a:pt x="1000" y="247"/>
                  </a:lnTo>
                  <a:lnTo>
                    <a:pt x="945" y="164"/>
                  </a:lnTo>
                  <a:lnTo>
                    <a:pt x="863" y="96"/>
                  </a:lnTo>
                  <a:lnTo>
                    <a:pt x="767" y="41"/>
                  </a:lnTo>
                  <a:lnTo>
                    <a:pt x="657" y="14"/>
                  </a:lnTo>
                  <a:lnTo>
                    <a:pt x="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2;p15">
              <a:extLst>
                <a:ext uri="{FF2B5EF4-FFF2-40B4-BE49-F238E27FC236}">
                  <a16:creationId xmlns:a16="http://schemas.microsoft.com/office/drawing/2014/main" id="{50F55477-9B8F-E44B-9F41-F101A9A9BAAA}"/>
                </a:ext>
              </a:extLst>
            </p:cNvPr>
            <p:cNvSpPr/>
            <p:nvPr/>
          </p:nvSpPr>
          <p:spPr>
            <a:xfrm>
              <a:off x="3684525" y="2816050"/>
              <a:ext cx="128750" cy="123975"/>
            </a:xfrm>
            <a:custGeom>
              <a:avLst/>
              <a:gdLst/>
              <a:ahLst/>
              <a:cxnLst/>
              <a:rect l="l" t="t" r="r" b="b"/>
              <a:pathLst>
                <a:path w="5150" h="4959" extrusionOk="0">
                  <a:moveTo>
                    <a:pt x="1821" y="1"/>
                  </a:moveTo>
                  <a:lnTo>
                    <a:pt x="1575" y="15"/>
                  </a:lnTo>
                  <a:lnTo>
                    <a:pt x="1356" y="28"/>
                  </a:lnTo>
                  <a:lnTo>
                    <a:pt x="1150" y="69"/>
                  </a:lnTo>
                  <a:lnTo>
                    <a:pt x="959" y="124"/>
                  </a:lnTo>
                  <a:lnTo>
                    <a:pt x="781" y="179"/>
                  </a:lnTo>
                  <a:lnTo>
                    <a:pt x="616" y="261"/>
                  </a:lnTo>
                  <a:lnTo>
                    <a:pt x="479" y="357"/>
                  </a:lnTo>
                  <a:lnTo>
                    <a:pt x="356" y="480"/>
                  </a:lnTo>
                  <a:lnTo>
                    <a:pt x="247" y="604"/>
                  </a:lnTo>
                  <a:lnTo>
                    <a:pt x="151" y="754"/>
                  </a:lnTo>
                  <a:lnTo>
                    <a:pt x="82" y="905"/>
                  </a:lnTo>
                  <a:lnTo>
                    <a:pt x="27" y="1083"/>
                  </a:lnTo>
                  <a:lnTo>
                    <a:pt x="0" y="1275"/>
                  </a:lnTo>
                  <a:lnTo>
                    <a:pt x="0" y="1494"/>
                  </a:lnTo>
                  <a:lnTo>
                    <a:pt x="0" y="1713"/>
                  </a:lnTo>
                  <a:lnTo>
                    <a:pt x="41" y="1959"/>
                  </a:lnTo>
                  <a:lnTo>
                    <a:pt x="137" y="2411"/>
                  </a:lnTo>
                  <a:lnTo>
                    <a:pt x="233" y="2822"/>
                  </a:lnTo>
                  <a:lnTo>
                    <a:pt x="342" y="3192"/>
                  </a:lnTo>
                  <a:lnTo>
                    <a:pt x="479" y="3520"/>
                  </a:lnTo>
                  <a:lnTo>
                    <a:pt x="616" y="3794"/>
                  </a:lnTo>
                  <a:lnTo>
                    <a:pt x="767" y="4041"/>
                  </a:lnTo>
                  <a:lnTo>
                    <a:pt x="918" y="4246"/>
                  </a:lnTo>
                  <a:lnTo>
                    <a:pt x="1096" y="4424"/>
                  </a:lnTo>
                  <a:lnTo>
                    <a:pt x="1274" y="4575"/>
                  </a:lnTo>
                  <a:lnTo>
                    <a:pt x="1452" y="4684"/>
                  </a:lnTo>
                  <a:lnTo>
                    <a:pt x="1657" y="4780"/>
                  </a:lnTo>
                  <a:lnTo>
                    <a:pt x="1862" y="4849"/>
                  </a:lnTo>
                  <a:lnTo>
                    <a:pt x="2082" y="4904"/>
                  </a:lnTo>
                  <a:lnTo>
                    <a:pt x="2301" y="4931"/>
                  </a:lnTo>
                  <a:lnTo>
                    <a:pt x="2534" y="4958"/>
                  </a:lnTo>
                  <a:lnTo>
                    <a:pt x="2780" y="4958"/>
                  </a:lnTo>
                  <a:lnTo>
                    <a:pt x="3026" y="4945"/>
                  </a:lnTo>
                  <a:lnTo>
                    <a:pt x="3259" y="4904"/>
                  </a:lnTo>
                  <a:lnTo>
                    <a:pt x="3478" y="4849"/>
                  </a:lnTo>
                  <a:lnTo>
                    <a:pt x="3698" y="4767"/>
                  </a:lnTo>
                  <a:lnTo>
                    <a:pt x="3917" y="4657"/>
                  </a:lnTo>
                  <a:lnTo>
                    <a:pt x="4108" y="4534"/>
                  </a:lnTo>
                  <a:lnTo>
                    <a:pt x="4286" y="4397"/>
                  </a:lnTo>
                  <a:lnTo>
                    <a:pt x="4451" y="4233"/>
                  </a:lnTo>
                  <a:lnTo>
                    <a:pt x="4615" y="4055"/>
                  </a:lnTo>
                  <a:lnTo>
                    <a:pt x="4738" y="3863"/>
                  </a:lnTo>
                  <a:lnTo>
                    <a:pt x="4862" y="3657"/>
                  </a:lnTo>
                  <a:lnTo>
                    <a:pt x="4957" y="3452"/>
                  </a:lnTo>
                  <a:lnTo>
                    <a:pt x="5040" y="3219"/>
                  </a:lnTo>
                  <a:lnTo>
                    <a:pt x="5108" y="2986"/>
                  </a:lnTo>
                  <a:lnTo>
                    <a:pt x="5135" y="2740"/>
                  </a:lnTo>
                  <a:lnTo>
                    <a:pt x="5149" y="2480"/>
                  </a:lnTo>
                  <a:lnTo>
                    <a:pt x="5149" y="2356"/>
                  </a:lnTo>
                  <a:lnTo>
                    <a:pt x="5122" y="2233"/>
                  </a:lnTo>
                  <a:lnTo>
                    <a:pt x="5094" y="2110"/>
                  </a:lnTo>
                  <a:lnTo>
                    <a:pt x="5067" y="1987"/>
                  </a:lnTo>
                  <a:lnTo>
                    <a:pt x="5012" y="1863"/>
                  </a:lnTo>
                  <a:lnTo>
                    <a:pt x="4957" y="1740"/>
                  </a:lnTo>
                  <a:lnTo>
                    <a:pt x="4889" y="1631"/>
                  </a:lnTo>
                  <a:lnTo>
                    <a:pt x="4807" y="1521"/>
                  </a:lnTo>
                  <a:lnTo>
                    <a:pt x="4642" y="1302"/>
                  </a:lnTo>
                  <a:lnTo>
                    <a:pt x="4437" y="1097"/>
                  </a:lnTo>
                  <a:lnTo>
                    <a:pt x="4218" y="905"/>
                  </a:lnTo>
                  <a:lnTo>
                    <a:pt x="3971" y="727"/>
                  </a:lnTo>
                  <a:lnTo>
                    <a:pt x="3711" y="576"/>
                  </a:lnTo>
                  <a:lnTo>
                    <a:pt x="3451" y="426"/>
                  </a:lnTo>
                  <a:lnTo>
                    <a:pt x="3177" y="302"/>
                  </a:lnTo>
                  <a:lnTo>
                    <a:pt x="2890" y="193"/>
                  </a:lnTo>
                  <a:lnTo>
                    <a:pt x="2616" y="111"/>
                  </a:lnTo>
                  <a:lnTo>
                    <a:pt x="2342" y="56"/>
                  </a:lnTo>
                  <a:lnTo>
                    <a:pt x="2068" y="15"/>
                  </a:lnTo>
                  <a:lnTo>
                    <a:pt x="1821"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3;p15">
              <a:extLst>
                <a:ext uri="{FF2B5EF4-FFF2-40B4-BE49-F238E27FC236}">
                  <a16:creationId xmlns:a16="http://schemas.microsoft.com/office/drawing/2014/main" id="{1C2DA334-7036-B84F-B1CC-A90484CE2446}"/>
                </a:ext>
              </a:extLst>
            </p:cNvPr>
            <p:cNvSpPr/>
            <p:nvPr/>
          </p:nvSpPr>
          <p:spPr>
            <a:xfrm>
              <a:off x="3972425" y="2816050"/>
              <a:ext cx="129100" cy="123975"/>
            </a:xfrm>
            <a:custGeom>
              <a:avLst/>
              <a:gdLst/>
              <a:ahLst/>
              <a:cxnLst/>
              <a:rect l="l" t="t" r="r" b="b"/>
              <a:pathLst>
                <a:path w="5164" h="4959" extrusionOk="0">
                  <a:moveTo>
                    <a:pt x="3342" y="1"/>
                  </a:moveTo>
                  <a:lnTo>
                    <a:pt x="3082" y="15"/>
                  </a:lnTo>
                  <a:lnTo>
                    <a:pt x="2822" y="56"/>
                  </a:lnTo>
                  <a:lnTo>
                    <a:pt x="2548" y="111"/>
                  </a:lnTo>
                  <a:lnTo>
                    <a:pt x="2260" y="193"/>
                  </a:lnTo>
                  <a:lnTo>
                    <a:pt x="1987" y="302"/>
                  </a:lnTo>
                  <a:lnTo>
                    <a:pt x="1713" y="426"/>
                  </a:lnTo>
                  <a:lnTo>
                    <a:pt x="1439" y="576"/>
                  </a:lnTo>
                  <a:lnTo>
                    <a:pt x="1179" y="727"/>
                  </a:lnTo>
                  <a:lnTo>
                    <a:pt x="932" y="905"/>
                  </a:lnTo>
                  <a:lnTo>
                    <a:pt x="713" y="1097"/>
                  </a:lnTo>
                  <a:lnTo>
                    <a:pt x="521" y="1302"/>
                  </a:lnTo>
                  <a:lnTo>
                    <a:pt x="343" y="1521"/>
                  </a:lnTo>
                  <a:lnTo>
                    <a:pt x="261" y="1631"/>
                  </a:lnTo>
                  <a:lnTo>
                    <a:pt x="206" y="1740"/>
                  </a:lnTo>
                  <a:lnTo>
                    <a:pt x="138" y="1863"/>
                  </a:lnTo>
                  <a:lnTo>
                    <a:pt x="97" y="1987"/>
                  </a:lnTo>
                  <a:lnTo>
                    <a:pt x="56" y="2110"/>
                  </a:lnTo>
                  <a:lnTo>
                    <a:pt x="28" y="2233"/>
                  </a:lnTo>
                  <a:lnTo>
                    <a:pt x="15" y="2356"/>
                  </a:lnTo>
                  <a:lnTo>
                    <a:pt x="1" y="2480"/>
                  </a:lnTo>
                  <a:lnTo>
                    <a:pt x="15" y="2740"/>
                  </a:lnTo>
                  <a:lnTo>
                    <a:pt x="56" y="2986"/>
                  </a:lnTo>
                  <a:lnTo>
                    <a:pt x="110" y="3219"/>
                  </a:lnTo>
                  <a:lnTo>
                    <a:pt x="193" y="3452"/>
                  </a:lnTo>
                  <a:lnTo>
                    <a:pt x="288" y="3657"/>
                  </a:lnTo>
                  <a:lnTo>
                    <a:pt x="412" y="3863"/>
                  </a:lnTo>
                  <a:lnTo>
                    <a:pt x="549" y="4055"/>
                  </a:lnTo>
                  <a:lnTo>
                    <a:pt x="699" y="4233"/>
                  </a:lnTo>
                  <a:lnTo>
                    <a:pt x="864" y="4397"/>
                  </a:lnTo>
                  <a:lnTo>
                    <a:pt x="1055" y="4534"/>
                  </a:lnTo>
                  <a:lnTo>
                    <a:pt x="1247" y="4657"/>
                  </a:lnTo>
                  <a:lnTo>
                    <a:pt x="1453" y="4767"/>
                  </a:lnTo>
                  <a:lnTo>
                    <a:pt x="1672" y="4849"/>
                  </a:lnTo>
                  <a:lnTo>
                    <a:pt x="1891" y="4904"/>
                  </a:lnTo>
                  <a:lnTo>
                    <a:pt x="2137" y="4945"/>
                  </a:lnTo>
                  <a:lnTo>
                    <a:pt x="2370" y="4958"/>
                  </a:lnTo>
                  <a:lnTo>
                    <a:pt x="2617" y="4958"/>
                  </a:lnTo>
                  <a:lnTo>
                    <a:pt x="2849" y="4931"/>
                  </a:lnTo>
                  <a:lnTo>
                    <a:pt x="3068" y="4904"/>
                  </a:lnTo>
                  <a:lnTo>
                    <a:pt x="3288" y="4849"/>
                  </a:lnTo>
                  <a:lnTo>
                    <a:pt x="3493" y="4780"/>
                  </a:lnTo>
                  <a:lnTo>
                    <a:pt x="3698" y="4684"/>
                  </a:lnTo>
                  <a:lnTo>
                    <a:pt x="3890" y="4575"/>
                  </a:lnTo>
                  <a:lnTo>
                    <a:pt x="4068" y="4424"/>
                  </a:lnTo>
                  <a:lnTo>
                    <a:pt x="4232" y="4246"/>
                  </a:lnTo>
                  <a:lnTo>
                    <a:pt x="4397" y="4041"/>
                  </a:lnTo>
                  <a:lnTo>
                    <a:pt x="4547" y="3794"/>
                  </a:lnTo>
                  <a:lnTo>
                    <a:pt x="4684" y="3520"/>
                  </a:lnTo>
                  <a:lnTo>
                    <a:pt x="4808" y="3192"/>
                  </a:lnTo>
                  <a:lnTo>
                    <a:pt x="4917" y="2822"/>
                  </a:lnTo>
                  <a:lnTo>
                    <a:pt x="5027" y="2411"/>
                  </a:lnTo>
                  <a:lnTo>
                    <a:pt x="5123" y="1959"/>
                  </a:lnTo>
                  <a:lnTo>
                    <a:pt x="5150" y="1713"/>
                  </a:lnTo>
                  <a:lnTo>
                    <a:pt x="5164" y="1494"/>
                  </a:lnTo>
                  <a:lnTo>
                    <a:pt x="5150" y="1275"/>
                  </a:lnTo>
                  <a:lnTo>
                    <a:pt x="5123" y="1083"/>
                  </a:lnTo>
                  <a:lnTo>
                    <a:pt x="5068" y="905"/>
                  </a:lnTo>
                  <a:lnTo>
                    <a:pt x="4999" y="754"/>
                  </a:lnTo>
                  <a:lnTo>
                    <a:pt x="4917" y="604"/>
                  </a:lnTo>
                  <a:lnTo>
                    <a:pt x="4808" y="480"/>
                  </a:lnTo>
                  <a:lnTo>
                    <a:pt x="4684" y="357"/>
                  </a:lnTo>
                  <a:lnTo>
                    <a:pt x="4534" y="261"/>
                  </a:lnTo>
                  <a:lnTo>
                    <a:pt x="4383" y="179"/>
                  </a:lnTo>
                  <a:lnTo>
                    <a:pt x="4205" y="124"/>
                  </a:lnTo>
                  <a:lnTo>
                    <a:pt x="4013" y="69"/>
                  </a:lnTo>
                  <a:lnTo>
                    <a:pt x="3794" y="28"/>
                  </a:lnTo>
                  <a:lnTo>
                    <a:pt x="3575" y="15"/>
                  </a:lnTo>
                  <a:lnTo>
                    <a:pt x="3342"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4;p15">
              <a:extLst>
                <a:ext uri="{FF2B5EF4-FFF2-40B4-BE49-F238E27FC236}">
                  <a16:creationId xmlns:a16="http://schemas.microsoft.com/office/drawing/2014/main" id="{416253E8-6E62-0349-A35B-2A5712A89AED}"/>
                </a:ext>
              </a:extLst>
            </p:cNvPr>
            <p:cNvSpPr/>
            <p:nvPr/>
          </p:nvSpPr>
          <p:spPr>
            <a:xfrm>
              <a:off x="3812225" y="2983475"/>
              <a:ext cx="164350" cy="278700"/>
            </a:xfrm>
            <a:custGeom>
              <a:avLst/>
              <a:gdLst/>
              <a:ahLst/>
              <a:cxnLst/>
              <a:rect l="l" t="t" r="r" b="b"/>
              <a:pathLst>
                <a:path w="6574" h="11148" extrusionOk="0">
                  <a:moveTo>
                    <a:pt x="0" y="1"/>
                  </a:moveTo>
                  <a:lnTo>
                    <a:pt x="0" y="11148"/>
                  </a:lnTo>
                  <a:lnTo>
                    <a:pt x="6573" y="11148"/>
                  </a:lnTo>
                  <a:lnTo>
                    <a:pt x="6573"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5;p15">
              <a:extLst>
                <a:ext uri="{FF2B5EF4-FFF2-40B4-BE49-F238E27FC236}">
                  <a16:creationId xmlns:a16="http://schemas.microsoft.com/office/drawing/2014/main" id="{540279C8-4E3F-8242-9726-470DA6D54D97}"/>
                </a:ext>
              </a:extLst>
            </p:cNvPr>
            <p:cNvSpPr/>
            <p:nvPr/>
          </p:nvSpPr>
          <p:spPr>
            <a:xfrm>
              <a:off x="3412000" y="3189925"/>
              <a:ext cx="950400" cy="236250"/>
            </a:xfrm>
            <a:custGeom>
              <a:avLst/>
              <a:gdLst/>
              <a:ahLst/>
              <a:cxnLst/>
              <a:rect l="l" t="t" r="r" b="b"/>
              <a:pathLst>
                <a:path w="38016" h="9450" extrusionOk="0">
                  <a:moveTo>
                    <a:pt x="16009" y="0"/>
                  </a:moveTo>
                  <a:lnTo>
                    <a:pt x="12887" y="1014"/>
                  </a:lnTo>
                  <a:lnTo>
                    <a:pt x="10627" y="1739"/>
                  </a:lnTo>
                  <a:lnTo>
                    <a:pt x="8203" y="2493"/>
                  </a:lnTo>
                  <a:lnTo>
                    <a:pt x="6560" y="3013"/>
                  </a:lnTo>
                  <a:lnTo>
                    <a:pt x="5067" y="3465"/>
                  </a:lnTo>
                  <a:lnTo>
                    <a:pt x="3807" y="3835"/>
                  </a:lnTo>
                  <a:lnTo>
                    <a:pt x="2890" y="4081"/>
                  </a:lnTo>
                  <a:lnTo>
                    <a:pt x="2767" y="4136"/>
                  </a:lnTo>
                  <a:lnTo>
                    <a:pt x="2630" y="4204"/>
                  </a:lnTo>
                  <a:lnTo>
                    <a:pt x="2479" y="4314"/>
                  </a:lnTo>
                  <a:lnTo>
                    <a:pt x="2328" y="4451"/>
                  </a:lnTo>
                  <a:lnTo>
                    <a:pt x="2164" y="4615"/>
                  </a:lnTo>
                  <a:lnTo>
                    <a:pt x="2000" y="4807"/>
                  </a:lnTo>
                  <a:lnTo>
                    <a:pt x="1822" y="5012"/>
                  </a:lnTo>
                  <a:lnTo>
                    <a:pt x="1630" y="5245"/>
                  </a:lnTo>
                  <a:lnTo>
                    <a:pt x="1247" y="5779"/>
                  </a:lnTo>
                  <a:lnTo>
                    <a:pt x="850" y="6382"/>
                  </a:lnTo>
                  <a:lnTo>
                    <a:pt x="425" y="7039"/>
                  </a:lnTo>
                  <a:lnTo>
                    <a:pt x="0" y="7737"/>
                  </a:lnTo>
                  <a:lnTo>
                    <a:pt x="206" y="9449"/>
                  </a:lnTo>
                  <a:lnTo>
                    <a:pt x="37632" y="9449"/>
                  </a:lnTo>
                  <a:lnTo>
                    <a:pt x="38016" y="6751"/>
                  </a:lnTo>
                  <a:lnTo>
                    <a:pt x="37728" y="6272"/>
                  </a:lnTo>
                  <a:lnTo>
                    <a:pt x="37440" y="5807"/>
                  </a:lnTo>
                  <a:lnTo>
                    <a:pt x="37153" y="5382"/>
                  </a:lnTo>
                  <a:lnTo>
                    <a:pt x="36865" y="5012"/>
                  </a:lnTo>
                  <a:lnTo>
                    <a:pt x="36591" y="4684"/>
                  </a:lnTo>
                  <a:lnTo>
                    <a:pt x="36455" y="4547"/>
                  </a:lnTo>
                  <a:lnTo>
                    <a:pt x="36318" y="4423"/>
                  </a:lnTo>
                  <a:lnTo>
                    <a:pt x="36194" y="4300"/>
                  </a:lnTo>
                  <a:lnTo>
                    <a:pt x="36071" y="4218"/>
                  </a:lnTo>
                  <a:lnTo>
                    <a:pt x="35948" y="4136"/>
                  </a:lnTo>
                  <a:lnTo>
                    <a:pt x="35825" y="4081"/>
                  </a:lnTo>
                  <a:lnTo>
                    <a:pt x="35441" y="3944"/>
                  </a:lnTo>
                  <a:lnTo>
                    <a:pt x="34976" y="3780"/>
                  </a:lnTo>
                  <a:lnTo>
                    <a:pt x="33770" y="3410"/>
                  </a:lnTo>
                  <a:lnTo>
                    <a:pt x="32319" y="2972"/>
                  </a:lnTo>
                  <a:lnTo>
                    <a:pt x="30703" y="2493"/>
                  </a:lnTo>
                  <a:lnTo>
                    <a:pt x="28005" y="1739"/>
                  </a:lnTo>
                  <a:lnTo>
                    <a:pt x="25499" y="1041"/>
                  </a:lnTo>
                  <a:lnTo>
                    <a:pt x="22596" y="260"/>
                  </a:lnTo>
                  <a:lnTo>
                    <a:pt x="22582" y="260"/>
                  </a:lnTo>
                  <a:lnTo>
                    <a:pt x="22569" y="247"/>
                  </a:lnTo>
                  <a:lnTo>
                    <a:pt x="21583" y="206"/>
                  </a:lnTo>
                  <a:lnTo>
                    <a:pt x="19405" y="123"/>
                  </a:lnTo>
                  <a:lnTo>
                    <a:pt x="19378" y="123"/>
                  </a:lnTo>
                  <a:lnTo>
                    <a:pt x="19090" y="110"/>
                  </a:lnTo>
                  <a:lnTo>
                    <a:pt x="19063" y="110"/>
                  </a:lnTo>
                  <a:lnTo>
                    <a:pt x="160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6;p15">
              <a:extLst>
                <a:ext uri="{FF2B5EF4-FFF2-40B4-BE49-F238E27FC236}">
                  <a16:creationId xmlns:a16="http://schemas.microsoft.com/office/drawing/2014/main" id="{C4D5C857-A9A6-A44B-8CD2-886B87588569}"/>
                </a:ext>
              </a:extLst>
            </p:cNvPr>
            <p:cNvSpPr/>
            <p:nvPr/>
          </p:nvSpPr>
          <p:spPr>
            <a:xfrm>
              <a:off x="3812225" y="3165275"/>
              <a:ext cx="164675" cy="61975"/>
            </a:xfrm>
            <a:custGeom>
              <a:avLst/>
              <a:gdLst/>
              <a:ahLst/>
              <a:cxnLst/>
              <a:rect l="l" t="t" r="r" b="b"/>
              <a:pathLst>
                <a:path w="6587" h="2479" extrusionOk="0">
                  <a:moveTo>
                    <a:pt x="3341" y="0"/>
                  </a:moveTo>
                  <a:lnTo>
                    <a:pt x="2684" y="14"/>
                  </a:lnTo>
                  <a:lnTo>
                    <a:pt x="2054" y="55"/>
                  </a:lnTo>
                  <a:lnTo>
                    <a:pt x="1767" y="96"/>
                  </a:lnTo>
                  <a:lnTo>
                    <a:pt x="1493" y="137"/>
                  </a:lnTo>
                  <a:lnTo>
                    <a:pt x="1233" y="178"/>
                  </a:lnTo>
                  <a:lnTo>
                    <a:pt x="1000" y="233"/>
                  </a:lnTo>
                  <a:lnTo>
                    <a:pt x="781" y="301"/>
                  </a:lnTo>
                  <a:lnTo>
                    <a:pt x="575" y="370"/>
                  </a:lnTo>
                  <a:lnTo>
                    <a:pt x="411" y="452"/>
                  </a:lnTo>
                  <a:lnTo>
                    <a:pt x="260" y="534"/>
                  </a:lnTo>
                  <a:lnTo>
                    <a:pt x="151" y="630"/>
                  </a:lnTo>
                  <a:lnTo>
                    <a:pt x="68" y="740"/>
                  </a:lnTo>
                  <a:lnTo>
                    <a:pt x="27" y="794"/>
                  </a:lnTo>
                  <a:lnTo>
                    <a:pt x="14" y="863"/>
                  </a:lnTo>
                  <a:lnTo>
                    <a:pt x="0" y="918"/>
                  </a:lnTo>
                  <a:lnTo>
                    <a:pt x="0" y="986"/>
                  </a:lnTo>
                  <a:lnTo>
                    <a:pt x="0" y="1041"/>
                  </a:lnTo>
                  <a:lnTo>
                    <a:pt x="14" y="1109"/>
                  </a:lnTo>
                  <a:lnTo>
                    <a:pt x="68" y="1246"/>
                  </a:lnTo>
                  <a:lnTo>
                    <a:pt x="151" y="1370"/>
                  </a:lnTo>
                  <a:lnTo>
                    <a:pt x="260" y="1507"/>
                  </a:lnTo>
                  <a:lnTo>
                    <a:pt x="411" y="1630"/>
                  </a:lnTo>
                  <a:lnTo>
                    <a:pt x="575" y="1753"/>
                  </a:lnTo>
                  <a:lnTo>
                    <a:pt x="781" y="1876"/>
                  </a:lnTo>
                  <a:lnTo>
                    <a:pt x="1000" y="1986"/>
                  </a:lnTo>
                  <a:lnTo>
                    <a:pt x="1233" y="2095"/>
                  </a:lnTo>
                  <a:lnTo>
                    <a:pt x="1493" y="2191"/>
                  </a:lnTo>
                  <a:lnTo>
                    <a:pt x="1767" y="2273"/>
                  </a:lnTo>
                  <a:lnTo>
                    <a:pt x="2054" y="2342"/>
                  </a:lnTo>
                  <a:lnTo>
                    <a:pt x="2369" y="2397"/>
                  </a:lnTo>
                  <a:lnTo>
                    <a:pt x="2684" y="2451"/>
                  </a:lnTo>
                  <a:lnTo>
                    <a:pt x="2999" y="2479"/>
                  </a:lnTo>
                  <a:lnTo>
                    <a:pt x="3670" y="2479"/>
                  </a:lnTo>
                  <a:lnTo>
                    <a:pt x="3999" y="2451"/>
                  </a:lnTo>
                  <a:lnTo>
                    <a:pt x="4300" y="2424"/>
                  </a:lnTo>
                  <a:lnTo>
                    <a:pt x="4601" y="2383"/>
                  </a:lnTo>
                  <a:lnTo>
                    <a:pt x="4889" y="2328"/>
                  </a:lnTo>
                  <a:lnTo>
                    <a:pt x="5149" y="2273"/>
                  </a:lnTo>
                  <a:lnTo>
                    <a:pt x="5396" y="2205"/>
                  </a:lnTo>
                  <a:lnTo>
                    <a:pt x="5628" y="2123"/>
                  </a:lnTo>
                  <a:lnTo>
                    <a:pt x="5847" y="2027"/>
                  </a:lnTo>
                  <a:lnTo>
                    <a:pt x="6025" y="1931"/>
                  </a:lnTo>
                  <a:lnTo>
                    <a:pt x="6190" y="1835"/>
                  </a:lnTo>
                  <a:lnTo>
                    <a:pt x="6327" y="1726"/>
                  </a:lnTo>
                  <a:lnTo>
                    <a:pt x="6436" y="1616"/>
                  </a:lnTo>
                  <a:lnTo>
                    <a:pt x="6518" y="1493"/>
                  </a:lnTo>
                  <a:lnTo>
                    <a:pt x="6560" y="1370"/>
                  </a:lnTo>
                  <a:lnTo>
                    <a:pt x="6573" y="1301"/>
                  </a:lnTo>
                  <a:lnTo>
                    <a:pt x="6587" y="1246"/>
                  </a:lnTo>
                  <a:lnTo>
                    <a:pt x="6573" y="1178"/>
                  </a:lnTo>
                  <a:lnTo>
                    <a:pt x="6560" y="1109"/>
                  </a:lnTo>
                  <a:lnTo>
                    <a:pt x="6518" y="986"/>
                  </a:lnTo>
                  <a:lnTo>
                    <a:pt x="6436" y="877"/>
                  </a:lnTo>
                  <a:lnTo>
                    <a:pt x="6327" y="753"/>
                  </a:lnTo>
                  <a:lnTo>
                    <a:pt x="6190" y="657"/>
                  </a:lnTo>
                  <a:lnTo>
                    <a:pt x="6025" y="548"/>
                  </a:lnTo>
                  <a:lnTo>
                    <a:pt x="5847" y="452"/>
                  </a:lnTo>
                  <a:lnTo>
                    <a:pt x="5628" y="370"/>
                  </a:lnTo>
                  <a:lnTo>
                    <a:pt x="5396" y="288"/>
                  </a:lnTo>
                  <a:lnTo>
                    <a:pt x="5149" y="219"/>
                  </a:lnTo>
                  <a:lnTo>
                    <a:pt x="4889" y="151"/>
                  </a:lnTo>
                  <a:lnTo>
                    <a:pt x="4601" y="96"/>
                  </a:lnTo>
                  <a:lnTo>
                    <a:pt x="4300" y="55"/>
                  </a:lnTo>
                  <a:lnTo>
                    <a:pt x="3999" y="28"/>
                  </a:lnTo>
                  <a:lnTo>
                    <a:pt x="3670" y="14"/>
                  </a:lnTo>
                  <a:lnTo>
                    <a:pt x="3341" y="0"/>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7;p15">
              <a:extLst>
                <a:ext uri="{FF2B5EF4-FFF2-40B4-BE49-F238E27FC236}">
                  <a16:creationId xmlns:a16="http://schemas.microsoft.com/office/drawing/2014/main" id="{43DA36D6-6C7E-F047-89C6-A586E17A1E35}"/>
                </a:ext>
              </a:extLst>
            </p:cNvPr>
            <p:cNvSpPr/>
            <p:nvPr/>
          </p:nvSpPr>
          <p:spPr>
            <a:xfrm>
              <a:off x="3709175" y="2665425"/>
              <a:ext cx="367025" cy="463925"/>
            </a:xfrm>
            <a:custGeom>
              <a:avLst/>
              <a:gdLst/>
              <a:ahLst/>
              <a:cxnLst/>
              <a:rect l="l" t="t" r="r" b="b"/>
              <a:pathLst>
                <a:path w="14681" h="18557" extrusionOk="0">
                  <a:moveTo>
                    <a:pt x="0" y="1"/>
                  </a:moveTo>
                  <a:lnTo>
                    <a:pt x="767" y="12832"/>
                  </a:lnTo>
                  <a:lnTo>
                    <a:pt x="794" y="13120"/>
                  </a:lnTo>
                  <a:lnTo>
                    <a:pt x="849" y="13435"/>
                  </a:lnTo>
                  <a:lnTo>
                    <a:pt x="931" y="13763"/>
                  </a:lnTo>
                  <a:lnTo>
                    <a:pt x="1027" y="14092"/>
                  </a:lnTo>
                  <a:lnTo>
                    <a:pt x="1150" y="14421"/>
                  </a:lnTo>
                  <a:lnTo>
                    <a:pt x="1301" y="14722"/>
                  </a:lnTo>
                  <a:lnTo>
                    <a:pt x="1452" y="15009"/>
                  </a:lnTo>
                  <a:lnTo>
                    <a:pt x="1534" y="15133"/>
                  </a:lnTo>
                  <a:lnTo>
                    <a:pt x="1616" y="15242"/>
                  </a:lnTo>
                  <a:lnTo>
                    <a:pt x="1917" y="15612"/>
                  </a:lnTo>
                  <a:lnTo>
                    <a:pt x="2219" y="15954"/>
                  </a:lnTo>
                  <a:lnTo>
                    <a:pt x="2547" y="16283"/>
                  </a:lnTo>
                  <a:lnTo>
                    <a:pt x="2862" y="16584"/>
                  </a:lnTo>
                  <a:lnTo>
                    <a:pt x="3205" y="16886"/>
                  </a:lnTo>
                  <a:lnTo>
                    <a:pt x="3547" y="17146"/>
                  </a:lnTo>
                  <a:lnTo>
                    <a:pt x="3903" y="17392"/>
                  </a:lnTo>
                  <a:lnTo>
                    <a:pt x="4259" y="17625"/>
                  </a:lnTo>
                  <a:lnTo>
                    <a:pt x="4615" y="17830"/>
                  </a:lnTo>
                  <a:lnTo>
                    <a:pt x="4985" y="18008"/>
                  </a:lnTo>
                  <a:lnTo>
                    <a:pt x="5368" y="18159"/>
                  </a:lnTo>
                  <a:lnTo>
                    <a:pt x="5752" y="18296"/>
                  </a:lnTo>
                  <a:lnTo>
                    <a:pt x="6135" y="18406"/>
                  </a:lnTo>
                  <a:lnTo>
                    <a:pt x="6532" y="18474"/>
                  </a:lnTo>
                  <a:lnTo>
                    <a:pt x="6929" y="18529"/>
                  </a:lnTo>
                  <a:lnTo>
                    <a:pt x="7340" y="18556"/>
                  </a:lnTo>
                  <a:lnTo>
                    <a:pt x="7737" y="18529"/>
                  </a:lnTo>
                  <a:lnTo>
                    <a:pt x="8148" y="18474"/>
                  </a:lnTo>
                  <a:lnTo>
                    <a:pt x="8532" y="18406"/>
                  </a:lnTo>
                  <a:lnTo>
                    <a:pt x="8929" y="18296"/>
                  </a:lnTo>
                  <a:lnTo>
                    <a:pt x="9312" y="18159"/>
                  </a:lnTo>
                  <a:lnTo>
                    <a:pt x="9682" y="18008"/>
                  </a:lnTo>
                  <a:lnTo>
                    <a:pt x="10065" y="17830"/>
                  </a:lnTo>
                  <a:lnTo>
                    <a:pt x="10421" y="17625"/>
                  </a:lnTo>
                  <a:lnTo>
                    <a:pt x="10777" y="17392"/>
                  </a:lnTo>
                  <a:lnTo>
                    <a:pt x="11133" y="17146"/>
                  </a:lnTo>
                  <a:lnTo>
                    <a:pt x="11476" y="16886"/>
                  </a:lnTo>
                  <a:lnTo>
                    <a:pt x="11804" y="16584"/>
                  </a:lnTo>
                  <a:lnTo>
                    <a:pt x="12133" y="16283"/>
                  </a:lnTo>
                  <a:lnTo>
                    <a:pt x="12462" y="15954"/>
                  </a:lnTo>
                  <a:lnTo>
                    <a:pt x="12763" y="15612"/>
                  </a:lnTo>
                  <a:lnTo>
                    <a:pt x="13064" y="15242"/>
                  </a:lnTo>
                  <a:lnTo>
                    <a:pt x="13147" y="15133"/>
                  </a:lnTo>
                  <a:lnTo>
                    <a:pt x="13229" y="15009"/>
                  </a:lnTo>
                  <a:lnTo>
                    <a:pt x="13379" y="14722"/>
                  </a:lnTo>
                  <a:lnTo>
                    <a:pt x="13516" y="14421"/>
                  </a:lnTo>
                  <a:lnTo>
                    <a:pt x="13640" y="14092"/>
                  </a:lnTo>
                  <a:lnTo>
                    <a:pt x="13749" y="13763"/>
                  </a:lnTo>
                  <a:lnTo>
                    <a:pt x="13831" y="13435"/>
                  </a:lnTo>
                  <a:lnTo>
                    <a:pt x="13886" y="13120"/>
                  </a:lnTo>
                  <a:lnTo>
                    <a:pt x="13913" y="12832"/>
                  </a:lnTo>
                  <a:lnTo>
                    <a:pt x="14680" y="1"/>
                  </a:lnTo>
                  <a:close/>
                </a:path>
              </a:pathLst>
            </a:custGeom>
            <a:solidFill>
              <a:srgbClr val="FD9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8;p15">
              <a:extLst>
                <a:ext uri="{FF2B5EF4-FFF2-40B4-BE49-F238E27FC236}">
                  <a16:creationId xmlns:a16="http://schemas.microsoft.com/office/drawing/2014/main" id="{E9F6B0C9-4138-8249-8524-C983F578111C}"/>
                </a:ext>
              </a:extLst>
            </p:cNvPr>
            <p:cNvSpPr/>
            <p:nvPr/>
          </p:nvSpPr>
          <p:spPr>
            <a:xfrm>
              <a:off x="3959075" y="2617500"/>
              <a:ext cx="139725" cy="281100"/>
            </a:xfrm>
            <a:custGeom>
              <a:avLst/>
              <a:gdLst/>
              <a:ahLst/>
              <a:cxnLst/>
              <a:rect l="l" t="t" r="r" b="b"/>
              <a:pathLst>
                <a:path w="5589" h="11244" extrusionOk="0">
                  <a:moveTo>
                    <a:pt x="3630" y="0"/>
                  </a:moveTo>
                  <a:lnTo>
                    <a:pt x="3424" y="14"/>
                  </a:lnTo>
                  <a:lnTo>
                    <a:pt x="3219" y="41"/>
                  </a:lnTo>
                  <a:lnTo>
                    <a:pt x="3014" y="82"/>
                  </a:lnTo>
                  <a:lnTo>
                    <a:pt x="2808" y="137"/>
                  </a:lnTo>
                  <a:lnTo>
                    <a:pt x="2603" y="206"/>
                  </a:lnTo>
                  <a:lnTo>
                    <a:pt x="2397" y="274"/>
                  </a:lnTo>
                  <a:lnTo>
                    <a:pt x="2192" y="356"/>
                  </a:lnTo>
                  <a:lnTo>
                    <a:pt x="1987" y="452"/>
                  </a:lnTo>
                  <a:lnTo>
                    <a:pt x="1781" y="562"/>
                  </a:lnTo>
                  <a:lnTo>
                    <a:pt x="1589" y="671"/>
                  </a:lnTo>
                  <a:lnTo>
                    <a:pt x="1411" y="795"/>
                  </a:lnTo>
                  <a:lnTo>
                    <a:pt x="1220" y="918"/>
                  </a:lnTo>
                  <a:lnTo>
                    <a:pt x="1055" y="1055"/>
                  </a:lnTo>
                  <a:lnTo>
                    <a:pt x="891" y="1192"/>
                  </a:lnTo>
                  <a:lnTo>
                    <a:pt x="740" y="1342"/>
                  </a:lnTo>
                  <a:lnTo>
                    <a:pt x="590" y="1493"/>
                  </a:lnTo>
                  <a:lnTo>
                    <a:pt x="466" y="1657"/>
                  </a:lnTo>
                  <a:lnTo>
                    <a:pt x="343" y="1822"/>
                  </a:lnTo>
                  <a:lnTo>
                    <a:pt x="247" y="1986"/>
                  </a:lnTo>
                  <a:lnTo>
                    <a:pt x="165" y="2164"/>
                  </a:lnTo>
                  <a:lnTo>
                    <a:pt x="97" y="2342"/>
                  </a:lnTo>
                  <a:lnTo>
                    <a:pt x="42" y="2506"/>
                  </a:lnTo>
                  <a:lnTo>
                    <a:pt x="15" y="2698"/>
                  </a:lnTo>
                  <a:lnTo>
                    <a:pt x="1" y="2876"/>
                  </a:lnTo>
                  <a:lnTo>
                    <a:pt x="15" y="3054"/>
                  </a:lnTo>
                  <a:lnTo>
                    <a:pt x="42" y="3232"/>
                  </a:lnTo>
                  <a:lnTo>
                    <a:pt x="179" y="3328"/>
                  </a:lnTo>
                  <a:lnTo>
                    <a:pt x="357" y="3424"/>
                  </a:lnTo>
                  <a:lnTo>
                    <a:pt x="617" y="3561"/>
                  </a:lnTo>
                  <a:lnTo>
                    <a:pt x="959" y="3739"/>
                  </a:lnTo>
                  <a:lnTo>
                    <a:pt x="1411" y="3917"/>
                  </a:lnTo>
                  <a:lnTo>
                    <a:pt x="1959" y="4136"/>
                  </a:lnTo>
                  <a:lnTo>
                    <a:pt x="2630" y="4355"/>
                  </a:lnTo>
                  <a:lnTo>
                    <a:pt x="3301" y="11202"/>
                  </a:lnTo>
                  <a:lnTo>
                    <a:pt x="3411" y="11216"/>
                  </a:lnTo>
                  <a:lnTo>
                    <a:pt x="3520" y="11243"/>
                  </a:lnTo>
                  <a:lnTo>
                    <a:pt x="3657" y="11243"/>
                  </a:lnTo>
                  <a:lnTo>
                    <a:pt x="3794" y="11230"/>
                  </a:lnTo>
                  <a:lnTo>
                    <a:pt x="3863" y="11202"/>
                  </a:lnTo>
                  <a:lnTo>
                    <a:pt x="3931" y="11175"/>
                  </a:lnTo>
                  <a:lnTo>
                    <a:pt x="4000" y="11120"/>
                  </a:lnTo>
                  <a:lnTo>
                    <a:pt x="4054" y="11065"/>
                  </a:lnTo>
                  <a:lnTo>
                    <a:pt x="4109" y="10997"/>
                  </a:lnTo>
                  <a:lnTo>
                    <a:pt x="4150" y="10915"/>
                  </a:lnTo>
                  <a:lnTo>
                    <a:pt x="4328" y="7970"/>
                  </a:lnTo>
                  <a:lnTo>
                    <a:pt x="5287" y="8368"/>
                  </a:lnTo>
                  <a:lnTo>
                    <a:pt x="5328" y="8053"/>
                  </a:lnTo>
                  <a:lnTo>
                    <a:pt x="5410" y="7231"/>
                  </a:lnTo>
                  <a:lnTo>
                    <a:pt x="5465" y="6669"/>
                  </a:lnTo>
                  <a:lnTo>
                    <a:pt x="5520" y="6039"/>
                  </a:lnTo>
                  <a:lnTo>
                    <a:pt x="5561" y="5355"/>
                  </a:lnTo>
                  <a:lnTo>
                    <a:pt x="5574" y="4643"/>
                  </a:lnTo>
                  <a:lnTo>
                    <a:pt x="5588" y="3917"/>
                  </a:lnTo>
                  <a:lnTo>
                    <a:pt x="5574" y="3205"/>
                  </a:lnTo>
                  <a:lnTo>
                    <a:pt x="5547" y="2849"/>
                  </a:lnTo>
                  <a:lnTo>
                    <a:pt x="5520" y="2520"/>
                  </a:lnTo>
                  <a:lnTo>
                    <a:pt x="5492" y="2191"/>
                  </a:lnTo>
                  <a:lnTo>
                    <a:pt x="5451" y="1876"/>
                  </a:lnTo>
                  <a:lnTo>
                    <a:pt x="5396" y="1589"/>
                  </a:lnTo>
                  <a:lnTo>
                    <a:pt x="5328" y="1315"/>
                  </a:lnTo>
                  <a:lnTo>
                    <a:pt x="5246" y="1068"/>
                  </a:lnTo>
                  <a:lnTo>
                    <a:pt x="5164" y="836"/>
                  </a:lnTo>
                  <a:lnTo>
                    <a:pt x="5068" y="644"/>
                  </a:lnTo>
                  <a:lnTo>
                    <a:pt x="4958" y="466"/>
                  </a:lnTo>
                  <a:lnTo>
                    <a:pt x="4890" y="397"/>
                  </a:lnTo>
                  <a:lnTo>
                    <a:pt x="4821" y="329"/>
                  </a:lnTo>
                  <a:lnTo>
                    <a:pt x="4753" y="274"/>
                  </a:lnTo>
                  <a:lnTo>
                    <a:pt x="4684" y="233"/>
                  </a:lnTo>
                  <a:lnTo>
                    <a:pt x="4534" y="151"/>
                  </a:lnTo>
                  <a:lnTo>
                    <a:pt x="4369" y="96"/>
                  </a:lnTo>
                  <a:lnTo>
                    <a:pt x="4191" y="55"/>
                  </a:lnTo>
                  <a:lnTo>
                    <a:pt x="4013" y="14"/>
                  </a:lnTo>
                  <a:lnTo>
                    <a:pt x="38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9;p15">
              <a:extLst>
                <a:ext uri="{FF2B5EF4-FFF2-40B4-BE49-F238E27FC236}">
                  <a16:creationId xmlns:a16="http://schemas.microsoft.com/office/drawing/2014/main" id="{7623CDC6-51D5-EB4F-89A5-1A90FB3BE536}"/>
                </a:ext>
              </a:extLst>
            </p:cNvPr>
            <p:cNvSpPr/>
            <p:nvPr/>
          </p:nvSpPr>
          <p:spPr>
            <a:xfrm>
              <a:off x="3681775" y="2617500"/>
              <a:ext cx="143825" cy="281100"/>
            </a:xfrm>
            <a:custGeom>
              <a:avLst/>
              <a:gdLst/>
              <a:ahLst/>
              <a:cxnLst/>
              <a:rect l="l" t="t" r="r" b="b"/>
              <a:pathLst>
                <a:path w="5753" h="11244" extrusionOk="0">
                  <a:moveTo>
                    <a:pt x="1685" y="0"/>
                  </a:moveTo>
                  <a:lnTo>
                    <a:pt x="1493" y="14"/>
                  </a:lnTo>
                  <a:lnTo>
                    <a:pt x="1301" y="55"/>
                  </a:lnTo>
                  <a:lnTo>
                    <a:pt x="1123" y="96"/>
                  </a:lnTo>
                  <a:lnTo>
                    <a:pt x="959" y="151"/>
                  </a:lnTo>
                  <a:lnTo>
                    <a:pt x="808" y="233"/>
                  </a:lnTo>
                  <a:lnTo>
                    <a:pt x="726" y="274"/>
                  </a:lnTo>
                  <a:lnTo>
                    <a:pt x="658" y="329"/>
                  </a:lnTo>
                  <a:lnTo>
                    <a:pt x="603" y="397"/>
                  </a:lnTo>
                  <a:lnTo>
                    <a:pt x="535" y="466"/>
                  </a:lnTo>
                  <a:lnTo>
                    <a:pt x="425" y="644"/>
                  </a:lnTo>
                  <a:lnTo>
                    <a:pt x="329" y="836"/>
                  </a:lnTo>
                  <a:lnTo>
                    <a:pt x="247" y="1068"/>
                  </a:lnTo>
                  <a:lnTo>
                    <a:pt x="179" y="1315"/>
                  </a:lnTo>
                  <a:lnTo>
                    <a:pt x="124" y="1589"/>
                  </a:lnTo>
                  <a:lnTo>
                    <a:pt x="83" y="1876"/>
                  </a:lnTo>
                  <a:lnTo>
                    <a:pt x="55" y="2191"/>
                  </a:lnTo>
                  <a:lnTo>
                    <a:pt x="28" y="2520"/>
                  </a:lnTo>
                  <a:lnTo>
                    <a:pt x="14" y="2849"/>
                  </a:lnTo>
                  <a:lnTo>
                    <a:pt x="1" y="3205"/>
                  </a:lnTo>
                  <a:lnTo>
                    <a:pt x="14" y="3917"/>
                  </a:lnTo>
                  <a:lnTo>
                    <a:pt x="42" y="4643"/>
                  </a:lnTo>
                  <a:lnTo>
                    <a:pt x="96" y="5355"/>
                  </a:lnTo>
                  <a:lnTo>
                    <a:pt x="151" y="6039"/>
                  </a:lnTo>
                  <a:lnTo>
                    <a:pt x="220" y="6669"/>
                  </a:lnTo>
                  <a:lnTo>
                    <a:pt x="302" y="7231"/>
                  </a:lnTo>
                  <a:lnTo>
                    <a:pt x="411" y="8053"/>
                  </a:lnTo>
                  <a:lnTo>
                    <a:pt x="466" y="8368"/>
                  </a:lnTo>
                  <a:lnTo>
                    <a:pt x="1438" y="7970"/>
                  </a:lnTo>
                  <a:lnTo>
                    <a:pt x="1603" y="10915"/>
                  </a:lnTo>
                  <a:lnTo>
                    <a:pt x="1644" y="10997"/>
                  </a:lnTo>
                  <a:lnTo>
                    <a:pt x="1699" y="11065"/>
                  </a:lnTo>
                  <a:lnTo>
                    <a:pt x="1753" y="11120"/>
                  </a:lnTo>
                  <a:lnTo>
                    <a:pt x="1822" y="11175"/>
                  </a:lnTo>
                  <a:lnTo>
                    <a:pt x="1890" y="11202"/>
                  </a:lnTo>
                  <a:lnTo>
                    <a:pt x="1959" y="11230"/>
                  </a:lnTo>
                  <a:lnTo>
                    <a:pt x="2109" y="11243"/>
                  </a:lnTo>
                  <a:lnTo>
                    <a:pt x="2233" y="11243"/>
                  </a:lnTo>
                  <a:lnTo>
                    <a:pt x="2342" y="11216"/>
                  </a:lnTo>
                  <a:lnTo>
                    <a:pt x="2452" y="11202"/>
                  </a:lnTo>
                  <a:lnTo>
                    <a:pt x="3082" y="6163"/>
                  </a:lnTo>
                  <a:lnTo>
                    <a:pt x="3260" y="6108"/>
                  </a:lnTo>
                  <a:lnTo>
                    <a:pt x="3438" y="6039"/>
                  </a:lnTo>
                  <a:lnTo>
                    <a:pt x="3588" y="5957"/>
                  </a:lnTo>
                  <a:lnTo>
                    <a:pt x="3753" y="5861"/>
                  </a:lnTo>
                  <a:lnTo>
                    <a:pt x="3903" y="5779"/>
                  </a:lnTo>
                  <a:lnTo>
                    <a:pt x="4040" y="5670"/>
                  </a:lnTo>
                  <a:lnTo>
                    <a:pt x="4314" y="5451"/>
                  </a:lnTo>
                  <a:lnTo>
                    <a:pt x="4547" y="5218"/>
                  </a:lnTo>
                  <a:lnTo>
                    <a:pt x="4766" y="4971"/>
                  </a:lnTo>
                  <a:lnTo>
                    <a:pt x="4958" y="4725"/>
                  </a:lnTo>
                  <a:lnTo>
                    <a:pt x="5122" y="4478"/>
                  </a:lnTo>
                  <a:lnTo>
                    <a:pt x="5273" y="4232"/>
                  </a:lnTo>
                  <a:lnTo>
                    <a:pt x="5396" y="3999"/>
                  </a:lnTo>
                  <a:lnTo>
                    <a:pt x="5492" y="3794"/>
                  </a:lnTo>
                  <a:lnTo>
                    <a:pt x="5574" y="3602"/>
                  </a:lnTo>
                  <a:lnTo>
                    <a:pt x="5684" y="3342"/>
                  </a:lnTo>
                  <a:lnTo>
                    <a:pt x="5711" y="3232"/>
                  </a:lnTo>
                  <a:lnTo>
                    <a:pt x="5752" y="3054"/>
                  </a:lnTo>
                  <a:lnTo>
                    <a:pt x="5752" y="2876"/>
                  </a:lnTo>
                  <a:lnTo>
                    <a:pt x="5738" y="2698"/>
                  </a:lnTo>
                  <a:lnTo>
                    <a:pt x="5697" y="2506"/>
                  </a:lnTo>
                  <a:lnTo>
                    <a:pt x="5643" y="2342"/>
                  </a:lnTo>
                  <a:lnTo>
                    <a:pt x="5574" y="2164"/>
                  </a:lnTo>
                  <a:lnTo>
                    <a:pt x="5478" y="1986"/>
                  </a:lnTo>
                  <a:lnTo>
                    <a:pt x="5369" y="1822"/>
                  </a:lnTo>
                  <a:lnTo>
                    <a:pt x="5245" y="1657"/>
                  </a:lnTo>
                  <a:lnTo>
                    <a:pt x="5108" y="1493"/>
                  </a:lnTo>
                  <a:lnTo>
                    <a:pt x="4944" y="1342"/>
                  </a:lnTo>
                  <a:lnTo>
                    <a:pt x="4780" y="1192"/>
                  </a:lnTo>
                  <a:lnTo>
                    <a:pt x="4602" y="1055"/>
                  </a:lnTo>
                  <a:lnTo>
                    <a:pt x="4424" y="918"/>
                  </a:lnTo>
                  <a:lnTo>
                    <a:pt x="4232" y="795"/>
                  </a:lnTo>
                  <a:lnTo>
                    <a:pt x="4027" y="671"/>
                  </a:lnTo>
                  <a:lnTo>
                    <a:pt x="3821" y="562"/>
                  </a:lnTo>
                  <a:lnTo>
                    <a:pt x="3616" y="452"/>
                  </a:lnTo>
                  <a:lnTo>
                    <a:pt x="3397" y="356"/>
                  </a:lnTo>
                  <a:lnTo>
                    <a:pt x="3178" y="274"/>
                  </a:lnTo>
                  <a:lnTo>
                    <a:pt x="2958" y="206"/>
                  </a:lnTo>
                  <a:lnTo>
                    <a:pt x="2739" y="137"/>
                  </a:lnTo>
                  <a:lnTo>
                    <a:pt x="2520" y="82"/>
                  </a:lnTo>
                  <a:lnTo>
                    <a:pt x="2301" y="41"/>
                  </a:lnTo>
                  <a:lnTo>
                    <a:pt x="2096" y="14"/>
                  </a:lnTo>
                  <a:lnTo>
                    <a:pt x="1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0;p15">
              <a:extLst>
                <a:ext uri="{FF2B5EF4-FFF2-40B4-BE49-F238E27FC236}">
                  <a16:creationId xmlns:a16="http://schemas.microsoft.com/office/drawing/2014/main" id="{02545A6E-F882-4A4A-8217-E9519D0033B0}"/>
                </a:ext>
              </a:extLst>
            </p:cNvPr>
            <p:cNvSpPr/>
            <p:nvPr/>
          </p:nvSpPr>
          <p:spPr>
            <a:xfrm>
              <a:off x="3732450" y="2530200"/>
              <a:ext cx="403325" cy="261925"/>
            </a:xfrm>
            <a:custGeom>
              <a:avLst/>
              <a:gdLst/>
              <a:ahLst/>
              <a:cxnLst/>
              <a:rect l="l" t="t" r="r" b="b"/>
              <a:pathLst>
                <a:path w="16133" h="10477" extrusionOk="0">
                  <a:moveTo>
                    <a:pt x="5368" y="0"/>
                  </a:moveTo>
                  <a:lnTo>
                    <a:pt x="4848" y="14"/>
                  </a:lnTo>
                  <a:lnTo>
                    <a:pt x="4341" y="69"/>
                  </a:lnTo>
                  <a:lnTo>
                    <a:pt x="3835" y="151"/>
                  </a:lnTo>
                  <a:lnTo>
                    <a:pt x="3355" y="274"/>
                  </a:lnTo>
                  <a:lnTo>
                    <a:pt x="3109" y="329"/>
                  </a:lnTo>
                  <a:lnTo>
                    <a:pt x="2876" y="411"/>
                  </a:lnTo>
                  <a:lnTo>
                    <a:pt x="2657" y="493"/>
                  </a:lnTo>
                  <a:lnTo>
                    <a:pt x="2438" y="575"/>
                  </a:lnTo>
                  <a:lnTo>
                    <a:pt x="2219" y="671"/>
                  </a:lnTo>
                  <a:lnTo>
                    <a:pt x="2013" y="781"/>
                  </a:lnTo>
                  <a:lnTo>
                    <a:pt x="1808" y="890"/>
                  </a:lnTo>
                  <a:lnTo>
                    <a:pt x="1616" y="1000"/>
                  </a:lnTo>
                  <a:lnTo>
                    <a:pt x="1438" y="1123"/>
                  </a:lnTo>
                  <a:lnTo>
                    <a:pt x="1260" y="1260"/>
                  </a:lnTo>
                  <a:lnTo>
                    <a:pt x="1096" y="1397"/>
                  </a:lnTo>
                  <a:lnTo>
                    <a:pt x="931" y="1534"/>
                  </a:lnTo>
                  <a:lnTo>
                    <a:pt x="795" y="1685"/>
                  </a:lnTo>
                  <a:lnTo>
                    <a:pt x="658" y="1849"/>
                  </a:lnTo>
                  <a:lnTo>
                    <a:pt x="534" y="2013"/>
                  </a:lnTo>
                  <a:lnTo>
                    <a:pt x="425" y="2191"/>
                  </a:lnTo>
                  <a:lnTo>
                    <a:pt x="315" y="2369"/>
                  </a:lnTo>
                  <a:lnTo>
                    <a:pt x="233" y="2547"/>
                  </a:lnTo>
                  <a:lnTo>
                    <a:pt x="165" y="2753"/>
                  </a:lnTo>
                  <a:lnTo>
                    <a:pt x="96" y="2945"/>
                  </a:lnTo>
                  <a:lnTo>
                    <a:pt x="55" y="3150"/>
                  </a:lnTo>
                  <a:lnTo>
                    <a:pt x="14" y="3369"/>
                  </a:lnTo>
                  <a:lnTo>
                    <a:pt x="0" y="3588"/>
                  </a:lnTo>
                  <a:lnTo>
                    <a:pt x="0" y="3821"/>
                  </a:lnTo>
                  <a:lnTo>
                    <a:pt x="14" y="4054"/>
                  </a:lnTo>
                  <a:lnTo>
                    <a:pt x="41" y="4300"/>
                  </a:lnTo>
                  <a:lnTo>
                    <a:pt x="82" y="4547"/>
                  </a:lnTo>
                  <a:lnTo>
                    <a:pt x="151" y="4807"/>
                  </a:lnTo>
                  <a:lnTo>
                    <a:pt x="233" y="5067"/>
                  </a:lnTo>
                  <a:lnTo>
                    <a:pt x="329" y="5327"/>
                  </a:lnTo>
                  <a:lnTo>
                    <a:pt x="452" y="5615"/>
                  </a:lnTo>
                  <a:lnTo>
                    <a:pt x="589" y="5889"/>
                  </a:lnTo>
                  <a:lnTo>
                    <a:pt x="740" y="6176"/>
                  </a:lnTo>
                  <a:lnTo>
                    <a:pt x="918" y="6478"/>
                  </a:lnTo>
                  <a:lnTo>
                    <a:pt x="1109" y="6779"/>
                  </a:lnTo>
                  <a:lnTo>
                    <a:pt x="1329" y="7094"/>
                  </a:lnTo>
                  <a:lnTo>
                    <a:pt x="1575" y="7409"/>
                  </a:lnTo>
                  <a:lnTo>
                    <a:pt x="1835" y="7724"/>
                  </a:lnTo>
                  <a:lnTo>
                    <a:pt x="1055" y="9655"/>
                  </a:lnTo>
                  <a:lnTo>
                    <a:pt x="1301" y="9737"/>
                  </a:lnTo>
                  <a:lnTo>
                    <a:pt x="1575" y="9805"/>
                  </a:lnTo>
                  <a:lnTo>
                    <a:pt x="1959" y="9915"/>
                  </a:lnTo>
                  <a:lnTo>
                    <a:pt x="2424" y="10024"/>
                  </a:lnTo>
                  <a:lnTo>
                    <a:pt x="2958" y="10134"/>
                  </a:lnTo>
                  <a:lnTo>
                    <a:pt x="3561" y="10244"/>
                  </a:lnTo>
                  <a:lnTo>
                    <a:pt x="4218" y="10339"/>
                  </a:lnTo>
                  <a:lnTo>
                    <a:pt x="4916" y="10408"/>
                  </a:lnTo>
                  <a:lnTo>
                    <a:pt x="5273" y="10435"/>
                  </a:lnTo>
                  <a:lnTo>
                    <a:pt x="5642" y="10463"/>
                  </a:lnTo>
                  <a:lnTo>
                    <a:pt x="6012" y="10463"/>
                  </a:lnTo>
                  <a:lnTo>
                    <a:pt x="6382" y="10476"/>
                  </a:lnTo>
                  <a:lnTo>
                    <a:pt x="6765" y="10463"/>
                  </a:lnTo>
                  <a:lnTo>
                    <a:pt x="7149" y="10435"/>
                  </a:lnTo>
                  <a:lnTo>
                    <a:pt x="7532" y="10408"/>
                  </a:lnTo>
                  <a:lnTo>
                    <a:pt x="7902" y="10353"/>
                  </a:lnTo>
                  <a:lnTo>
                    <a:pt x="8285" y="10298"/>
                  </a:lnTo>
                  <a:lnTo>
                    <a:pt x="8655" y="10216"/>
                  </a:lnTo>
                  <a:lnTo>
                    <a:pt x="9025" y="10120"/>
                  </a:lnTo>
                  <a:lnTo>
                    <a:pt x="9381" y="10011"/>
                  </a:lnTo>
                  <a:lnTo>
                    <a:pt x="9737" y="9888"/>
                  </a:lnTo>
                  <a:lnTo>
                    <a:pt x="10079" y="9737"/>
                  </a:lnTo>
                  <a:lnTo>
                    <a:pt x="7258" y="9381"/>
                  </a:lnTo>
                  <a:lnTo>
                    <a:pt x="7587" y="9353"/>
                  </a:lnTo>
                  <a:lnTo>
                    <a:pt x="7970" y="9312"/>
                  </a:lnTo>
                  <a:lnTo>
                    <a:pt x="8463" y="9230"/>
                  </a:lnTo>
                  <a:lnTo>
                    <a:pt x="8751" y="9175"/>
                  </a:lnTo>
                  <a:lnTo>
                    <a:pt x="9066" y="9107"/>
                  </a:lnTo>
                  <a:lnTo>
                    <a:pt x="9381" y="9025"/>
                  </a:lnTo>
                  <a:lnTo>
                    <a:pt x="9723" y="8915"/>
                  </a:lnTo>
                  <a:lnTo>
                    <a:pt x="10079" y="8806"/>
                  </a:lnTo>
                  <a:lnTo>
                    <a:pt x="10449" y="8669"/>
                  </a:lnTo>
                  <a:lnTo>
                    <a:pt x="10832" y="8518"/>
                  </a:lnTo>
                  <a:lnTo>
                    <a:pt x="11216" y="8354"/>
                  </a:lnTo>
                  <a:lnTo>
                    <a:pt x="11599" y="8162"/>
                  </a:lnTo>
                  <a:lnTo>
                    <a:pt x="11983" y="7943"/>
                  </a:lnTo>
                  <a:lnTo>
                    <a:pt x="12380" y="7696"/>
                  </a:lnTo>
                  <a:lnTo>
                    <a:pt x="12763" y="7436"/>
                  </a:lnTo>
                  <a:lnTo>
                    <a:pt x="13133" y="7149"/>
                  </a:lnTo>
                  <a:lnTo>
                    <a:pt x="13503" y="6820"/>
                  </a:lnTo>
                  <a:lnTo>
                    <a:pt x="13859" y="6478"/>
                  </a:lnTo>
                  <a:lnTo>
                    <a:pt x="14201" y="6094"/>
                  </a:lnTo>
                  <a:lnTo>
                    <a:pt x="14366" y="5903"/>
                  </a:lnTo>
                  <a:lnTo>
                    <a:pt x="14530" y="5683"/>
                  </a:lnTo>
                  <a:lnTo>
                    <a:pt x="14680" y="5464"/>
                  </a:lnTo>
                  <a:lnTo>
                    <a:pt x="14831" y="5245"/>
                  </a:lnTo>
                  <a:lnTo>
                    <a:pt x="14982" y="5012"/>
                  </a:lnTo>
                  <a:lnTo>
                    <a:pt x="15119" y="4766"/>
                  </a:lnTo>
                  <a:lnTo>
                    <a:pt x="15256" y="4519"/>
                  </a:lnTo>
                  <a:lnTo>
                    <a:pt x="15379" y="4259"/>
                  </a:lnTo>
                  <a:lnTo>
                    <a:pt x="15502" y="3985"/>
                  </a:lnTo>
                  <a:lnTo>
                    <a:pt x="15612" y="3711"/>
                  </a:lnTo>
                  <a:lnTo>
                    <a:pt x="15721" y="3424"/>
                  </a:lnTo>
                  <a:lnTo>
                    <a:pt x="15817" y="3123"/>
                  </a:lnTo>
                  <a:lnTo>
                    <a:pt x="15899" y="2808"/>
                  </a:lnTo>
                  <a:lnTo>
                    <a:pt x="15981" y="2493"/>
                  </a:lnTo>
                  <a:lnTo>
                    <a:pt x="16064" y="2164"/>
                  </a:lnTo>
                  <a:lnTo>
                    <a:pt x="16132" y="1835"/>
                  </a:lnTo>
                  <a:lnTo>
                    <a:pt x="16050" y="1917"/>
                  </a:lnTo>
                  <a:lnTo>
                    <a:pt x="15940" y="2027"/>
                  </a:lnTo>
                  <a:lnTo>
                    <a:pt x="15803" y="2137"/>
                  </a:lnTo>
                  <a:lnTo>
                    <a:pt x="15598" y="2274"/>
                  </a:lnTo>
                  <a:lnTo>
                    <a:pt x="15365" y="2397"/>
                  </a:lnTo>
                  <a:lnTo>
                    <a:pt x="15215" y="2452"/>
                  </a:lnTo>
                  <a:lnTo>
                    <a:pt x="15064" y="2506"/>
                  </a:lnTo>
                  <a:lnTo>
                    <a:pt x="14900" y="2561"/>
                  </a:lnTo>
                  <a:lnTo>
                    <a:pt x="14722" y="2602"/>
                  </a:lnTo>
                  <a:lnTo>
                    <a:pt x="14530" y="2630"/>
                  </a:lnTo>
                  <a:lnTo>
                    <a:pt x="14311" y="2657"/>
                  </a:lnTo>
                  <a:lnTo>
                    <a:pt x="13859" y="2657"/>
                  </a:lnTo>
                  <a:lnTo>
                    <a:pt x="13599" y="2643"/>
                  </a:lnTo>
                  <a:lnTo>
                    <a:pt x="13338" y="2616"/>
                  </a:lnTo>
                  <a:lnTo>
                    <a:pt x="13051" y="2561"/>
                  </a:lnTo>
                  <a:lnTo>
                    <a:pt x="12750" y="2493"/>
                  </a:lnTo>
                  <a:lnTo>
                    <a:pt x="12448" y="2410"/>
                  </a:lnTo>
                  <a:lnTo>
                    <a:pt x="12106" y="2287"/>
                  </a:lnTo>
                  <a:lnTo>
                    <a:pt x="11764" y="2164"/>
                  </a:lnTo>
                  <a:lnTo>
                    <a:pt x="11394" y="2000"/>
                  </a:lnTo>
                  <a:lnTo>
                    <a:pt x="11024" y="1822"/>
                  </a:lnTo>
                  <a:lnTo>
                    <a:pt x="10627" y="1616"/>
                  </a:lnTo>
                  <a:lnTo>
                    <a:pt x="10202" y="1370"/>
                  </a:lnTo>
                  <a:lnTo>
                    <a:pt x="9778" y="1110"/>
                  </a:lnTo>
                  <a:lnTo>
                    <a:pt x="9573" y="986"/>
                  </a:lnTo>
                  <a:lnTo>
                    <a:pt x="9353" y="863"/>
                  </a:lnTo>
                  <a:lnTo>
                    <a:pt x="9134" y="753"/>
                  </a:lnTo>
                  <a:lnTo>
                    <a:pt x="8915" y="658"/>
                  </a:lnTo>
                  <a:lnTo>
                    <a:pt x="8682" y="562"/>
                  </a:lnTo>
                  <a:lnTo>
                    <a:pt x="8450" y="466"/>
                  </a:lnTo>
                  <a:lnTo>
                    <a:pt x="8203" y="384"/>
                  </a:lnTo>
                  <a:lnTo>
                    <a:pt x="7957" y="315"/>
                  </a:lnTo>
                  <a:lnTo>
                    <a:pt x="7450" y="192"/>
                  </a:lnTo>
                  <a:lnTo>
                    <a:pt x="6943" y="96"/>
                  </a:lnTo>
                  <a:lnTo>
                    <a:pt x="6423" y="41"/>
                  </a:lnTo>
                  <a:lnTo>
                    <a:pt x="59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p15">
              <a:extLst>
                <a:ext uri="{FF2B5EF4-FFF2-40B4-BE49-F238E27FC236}">
                  <a16:creationId xmlns:a16="http://schemas.microsoft.com/office/drawing/2014/main" id="{844F4A7D-C22F-5040-B631-0497A34737BA}"/>
                </a:ext>
              </a:extLst>
            </p:cNvPr>
            <p:cNvSpPr/>
            <p:nvPr/>
          </p:nvSpPr>
          <p:spPr>
            <a:xfrm>
              <a:off x="3838575" y="3188200"/>
              <a:ext cx="108200" cy="239675"/>
            </a:xfrm>
            <a:custGeom>
              <a:avLst/>
              <a:gdLst/>
              <a:ahLst/>
              <a:cxnLst/>
              <a:rect l="l" t="t" r="r" b="b"/>
              <a:pathLst>
                <a:path w="4328" h="9587" extrusionOk="0">
                  <a:moveTo>
                    <a:pt x="179" y="2233"/>
                  </a:moveTo>
                  <a:lnTo>
                    <a:pt x="0" y="2589"/>
                  </a:lnTo>
                  <a:lnTo>
                    <a:pt x="222" y="2321"/>
                  </a:lnTo>
                  <a:lnTo>
                    <a:pt x="222" y="2321"/>
                  </a:lnTo>
                  <a:lnTo>
                    <a:pt x="179" y="2233"/>
                  </a:lnTo>
                  <a:close/>
                  <a:moveTo>
                    <a:pt x="2137" y="1"/>
                  </a:moveTo>
                  <a:lnTo>
                    <a:pt x="222" y="2321"/>
                  </a:lnTo>
                  <a:lnTo>
                    <a:pt x="222" y="2321"/>
                  </a:lnTo>
                  <a:lnTo>
                    <a:pt x="863" y="3630"/>
                  </a:lnTo>
                  <a:lnTo>
                    <a:pt x="0" y="9518"/>
                  </a:lnTo>
                  <a:lnTo>
                    <a:pt x="4328" y="9587"/>
                  </a:lnTo>
                  <a:lnTo>
                    <a:pt x="3123" y="3630"/>
                  </a:lnTo>
                  <a:lnTo>
                    <a:pt x="4068" y="2110"/>
                  </a:lnTo>
                  <a:lnTo>
                    <a:pt x="2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2;p15">
              <a:extLst>
                <a:ext uri="{FF2B5EF4-FFF2-40B4-BE49-F238E27FC236}">
                  <a16:creationId xmlns:a16="http://schemas.microsoft.com/office/drawing/2014/main" id="{5C5D753E-6096-A540-B560-D344241988EB}"/>
                </a:ext>
              </a:extLst>
            </p:cNvPr>
            <p:cNvSpPr/>
            <p:nvPr/>
          </p:nvSpPr>
          <p:spPr>
            <a:xfrm>
              <a:off x="3732775" y="3139925"/>
              <a:ext cx="161625" cy="133900"/>
            </a:xfrm>
            <a:custGeom>
              <a:avLst/>
              <a:gdLst/>
              <a:ahLst/>
              <a:cxnLst/>
              <a:rect l="l" t="t" r="r" b="b"/>
              <a:pathLst>
                <a:path w="6465" h="5356" extrusionOk="0">
                  <a:moveTo>
                    <a:pt x="3123" y="1"/>
                  </a:moveTo>
                  <a:lnTo>
                    <a:pt x="1" y="2972"/>
                  </a:lnTo>
                  <a:lnTo>
                    <a:pt x="4246" y="5355"/>
                  </a:lnTo>
                  <a:lnTo>
                    <a:pt x="6465" y="1795"/>
                  </a:lnTo>
                  <a:lnTo>
                    <a:pt x="31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3;p15">
              <a:extLst>
                <a:ext uri="{FF2B5EF4-FFF2-40B4-BE49-F238E27FC236}">
                  <a16:creationId xmlns:a16="http://schemas.microsoft.com/office/drawing/2014/main" id="{835F5C72-01DA-B345-B157-F44606F2521E}"/>
                </a:ext>
              </a:extLst>
            </p:cNvPr>
            <p:cNvSpPr/>
            <p:nvPr/>
          </p:nvSpPr>
          <p:spPr>
            <a:xfrm>
              <a:off x="3891975" y="3139925"/>
              <a:ext cx="160600" cy="133900"/>
            </a:xfrm>
            <a:custGeom>
              <a:avLst/>
              <a:gdLst/>
              <a:ahLst/>
              <a:cxnLst/>
              <a:rect l="l" t="t" r="r" b="b"/>
              <a:pathLst>
                <a:path w="6424" h="5356" extrusionOk="0">
                  <a:moveTo>
                    <a:pt x="3328" y="1"/>
                  </a:moveTo>
                  <a:lnTo>
                    <a:pt x="1" y="1795"/>
                  </a:lnTo>
                  <a:lnTo>
                    <a:pt x="2206" y="5355"/>
                  </a:lnTo>
                  <a:lnTo>
                    <a:pt x="6423" y="2972"/>
                  </a:lnTo>
                  <a:lnTo>
                    <a:pt x="33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4;p15">
              <a:extLst>
                <a:ext uri="{FF2B5EF4-FFF2-40B4-BE49-F238E27FC236}">
                  <a16:creationId xmlns:a16="http://schemas.microsoft.com/office/drawing/2014/main" id="{1B9B5D13-4ED3-094D-9BE4-071660F83FD5}"/>
                </a:ext>
              </a:extLst>
            </p:cNvPr>
            <p:cNvSpPr/>
            <p:nvPr/>
          </p:nvSpPr>
          <p:spPr>
            <a:xfrm>
              <a:off x="3401375" y="3252225"/>
              <a:ext cx="969925" cy="578950"/>
            </a:xfrm>
            <a:custGeom>
              <a:avLst/>
              <a:gdLst/>
              <a:ahLst/>
              <a:cxnLst/>
              <a:rect l="l" t="t" r="r" b="b"/>
              <a:pathLst>
                <a:path w="38797" h="23158" extrusionOk="0">
                  <a:moveTo>
                    <a:pt x="1644" y="1"/>
                  </a:moveTo>
                  <a:lnTo>
                    <a:pt x="1466" y="14"/>
                  </a:lnTo>
                  <a:lnTo>
                    <a:pt x="1288" y="42"/>
                  </a:lnTo>
                  <a:lnTo>
                    <a:pt x="1124" y="96"/>
                  </a:lnTo>
                  <a:lnTo>
                    <a:pt x="960" y="151"/>
                  </a:lnTo>
                  <a:lnTo>
                    <a:pt x="809" y="233"/>
                  </a:lnTo>
                  <a:lnTo>
                    <a:pt x="658" y="329"/>
                  </a:lnTo>
                  <a:lnTo>
                    <a:pt x="535" y="439"/>
                  </a:lnTo>
                  <a:lnTo>
                    <a:pt x="412" y="562"/>
                  </a:lnTo>
                  <a:lnTo>
                    <a:pt x="302" y="699"/>
                  </a:lnTo>
                  <a:lnTo>
                    <a:pt x="220" y="836"/>
                  </a:lnTo>
                  <a:lnTo>
                    <a:pt x="138" y="987"/>
                  </a:lnTo>
                  <a:lnTo>
                    <a:pt x="83" y="1151"/>
                  </a:lnTo>
                  <a:lnTo>
                    <a:pt x="28" y="1315"/>
                  </a:lnTo>
                  <a:lnTo>
                    <a:pt x="1" y="1493"/>
                  </a:lnTo>
                  <a:lnTo>
                    <a:pt x="1" y="1671"/>
                  </a:lnTo>
                  <a:lnTo>
                    <a:pt x="15" y="1849"/>
                  </a:lnTo>
                  <a:lnTo>
                    <a:pt x="425" y="5245"/>
                  </a:lnTo>
                  <a:lnTo>
                    <a:pt x="631" y="6957"/>
                  </a:lnTo>
                  <a:lnTo>
                    <a:pt x="2589" y="23158"/>
                  </a:lnTo>
                  <a:lnTo>
                    <a:pt x="35770" y="23158"/>
                  </a:lnTo>
                  <a:lnTo>
                    <a:pt x="38057" y="6957"/>
                  </a:lnTo>
                  <a:lnTo>
                    <a:pt x="38441" y="4259"/>
                  </a:lnTo>
                  <a:lnTo>
                    <a:pt x="38783" y="1890"/>
                  </a:lnTo>
                  <a:lnTo>
                    <a:pt x="38797" y="1699"/>
                  </a:lnTo>
                  <a:lnTo>
                    <a:pt x="38797" y="1521"/>
                  </a:lnTo>
                  <a:lnTo>
                    <a:pt x="38769" y="1343"/>
                  </a:lnTo>
                  <a:lnTo>
                    <a:pt x="38728" y="1178"/>
                  </a:lnTo>
                  <a:lnTo>
                    <a:pt x="38660" y="1014"/>
                  </a:lnTo>
                  <a:lnTo>
                    <a:pt x="38591" y="850"/>
                  </a:lnTo>
                  <a:lnTo>
                    <a:pt x="38495" y="713"/>
                  </a:lnTo>
                  <a:lnTo>
                    <a:pt x="38386" y="576"/>
                  </a:lnTo>
                  <a:lnTo>
                    <a:pt x="38276" y="452"/>
                  </a:lnTo>
                  <a:lnTo>
                    <a:pt x="38139" y="343"/>
                  </a:lnTo>
                  <a:lnTo>
                    <a:pt x="38002" y="247"/>
                  </a:lnTo>
                  <a:lnTo>
                    <a:pt x="37838" y="165"/>
                  </a:lnTo>
                  <a:lnTo>
                    <a:pt x="37674" y="96"/>
                  </a:lnTo>
                  <a:lnTo>
                    <a:pt x="37509" y="42"/>
                  </a:lnTo>
                  <a:lnTo>
                    <a:pt x="37331" y="14"/>
                  </a:lnTo>
                  <a:lnTo>
                    <a:pt x="3714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5;p15">
              <a:extLst>
                <a:ext uri="{FF2B5EF4-FFF2-40B4-BE49-F238E27FC236}">
                  <a16:creationId xmlns:a16="http://schemas.microsoft.com/office/drawing/2014/main" id="{2B2C3D67-C67C-B24D-9C18-03C69BE577B7}"/>
                </a:ext>
              </a:extLst>
            </p:cNvPr>
            <p:cNvSpPr/>
            <p:nvPr/>
          </p:nvSpPr>
          <p:spPr>
            <a:xfrm>
              <a:off x="3845425" y="3484675"/>
              <a:ext cx="94500" cy="94525"/>
            </a:xfrm>
            <a:custGeom>
              <a:avLst/>
              <a:gdLst/>
              <a:ahLst/>
              <a:cxnLst/>
              <a:rect l="l" t="t" r="r" b="b"/>
              <a:pathLst>
                <a:path w="3780" h="3781" extrusionOk="0">
                  <a:moveTo>
                    <a:pt x="1890" y="1"/>
                  </a:moveTo>
                  <a:lnTo>
                    <a:pt x="1698" y="15"/>
                  </a:lnTo>
                  <a:lnTo>
                    <a:pt x="1507" y="42"/>
                  </a:lnTo>
                  <a:lnTo>
                    <a:pt x="1329" y="83"/>
                  </a:lnTo>
                  <a:lnTo>
                    <a:pt x="1151" y="152"/>
                  </a:lnTo>
                  <a:lnTo>
                    <a:pt x="986" y="234"/>
                  </a:lnTo>
                  <a:lnTo>
                    <a:pt x="836" y="330"/>
                  </a:lnTo>
                  <a:lnTo>
                    <a:pt x="685" y="439"/>
                  </a:lnTo>
                  <a:lnTo>
                    <a:pt x="548" y="549"/>
                  </a:lnTo>
                  <a:lnTo>
                    <a:pt x="439" y="686"/>
                  </a:lnTo>
                  <a:lnTo>
                    <a:pt x="329" y="836"/>
                  </a:lnTo>
                  <a:lnTo>
                    <a:pt x="233" y="987"/>
                  </a:lnTo>
                  <a:lnTo>
                    <a:pt x="151" y="1151"/>
                  </a:lnTo>
                  <a:lnTo>
                    <a:pt x="83" y="1329"/>
                  </a:lnTo>
                  <a:lnTo>
                    <a:pt x="41" y="1507"/>
                  </a:lnTo>
                  <a:lnTo>
                    <a:pt x="14" y="1699"/>
                  </a:lnTo>
                  <a:lnTo>
                    <a:pt x="0" y="1891"/>
                  </a:lnTo>
                  <a:lnTo>
                    <a:pt x="14" y="2082"/>
                  </a:lnTo>
                  <a:lnTo>
                    <a:pt x="41" y="2274"/>
                  </a:lnTo>
                  <a:lnTo>
                    <a:pt x="83" y="2452"/>
                  </a:lnTo>
                  <a:lnTo>
                    <a:pt x="151" y="2617"/>
                  </a:lnTo>
                  <a:lnTo>
                    <a:pt x="233" y="2781"/>
                  </a:lnTo>
                  <a:lnTo>
                    <a:pt x="329" y="2945"/>
                  </a:lnTo>
                  <a:lnTo>
                    <a:pt x="439" y="3082"/>
                  </a:lnTo>
                  <a:lnTo>
                    <a:pt x="548" y="3219"/>
                  </a:lnTo>
                  <a:lnTo>
                    <a:pt x="685" y="3342"/>
                  </a:lnTo>
                  <a:lnTo>
                    <a:pt x="836" y="3452"/>
                  </a:lnTo>
                  <a:lnTo>
                    <a:pt x="986" y="3548"/>
                  </a:lnTo>
                  <a:lnTo>
                    <a:pt x="1151" y="3630"/>
                  </a:lnTo>
                  <a:lnTo>
                    <a:pt x="1329" y="3685"/>
                  </a:lnTo>
                  <a:lnTo>
                    <a:pt x="1507" y="3739"/>
                  </a:lnTo>
                  <a:lnTo>
                    <a:pt x="1698" y="3767"/>
                  </a:lnTo>
                  <a:lnTo>
                    <a:pt x="1890" y="3781"/>
                  </a:lnTo>
                  <a:lnTo>
                    <a:pt x="2082" y="3767"/>
                  </a:lnTo>
                  <a:lnTo>
                    <a:pt x="2274" y="3739"/>
                  </a:lnTo>
                  <a:lnTo>
                    <a:pt x="2452" y="3685"/>
                  </a:lnTo>
                  <a:lnTo>
                    <a:pt x="2616" y="3630"/>
                  </a:lnTo>
                  <a:lnTo>
                    <a:pt x="2780" y="3548"/>
                  </a:lnTo>
                  <a:lnTo>
                    <a:pt x="2945" y="3452"/>
                  </a:lnTo>
                  <a:lnTo>
                    <a:pt x="3082" y="3342"/>
                  </a:lnTo>
                  <a:lnTo>
                    <a:pt x="3219" y="3219"/>
                  </a:lnTo>
                  <a:lnTo>
                    <a:pt x="3342" y="3082"/>
                  </a:lnTo>
                  <a:lnTo>
                    <a:pt x="3451" y="2945"/>
                  </a:lnTo>
                  <a:lnTo>
                    <a:pt x="3547" y="2781"/>
                  </a:lnTo>
                  <a:lnTo>
                    <a:pt x="3629" y="2617"/>
                  </a:lnTo>
                  <a:lnTo>
                    <a:pt x="3684" y="2452"/>
                  </a:lnTo>
                  <a:lnTo>
                    <a:pt x="3739" y="2274"/>
                  </a:lnTo>
                  <a:lnTo>
                    <a:pt x="3766" y="2082"/>
                  </a:lnTo>
                  <a:lnTo>
                    <a:pt x="3780" y="1891"/>
                  </a:lnTo>
                  <a:lnTo>
                    <a:pt x="3766" y="1699"/>
                  </a:lnTo>
                  <a:lnTo>
                    <a:pt x="3739" y="1507"/>
                  </a:lnTo>
                  <a:lnTo>
                    <a:pt x="3684" y="1329"/>
                  </a:lnTo>
                  <a:lnTo>
                    <a:pt x="3629" y="1151"/>
                  </a:lnTo>
                  <a:lnTo>
                    <a:pt x="3547" y="987"/>
                  </a:lnTo>
                  <a:lnTo>
                    <a:pt x="3451" y="836"/>
                  </a:lnTo>
                  <a:lnTo>
                    <a:pt x="3342" y="686"/>
                  </a:lnTo>
                  <a:lnTo>
                    <a:pt x="3219" y="549"/>
                  </a:lnTo>
                  <a:lnTo>
                    <a:pt x="3082" y="439"/>
                  </a:lnTo>
                  <a:lnTo>
                    <a:pt x="2945" y="330"/>
                  </a:lnTo>
                  <a:lnTo>
                    <a:pt x="2780" y="234"/>
                  </a:lnTo>
                  <a:lnTo>
                    <a:pt x="2616" y="152"/>
                  </a:lnTo>
                  <a:lnTo>
                    <a:pt x="2452" y="83"/>
                  </a:lnTo>
                  <a:lnTo>
                    <a:pt x="2274" y="42"/>
                  </a:lnTo>
                  <a:lnTo>
                    <a:pt x="2082" y="15"/>
                  </a:lnTo>
                  <a:lnTo>
                    <a:pt x="18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6;p15">
              <a:extLst>
                <a:ext uri="{FF2B5EF4-FFF2-40B4-BE49-F238E27FC236}">
                  <a16:creationId xmlns:a16="http://schemas.microsoft.com/office/drawing/2014/main" id="{599697A8-6335-5C4E-A7FF-DF7F1D569F26}"/>
                </a:ext>
              </a:extLst>
            </p:cNvPr>
            <p:cNvSpPr/>
            <p:nvPr/>
          </p:nvSpPr>
          <p:spPr>
            <a:xfrm>
              <a:off x="1898775" y="1966325"/>
              <a:ext cx="265025" cy="172575"/>
            </a:xfrm>
            <a:custGeom>
              <a:avLst/>
              <a:gdLst/>
              <a:ahLst/>
              <a:cxnLst/>
              <a:rect l="l" t="t" r="r" b="b"/>
              <a:pathLst>
                <a:path w="10601" h="6903" extrusionOk="0">
                  <a:moveTo>
                    <a:pt x="2110" y="1"/>
                  </a:moveTo>
                  <a:lnTo>
                    <a:pt x="2028" y="14"/>
                  </a:lnTo>
                  <a:lnTo>
                    <a:pt x="1836" y="69"/>
                  </a:lnTo>
                  <a:lnTo>
                    <a:pt x="1672" y="138"/>
                  </a:lnTo>
                  <a:lnTo>
                    <a:pt x="1521" y="247"/>
                  </a:lnTo>
                  <a:lnTo>
                    <a:pt x="1398" y="371"/>
                  </a:lnTo>
                  <a:lnTo>
                    <a:pt x="1288" y="521"/>
                  </a:lnTo>
                  <a:lnTo>
                    <a:pt x="1206" y="699"/>
                  </a:lnTo>
                  <a:lnTo>
                    <a:pt x="1179" y="781"/>
                  </a:lnTo>
                  <a:lnTo>
                    <a:pt x="1151" y="877"/>
                  </a:lnTo>
                  <a:lnTo>
                    <a:pt x="1" y="6903"/>
                  </a:lnTo>
                  <a:lnTo>
                    <a:pt x="10600" y="6903"/>
                  </a:lnTo>
                  <a:lnTo>
                    <a:pt x="9450" y="877"/>
                  </a:lnTo>
                  <a:lnTo>
                    <a:pt x="9423" y="781"/>
                  </a:lnTo>
                  <a:lnTo>
                    <a:pt x="9395" y="699"/>
                  </a:lnTo>
                  <a:lnTo>
                    <a:pt x="9313" y="521"/>
                  </a:lnTo>
                  <a:lnTo>
                    <a:pt x="9203" y="371"/>
                  </a:lnTo>
                  <a:lnTo>
                    <a:pt x="9067" y="247"/>
                  </a:lnTo>
                  <a:lnTo>
                    <a:pt x="8916" y="138"/>
                  </a:lnTo>
                  <a:lnTo>
                    <a:pt x="8752" y="69"/>
                  </a:lnTo>
                  <a:lnTo>
                    <a:pt x="8574" y="14"/>
                  </a:lnTo>
                  <a:lnTo>
                    <a:pt x="847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7;p15">
              <a:extLst>
                <a:ext uri="{FF2B5EF4-FFF2-40B4-BE49-F238E27FC236}">
                  <a16:creationId xmlns:a16="http://schemas.microsoft.com/office/drawing/2014/main" id="{B592107E-7AB8-4D46-8409-519E792AA4D8}"/>
                </a:ext>
              </a:extLst>
            </p:cNvPr>
            <p:cNvSpPr/>
            <p:nvPr/>
          </p:nvSpPr>
          <p:spPr>
            <a:xfrm>
              <a:off x="1474600" y="2108750"/>
              <a:ext cx="278025" cy="278375"/>
            </a:xfrm>
            <a:custGeom>
              <a:avLst/>
              <a:gdLst/>
              <a:ahLst/>
              <a:cxnLst/>
              <a:rect l="l" t="t" r="r" b="b"/>
              <a:pathLst>
                <a:path w="11121" h="11135" extrusionOk="0">
                  <a:moveTo>
                    <a:pt x="5342" y="1"/>
                  </a:moveTo>
                  <a:lnTo>
                    <a:pt x="5150" y="28"/>
                  </a:lnTo>
                  <a:lnTo>
                    <a:pt x="4986" y="96"/>
                  </a:lnTo>
                  <a:lnTo>
                    <a:pt x="4821" y="192"/>
                  </a:lnTo>
                  <a:lnTo>
                    <a:pt x="4739" y="247"/>
                  </a:lnTo>
                  <a:lnTo>
                    <a:pt x="4671" y="316"/>
                  </a:lnTo>
                  <a:lnTo>
                    <a:pt x="2630" y="2356"/>
                  </a:lnTo>
                  <a:lnTo>
                    <a:pt x="2356" y="2630"/>
                  </a:lnTo>
                  <a:lnTo>
                    <a:pt x="302" y="4670"/>
                  </a:lnTo>
                  <a:lnTo>
                    <a:pt x="247" y="4753"/>
                  </a:lnTo>
                  <a:lnTo>
                    <a:pt x="193" y="4821"/>
                  </a:lnTo>
                  <a:lnTo>
                    <a:pt x="97" y="4985"/>
                  </a:lnTo>
                  <a:lnTo>
                    <a:pt x="28" y="5163"/>
                  </a:lnTo>
                  <a:lnTo>
                    <a:pt x="1" y="5341"/>
                  </a:lnTo>
                  <a:lnTo>
                    <a:pt x="1" y="5519"/>
                  </a:lnTo>
                  <a:lnTo>
                    <a:pt x="28" y="5711"/>
                  </a:lnTo>
                  <a:lnTo>
                    <a:pt x="83" y="5875"/>
                  </a:lnTo>
                  <a:lnTo>
                    <a:pt x="124" y="5971"/>
                  </a:lnTo>
                  <a:lnTo>
                    <a:pt x="179" y="6053"/>
                  </a:lnTo>
                  <a:lnTo>
                    <a:pt x="3630" y="11134"/>
                  </a:lnTo>
                  <a:lnTo>
                    <a:pt x="7231" y="7519"/>
                  </a:lnTo>
                  <a:lnTo>
                    <a:pt x="7519" y="7245"/>
                  </a:lnTo>
                  <a:lnTo>
                    <a:pt x="11121" y="3630"/>
                  </a:lnTo>
                  <a:lnTo>
                    <a:pt x="6040" y="179"/>
                  </a:lnTo>
                  <a:lnTo>
                    <a:pt x="5958" y="138"/>
                  </a:lnTo>
                  <a:lnTo>
                    <a:pt x="5876" y="83"/>
                  </a:lnTo>
                  <a:lnTo>
                    <a:pt x="5698" y="28"/>
                  </a:lnTo>
                  <a:lnTo>
                    <a:pt x="552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8;p15">
              <a:extLst>
                <a:ext uri="{FF2B5EF4-FFF2-40B4-BE49-F238E27FC236}">
                  <a16:creationId xmlns:a16="http://schemas.microsoft.com/office/drawing/2014/main" id="{DFBF72AB-2DCE-994B-B17C-3AC956548F11}"/>
                </a:ext>
              </a:extLst>
            </p:cNvPr>
            <p:cNvSpPr/>
            <p:nvPr/>
          </p:nvSpPr>
          <p:spPr>
            <a:xfrm>
              <a:off x="1332200" y="2532925"/>
              <a:ext cx="172550" cy="265025"/>
            </a:xfrm>
            <a:custGeom>
              <a:avLst/>
              <a:gdLst/>
              <a:ahLst/>
              <a:cxnLst/>
              <a:rect l="l" t="t" r="r" b="b"/>
              <a:pathLst>
                <a:path w="6902" h="10601" extrusionOk="0">
                  <a:moveTo>
                    <a:pt x="6902" y="1"/>
                  </a:moveTo>
                  <a:lnTo>
                    <a:pt x="876" y="1151"/>
                  </a:lnTo>
                  <a:lnTo>
                    <a:pt x="781" y="1179"/>
                  </a:lnTo>
                  <a:lnTo>
                    <a:pt x="685" y="1206"/>
                  </a:lnTo>
                  <a:lnTo>
                    <a:pt x="520" y="1288"/>
                  </a:lnTo>
                  <a:lnTo>
                    <a:pt x="370" y="1398"/>
                  </a:lnTo>
                  <a:lnTo>
                    <a:pt x="246" y="1521"/>
                  </a:lnTo>
                  <a:lnTo>
                    <a:pt x="137" y="1672"/>
                  </a:lnTo>
                  <a:lnTo>
                    <a:pt x="68" y="1850"/>
                  </a:lnTo>
                  <a:lnTo>
                    <a:pt x="14" y="2028"/>
                  </a:lnTo>
                  <a:lnTo>
                    <a:pt x="0" y="2123"/>
                  </a:lnTo>
                  <a:lnTo>
                    <a:pt x="0" y="2219"/>
                  </a:lnTo>
                  <a:lnTo>
                    <a:pt x="0" y="5109"/>
                  </a:lnTo>
                  <a:lnTo>
                    <a:pt x="0" y="5492"/>
                  </a:lnTo>
                  <a:lnTo>
                    <a:pt x="0" y="8382"/>
                  </a:lnTo>
                  <a:lnTo>
                    <a:pt x="0" y="8478"/>
                  </a:lnTo>
                  <a:lnTo>
                    <a:pt x="14" y="8573"/>
                  </a:lnTo>
                  <a:lnTo>
                    <a:pt x="68" y="8765"/>
                  </a:lnTo>
                  <a:lnTo>
                    <a:pt x="137" y="8929"/>
                  </a:lnTo>
                  <a:lnTo>
                    <a:pt x="246" y="9080"/>
                  </a:lnTo>
                  <a:lnTo>
                    <a:pt x="370" y="9203"/>
                  </a:lnTo>
                  <a:lnTo>
                    <a:pt x="520" y="9313"/>
                  </a:lnTo>
                  <a:lnTo>
                    <a:pt x="685" y="9395"/>
                  </a:lnTo>
                  <a:lnTo>
                    <a:pt x="781" y="9422"/>
                  </a:lnTo>
                  <a:lnTo>
                    <a:pt x="876" y="9450"/>
                  </a:lnTo>
                  <a:lnTo>
                    <a:pt x="6902" y="10600"/>
                  </a:lnTo>
                  <a:lnTo>
                    <a:pt x="6902" y="5492"/>
                  </a:lnTo>
                  <a:lnTo>
                    <a:pt x="6902" y="5109"/>
                  </a:lnTo>
                  <a:lnTo>
                    <a:pt x="690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9;p15">
              <a:extLst>
                <a:ext uri="{FF2B5EF4-FFF2-40B4-BE49-F238E27FC236}">
                  <a16:creationId xmlns:a16="http://schemas.microsoft.com/office/drawing/2014/main" id="{C43ED2C2-4089-3B42-9B3C-299714FA4B79}"/>
                </a:ext>
              </a:extLst>
            </p:cNvPr>
            <p:cNvSpPr/>
            <p:nvPr/>
          </p:nvSpPr>
          <p:spPr>
            <a:xfrm>
              <a:off x="1474600" y="2944100"/>
              <a:ext cx="278025" cy="278025"/>
            </a:xfrm>
            <a:custGeom>
              <a:avLst/>
              <a:gdLst/>
              <a:ahLst/>
              <a:cxnLst/>
              <a:rect l="l" t="t" r="r" b="b"/>
              <a:pathLst>
                <a:path w="11121" h="11121" extrusionOk="0">
                  <a:moveTo>
                    <a:pt x="3630" y="1"/>
                  </a:moveTo>
                  <a:lnTo>
                    <a:pt x="179" y="5081"/>
                  </a:lnTo>
                  <a:lnTo>
                    <a:pt x="124" y="5150"/>
                  </a:lnTo>
                  <a:lnTo>
                    <a:pt x="83" y="5246"/>
                  </a:lnTo>
                  <a:lnTo>
                    <a:pt x="28" y="5424"/>
                  </a:lnTo>
                  <a:lnTo>
                    <a:pt x="1" y="5602"/>
                  </a:lnTo>
                  <a:lnTo>
                    <a:pt x="1" y="5780"/>
                  </a:lnTo>
                  <a:lnTo>
                    <a:pt x="28" y="5958"/>
                  </a:lnTo>
                  <a:lnTo>
                    <a:pt x="97" y="6136"/>
                  </a:lnTo>
                  <a:lnTo>
                    <a:pt x="193" y="6300"/>
                  </a:lnTo>
                  <a:lnTo>
                    <a:pt x="247" y="6382"/>
                  </a:lnTo>
                  <a:lnTo>
                    <a:pt x="302" y="6451"/>
                  </a:lnTo>
                  <a:lnTo>
                    <a:pt x="2356" y="8491"/>
                  </a:lnTo>
                  <a:lnTo>
                    <a:pt x="2630" y="8765"/>
                  </a:lnTo>
                  <a:lnTo>
                    <a:pt x="4671" y="10805"/>
                  </a:lnTo>
                  <a:lnTo>
                    <a:pt x="4739" y="10874"/>
                  </a:lnTo>
                  <a:lnTo>
                    <a:pt x="4821" y="10929"/>
                  </a:lnTo>
                  <a:lnTo>
                    <a:pt x="4986" y="11025"/>
                  </a:lnTo>
                  <a:lnTo>
                    <a:pt x="5150" y="11093"/>
                  </a:lnTo>
                  <a:lnTo>
                    <a:pt x="5342" y="11120"/>
                  </a:lnTo>
                  <a:lnTo>
                    <a:pt x="5520" y="11120"/>
                  </a:lnTo>
                  <a:lnTo>
                    <a:pt x="5698" y="11093"/>
                  </a:lnTo>
                  <a:lnTo>
                    <a:pt x="5876" y="11038"/>
                  </a:lnTo>
                  <a:lnTo>
                    <a:pt x="5958" y="10997"/>
                  </a:lnTo>
                  <a:lnTo>
                    <a:pt x="6040" y="10942"/>
                  </a:lnTo>
                  <a:lnTo>
                    <a:pt x="11121" y="7491"/>
                  </a:lnTo>
                  <a:lnTo>
                    <a:pt x="7519" y="3876"/>
                  </a:lnTo>
                  <a:lnTo>
                    <a:pt x="7231" y="3602"/>
                  </a:lnTo>
                  <a:lnTo>
                    <a:pt x="363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70;p15">
              <a:extLst>
                <a:ext uri="{FF2B5EF4-FFF2-40B4-BE49-F238E27FC236}">
                  <a16:creationId xmlns:a16="http://schemas.microsoft.com/office/drawing/2014/main" id="{A03EFC33-7408-2E40-93A8-B474F7978BCA}"/>
                </a:ext>
              </a:extLst>
            </p:cNvPr>
            <p:cNvSpPr/>
            <p:nvPr/>
          </p:nvSpPr>
          <p:spPr>
            <a:xfrm>
              <a:off x="1898775" y="3191975"/>
              <a:ext cx="265025" cy="172575"/>
            </a:xfrm>
            <a:custGeom>
              <a:avLst/>
              <a:gdLst/>
              <a:ahLst/>
              <a:cxnLst/>
              <a:rect l="l" t="t" r="r" b="b"/>
              <a:pathLst>
                <a:path w="10601" h="6903" extrusionOk="0">
                  <a:moveTo>
                    <a:pt x="1" y="0"/>
                  </a:moveTo>
                  <a:lnTo>
                    <a:pt x="1151" y="6026"/>
                  </a:lnTo>
                  <a:lnTo>
                    <a:pt x="1179" y="6122"/>
                  </a:lnTo>
                  <a:lnTo>
                    <a:pt x="1206" y="6204"/>
                  </a:lnTo>
                  <a:lnTo>
                    <a:pt x="1288" y="6382"/>
                  </a:lnTo>
                  <a:lnTo>
                    <a:pt x="1398" y="6533"/>
                  </a:lnTo>
                  <a:lnTo>
                    <a:pt x="1521" y="6656"/>
                  </a:lnTo>
                  <a:lnTo>
                    <a:pt x="1672" y="6765"/>
                  </a:lnTo>
                  <a:lnTo>
                    <a:pt x="1836" y="6834"/>
                  </a:lnTo>
                  <a:lnTo>
                    <a:pt x="2028" y="6889"/>
                  </a:lnTo>
                  <a:lnTo>
                    <a:pt x="2110" y="6902"/>
                  </a:lnTo>
                  <a:lnTo>
                    <a:pt x="8478" y="6902"/>
                  </a:lnTo>
                  <a:lnTo>
                    <a:pt x="8574" y="6889"/>
                  </a:lnTo>
                  <a:lnTo>
                    <a:pt x="8752" y="6834"/>
                  </a:lnTo>
                  <a:lnTo>
                    <a:pt x="8916" y="6765"/>
                  </a:lnTo>
                  <a:lnTo>
                    <a:pt x="9067" y="6656"/>
                  </a:lnTo>
                  <a:lnTo>
                    <a:pt x="9203" y="6533"/>
                  </a:lnTo>
                  <a:lnTo>
                    <a:pt x="9313" y="6382"/>
                  </a:lnTo>
                  <a:lnTo>
                    <a:pt x="9395" y="6204"/>
                  </a:lnTo>
                  <a:lnTo>
                    <a:pt x="9423" y="6122"/>
                  </a:lnTo>
                  <a:lnTo>
                    <a:pt x="9450" y="6026"/>
                  </a:lnTo>
                  <a:lnTo>
                    <a:pt x="1060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71;p15">
              <a:extLst>
                <a:ext uri="{FF2B5EF4-FFF2-40B4-BE49-F238E27FC236}">
                  <a16:creationId xmlns:a16="http://schemas.microsoft.com/office/drawing/2014/main" id="{C4B4FB36-E2B5-C342-85F6-06733A6E496D}"/>
                </a:ext>
              </a:extLst>
            </p:cNvPr>
            <p:cNvSpPr/>
            <p:nvPr/>
          </p:nvSpPr>
          <p:spPr>
            <a:xfrm>
              <a:off x="2309625" y="2944100"/>
              <a:ext cx="278350" cy="278025"/>
            </a:xfrm>
            <a:custGeom>
              <a:avLst/>
              <a:gdLst/>
              <a:ahLst/>
              <a:cxnLst/>
              <a:rect l="l" t="t" r="r" b="b"/>
              <a:pathLst>
                <a:path w="11134" h="11121" extrusionOk="0">
                  <a:moveTo>
                    <a:pt x="7504" y="1"/>
                  </a:moveTo>
                  <a:lnTo>
                    <a:pt x="3889" y="3602"/>
                  </a:lnTo>
                  <a:lnTo>
                    <a:pt x="3615" y="3876"/>
                  </a:lnTo>
                  <a:lnTo>
                    <a:pt x="0" y="7491"/>
                  </a:lnTo>
                  <a:lnTo>
                    <a:pt x="5081" y="10942"/>
                  </a:lnTo>
                  <a:lnTo>
                    <a:pt x="5163" y="10997"/>
                  </a:lnTo>
                  <a:lnTo>
                    <a:pt x="5245" y="11038"/>
                  </a:lnTo>
                  <a:lnTo>
                    <a:pt x="5423" y="11093"/>
                  </a:lnTo>
                  <a:lnTo>
                    <a:pt x="5615" y="11120"/>
                  </a:lnTo>
                  <a:lnTo>
                    <a:pt x="5793" y="11120"/>
                  </a:lnTo>
                  <a:lnTo>
                    <a:pt x="5971" y="11093"/>
                  </a:lnTo>
                  <a:lnTo>
                    <a:pt x="6149" y="11025"/>
                  </a:lnTo>
                  <a:lnTo>
                    <a:pt x="6313" y="10929"/>
                  </a:lnTo>
                  <a:lnTo>
                    <a:pt x="6382" y="10874"/>
                  </a:lnTo>
                  <a:lnTo>
                    <a:pt x="6450" y="10805"/>
                  </a:lnTo>
                  <a:lnTo>
                    <a:pt x="8504" y="8765"/>
                  </a:lnTo>
                  <a:lnTo>
                    <a:pt x="8778" y="8491"/>
                  </a:lnTo>
                  <a:lnTo>
                    <a:pt x="10818" y="6451"/>
                  </a:lnTo>
                  <a:lnTo>
                    <a:pt x="10887" y="6382"/>
                  </a:lnTo>
                  <a:lnTo>
                    <a:pt x="10942" y="6300"/>
                  </a:lnTo>
                  <a:lnTo>
                    <a:pt x="11038" y="6136"/>
                  </a:lnTo>
                  <a:lnTo>
                    <a:pt x="11106" y="5958"/>
                  </a:lnTo>
                  <a:lnTo>
                    <a:pt x="11133" y="5780"/>
                  </a:lnTo>
                  <a:lnTo>
                    <a:pt x="11133" y="5602"/>
                  </a:lnTo>
                  <a:lnTo>
                    <a:pt x="11106" y="5424"/>
                  </a:lnTo>
                  <a:lnTo>
                    <a:pt x="11038" y="5246"/>
                  </a:lnTo>
                  <a:lnTo>
                    <a:pt x="10997" y="5150"/>
                  </a:lnTo>
                  <a:lnTo>
                    <a:pt x="10955" y="5081"/>
                  </a:lnTo>
                  <a:lnTo>
                    <a:pt x="7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72;p15">
              <a:extLst>
                <a:ext uri="{FF2B5EF4-FFF2-40B4-BE49-F238E27FC236}">
                  <a16:creationId xmlns:a16="http://schemas.microsoft.com/office/drawing/2014/main" id="{9D90DB9F-E2E4-9440-ADF1-43EC86D37325}"/>
                </a:ext>
              </a:extLst>
            </p:cNvPr>
            <p:cNvSpPr/>
            <p:nvPr/>
          </p:nvSpPr>
          <p:spPr>
            <a:xfrm>
              <a:off x="2557475" y="2532925"/>
              <a:ext cx="172925" cy="265025"/>
            </a:xfrm>
            <a:custGeom>
              <a:avLst/>
              <a:gdLst/>
              <a:ahLst/>
              <a:cxnLst/>
              <a:rect l="l" t="t" r="r" b="b"/>
              <a:pathLst>
                <a:path w="6917" h="10601" extrusionOk="0">
                  <a:moveTo>
                    <a:pt x="1" y="1"/>
                  </a:moveTo>
                  <a:lnTo>
                    <a:pt x="1" y="5109"/>
                  </a:lnTo>
                  <a:lnTo>
                    <a:pt x="1" y="5492"/>
                  </a:lnTo>
                  <a:lnTo>
                    <a:pt x="1" y="10600"/>
                  </a:lnTo>
                  <a:lnTo>
                    <a:pt x="6040" y="9450"/>
                  </a:lnTo>
                  <a:lnTo>
                    <a:pt x="6136" y="9422"/>
                  </a:lnTo>
                  <a:lnTo>
                    <a:pt x="6218" y="9395"/>
                  </a:lnTo>
                  <a:lnTo>
                    <a:pt x="6382" y="9313"/>
                  </a:lnTo>
                  <a:lnTo>
                    <a:pt x="6533" y="9203"/>
                  </a:lnTo>
                  <a:lnTo>
                    <a:pt x="6670" y="9080"/>
                  </a:lnTo>
                  <a:lnTo>
                    <a:pt x="6766" y="8929"/>
                  </a:lnTo>
                  <a:lnTo>
                    <a:pt x="6848" y="8765"/>
                  </a:lnTo>
                  <a:lnTo>
                    <a:pt x="6903" y="8573"/>
                  </a:lnTo>
                  <a:lnTo>
                    <a:pt x="6916" y="8478"/>
                  </a:lnTo>
                  <a:lnTo>
                    <a:pt x="6916" y="8382"/>
                  </a:lnTo>
                  <a:lnTo>
                    <a:pt x="6916" y="5492"/>
                  </a:lnTo>
                  <a:lnTo>
                    <a:pt x="6916" y="5109"/>
                  </a:lnTo>
                  <a:lnTo>
                    <a:pt x="6916" y="2219"/>
                  </a:lnTo>
                  <a:lnTo>
                    <a:pt x="6916" y="2123"/>
                  </a:lnTo>
                  <a:lnTo>
                    <a:pt x="6903" y="2028"/>
                  </a:lnTo>
                  <a:lnTo>
                    <a:pt x="6848" y="1850"/>
                  </a:lnTo>
                  <a:lnTo>
                    <a:pt x="6766" y="1672"/>
                  </a:lnTo>
                  <a:lnTo>
                    <a:pt x="6670" y="1521"/>
                  </a:lnTo>
                  <a:lnTo>
                    <a:pt x="6533" y="1398"/>
                  </a:lnTo>
                  <a:lnTo>
                    <a:pt x="6382" y="1288"/>
                  </a:lnTo>
                  <a:lnTo>
                    <a:pt x="6218" y="1206"/>
                  </a:lnTo>
                  <a:lnTo>
                    <a:pt x="6136" y="1179"/>
                  </a:lnTo>
                  <a:lnTo>
                    <a:pt x="6040" y="1151"/>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3;p15">
              <a:extLst>
                <a:ext uri="{FF2B5EF4-FFF2-40B4-BE49-F238E27FC236}">
                  <a16:creationId xmlns:a16="http://schemas.microsoft.com/office/drawing/2014/main" id="{680EA88F-CB50-1945-A26F-384B2EA344EC}"/>
                </a:ext>
              </a:extLst>
            </p:cNvPr>
            <p:cNvSpPr/>
            <p:nvPr/>
          </p:nvSpPr>
          <p:spPr>
            <a:xfrm>
              <a:off x="2309625" y="2108750"/>
              <a:ext cx="278350" cy="278375"/>
            </a:xfrm>
            <a:custGeom>
              <a:avLst/>
              <a:gdLst/>
              <a:ahLst/>
              <a:cxnLst/>
              <a:rect l="l" t="t" r="r" b="b"/>
              <a:pathLst>
                <a:path w="11134" h="11135" extrusionOk="0">
                  <a:moveTo>
                    <a:pt x="5615" y="1"/>
                  </a:moveTo>
                  <a:lnTo>
                    <a:pt x="5423" y="28"/>
                  </a:lnTo>
                  <a:lnTo>
                    <a:pt x="5245" y="83"/>
                  </a:lnTo>
                  <a:lnTo>
                    <a:pt x="5163" y="138"/>
                  </a:lnTo>
                  <a:lnTo>
                    <a:pt x="5081" y="179"/>
                  </a:lnTo>
                  <a:lnTo>
                    <a:pt x="0" y="3630"/>
                  </a:lnTo>
                  <a:lnTo>
                    <a:pt x="3615" y="7245"/>
                  </a:lnTo>
                  <a:lnTo>
                    <a:pt x="3889" y="7519"/>
                  </a:lnTo>
                  <a:lnTo>
                    <a:pt x="7504" y="11134"/>
                  </a:lnTo>
                  <a:lnTo>
                    <a:pt x="10955" y="6053"/>
                  </a:lnTo>
                  <a:lnTo>
                    <a:pt x="10997" y="5971"/>
                  </a:lnTo>
                  <a:lnTo>
                    <a:pt x="11038" y="5875"/>
                  </a:lnTo>
                  <a:lnTo>
                    <a:pt x="11106" y="5711"/>
                  </a:lnTo>
                  <a:lnTo>
                    <a:pt x="11133" y="5519"/>
                  </a:lnTo>
                  <a:lnTo>
                    <a:pt x="11133" y="5341"/>
                  </a:lnTo>
                  <a:lnTo>
                    <a:pt x="11106" y="5163"/>
                  </a:lnTo>
                  <a:lnTo>
                    <a:pt x="11038" y="4985"/>
                  </a:lnTo>
                  <a:lnTo>
                    <a:pt x="10942" y="4821"/>
                  </a:lnTo>
                  <a:lnTo>
                    <a:pt x="10887" y="4753"/>
                  </a:lnTo>
                  <a:lnTo>
                    <a:pt x="10818" y="4670"/>
                  </a:lnTo>
                  <a:lnTo>
                    <a:pt x="8778" y="2630"/>
                  </a:lnTo>
                  <a:lnTo>
                    <a:pt x="8504" y="2356"/>
                  </a:lnTo>
                  <a:lnTo>
                    <a:pt x="6450" y="316"/>
                  </a:lnTo>
                  <a:lnTo>
                    <a:pt x="6382" y="247"/>
                  </a:lnTo>
                  <a:lnTo>
                    <a:pt x="6313" y="192"/>
                  </a:lnTo>
                  <a:lnTo>
                    <a:pt x="6149" y="96"/>
                  </a:lnTo>
                  <a:lnTo>
                    <a:pt x="5971" y="28"/>
                  </a:lnTo>
                  <a:lnTo>
                    <a:pt x="579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4;p15">
              <a:extLst>
                <a:ext uri="{FF2B5EF4-FFF2-40B4-BE49-F238E27FC236}">
                  <a16:creationId xmlns:a16="http://schemas.microsoft.com/office/drawing/2014/main" id="{421CDEB6-9F8C-CA44-983A-8523708A68F7}"/>
                </a:ext>
              </a:extLst>
            </p:cNvPr>
            <p:cNvSpPr/>
            <p:nvPr/>
          </p:nvSpPr>
          <p:spPr>
            <a:xfrm>
              <a:off x="1437300" y="2071425"/>
              <a:ext cx="1188000" cy="1188025"/>
            </a:xfrm>
            <a:custGeom>
              <a:avLst/>
              <a:gdLst/>
              <a:ahLst/>
              <a:cxnLst/>
              <a:rect l="l" t="t" r="r" b="b"/>
              <a:pathLst>
                <a:path w="47520" h="47521" extrusionOk="0">
                  <a:moveTo>
                    <a:pt x="24170" y="7464"/>
                  </a:moveTo>
                  <a:lnTo>
                    <a:pt x="24595" y="7478"/>
                  </a:lnTo>
                  <a:lnTo>
                    <a:pt x="25006" y="7505"/>
                  </a:lnTo>
                  <a:lnTo>
                    <a:pt x="25417" y="7546"/>
                  </a:lnTo>
                  <a:lnTo>
                    <a:pt x="25827" y="7588"/>
                  </a:lnTo>
                  <a:lnTo>
                    <a:pt x="26238" y="7642"/>
                  </a:lnTo>
                  <a:lnTo>
                    <a:pt x="26635" y="7711"/>
                  </a:lnTo>
                  <a:lnTo>
                    <a:pt x="27033" y="7793"/>
                  </a:lnTo>
                  <a:lnTo>
                    <a:pt x="27430" y="7875"/>
                  </a:lnTo>
                  <a:lnTo>
                    <a:pt x="27827" y="7971"/>
                  </a:lnTo>
                  <a:lnTo>
                    <a:pt x="28210" y="8081"/>
                  </a:lnTo>
                  <a:lnTo>
                    <a:pt x="28594" y="8190"/>
                  </a:lnTo>
                  <a:lnTo>
                    <a:pt x="28977" y="8313"/>
                  </a:lnTo>
                  <a:lnTo>
                    <a:pt x="29361" y="8450"/>
                  </a:lnTo>
                  <a:lnTo>
                    <a:pt x="29730" y="8587"/>
                  </a:lnTo>
                  <a:lnTo>
                    <a:pt x="30100" y="8738"/>
                  </a:lnTo>
                  <a:lnTo>
                    <a:pt x="30456" y="8902"/>
                  </a:lnTo>
                  <a:lnTo>
                    <a:pt x="30812" y="9067"/>
                  </a:lnTo>
                  <a:lnTo>
                    <a:pt x="31168" y="9245"/>
                  </a:lnTo>
                  <a:lnTo>
                    <a:pt x="31524" y="9436"/>
                  </a:lnTo>
                  <a:lnTo>
                    <a:pt x="31867" y="9628"/>
                  </a:lnTo>
                  <a:lnTo>
                    <a:pt x="32209" y="9820"/>
                  </a:lnTo>
                  <a:lnTo>
                    <a:pt x="32538" y="10025"/>
                  </a:lnTo>
                  <a:lnTo>
                    <a:pt x="32866" y="10244"/>
                  </a:lnTo>
                  <a:lnTo>
                    <a:pt x="33195" y="10477"/>
                  </a:lnTo>
                  <a:lnTo>
                    <a:pt x="33510" y="10696"/>
                  </a:lnTo>
                  <a:lnTo>
                    <a:pt x="33811" y="10943"/>
                  </a:lnTo>
                  <a:lnTo>
                    <a:pt x="34126" y="11189"/>
                  </a:lnTo>
                  <a:lnTo>
                    <a:pt x="34414" y="11436"/>
                  </a:lnTo>
                  <a:lnTo>
                    <a:pt x="34715" y="11696"/>
                  </a:lnTo>
                  <a:lnTo>
                    <a:pt x="35003" y="11970"/>
                  </a:lnTo>
                  <a:lnTo>
                    <a:pt x="35276" y="12244"/>
                  </a:lnTo>
                  <a:lnTo>
                    <a:pt x="35550" y="12517"/>
                  </a:lnTo>
                  <a:lnTo>
                    <a:pt x="35824" y="12805"/>
                  </a:lnTo>
                  <a:lnTo>
                    <a:pt x="36084" y="13093"/>
                  </a:lnTo>
                  <a:lnTo>
                    <a:pt x="36331" y="13394"/>
                  </a:lnTo>
                  <a:lnTo>
                    <a:pt x="36577" y="13709"/>
                  </a:lnTo>
                  <a:lnTo>
                    <a:pt x="36810" y="14010"/>
                  </a:lnTo>
                  <a:lnTo>
                    <a:pt x="37043" y="14325"/>
                  </a:lnTo>
                  <a:lnTo>
                    <a:pt x="37276" y="14654"/>
                  </a:lnTo>
                  <a:lnTo>
                    <a:pt x="37481" y="14982"/>
                  </a:lnTo>
                  <a:lnTo>
                    <a:pt x="37700" y="15311"/>
                  </a:lnTo>
                  <a:lnTo>
                    <a:pt x="37892" y="15653"/>
                  </a:lnTo>
                  <a:lnTo>
                    <a:pt x="38084" y="15996"/>
                  </a:lnTo>
                  <a:lnTo>
                    <a:pt x="38276" y="16352"/>
                  </a:lnTo>
                  <a:lnTo>
                    <a:pt x="38454" y="16694"/>
                  </a:lnTo>
                  <a:lnTo>
                    <a:pt x="38618" y="17064"/>
                  </a:lnTo>
                  <a:lnTo>
                    <a:pt x="38782" y="17420"/>
                  </a:lnTo>
                  <a:lnTo>
                    <a:pt x="38933" y="17790"/>
                  </a:lnTo>
                  <a:lnTo>
                    <a:pt x="39070" y="18160"/>
                  </a:lnTo>
                  <a:lnTo>
                    <a:pt x="39207" y="18543"/>
                  </a:lnTo>
                  <a:lnTo>
                    <a:pt x="39330" y="18926"/>
                  </a:lnTo>
                  <a:lnTo>
                    <a:pt x="39440" y="19310"/>
                  </a:lnTo>
                  <a:lnTo>
                    <a:pt x="39549" y="19693"/>
                  </a:lnTo>
                  <a:lnTo>
                    <a:pt x="39645" y="20090"/>
                  </a:lnTo>
                  <a:lnTo>
                    <a:pt x="39727" y="20488"/>
                  </a:lnTo>
                  <a:lnTo>
                    <a:pt x="39809" y="20885"/>
                  </a:lnTo>
                  <a:lnTo>
                    <a:pt x="39864" y="21282"/>
                  </a:lnTo>
                  <a:lnTo>
                    <a:pt x="39933" y="21693"/>
                  </a:lnTo>
                  <a:lnTo>
                    <a:pt x="39974" y="22103"/>
                  </a:lnTo>
                  <a:lnTo>
                    <a:pt x="40015" y="22514"/>
                  </a:lnTo>
                  <a:lnTo>
                    <a:pt x="40042" y="22925"/>
                  </a:lnTo>
                  <a:lnTo>
                    <a:pt x="40056" y="23350"/>
                  </a:lnTo>
                  <a:lnTo>
                    <a:pt x="40056" y="23761"/>
                  </a:lnTo>
                  <a:lnTo>
                    <a:pt x="40056" y="24185"/>
                  </a:lnTo>
                  <a:lnTo>
                    <a:pt x="40042" y="24596"/>
                  </a:lnTo>
                  <a:lnTo>
                    <a:pt x="40015" y="25020"/>
                  </a:lnTo>
                  <a:lnTo>
                    <a:pt x="39974" y="25431"/>
                  </a:lnTo>
                  <a:lnTo>
                    <a:pt x="39933" y="25842"/>
                  </a:lnTo>
                  <a:lnTo>
                    <a:pt x="39864" y="26239"/>
                  </a:lnTo>
                  <a:lnTo>
                    <a:pt x="39809" y="26650"/>
                  </a:lnTo>
                  <a:lnTo>
                    <a:pt x="39727" y="27047"/>
                  </a:lnTo>
                  <a:lnTo>
                    <a:pt x="39645" y="27444"/>
                  </a:lnTo>
                  <a:lnTo>
                    <a:pt x="39549" y="27828"/>
                  </a:lnTo>
                  <a:lnTo>
                    <a:pt x="39440" y="28225"/>
                  </a:lnTo>
                  <a:lnTo>
                    <a:pt x="39330" y="28608"/>
                  </a:lnTo>
                  <a:lnTo>
                    <a:pt x="39207" y="28992"/>
                  </a:lnTo>
                  <a:lnTo>
                    <a:pt x="39070" y="29361"/>
                  </a:lnTo>
                  <a:lnTo>
                    <a:pt x="38933" y="29731"/>
                  </a:lnTo>
                  <a:lnTo>
                    <a:pt x="38782" y="30101"/>
                  </a:lnTo>
                  <a:lnTo>
                    <a:pt x="38618" y="30471"/>
                  </a:lnTo>
                  <a:lnTo>
                    <a:pt x="38454" y="30827"/>
                  </a:lnTo>
                  <a:lnTo>
                    <a:pt x="38276" y="31183"/>
                  </a:lnTo>
                  <a:lnTo>
                    <a:pt x="38084" y="31525"/>
                  </a:lnTo>
                  <a:lnTo>
                    <a:pt x="37892" y="31868"/>
                  </a:lnTo>
                  <a:lnTo>
                    <a:pt x="37700" y="32210"/>
                  </a:lnTo>
                  <a:lnTo>
                    <a:pt x="37481" y="32539"/>
                  </a:lnTo>
                  <a:lnTo>
                    <a:pt x="37276" y="32867"/>
                  </a:lnTo>
                  <a:lnTo>
                    <a:pt x="37043" y="33196"/>
                  </a:lnTo>
                  <a:lnTo>
                    <a:pt x="36810" y="33511"/>
                  </a:lnTo>
                  <a:lnTo>
                    <a:pt x="36577" y="33826"/>
                  </a:lnTo>
                  <a:lnTo>
                    <a:pt x="36331" y="34127"/>
                  </a:lnTo>
                  <a:lnTo>
                    <a:pt x="36084" y="34428"/>
                  </a:lnTo>
                  <a:lnTo>
                    <a:pt x="35824" y="34716"/>
                  </a:lnTo>
                  <a:lnTo>
                    <a:pt x="35550" y="35004"/>
                  </a:lnTo>
                  <a:lnTo>
                    <a:pt x="35276" y="35277"/>
                  </a:lnTo>
                  <a:lnTo>
                    <a:pt x="35003" y="35551"/>
                  </a:lnTo>
                  <a:lnTo>
                    <a:pt x="34715" y="35825"/>
                  </a:lnTo>
                  <a:lnTo>
                    <a:pt x="34414" y="36085"/>
                  </a:lnTo>
                  <a:lnTo>
                    <a:pt x="34126" y="36332"/>
                  </a:lnTo>
                  <a:lnTo>
                    <a:pt x="33811" y="36578"/>
                  </a:lnTo>
                  <a:lnTo>
                    <a:pt x="33510" y="36825"/>
                  </a:lnTo>
                  <a:lnTo>
                    <a:pt x="33195" y="37058"/>
                  </a:lnTo>
                  <a:lnTo>
                    <a:pt x="32866" y="37277"/>
                  </a:lnTo>
                  <a:lnTo>
                    <a:pt x="32538" y="37496"/>
                  </a:lnTo>
                  <a:lnTo>
                    <a:pt x="32209" y="37701"/>
                  </a:lnTo>
                  <a:lnTo>
                    <a:pt x="31867" y="37907"/>
                  </a:lnTo>
                  <a:lnTo>
                    <a:pt x="31524" y="38098"/>
                  </a:lnTo>
                  <a:lnTo>
                    <a:pt x="31168" y="38276"/>
                  </a:lnTo>
                  <a:lnTo>
                    <a:pt x="30812" y="38454"/>
                  </a:lnTo>
                  <a:lnTo>
                    <a:pt x="30456" y="38619"/>
                  </a:lnTo>
                  <a:lnTo>
                    <a:pt x="30100" y="38783"/>
                  </a:lnTo>
                  <a:lnTo>
                    <a:pt x="29730" y="38934"/>
                  </a:lnTo>
                  <a:lnTo>
                    <a:pt x="29361" y="39071"/>
                  </a:lnTo>
                  <a:lnTo>
                    <a:pt x="28977" y="39208"/>
                  </a:lnTo>
                  <a:lnTo>
                    <a:pt x="28594" y="39331"/>
                  </a:lnTo>
                  <a:lnTo>
                    <a:pt x="28210" y="39440"/>
                  </a:lnTo>
                  <a:lnTo>
                    <a:pt x="27827" y="39550"/>
                  </a:lnTo>
                  <a:lnTo>
                    <a:pt x="27430" y="39646"/>
                  </a:lnTo>
                  <a:lnTo>
                    <a:pt x="27033" y="39728"/>
                  </a:lnTo>
                  <a:lnTo>
                    <a:pt x="26635" y="39810"/>
                  </a:lnTo>
                  <a:lnTo>
                    <a:pt x="26238" y="39879"/>
                  </a:lnTo>
                  <a:lnTo>
                    <a:pt x="25827" y="39933"/>
                  </a:lnTo>
                  <a:lnTo>
                    <a:pt x="25417" y="39975"/>
                  </a:lnTo>
                  <a:lnTo>
                    <a:pt x="25006" y="40016"/>
                  </a:lnTo>
                  <a:lnTo>
                    <a:pt x="24595" y="40043"/>
                  </a:lnTo>
                  <a:lnTo>
                    <a:pt x="24170" y="40057"/>
                  </a:lnTo>
                  <a:lnTo>
                    <a:pt x="23335" y="40057"/>
                  </a:lnTo>
                  <a:lnTo>
                    <a:pt x="22911" y="40043"/>
                  </a:lnTo>
                  <a:lnTo>
                    <a:pt x="22500" y="40016"/>
                  </a:lnTo>
                  <a:lnTo>
                    <a:pt x="22089" y="39975"/>
                  </a:lnTo>
                  <a:lnTo>
                    <a:pt x="21678" y="39933"/>
                  </a:lnTo>
                  <a:lnTo>
                    <a:pt x="21281" y="39879"/>
                  </a:lnTo>
                  <a:lnTo>
                    <a:pt x="20870" y="39810"/>
                  </a:lnTo>
                  <a:lnTo>
                    <a:pt x="20473" y="39728"/>
                  </a:lnTo>
                  <a:lnTo>
                    <a:pt x="20076" y="39646"/>
                  </a:lnTo>
                  <a:lnTo>
                    <a:pt x="19679" y="39550"/>
                  </a:lnTo>
                  <a:lnTo>
                    <a:pt x="19295" y="39440"/>
                  </a:lnTo>
                  <a:lnTo>
                    <a:pt x="18912" y="39331"/>
                  </a:lnTo>
                  <a:lnTo>
                    <a:pt x="18528" y="39208"/>
                  </a:lnTo>
                  <a:lnTo>
                    <a:pt x="18159" y="39071"/>
                  </a:lnTo>
                  <a:lnTo>
                    <a:pt x="17789" y="38934"/>
                  </a:lnTo>
                  <a:lnTo>
                    <a:pt x="17419" y="38783"/>
                  </a:lnTo>
                  <a:lnTo>
                    <a:pt x="17049" y="38619"/>
                  </a:lnTo>
                  <a:lnTo>
                    <a:pt x="16693" y="38454"/>
                  </a:lnTo>
                  <a:lnTo>
                    <a:pt x="16337" y="38276"/>
                  </a:lnTo>
                  <a:lnTo>
                    <a:pt x="15995" y="38098"/>
                  </a:lnTo>
                  <a:lnTo>
                    <a:pt x="15653" y="37907"/>
                  </a:lnTo>
                  <a:lnTo>
                    <a:pt x="15310" y="37701"/>
                  </a:lnTo>
                  <a:lnTo>
                    <a:pt x="14968" y="37496"/>
                  </a:lnTo>
                  <a:lnTo>
                    <a:pt x="14653" y="37277"/>
                  </a:lnTo>
                  <a:lnTo>
                    <a:pt x="14324" y="37058"/>
                  </a:lnTo>
                  <a:lnTo>
                    <a:pt x="14009" y="36825"/>
                  </a:lnTo>
                  <a:lnTo>
                    <a:pt x="13694" y="36578"/>
                  </a:lnTo>
                  <a:lnTo>
                    <a:pt x="13393" y="36332"/>
                  </a:lnTo>
                  <a:lnTo>
                    <a:pt x="13092" y="36085"/>
                  </a:lnTo>
                  <a:lnTo>
                    <a:pt x="12804" y="35825"/>
                  </a:lnTo>
                  <a:lnTo>
                    <a:pt x="12517" y="35551"/>
                  </a:lnTo>
                  <a:lnTo>
                    <a:pt x="12229" y="35277"/>
                  </a:lnTo>
                  <a:lnTo>
                    <a:pt x="11955" y="35004"/>
                  </a:lnTo>
                  <a:lnTo>
                    <a:pt x="11695" y="34716"/>
                  </a:lnTo>
                  <a:lnTo>
                    <a:pt x="11435" y="34428"/>
                  </a:lnTo>
                  <a:lnTo>
                    <a:pt x="11175" y="34127"/>
                  </a:lnTo>
                  <a:lnTo>
                    <a:pt x="10942" y="33826"/>
                  </a:lnTo>
                  <a:lnTo>
                    <a:pt x="10695" y="33511"/>
                  </a:lnTo>
                  <a:lnTo>
                    <a:pt x="10463" y="33196"/>
                  </a:lnTo>
                  <a:lnTo>
                    <a:pt x="10243" y="32867"/>
                  </a:lnTo>
                  <a:lnTo>
                    <a:pt x="10024" y="32539"/>
                  </a:lnTo>
                  <a:lnTo>
                    <a:pt x="9819" y="32210"/>
                  </a:lnTo>
                  <a:lnTo>
                    <a:pt x="9613" y="31868"/>
                  </a:lnTo>
                  <a:lnTo>
                    <a:pt x="9422" y="31525"/>
                  </a:lnTo>
                  <a:lnTo>
                    <a:pt x="9244" y="31183"/>
                  </a:lnTo>
                  <a:lnTo>
                    <a:pt x="9066" y="30827"/>
                  </a:lnTo>
                  <a:lnTo>
                    <a:pt x="8901" y="30471"/>
                  </a:lnTo>
                  <a:lnTo>
                    <a:pt x="8737" y="30101"/>
                  </a:lnTo>
                  <a:lnTo>
                    <a:pt x="8586" y="29731"/>
                  </a:lnTo>
                  <a:lnTo>
                    <a:pt x="8449" y="29361"/>
                  </a:lnTo>
                  <a:lnTo>
                    <a:pt x="8313" y="28992"/>
                  </a:lnTo>
                  <a:lnTo>
                    <a:pt x="8189" y="28608"/>
                  </a:lnTo>
                  <a:lnTo>
                    <a:pt x="8080" y="28225"/>
                  </a:lnTo>
                  <a:lnTo>
                    <a:pt x="7970" y="27828"/>
                  </a:lnTo>
                  <a:lnTo>
                    <a:pt x="7874" y="27444"/>
                  </a:lnTo>
                  <a:lnTo>
                    <a:pt x="7792" y="27047"/>
                  </a:lnTo>
                  <a:lnTo>
                    <a:pt x="7710" y="26650"/>
                  </a:lnTo>
                  <a:lnTo>
                    <a:pt x="7642" y="26239"/>
                  </a:lnTo>
                  <a:lnTo>
                    <a:pt x="7587" y="25842"/>
                  </a:lnTo>
                  <a:lnTo>
                    <a:pt x="7546" y="25431"/>
                  </a:lnTo>
                  <a:lnTo>
                    <a:pt x="7505" y="25020"/>
                  </a:lnTo>
                  <a:lnTo>
                    <a:pt x="7477" y="24596"/>
                  </a:lnTo>
                  <a:lnTo>
                    <a:pt x="7463" y="24185"/>
                  </a:lnTo>
                  <a:lnTo>
                    <a:pt x="7463" y="23761"/>
                  </a:lnTo>
                  <a:lnTo>
                    <a:pt x="7463" y="23350"/>
                  </a:lnTo>
                  <a:lnTo>
                    <a:pt x="7477" y="22925"/>
                  </a:lnTo>
                  <a:lnTo>
                    <a:pt x="7505" y="22514"/>
                  </a:lnTo>
                  <a:lnTo>
                    <a:pt x="7546" y="22103"/>
                  </a:lnTo>
                  <a:lnTo>
                    <a:pt x="7587" y="21693"/>
                  </a:lnTo>
                  <a:lnTo>
                    <a:pt x="7642" y="21282"/>
                  </a:lnTo>
                  <a:lnTo>
                    <a:pt x="7710" y="20885"/>
                  </a:lnTo>
                  <a:lnTo>
                    <a:pt x="7792" y="20488"/>
                  </a:lnTo>
                  <a:lnTo>
                    <a:pt x="7874" y="20090"/>
                  </a:lnTo>
                  <a:lnTo>
                    <a:pt x="7970" y="19693"/>
                  </a:lnTo>
                  <a:lnTo>
                    <a:pt x="8080" y="19310"/>
                  </a:lnTo>
                  <a:lnTo>
                    <a:pt x="8189" y="18926"/>
                  </a:lnTo>
                  <a:lnTo>
                    <a:pt x="8313" y="18543"/>
                  </a:lnTo>
                  <a:lnTo>
                    <a:pt x="8449" y="18160"/>
                  </a:lnTo>
                  <a:lnTo>
                    <a:pt x="8586" y="17790"/>
                  </a:lnTo>
                  <a:lnTo>
                    <a:pt x="8737" y="17420"/>
                  </a:lnTo>
                  <a:lnTo>
                    <a:pt x="8901" y="17064"/>
                  </a:lnTo>
                  <a:lnTo>
                    <a:pt x="9066" y="16694"/>
                  </a:lnTo>
                  <a:lnTo>
                    <a:pt x="9244" y="16352"/>
                  </a:lnTo>
                  <a:lnTo>
                    <a:pt x="9422" y="15996"/>
                  </a:lnTo>
                  <a:lnTo>
                    <a:pt x="9613" y="15653"/>
                  </a:lnTo>
                  <a:lnTo>
                    <a:pt x="9819" y="15311"/>
                  </a:lnTo>
                  <a:lnTo>
                    <a:pt x="10024" y="14982"/>
                  </a:lnTo>
                  <a:lnTo>
                    <a:pt x="10243" y="14654"/>
                  </a:lnTo>
                  <a:lnTo>
                    <a:pt x="10463" y="14325"/>
                  </a:lnTo>
                  <a:lnTo>
                    <a:pt x="10695" y="14010"/>
                  </a:lnTo>
                  <a:lnTo>
                    <a:pt x="10942" y="13709"/>
                  </a:lnTo>
                  <a:lnTo>
                    <a:pt x="11175" y="13394"/>
                  </a:lnTo>
                  <a:lnTo>
                    <a:pt x="11435" y="13093"/>
                  </a:lnTo>
                  <a:lnTo>
                    <a:pt x="11695" y="12805"/>
                  </a:lnTo>
                  <a:lnTo>
                    <a:pt x="11955" y="12517"/>
                  </a:lnTo>
                  <a:lnTo>
                    <a:pt x="12229" y="12244"/>
                  </a:lnTo>
                  <a:lnTo>
                    <a:pt x="12517" y="11970"/>
                  </a:lnTo>
                  <a:lnTo>
                    <a:pt x="12804" y="11696"/>
                  </a:lnTo>
                  <a:lnTo>
                    <a:pt x="13092" y="11436"/>
                  </a:lnTo>
                  <a:lnTo>
                    <a:pt x="13393" y="11189"/>
                  </a:lnTo>
                  <a:lnTo>
                    <a:pt x="13694" y="10943"/>
                  </a:lnTo>
                  <a:lnTo>
                    <a:pt x="14009" y="10696"/>
                  </a:lnTo>
                  <a:lnTo>
                    <a:pt x="14324" y="10477"/>
                  </a:lnTo>
                  <a:lnTo>
                    <a:pt x="14653" y="10244"/>
                  </a:lnTo>
                  <a:lnTo>
                    <a:pt x="14968" y="10025"/>
                  </a:lnTo>
                  <a:lnTo>
                    <a:pt x="15310" y="9820"/>
                  </a:lnTo>
                  <a:lnTo>
                    <a:pt x="15653" y="9628"/>
                  </a:lnTo>
                  <a:lnTo>
                    <a:pt x="15995" y="9436"/>
                  </a:lnTo>
                  <a:lnTo>
                    <a:pt x="16337" y="9245"/>
                  </a:lnTo>
                  <a:lnTo>
                    <a:pt x="16693" y="9067"/>
                  </a:lnTo>
                  <a:lnTo>
                    <a:pt x="17049" y="8902"/>
                  </a:lnTo>
                  <a:lnTo>
                    <a:pt x="17419" y="8738"/>
                  </a:lnTo>
                  <a:lnTo>
                    <a:pt x="17789" y="8587"/>
                  </a:lnTo>
                  <a:lnTo>
                    <a:pt x="18159" y="8450"/>
                  </a:lnTo>
                  <a:lnTo>
                    <a:pt x="18528" y="8313"/>
                  </a:lnTo>
                  <a:lnTo>
                    <a:pt x="18912" y="8190"/>
                  </a:lnTo>
                  <a:lnTo>
                    <a:pt x="19295" y="8081"/>
                  </a:lnTo>
                  <a:lnTo>
                    <a:pt x="19679" y="7971"/>
                  </a:lnTo>
                  <a:lnTo>
                    <a:pt x="20076" y="7875"/>
                  </a:lnTo>
                  <a:lnTo>
                    <a:pt x="20473" y="7793"/>
                  </a:lnTo>
                  <a:lnTo>
                    <a:pt x="20870" y="7711"/>
                  </a:lnTo>
                  <a:lnTo>
                    <a:pt x="21281" y="7642"/>
                  </a:lnTo>
                  <a:lnTo>
                    <a:pt x="21678" y="7588"/>
                  </a:lnTo>
                  <a:lnTo>
                    <a:pt x="22089" y="7546"/>
                  </a:lnTo>
                  <a:lnTo>
                    <a:pt x="22500" y="7505"/>
                  </a:lnTo>
                  <a:lnTo>
                    <a:pt x="22911" y="7478"/>
                  </a:lnTo>
                  <a:lnTo>
                    <a:pt x="23335" y="7464"/>
                  </a:lnTo>
                  <a:close/>
                  <a:moveTo>
                    <a:pt x="23760" y="1"/>
                  </a:moveTo>
                  <a:lnTo>
                    <a:pt x="23130" y="15"/>
                  </a:lnTo>
                  <a:lnTo>
                    <a:pt x="22513" y="28"/>
                  </a:lnTo>
                  <a:lnTo>
                    <a:pt x="21897" y="69"/>
                  </a:lnTo>
                  <a:lnTo>
                    <a:pt x="21281" y="124"/>
                  </a:lnTo>
                  <a:lnTo>
                    <a:pt x="20678" y="193"/>
                  </a:lnTo>
                  <a:lnTo>
                    <a:pt x="20076" y="288"/>
                  </a:lnTo>
                  <a:lnTo>
                    <a:pt x="19473" y="384"/>
                  </a:lnTo>
                  <a:lnTo>
                    <a:pt x="18884" y="508"/>
                  </a:lnTo>
                  <a:lnTo>
                    <a:pt x="18337" y="631"/>
                  </a:lnTo>
                  <a:lnTo>
                    <a:pt x="17789" y="754"/>
                  </a:lnTo>
                  <a:lnTo>
                    <a:pt x="17241" y="905"/>
                  </a:lnTo>
                  <a:lnTo>
                    <a:pt x="16707" y="1069"/>
                  </a:lnTo>
                  <a:lnTo>
                    <a:pt x="16187" y="1233"/>
                  </a:lnTo>
                  <a:lnTo>
                    <a:pt x="15666" y="1411"/>
                  </a:lnTo>
                  <a:lnTo>
                    <a:pt x="15146" y="1617"/>
                  </a:lnTo>
                  <a:lnTo>
                    <a:pt x="14626" y="1822"/>
                  </a:lnTo>
                  <a:lnTo>
                    <a:pt x="14119" y="2028"/>
                  </a:lnTo>
                  <a:lnTo>
                    <a:pt x="13626" y="2260"/>
                  </a:lnTo>
                  <a:lnTo>
                    <a:pt x="13133" y="2507"/>
                  </a:lnTo>
                  <a:lnTo>
                    <a:pt x="12640" y="2753"/>
                  </a:lnTo>
                  <a:lnTo>
                    <a:pt x="12161" y="3014"/>
                  </a:lnTo>
                  <a:lnTo>
                    <a:pt x="11695" y="3288"/>
                  </a:lnTo>
                  <a:lnTo>
                    <a:pt x="11229" y="3575"/>
                  </a:lnTo>
                  <a:lnTo>
                    <a:pt x="10764" y="3863"/>
                  </a:lnTo>
                  <a:lnTo>
                    <a:pt x="10257" y="4205"/>
                  </a:lnTo>
                  <a:lnTo>
                    <a:pt x="9750" y="4561"/>
                  </a:lnTo>
                  <a:lnTo>
                    <a:pt x="9257" y="4931"/>
                  </a:lnTo>
                  <a:lnTo>
                    <a:pt x="8778" y="5314"/>
                  </a:lnTo>
                  <a:lnTo>
                    <a:pt x="8313" y="5711"/>
                  </a:lnTo>
                  <a:lnTo>
                    <a:pt x="7847" y="6109"/>
                  </a:lnTo>
                  <a:lnTo>
                    <a:pt x="7395" y="6533"/>
                  </a:lnTo>
                  <a:lnTo>
                    <a:pt x="6957" y="6958"/>
                  </a:lnTo>
                  <a:lnTo>
                    <a:pt x="6532" y="7396"/>
                  </a:lnTo>
                  <a:lnTo>
                    <a:pt x="6108" y="7848"/>
                  </a:lnTo>
                  <a:lnTo>
                    <a:pt x="5711" y="8313"/>
                  </a:lnTo>
                  <a:lnTo>
                    <a:pt x="5313" y="8779"/>
                  </a:lnTo>
                  <a:lnTo>
                    <a:pt x="4930" y="9258"/>
                  </a:lnTo>
                  <a:lnTo>
                    <a:pt x="4560" y="9751"/>
                  </a:lnTo>
                  <a:lnTo>
                    <a:pt x="4204" y="10258"/>
                  </a:lnTo>
                  <a:lnTo>
                    <a:pt x="3862" y="10765"/>
                  </a:lnTo>
                  <a:lnTo>
                    <a:pt x="3574" y="11230"/>
                  </a:lnTo>
                  <a:lnTo>
                    <a:pt x="3287" y="11696"/>
                  </a:lnTo>
                  <a:lnTo>
                    <a:pt x="3013" y="12175"/>
                  </a:lnTo>
                  <a:lnTo>
                    <a:pt x="2753" y="12654"/>
                  </a:lnTo>
                  <a:lnTo>
                    <a:pt x="2492" y="13134"/>
                  </a:lnTo>
                  <a:lnTo>
                    <a:pt x="2260" y="13627"/>
                  </a:lnTo>
                  <a:lnTo>
                    <a:pt x="2027" y="14133"/>
                  </a:lnTo>
                  <a:lnTo>
                    <a:pt x="1808" y="14640"/>
                  </a:lnTo>
                  <a:lnTo>
                    <a:pt x="1602" y="15147"/>
                  </a:lnTo>
                  <a:lnTo>
                    <a:pt x="1411" y="15667"/>
                  </a:lnTo>
                  <a:lnTo>
                    <a:pt x="1233" y="16188"/>
                  </a:lnTo>
                  <a:lnTo>
                    <a:pt x="1055" y="16722"/>
                  </a:lnTo>
                  <a:lnTo>
                    <a:pt x="904" y="17256"/>
                  </a:lnTo>
                  <a:lnTo>
                    <a:pt x="753" y="17790"/>
                  </a:lnTo>
                  <a:lnTo>
                    <a:pt x="630" y="18338"/>
                  </a:lnTo>
                  <a:lnTo>
                    <a:pt x="507" y="18885"/>
                  </a:lnTo>
                  <a:lnTo>
                    <a:pt x="384" y="19474"/>
                  </a:lnTo>
                  <a:lnTo>
                    <a:pt x="288" y="20077"/>
                  </a:lnTo>
                  <a:lnTo>
                    <a:pt x="192" y="20679"/>
                  </a:lnTo>
                  <a:lnTo>
                    <a:pt x="123" y="21282"/>
                  </a:lnTo>
                  <a:lnTo>
                    <a:pt x="69" y="21898"/>
                  </a:lnTo>
                  <a:lnTo>
                    <a:pt x="28" y="22514"/>
                  </a:lnTo>
                  <a:lnTo>
                    <a:pt x="0" y="23131"/>
                  </a:lnTo>
                  <a:lnTo>
                    <a:pt x="0" y="23761"/>
                  </a:lnTo>
                  <a:lnTo>
                    <a:pt x="0" y="24390"/>
                  </a:lnTo>
                  <a:lnTo>
                    <a:pt x="28" y="25007"/>
                  </a:lnTo>
                  <a:lnTo>
                    <a:pt x="69" y="25623"/>
                  </a:lnTo>
                  <a:lnTo>
                    <a:pt x="123" y="26239"/>
                  </a:lnTo>
                  <a:lnTo>
                    <a:pt x="192" y="26842"/>
                  </a:lnTo>
                  <a:lnTo>
                    <a:pt x="288" y="27444"/>
                  </a:lnTo>
                  <a:lnTo>
                    <a:pt x="384" y="28047"/>
                  </a:lnTo>
                  <a:lnTo>
                    <a:pt x="507" y="28636"/>
                  </a:lnTo>
                  <a:lnTo>
                    <a:pt x="630" y="29183"/>
                  </a:lnTo>
                  <a:lnTo>
                    <a:pt x="753" y="29731"/>
                  </a:lnTo>
                  <a:lnTo>
                    <a:pt x="904" y="30279"/>
                  </a:lnTo>
                  <a:lnTo>
                    <a:pt x="1068" y="30813"/>
                  </a:lnTo>
                  <a:lnTo>
                    <a:pt x="1233" y="31333"/>
                  </a:lnTo>
                  <a:lnTo>
                    <a:pt x="1411" y="31854"/>
                  </a:lnTo>
                  <a:lnTo>
                    <a:pt x="1616" y="32374"/>
                  </a:lnTo>
                  <a:lnTo>
                    <a:pt x="1821" y="32895"/>
                  </a:lnTo>
                  <a:lnTo>
                    <a:pt x="2027" y="33388"/>
                  </a:lnTo>
                  <a:lnTo>
                    <a:pt x="2260" y="33894"/>
                  </a:lnTo>
                  <a:lnTo>
                    <a:pt x="2506" y="34387"/>
                  </a:lnTo>
                  <a:lnTo>
                    <a:pt x="2753" y="34880"/>
                  </a:lnTo>
                  <a:lnTo>
                    <a:pt x="3013" y="35360"/>
                  </a:lnTo>
                  <a:lnTo>
                    <a:pt x="3287" y="35825"/>
                  </a:lnTo>
                  <a:lnTo>
                    <a:pt x="3574" y="36291"/>
                  </a:lnTo>
                  <a:lnTo>
                    <a:pt x="3862" y="36756"/>
                  </a:lnTo>
                  <a:lnTo>
                    <a:pt x="4204" y="37263"/>
                  </a:lnTo>
                  <a:lnTo>
                    <a:pt x="4560" y="37770"/>
                  </a:lnTo>
                  <a:lnTo>
                    <a:pt x="4930" y="38263"/>
                  </a:lnTo>
                  <a:lnTo>
                    <a:pt x="5313" y="38742"/>
                  </a:lnTo>
                  <a:lnTo>
                    <a:pt x="5711" y="39208"/>
                  </a:lnTo>
                  <a:lnTo>
                    <a:pt x="6108" y="39673"/>
                  </a:lnTo>
                  <a:lnTo>
                    <a:pt x="6532" y="40125"/>
                  </a:lnTo>
                  <a:lnTo>
                    <a:pt x="6957" y="40563"/>
                  </a:lnTo>
                  <a:lnTo>
                    <a:pt x="7395" y="40988"/>
                  </a:lnTo>
                  <a:lnTo>
                    <a:pt x="7847" y="41412"/>
                  </a:lnTo>
                  <a:lnTo>
                    <a:pt x="8313" y="41810"/>
                  </a:lnTo>
                  <a:lnTo>
                    <a:pt x="8778" y="42207"/>
                  </a:lnTo>
                  <a:lnTo>
                    <a:pt x="9257" y="42590"/>
                  </a:lnTo>
                  <a:lnTo>
                    <a:pt x="9750" y="42960"/>
                  </a:lnTo>
                  <a:lnTo>
                    <a:pt x="10257" y="43316"/>
                  </a:lnTo>
                  <a:lnTo>
                    <a:pt x="10764" y="43658"/>
                  </a:lnTo>
                  <a:lnTo>
                    <a:pt x="11229" y="43946"/>
                  </a:lnTo>
                  <a:lnTo>
                    <a:pt x="11695" y="44233"/>
                  </a:lnTo>
                  <a:lnTo>
                    <a:pt x="12161" y="44507"/>
                  </a:lnTo>
                  <a:lnTo>
                    <a:pt x="12640" y="44768"/>
                  </a:lnTo>
                  <a:lnTo>
                    <a:pt x="13133" y="45014"/>
                  </a:lnTo>
                  <a:lnTo>
                    <a:pt x="13626" y="45261"/>
                  </a:lnTo>
                  <a:lnTo>
                    <a:pt x="14119" y="45493"/>
                  </a:lnTo>
                  <a:lnTo>
                    <a:pt x="14626" y="45712"/>
                  </a:lnTo>
                  <a:lnTo>
                    <a:pt x="15146" y="45918"/>
                  </a:lnTo>
                  <a:lnTo>
                    <a:pt x="15666" y="46110"/>
                  </a:lnTo>
                  <a:lnTo>
                    <a:pt x="16187" y="46288"/>
                  </a:lnTo>
                  <a:lnTo>
                    <a:pt x="16707" y="46452"/>
                  </a:lnTo>
                  <a:lnTo>
                    <a:pt x="17241" y="46616"/>
                  </a:lnTo>
                  <a:lnTo>
                    <a:pt x="17789" y="46767"/>
                  </a:lnTo>
                  <a:lnTo>
                    <a:pt x="18337" y="46890"/>
                  </a:lnTo>
                  <a:lnTo>
                    <a:pt x="18884" y="47013"/>
                  </a:lnTo>
                  <a:lnTo>
                    <a:pt x="19473" y="47137"/>
                  </a:lnTo>
                  <a:lnTo>
                    <a:pt x="20076" y="47233"/>
                  </a:lnTo>
                  <a:lnTo>
                    <a:pt x="20678" y="47328"/>
                  </a:lnTo>
                  <a:lnTo>
                    <a:pt x="21281" y="47397"/>
                  </a:lnTo>
                  <a:lnTo>
                    <a:pt x="21897" y="47452"/>
                  </a:lnTo>
                  <a:lnTo>
                    <a:pt x="22513" y="47493"/>
                  </a:lnTo>
                  <a:lnTo>
                    <a:pt x="23130" y="47520"/>
                  </a:lnTo>
                  <a:lnTo>
                    <a:pt x="24376" y="47520"/>
                  </a:lnTo>
                  <a:lnTo>
                    <a:pt x="25006" y="47493"/>
                  </a:lnTo>
                  <a:lnTo>
                    <a:pt x="25622" y="47452"/>
                  </a:lnTo>
                  <a:lnTo>
                    <a:pt x="26238" y="47397"/>
                  </a:lnTo>
                  <a:lnTo>
                    <a:pt x="26841" y="47328"/>
                  </a:lnTo>
                  <a:lnTo>
                    <a:pt x="27443" y="47233"/>
                  </a:lnTo>
                  <a:lnTo>
                    <a:pt x="28046" y="47137"/>
                  </a:lnTo>
                  <a:lnTo>
                    <a:pt x="28635" y="47013"/>
                  </a:lnTo>
                  <a:lnTo>
                    <a:pt x="29183" y="46890"/>
                  </a:lnTo>
                  <a:lnTo>
                    <a:pt x="29730" y="46767"/>
                  </a:lnTo>
                  <a:lnTo>
                    <a:pt x="30264" y="46616"/>
                  </a:lnTo>
                  <a:lnTo>
                    <a:pt x="30798" y="46452"/>
                  </a:lnTo>
                  <a:lnTo>
                    <a:pt x="31333" y="46288"/>
                  </a:lnTo>
                  <a:lnTo>
                    <a:pt x="31853" y="46110"/>
                  </a:lnTo>
                  <a:lnTo>
                    <a:pt x="32373" y="45904"/>
                  </a:lnTo>
                  <a:lnTo>
                    <a:pt x="32880" y="45699"/>
                  </a:lnTo>
                  <a:lnTo>
                    <a:pt x="33387" y="45493"/>
                  </a:lnTo>
                  <a:lnTo>
                    <a:pt x="33893" y="45261"/>
                  </a:lnTo>
                  <a:lnTo>
                    <a:pt x="34386" y="45014"/>
                  </a:lnTo>
                  <a:lnTo>
                    <a:pt x="34866" y="44768"/>
                  </a:lnTo>
                  <a:lnTo>
                    <a:pt x="35345" y="44507"/>
                  </a:lnTo>
                  <a:lnTo>
                    <a:pt x="35824" y="44233"/>
                  </a:lnTo>
                  <a:lnTo>
                    <a:pt x="36290" y="43946"/>
                  </a:lnTo>
                  <a:lnTo>
                    <a:pt x="36755" y="43658"/>
                  </a:lnTo>
                  <a:lnTo>
                    <a:pt x="37262" y="43316"/>
                  </a:lnTo>
                  <a:lnTo>
                    <a:pt x="37755" y="42960"/>
                  </a:lnTo>
                  <a:lnTo>
                    <a:pt x="38248" y="42590"/>
                  </a:lnTo>
                  <a:lnTo>
                    <a:pt x="38741" y="42207"/>
                  </a:lnTo>
                  <a:lnTo>
                    <a:pt x="39207" y="41810"/>
                  </a:lnTo>
                  <a:lnTo>
                    <a:pt x="39672" y="41412"/>
                  </a:lnTo>
                  <a:lnTo>
                    <a:pt x="40124" y="40988"/>
                  </a:lnTo>
                  <a:lnTo>
                    <a:pt x="40562" y="40563"/>
                  </a:lnTo>
                  <a:lnTo>
                    <a:pt x="40987" y="40125"/>
                  </a:lnTo>
                  <a:lnTo>
                    <a:pt x="41398" y="39673"/>
                  </a:lnTo>
                  <a:lnTo>
                    <a:pt x="41809" y="39208"/>
                  </a:lnTo>
                  <a:lnTo>
                    <a:pt x="42206" y="38742"/>
                  </a:lnTo>
                  <a:lnTo>
                    <a:pt x="42589" y="38263"/>
                  </a:lnTo>
                  <a:lnTo>
                    <a:pt x="42959" y="37770"/>
                  </a:lnTo>
                  <a:lnTo>
                    <a:pt x="43315" y="37263"/>
                  </a:lnTo>
                  <a:lnTo>
                    <a:pt x="43657" y="36756"/>
                  </a:lnTo>
                  <a:lnTo>
                    <a:pt x="43945" y="36291"/>
                  </a:lnTo>
                  <a:lnTo>
                    <a:pt x="44233" y="35825"/>
                  </a:lnTo>
                  <a:lnTo>
                    <a:pt x="44506" y="35360"/>
                  </a:lnTo>
                  <a:lnTo>
                    <a:pt x="44767" y="34880"/>
                  </a:lnTo>
                  <a:lnTo>
                    <a:pt x="45013" y="34387"/>
                  </a:lnTo>
                  <a:lnTo>
                    <a:pt x="45260" y="33894"/>
                  </a:lnTo>
                  <a:lnTo>
                    <a:pt x="45479" y="33388"/>
                  </a:lnTo>
                  <a:lnTo>
                    <a:pt x="45698" y="32895"/>
                  </a:lnTo>
                  <a:lnTo>
                    <a:pt x="45903" y="32374"/>
                  </a:lnTo>
                  <a:lnTo>
                    <a:pt x="46095" y="31854"/>
                  </a:lnTo>
                  <a:lnTo>
                    <a:pt x="46287" y="31333"/>
                  </a:lnTo>
                  <a:lnTo>
                    <a:pt x="46451" y="30813"/>
                  </a:lnTo>
                  <a:lnTo>
                    <a:pt x="46615" y="30279"/>
                  </a:lnTo>
                  <a:lnTo>
                    <a:pt x="46752" y="29731"/>
                  </a:lnTo>
                  <a:lnTo>
                    <a:pt x="46889" y="29183"/>
                  </a:lnTo>
                  <a:lnTo>
                    <a:pt x="47012" y="28636"/>
                  </a:lnTo>
                  <a:lnTo>
                    <a:pt x="47136" y="28047"/>
                  </a:lnTo>
                  <a:lnTo>
                    <a:pt x="47232" y="27444"/>
                  </a:lnTo>
                  <a:lnTo>
                    <a:pt x="47314" y="26842"/>
                  </a:lnTo>
                  <a:lnTo>
                    <a:pt x="47396" y="26239"/>
                  </a:lnTo>
                  <a:lnTo>
                    <a:pt x="47451" y="25623"/>
                  </a:lnTo>
                  <a:lnTo>
                    <a:pt x="47492" y="25007"/>
                  </a:lnTo>
                  <a:lnTo>
                    <a:pt x="47505" y="24390"/>
                  </a:lnTo>
                  <a:lnTo>
                    <a:pt x="47519" y="23761"/>
                  </a:lnTo>
                  <a:lnTo>
                    <a:pt x="47505" y="23131"/>
                  </a:lnTo>
                  <a:lnTo>
                    <a:pt x="47492" y="22514"/>
                  </a:lnTo>
                  <a:lnTo>
                    <a:pt x="47451" y="21898"/>
                  </a:lnTo>
                  <a:lnTo>
                    <a:pt x="47396" y="21282"/>
                  </a:lnTo>
                  <a:lnTo>
                    <a:pt x="47314" y="20679"/>
                  </a:lnTo>
                  <a:lnTo>
                    <a:pt x="47232" y="20077"/>
                  </a:lnTo>
                  <a:lnTo>
                    <a:pt x="47136" y="19474"/>
                  </a:lnTo>
                  <a:lnTo>
                    <a:pt x="47012" y="18885"/>
                  </a:lnTo>
                  <a:lnTo>
                    <a:pt x="46889" y="18338"/>
                  </a:lnTo>
                  <a:lnTo>
                    <a:pt x="46752" y="17790"/>
                  </a:lnTo>
                  <a:lnTo>
                    <a:pt x="46615" y="17256"/>
                  </a:lnTo>
                  <a:lnTo>
                    <a:pt x="46451" y="16722"/>
                  </a:lnTo>
                  <a:lnTo>
                    <a:pt x="46287" y="16188"/>
                  </a:lnTo>
                  <a:lnTo>
                    <a:pt x="46109" y="15667"/>
                  </a:lnTo>
                  <a:lnTo>
                    <a:pt x="45903" y="15147"/>
                  </a:lnTo>
                  <a:lnTo>
                    <a:pt x="45698" y="14640"/>
                  </a:lnTo>
                  <a:lnTo>
                    <a:pt x="45479" y="14133"/>
                  </a:lnTo>
                  <a:lnTo>
                    <a:pt x="45260" y="13627"/>
                  </a:lnTo>
                  <a:lnTo>
                    <a:pt x="45013" y="13134"/>
                  </a:lnTo>
                  <a:lnTo>
                    <a:pt x="44767" y="12654"/>
                  </a:lnTo>
                  <a:lnTo>
                    <a:pt x="44506" y="12175"/>
                  </a:lnTo>
                  <a:lnTo>
                    <a:pt x="44233" y="11696"/>
                  </a:lnTo>
                  <a:lnTo>
                    <a:pt x="43945" y="11230"/>
                  </a:lnTo>
                  <a:lnTo>
                    <a:pt x="43657" y="10765"/>
                  </a:lnTo>
                  <a:lnTo>
                    <a:pt x="43315" y="10258"/>
                  </a:lnTo>
                  <a:lnTo>
                    <a:pt x="42959" y="9751"/>
                  </a:lnTo>
                  <a:lnTo>
                    <a:pt x="42589" y="9258"/>
                  </a:lnTo>
                  <a:lnTo>
                    <a:pt x="42206" y="8779"/>
                  </a:lnTo>
                  <a:lnTo>
                    <a:pt x="41809" y="8313"/>
                  </a:lnTo>
                  <a:lnTo>
                    <a:pt x="41398" y="7848"/>
                  </a:lnTo>
                  <a:lnTo>
                    <a:pt x="40987" y="7396"/>
                  </a:lnTo>
                  <a:lnTo>
                    <a:pt x="40562" y="6958"/>
                  </a:lnTo>
                  <a:lnTo>
                    <a:pt x="40124" y="6533"/>
                  </a:lnTo>
                  <a:lnTo>
                    <a:pt x="39672" y="6109"/>
                  </a:lnTo>
                  <a:lnTo>
                    <a:pt x="39207" y="5711"/>
                  </a:lnTo>
                  <a:lnTo>
                    <a:pt x="38741" y="5314"/>
                  </a:lnTo>
                  <a:lnTo>
                    <a:pt x="38248" y="4931"/>
                  </a:lnTo>
                  <a:lnTo>
                    <a:pt x="37755" y="4561"/>
                  </a:lnTo>
                  <a:lnTo>
                    <a:pt x="37262" y="4205"/>
                  </a:lnTo>
                  <a:lnTo>
                    <a:pt x="36755" y="3863"/>
                  </a:lnTo>
                  <a:lnTo>
                    <a:pt x="36290" y="3575"/>
                  </a:lnTo>
                  <a:lnTo>
                    <a:pt x="35824" y="3288"/>
                  </a:lnTo>
                  <a:lnTo>
                    <a:pt x="35345" y="3014"/>
                  </a:lnTo>
                  <a:lnTo>
                    <a:pt x="34866" y="2753"/>
                  </a:lnTo>
                  <a:lnTo>
                    <a:pt x="34386" y="2507"/>
                  </a:lnTo>
                  <a:lnTo>
                    <a:pt x="33893" y="2260"/>
                  </a:lnTo>
                  <a:lnTo>
                    <a:pt x="33387" y="2041"/>
                  </a:lnTo>
                  <a:lnTo>
                    <a:pt x="32880" y="1822"/>
                  </a:lnTo>
                  <a:lnTo>
                    <a:pt x="32373" y="1617"/>
                  </a:lnTo>
                  <a:lnTo>
                    <a:pt x="31853" y="1425"/>
                  </a:lnTo>
                  <a:lnTo>
                    <a:pt x="31333" y="1233"/>
                  </a:lnTo>
                  <a:lnTo>
                    <a:pt x="30798" y="1069"/>
                  </a:lnTo>
                  <a:lnTo>
                    <a:pt x="30264" y="905"/>
                  </a:lnTo>
                  <a:lnTo>
                    <a:pt x="29730" y="768"/>
                  </a:lnTo>
                  <a:lnTo>
                    <a:pt x="29183" y="631"/>
                  </a:lnTo>
                  <a:lnTo>
                    <a:pt x="28635" y="508"/>
                  </a:lnTo>
                  <a:lnTo>
                    <a:pt x="28046" y="384"/>
                  </a:lnTo>
                  <a:lnTo>
                    <a:pt x="27443" y="288"/>
                  </a:lnTo>
                  <a:lnTo>
                    <a:pt x="26841" y="193"/>
                  </a:lnTo>
                  <a:lnTo>
                    <a:pt x="26238" y="124"/>
                  </a:lnTo>
                  <a:lnTo>
                    <a:pt x="25622" y="69"/>
                  </a:lnTo>
                  <a:lnTo>
                    <a:pt x="25006" y="28"/>
                  </a:lnTo>
                  <a:lnTo>
                    <a:pt x="24376" y="15"/>
                  </a:lnTo>
                  <a:lnTo>
                    <a:pt x="237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5;p15">
              <a:extLst>
                <a:ext uri="{FF2B5EF4-FFF2-40B4-BE49-F238E27FC236}">
                  <a16:creationId xmlns:a16="http://schemas.microsoft.com/office/drawing/2014/main" id="{E165E927-7A81-AB48-BD78-763C03191DD7}"/>
                </a:ext>
              </a:extLst>
            </p:cNvPr>
            <p:cNvSpPr/>
            <p:nvPr/>
          </p:nvSpPr>
          <p:spPr>
            <a:xfrm>
              <a:off x="1521850" y="2156350"/>
              <a:ext cx="1018525" cy="1018175"/>
            </a:xfrm>
            <a:custGeom>
              <a:avLst/>
              <a:gdLst/>
              <a:ahLst/>
              <a:cxnLst/>
              <a:rect l="l" t="t" r="r" b="b"/>
              <a:pathLst>
                <a:path w="40741" h="40727" extrusionOk="0">
                  <a:moveTo>
                    <a:pt x="20788" y="4067"/>
                  </a:moveTo>
                  <a:lnTo>
                    <a:pt x="21213" y="4081"/>
                  </a:lnTo>
                  <a:lnTo>
                    <a:pt x="21624" y="4108"/>
                  </a:lnTo>
                  <a:lnTo>
                    <a:pt x="22035" y="4149"/>
                  </a:lnTo>
                  <a:lnTo>
                    <a:pt x="22445" y="4191"/>
                  </a:lnTo>
                  <a:lnTo>
                    <a:pt x="22856" y="4245"/>
                  </a:lnTo>
                  <a:lnTo>
                    <a:pt x="23253" y="4314"/>
                  </a:lnTo>
                  <a:lnTo>
                    <a:pt x="23651" y="4396"/>
                  </a:lnTo>
                  <a:lnTo>
                    <a:pt x="24048" y="4478"/>
                  </a:lnTo>
                  <a:lnTo>
                    <a:pt x="24445" y="4574"/>
                  </a:lnTo>
                  <a:lnTo>
                    <a:pt x="24828" y="4684"/>
                  </a:lnTo>
                  <a:lnTo>
                    <a:pt x="25212" y="4793"/>
                  </a:lnTo>
                  <a:lnTo>
                    <a:pt x="25595" y="4916"/>
                  </a:lnTo>
                  <a:lnTo>
                    <a:pt x="25979" y="5053"/>
                  </a:lnTo>
                  <a:lnTo>
                    <a:pt x="26348" y="5190"/>
                  </a:lnTo>
                  <a:lnTo>
                    <a:pt x="26718" y="5341"/>
                  </a:lnTo>
                  <a:lnTo>
                    <a:pt x="27074" y="5505"/>
                  </a:lnTo>
                  <a:lnTo>
                    <a:pt x="27430" y="5670"/>
                  </a:lnTo>
                  <a:lnTo>
                    <a:pt x="27786" y="5848"/>
                  </a:lnTo>
                  <a:lnTo>
                    <a:pt x="28142" y="6039"/>
                  </a:lnTo>
                  <a:lnTo>
                    <a:pt x="28485" y="6231"/>
                  </a:lnTo>
                  <a:lnTo>
                    <a:pt x="28827" y="6423"/>
                  </a:lnTo>
                  <a:lnTo>
                    <a:pt x="29156" y="6628"/>
                  </a:lnTo>
                  <a:lnTo>
                    <a:pt x="29484" y="6847"/>
                  </a:lnTo>
                  <a:lnTo>
                    <a:pt x="29813" y="7080"/>
                  </a:lnTo>
                  <a:lnTo>
                    <a:pt x="30128" y="7299"/>
                  </a:lnTo>
                  <a:lnTo>
                    <a:pt x="30429" y="7546"/>
                  </a:lnTo>
                  <a:lnTo>
                    <a:pt x="30744" y="7792"/>
                  </a:lnTo>
                  <a:lnTo>
                    <a:pt x="31032" y="8039"/>
                  </a:lnTo>
                  <a:lnTo>
                    <a:pt x="31333" y="8299"/>
                  </a:lnTo>
                  <a:lnTo>
                    <a:pt x="31621" y="8573"/>
                  </a:lnTo>
                  <a:lnTo>
                    <a:pt x="31894" y="8847"/>
                  </a:lnTo>
                  <a:lnTo>
                    <a:pt x="32168" y="9120"/>
                  </a:lnTo>
                  <a:lnTo>
                    <a:pt x="32442" y="9408"/>
                  </a:lnTo>
                  <a:lnTo>
                    <a:pt x="32702" y="9696"/>
                  </a:lnTo>
                  <a:lnTo>
                    <a:pt x="32949" y="9997"/>
                  </a:lnTo>
                  <a:lnTo>
                    <a:pt x="33195" y="10312"/>
                  </a:lnTo>
                  <a:lnTo>
                    <a:pt x="33428" y="10613"/>
                  </a:lnTo>
                  <a:lnTo>
                    <a:pt x="33661" y="10928"/>
                  </a:lnTo>
                  <a:lnTo>
                    <a:pt x="33894" y="11257"/>
                  </a:lnTo>
                  <a:lnTo>
                    <a:pt x="34099" y="11585"/>
                  </a:lnTo>
                  <a:lnTo>
                    <a:pt x="34318" y="11914"/>
                  </a:lnTo>
                  <a:lnTo>
                    <a:pt x="34510" y="12256"/>
                  </a:lnTo>
                  <a:lnTo>
                    <a:pt x="34702" y="12599"/>
                  </a:lnTo>
                  <a:lnTo>
                    <a:pt x="34894" y="12955"/>
                  </a:lnTo>
                  <a:lnTo>
                    <a:pt x="35072" y="13297"/>
                  </a:lnTo>
                  <a:lnTo>
                    <a:pt x="35236" y="13667"/>
                  </a:lnTo>
                  <a:lnTo>
                    <a:pt x="35400" y="14023"/>
                  </a:lnTo>
                  <a:lnTo>
                    <a:pt x="35551" y="14393"/>
                  </a:lnTo>
                  <a:lnTo>
                    <a:pt x="35688" y="14763"/>
                  </a:lnTo>
                  <a:lnTo>
                    <a:pt x="35825" y="15146"/>
                  </a:lnTo>
                  <a:lnTo>
                    <a:pt x="35948" y="15529"/>
                  </a:lnTo>
                  <a:lnTo>
                    <a:pt x="36058" y="15913"/>
                  </a:lnTo>
                  <a:lnTo>
                    <a:pt x="36167" y="16296"/>
                  </a:lnTo>
                  <a:lnTo>
                    <a:pt x="36263" y="16693"/>
                  </a:lnTo>
                  <a:lnTo>
                    <a:pt x="36345" y="17091"/>
                  </a:lnTo>
                  <a:lnTo>
                    <a:pt x="36427" y="17488"/>
                  </a:lnTo>
                  <a:lnTo>
                    <a:pt x="36482" y="17885"/>
                  </a:lnTo>
                  <a:lnTo>
                    <a:pt x="36551" y="18296"/>
                  </a:lnTo>
                  <a:lnTo>
                    <a:pt x="36592" y="18706"/>
                  </a:lnTo>
                  <a:lnTo>
                    <a:pt x="36633" y="19117"/>
                  </a:lnTo>
                  <a:lnTo>
                    <a:pt x="36660" y="19528"/>
                  </a:lnTo>
                  <a:lnTo>
                    <a:pt x="36674" y="19953"/>
                  </a:lnTo>
                  <a:lnTo>
                    <a:pt x="36674" y="20364"/>
                  </a:lnTo>
                  <a:lnTo>
                    <a:pt x="36674" y="20788"/>
                  </a:lnTo>
                  <a:lnTo>
                    <a:pt x="36660" y="21199"/>
                  </a:lnTo>
                  <a:lnTo>
                    <a:pt x="36633" y="21623"/>
                  </a:lnTo>
                  <a:lnTo>
                    <a:pt x="36592" y="22034"/>
                  </a:lnTo>
                  <a:lnTo>
                    <a:pt x="36551" y="22445"/>
                  </a:lnTo>
                  <a:lnTo>
                    <a:pt x="36482" y="22842"/>
                  </a:lnTo>
                  <a:lnTo>
                    <a:pt x="36427" y="23253"/>
                  </a:lnTo>
                  <a:lnTo>
                    <a:pt x="36345" y="23650"/>
                  </a:lnTo>
                  <a:lnTo>
                    <a:pt x="36263" y="24047"/>
                  </a:lnTo>
                  <a:lnTo>
                    <a:pt x="36167" y="24431"/>
                  </a:lnTo>
                  <a:lnTo>
                    <a:pt x="36058" y="24828"/>
                  </a:lnTo>
                  <a:lnTo>
                    <a:pt x="35948" y="25211"/>
                  </a:lnTo>
                  <a:lnTo>
                    <a:pt x="35825" y="25595"/>
                  </a:lnTo>
                  <a:lnTo>
                    <a:pt x="35688" y="25964"/>
                  </a:lnTo>
                  <a:lnTo>
                    <a:pt x="35551" y="26334"/>
                  </a:lnTo>
                  <a:lnTo>
                    <a:pt x="35400" y="26704"/>
                  </a:lnTo>
                  <a:lnTo>
                    <a:pt x="35236" y="27074"/>
                  </a:lnTo>
                  <a:lnTo>
                    <a:pt x="35072" y="27430"/>
                  </a:lnTo>
                  <a:lnTo>
                    <a:pt x="34894" y="27786"/>
                  </a:lnTo>
                  <a:lnTo>
                    <a:pt x="34702" y="28128"/>
                  </a:lnTo>
                  <a:lnTo>
                    <a:pt x="34510" y="28471"/>
                  </a:lnTo>
                  <a:lnTo>
                    <a:pt x="34318" y="28813"/>
                  </a:lnTo>
                  <a:lnTo>
                    <a:pt x="34099" y="29142"/>
                  </a:lnTo>
                  <a:lnTo>
                    <a:pt x="33894" y="29470"/>
                  </a:lnTo>
                  <a:lnTo>
                    <a:pt x="33661" y="29799"/>
                  </a:lnTo>
                  <a:lnTo>
                    <a:pt x="33428" y="30114"/>
                  </a:lnTo>
                  <a:lnTo>
                    <a:pt x="33195" y="30429"/>
                  </a:lnTo>
                  <a:lnTo>
                    <a:pt x="32949" y="30730"/>
                  </a:lnTo>
                  <a:lnTo>
                    <a:pt x="32702" y="31031"/>
                  </a:lnTo>
                  <a:lnTo>
                    <a:pt x="32442" y="31319"/>
                  </a:lnTo>
                  <a:lnTo>
                    <a:pt x="32168" y="31607"/>
                  </a:lnTo>
                  <a:lnTo>
                    <a:pt x="31894" y="31880"/>
                  </a:lnTo>
                  <a:lnTo>
                    <a:pt x="31621" y="32154"/>
                  </a:lnTo>
                  <a:lnTo>
                    <a:pt x="31333" y="32428"/>
                  </a:lnTo>
                  <a:lnTo>
                    <a:pt x="31032" y="32688"/>
                  </a:lnTo>
                  <a:lnTo>
                    <a:pt x="30744" y="32935"/>
                  </a:lnTo>
                  <a:lnTo>
                    <a:pt x="30429" y="33181"/>
                  </a:lnTo>
                  <a:lnTo>
                    <a:pt x="30128" y="33428"/>
                  </a:lnTo>
                  <a:lnTo>
                    <a:pt x="29813" y="33661"/>
                  </a:lnTo>
                  <a:lnTo>
                    <a:pt x="29484" y="33880"/>
                  </a:lnTo>
                  <a:lnTo>
                    <a:pt x="29156" y="34099"/>
                  </a:lnTo>
                  <a:lnTo>
                    <a:pt x="28827" y="34304"/>
                  </a:lnTo>
                  <a:lnTo>
                    <a:pt x="28485" y="34510"/>
                  </a:lnTo>
                  <a:lnTo>
                    <a:pt x="28142" y="34701"/>
                  </a:lnTo>
                  <a:lnTo>
                    <a:pt x="27786" y="34879"/>
                  </a:lnTo>
                  <a:lnTo>
                    <a:pt x="27430" y="35057"/>
                  </a:lnTo>
                  <a:lnTo>
                    <a:pt x="27074" y="35222"/>
                  </a:lnTo>
                  <a:lnTo>
                    <a:pt x="26718" y="35386"/>
                  </a:lnTo>
                  <a:lnTo>
                    <a:pt x="26348" y="35537"/>
                  </a:lnTo>
                  <a:lnTo>
                    <a:pt x="25979" y="35674"/>
                  </a:lnTo>
                  <a:lnTo>
                    <a:pt x="25595" y="35811"/>
                  </a:lnTo>
                  <a:lnTo>
                    <a:pt x="25212" y="35934"/>
                  </a:lnTo>
                  <a:lnTo>
                    <a:pt x="24828" y="36043"/>
                  </a:lnTo>
                  <a:lnTo>
                    <a:pt x="24445" y="36153"/>
                  </a:lnTo>
                  <a:lnTo>
                    <a:pt x="24048" y="36249"/>
                  </a:lnTo>
                  <a:lnTo>
                    <a:pt x="23651" y="36331"/>
                  </a:lnTo>
                  <a:lnTo>
                    <a:pt x="23253" y="36413"/>
                  </a:lnTo>
                  <a:lnTo>
                    <a:pt x="22856" y="36482"/>
                  </a:lnTo>
                  <a:lnTo>
                    <a:pt x="22445" y="36536"/>
                  </a:lnTo>
                  <a:lnTo>
                    <a:pt x="22035" y="36578"/>
                  </a:lnTo>
                  <a:lnTo>
                    <a:pt x="21624" y="36619"/>
                  </a:lnTo>
                  <a:lnTo>
                    <a:pt x="21213" y="36646"/>
                  </a:lnTo>
                  <a:lnTo>
                    <a:pt x="20788" y="36660"/>
                  </a:lnTo>
                  <a:lnTo>
                    <a:pt x="19953" y="36660"/>
                  </a:lnTo>
                  <a:lnTo>
                    <a:pt x="19529" y="36646"/>
                  </a:lnTo>
                  <a:lnTo>
                    <a:pt x="19118" y="36619"/>
                  </a:lnTo>
                  <a:lnTo>
                    <a:pt x="18707" y="36578"/>
                  </a:lnTo>
                  <a:lnTo>
                    <a:pt x="18296" y="36536"/>
                  </a:lnTo>
                  <a:lnTo>
                    <a:pt x="17899" y="36482"/>
                  </a:lnTo>
                  <a:lnTo>
                    <a:pt x="17488" y="36413"/>
                  </a:lnTo>
                  <a:lnTo>
                    <a:pt x="17091" y="36331"/>
                  </a:lnTo>
                  <a:lnTo>
                    <a:pt x="16694" y="36249"/>
                  </a:lnTo>
                  <a:lnTo>
                    <a:pt x="16297" y="36153"/>
                  </a:lnTo>
                  <a:lnTo>
                    <a:pt x="15913" y="36043"/>
                  </a:lnTo>
                  <a:lnTo>
                    <a:pt x="15530" y="35934"/>
                  </a:lnTo>
                  <a:lnTo>
                    <a:pt x="15146" y="35811"/>
                  </a:lnTo>
                  <a:lnTo>
                    <a:pt x="14777" y="35674"/>
                  </a:lnTo>
                  <a:lnTo>
                    <a:pt x="14407" y="35537"/>
                  </a:lnTo>
                  <a:lnTo>
                    <a:pt x="14037" y="35386"/>
                  </a:lnTo>
                  <a:lnTo>
                    <a:pt x="13667" y="35222"/>
                  </a:lnTo>
                  <a:lnTo>
                    <a:pt x="13311" y="35057"/>
                  </a:lnTo>
                  <a:lnTo>
                    <a:pt x="12955" y="34879"/>
                  </a:lnTo>
                  <a:lnTo>
                    <a:pt x="12613" y="34701"/>
                  </a:lnTo>
                  <a:lnTo>
                    <a:pt x="12271" y="34510"/>
                  </a:lnTo>
                  <a:lnTo>
                    <a:pt x="11928" y="34304"/>
                  </a:lnTo>
                  <a:lnTo>
                    <a:pt x="11586" y="34099"/>
                  </a:lnTo>
                  <a:lnTo>
                    <a:pt x="11271" y="33880"/>
                  </a:lnTo>
                  <a:lnTo>
                    <a:pt x="10942" y="33661"/>
                  </a:lnTo>
                  <a:lnTo>
                    <a:pt x="10627" y="33428"/>
                  </a:lnTo>
                  <a:lnTo>
                    <a:pt x="10312" y="33181"/>
                  </a:lnTo>
                  <a:lnTo>
                    <a:pt x="10011" y="32935"/>
                  </a:lnTo>
                  <a:lnTo>
                    <a:pt x="9710" y="32688"/>
                  </a:lnTo>
                  <a:lnTo>
                    <a:pt x="9422" y="32428"/>
                  </a:lnTo>
                  <a:lnTo>
                    <a:pt x="9135" y="32154"/>
                  </a:lnTo>
                  <a:lnTo>
                    <a:pt x="8847" y="31880"/>
                  </a:lnTo>
                  <a:lnTo>
                    <a:pt x="8573" y="31607"/>
                  </a:lnTo>
                  <a:lnTo>
                    <a:pt x="8313" y="31319"/>
                  </a:lnTo>
                  <a:lnTo>
                    <a:pt x="8053" y="31031"/>
                  </a:lnTo>
                  <a:lnTo>
                    <a:pt x="7793" y="30730"/>
                  </a:lnTo>
                  <a:lnTo>
                    <a:pt x="7560" y="30429"/>
                  </a:lnTo>
                  <a:lnTo>
                    <a:pt x="7313" y="30114"/>
                  </a:lnTo>
                  <a:lnTo>
                    <a:pt x="7081" y="29799"/>
                  </a:lnTo>
                  <a:lnTo>
                    <a:pt x="6861" y="29470"/>
                  </a:lnTo>
                  <a:lnTo>
                    <a:pt x="6642" y="29142"/>
                  </a:lnTo>
                  <a:lnTo>
                    <a:pt x="6437" y="28813"/>
                  </a:lnTo>
                  <a:lnTo>
                    <a:pt x="6231" y="28471"/>
                  </a:lnTo>
                  <a:lnTo>
                    <a:pt x="6040" y="28128"/>
                  </a:lnTo>
                  <a:lnTo>
                    <a:pt x="5862" y="27786"/>
                  </a:lnTo>
                  <a:lnTo>
                    <a:pt x="5684" y="27430"/>
                  </a:lnTo>
                  <a:lnTo>
                    <a:pt x="5519" y="27074"/>
                  </a:lnTo>
                  <a:lnTo>
                    <a:pt x="5355" y="26704"/>
                  </a:lnTo>
                  <a:lnTo>
                    <a:pt x="5204" y="26334"/>
                  </a:lnTo>
                  <a:lnTo>
                    <a:pt x="5067" y="25964"/>
                  </a:lnTo>
                  <a:lnTo>
                    <a:pt x="4931" y="25595"/>
                  </a:lnTo>
                  <a:lnTo>
                    <a:pt x="4807" y="25211"/>
                  </a:lnTo>
                  <a:lnTo>
                    <a:pt x="4698" y="24828"/>
                  </a:lnTo>
                  <a:lnTo>
                    <a:pt x="4588" y="24431"/>
                  </a:lnTo>
                  <a:lnTo>
                    <a:pt x="4492" y="24047"/>
                  </a:lnTo>
                  <a:lnTo>
                    <a:pt x="4410" y="23650"/>
                  </a:lnTo>
                  <a:lnTo>
                    <a:pt x="4328" y="23253"/>
                  </a:lnTo>
                  <a:lnTo>
                    <a:pt x="4260" y="22842"/>
                  </a:lnTo>
                  <a:lnTo>
                    <a:pt x="4205" y="22445"/>
                  </a:lnTo>
                  <a:lnTo>
                    <a:pt x="4164" y="22034"/>
                  </a:lnTo>
                  <a:lnTo>
                    <a:pt x="4123" y="21623"/>
                  </a:lnTo>
                  <a:lnTo>
                    <a:pt x="4095" y="21199"/>
                  </a:lnTo>
                  <a:lnTo>
                    <a:pt x="4081" y="20788"/>
                  </a:lnTo>
                  <a:lnTo>
                    <a:pt x="4081" y="20364"/>
                  </a:lnTo>
                  <a:lnTo>
                    <a:pt x="4081" y="19953"/>
                  </a:lnTo>
                  <a:lnTo>
                    <a:pt x="4095" y="19528"/>
                  </a:lnTo>
                  <a:lnTo>
                    <a:pt x="4123" y="19117"/>
                  </a:lnTo>
                  <a:lnTo>
                    <a:pt x="4164" y="18706"/>
                  </a:lnTo>
                  <a:lnTo>
                    <a:pt x="4205" y="18296"/>
                  </a:lnTo>
                  <a:lnTo>
                    <a:pt x="4260" y="17885"/>
                  </a:lnTo>
                  <a:lnTo>
                    <a:pt x="4328" y="17488"/>
                  </a:lnTo>
                  <a:lnTo>
                    <a:pt x="4410" y="17091"/>
                  </a:lnTo>
                  <a:lnTo>
                    <a:pt x="4492" y="16693"/>
                  </a:lnTo>
                  <a:lnTo>
                    <a:pt x="4588" y="16296"/>
                  </a:lnTo>
                  <a:lnTo>
                    <a:pt x="4698" y="15913"/>
                  </a:lnTo>
                  <a:lnTo>
                    <a:pt x="4807" y="15529"/>
                  </a:lnTo>
                  <a:lnTo>
                    <a:pt x="4931" y="15146"/>
                  </a:lnTo>
                  <a:lnTo>
                    <a:pt x="5067" y="14763"/>
                  </a:lnTo>
                  <a:lnTo>
                    <a:pt x="5204" y="14393"/>
                  </a:lnTo>
                  <a:lnTo>
                    <a:pt x="5355" y="14023"/>
                  </a:lnTo>
                  <a:lnTo>
                    <a:pt x="5519" y="13667"/>
                  </a:lnTo>
                  <a:lnTo>
                    <a:pt x="5684" y="13297"/>
                  </a:lnTo>
                  <a:lnTo>
                    <a:pt x="5862" y="12955"/>
                  </a:lnTo>
                  <a:lnTo>
                    <a:pt x="6040" y="12599"/>
                  </a:lnTo>
                  <a:lnTo>
                    <a:pt x="6231" y="12256"/>
                  </a:lnTo>
                  <a:lnTo>
                    <a:pt x="6437" y="11914"/>
                  </a:lnTo>
                  <a:lnTo>
                    <a:pt x="6642" y="11585"/>
                  </a:lnTo>
                  <a:lnTo>
                    <a:pt x="6861" y="11257"/>
                  </a:lnTo>
                  <a:lnTo>
                    <a:pt x="7081" y="10928"/>
                  </a:lnTo>
                  <a:lnTo>
                    <a:pt x="7313" y="10613"/>
                  </a:lnTo>
                  <a:lnTo>
                    <a:pt x="7560" y="10312"/>
                  </a:lnTo>
                  <a:lnTo>
                    <a:pt x="7793" y="9997"/>
                  </a:lnTo>
                  <a:lnTo>
                    <a:pt x="8053" y="9696"/>
                  </a:lnTo>
                  <a:lnTo>
                    <a:pt x="8313" y="9408"/>
                  </a:lnTo>
                  <a:lnTo>
                    <a:pt x="8573" y="9120"/>
                  </a:lnTo>
                  <a:lnTo>
                    <a:pt x="8847" y="8847"/>
                  </a:lnTo>
                  <a:lnTo>
                    <a:pt x="9135" y="8573"/>
                  </a:lnTo>
                  <a:lnTo>
                    <a:pt x="9422" y="8299"/>
                  </a:lnTo>
                  <a:lnTo>
                    <a:pt x="9710" y="8039"/>
                  </a:lnTo>
                  <a:lnTo>
                    <a:pt x="10011" y="7792"/>
                  </a:lnTo>
                  <a:lnTo>
                    <a:pt x="10312" y="7546"/>
                  </a:lnTo>
                  <a:lnTo>
                    <a:pt x="10627" y="7299"/>
                  </a:lnTo>
                  <a:lnTo>
                    <a:pt x="10942" y="7080"/>
                  </a:lnTo>
                  <a:lnTo>
                    <a:pt x="11271" y="6847"/>
                  </a:lnTo>
                  <a:lnTo>
                    <a:pt x="11586" y="6628"/>
                  </a:lnTo>
                  <a:lnTo>
                    <a:pt x="11928" y="6423"/>
                  </a:lnTo>
                  <a:lnTo>
                    <a:pt x="12271" y="6231"/>
                  </a:lnTo>
                  <a:lnTo>
                    <a:pt x="12613" y="6039"/>
                  </a:lnTo>
                  <a:lnTo>
                    <a:pt x="12955" y="5848"/>
                  </a:lnTo>
                  <a:lnTo>
                    <a:pt x="13311" y="5670"/>
                  </a:lnTo>
                  <a:lnTo>
                    <a:pt x="13667" y="5505"/>
                  </a:lnTo>
                  <a:lnTo>
                    <a:pt x="14037" y="5341"/>
                  </a:lnTo>
                  <a:lnTo>
                    <a:pt x="14407" y="5190"/>
                  </a:lnTo>
                  <a:lnTo>
                    <a:pt x="14777" y="5053"/>
                  </a:lnTo>
                  <a:lnTo>
                    <a:pt x="15146" y="4916"/>
                  </a:lnTo>
                  <a:lnTo>
                    <a:pt x="15530" y="4793"/>
                  </a:lnTo>
                  <a:lnTo>
                    <a:pt x="15913" y="4684"/>
                  </a:lnTo>
                  <a:lnTo>
                    <a:pt x="16297" y="4574"/>
                  </a:lnTo>
                  <a:lnTo>
                    <a:pt x="16694" y="4478"/>
                  </a:lnTo>
                  <a:lnTo>
                    <a:pt x="17091" y="4396"/>
                  </a:lnTo>
                  <a:lnTo>
                    <a:pt x="17488" y="4314"/>
                  </a:lnTo>
                  <a:lnTo>
                    <a:pt x="17899" y="4245"/>
                  </a:lnTo>
                  <a:lnTo>
                    <a:pt x="18296" y="4191"/>
                  </a:lnTo>
                  <a:lnTo>
                    <a:pt x="18707" y="4149"/>
                  </a:lnTo>
                  <a:lnTo>
                    <a:pt x="19118" y="4108"/>
                  </a:lnTo>
                  <a:lnTo>
                    <a:pt x="19529" y="4081"/>
                  </a:lnTo>
                  <a:lnTo>
                    <a:pt x="19953" y="4067"/>
                  </a:lnTo>
                  <a:close/>
                  <a:moveTo>
                    <a:pt x="19844" y="0"/>
                  </a:moveTo>
                  <a:lnTo>
                    <a:pt x="19323" y="27"/>
                  </a:lnTo>
                  <a:lnTo>
                    <a:pt x="18803" y="55"/>
                  </a:lnTo>
                  <a:lnTo>
                    <a:pt x="18296" y="96"/>
                  </a:lnTo>
                  <a:lnTo>
                    <a:pt x="17789" y="164"/>
                  </a:lnTo>
                  <a:lnTo>
                    <a:pt x="17269" y="233"/>
                  </a:lnTo>
                  <a:lnTo>
                    <a:pt x="16776" y="315"/>
                  </a:lnTo>
                  <a:lnTo>
                    <a:pt x="16269" y="411"/>
                  </a:lnTo>
                  <a:lnTo>
                    <a:pt x="15776" y="520"/>
                  </a:lnTo>
                  <a:lnTo>
                    <a:pt x="15283" y="644"/>
                  </a:lnTo>
                  <a:lnTo>
                    <a:pt x="14804" y="767"/>
                  </a:lnTo>
                  <a:lnTo>
                    <a:pt x="14325" y="918"/>
                  </a:lnTo>
                  <a:lnTo>
                    <a:pt x="13845" y="1068"/>
                  </a:lnTo>
                  <a:lnTo>
                    <a:pt x="13380" y="1233"/>
                  </a:lnTo>
                  <a:lnTo>
                    <a:pt x="12914" y="1411"/>
                  </a:lnTo>
                  <a:lnTo>
                    <a:pt x="12449" y="1602"/>
                  </a:lnTo>
                  <a:lnTo>
                    <a:pt x="11997" y="1794"/>
                  </a:lnTo>
                  <a:lnTo>
                    <a:pt x="11545" y="2013"/>
                  </a:lnTo>
                  <a:lnTo>
                    <a:pt x="11107" y="2232"/>
                  </a:lnTo>
                  <a:lnTo>
                    <a:pt x="10668" y="2465"/>
                  </a:lnTo>
                  <a:lnTo>
                    <a:pt x="10244" y="2698"/>
                  </a:lnTo>
                  <a:lnTo>
                    <a:pt x="9819" y="2944"/>
                  </a:lnTo>
                  <a:lnTo>
                    <a:pt x="9409" y="3205"/>
                  </a:lnTo>
                  <a:lnTo>
                    <a:pt x="8998" y="3478"/>
                  </a:lnTo>
                  <a:lnTo>
                    <a:pt x="8587" y="3766"/>
                  </a:lnTo>
                  <a:lnTo>
                    <a:pt x="8190" y="4054"/>
                  </a:lnTo>
                  <a:lnTo>
                    <a:pt x="7806" y="4341"/>
                  </a:lnTo>
                  <a:lnTo>
                    <a:pt x="7423" y="4656"/>
                  </a:lnTo>
                  <a:lnTo>
                    <a:pt x="7053" y="4971"/>
                  </a:lnTo>
                  <a:lnTo>
                    <a:pt x="6683" y="5300"/>
                  </a:lnTo>
                  <a:lnTo>
                    <a:pt x="6327" y="5628"/>
                  </a:lnTo>
                  <a:lnTo>
                    <a:pt x="5985" y="5971"/>
                  </a:lnTo>
                  <a:lnTo>
                    <a:pt x="5643" y="6327"/>
                  </a:lnTo>
                  <a:lnTo>
                    <a:pt x="5300" y="6683"/>
                  </a:lnTo>
                  <a:lnTo>
                    <a:pt x="4985" y="7039"/>
                  </a:lnTo>
                  <a:lnTo>
                    <a:pt x="4657" y="7422"/>
                  </a:lnTo>
                  <a:lnTo>
                    <a:pt x="4355" y="7792"/>
                  </a:lnTo>
                  <a:lnTo>
                    <a:pt x="4054" y="8189"/>
                  </a:lnTo>
                  <a:lnTo>
                    <a:pt x="3767" y="8586"/>
                  </a:lnTo>
                  <a:lnTo>
                    <a:pt x="3493" y="8984"/>
                  </a:lnTo>
                  <a:lnTo>
                    <a:pt x="3219" y="9394"/>
                  </a:lnTo>
                  <a:lnTo>
                    <a:pt x="2959" y="9819"/>
                  </a:lnTo>
                  <a:lnTo>
                    <a:pt x="2712" y="10230"/>
                  </a:lnTo>
                  <a:lnTo>
                    <a:pt x="2466" y="10668"/>
                  </a:lnTo>
                  <a:lnTo>
                    <a:pt x="2233" y="11106"/>
                  </a:lnTo>
                  <a:lnTo>
                    <a:pt x="2014" y="11544"/>
                  </a:lnTo>
                  <a:lnTo>
                    <a:pt x="1808" y="11996"/>
                  </a:lnTo>
                  <a:lnTo>
                    <a:pt x="1617" y="12448"/>
                  </a:lnTo>
                  <a:lnTo>
                    <a:pt x="1425" y="12900"/>
                  </a:lnTo>
                  <a:lnTo>
                    <a:pt x="1247" y="13366"/>
                  </a:lnTo>
                  <a:lnTo>
                    <a:pt x="1082" y="13845"/>
                  </a:lnTo>
                  <a:lnTo>
                    <a:pt x="918" y="14311"/>
                  </a:lnTo>
                  <a:lnTo>
                    <a:pt x="781" y="14804"/>
                  </a:lnTo>
                  <a:lnTo>
                    <a:pt x="644" y="15283"/>
                  </a:lnTo>
                  <a:lnTo>
                    <a:pt x="535" y="15776"/>
                  </a:lnTo>
                  <a:lnTo>
                    <a:pt x="425" y="16269"/>
                  </a:lnTo>
                  <a:lnTo>
                    <a:pt x="329" y="16762"/>
                  </a:lnTo>
                  <a:lnTo>
                    <a:pt x="247" y="17269"/>
                  </a:lnTo>
                  <a:lnTo>
                    <a:pt x="165" y="17775"/>
                  </a:lnTo>
                  <a:lnTo>
                    <a:pt x="110" y="18282"/>
                  </a:lnTo>
                  <a:lnTo>
                    <a:pt x="69" y="18802"/>
                  </a:lnTo>
                  <a:lnTo>
                    <a:pt x="28" y="19323"/>
                  </a:lnTo>
                  <a:lnTo>
                    <a:pt x="14" y="19843"/>
                  </a:lnTo>
                  <a:lnTo>
                    <a:pt x="1" y="20364"/>
                  </a:lnTo>
                  <a:lnTo>
                    <a:pt x="14" y="20898"/>
                  </a:lnTo>
                  <a:lnTo>
                    <a:pt x="28" y="21418"/>
                  </a:lnTo>
                  <a:lnTo>
                    <a:pt x="69" y="21925"/>
                  </a:lnTo>
                  <a:lnTo>
                    <a:pt x="110" y="22445"/>
                  </a:lnTo>
                  <a:lnTo>
                    <a:pt x="165" y="22952"/>
                  </a:lnTo>
                  <a:lnTo>
                    <a:pt x="247" y="23458"/>
                  </a:lnTo>
                  <a:lnTo>
                    <a:pt x="329" y="23965"/>
                  </a:lnTo>
                  <a:lnTo>
                    <a:pt x="425" y="24472"/>
                  </a:lnTo>
                  <a:lnTo>
                    <a:pt x="535" y="24965"/>
                  </a:lnTo>
                  <a:lnTo>
                    <a:pt x="644" y="25444"/>
                  </a:lnTo>
                  <a:lnTo>
                    <a:pt x="781" y="25937"/>
                  </a:lnTo>
                  <a:lnTo>
                    <a:pt x="918" y="26416"/>
                  </a:lnTo>
                  <a:lnTo>
                    <a:pt x="1082" y="26896"/>
                  </a:lnTo>
                  <a:lnTo>
                    <a:pt x="1247" y="27361"/>
                  </a:lnTo>
                  <a:lnTo>
                    <a:pt x="1425" y="27827"/>
                  </a:lnTo>
                  <a:lnTo>
                    <a:pt x="1617" y="28279"/>
                  </a:lnTo>
                  <a:lnTo>
                    <a:pt x="1808" y="28744"/>
                  </a:lnTo>
                  <a:lnTo>
                    <a:pt x="2014" y="29183"/>
                  </a:lnTo>
                  <a:lnTo>
                    <a:pt x="2233" y="29635"/>
                  </a:lnTo>
                  <a:lnTo>
                    <a:pt x="2466" y="30059"/>
                  </a:lnTo>
                  <a:lnTo>
                    <a:pt x="2712" y="30497"/>
                  </a:lnTo>
                  <a:lnTo>
                    <a:pt x="2959" y="30922"/>
                  </a:lnTo>
                  <a:lnTo>
                    <a:pt x="3219" y="31333"/>
                  </a:lnTo>
                  <a:lnTo>
                    <a:pt x="3493" y="31743"/>
                  </a:lnTo>
                  <a:lnTo>
                    <a:pt x="3767" y="32141"/>
                  </a:lnTo>
                  <a:lnTo>
                    <a:pt x="4054" y="32538"/>
                  </a:lnTo>
                  <a:lnTo>
                    <a:pt x="4355" y="32935"/>
                  </a:lnTo>
                  <a:lnTo>
                    <a:pt x="4657" y="33318"/>
                  </a:lnTo>
                  <a:lnTo>
                    <a:pt x="4985" y="33688"/>
                  </a:lnTo>
                  <a:lnTo>
                    <a:pt x="5300" y="34058"/>
                  </a:lnTo>
                  <a:lnTo>
                    <a:pt x="5643" y="34414"/>
                  </a:lnTo>
                  <a:lnTo>
                    <a:pt x="5985" y="34756"/>
                  </a:lnTo>
                  <a:lnTo>
                    <a:pt x="6327" y="35099"/>
                  </a:lnTo>
                  <a:lnTo>
                    <a:pt x="6683" y="35441"/>
                  </a:lnTo>
                  <a:lnTo>
                    <a:pt x="7053" y="35756"/>
                  </a:lnTo>
                  <a:lnTo>
                    <a:pt x="7423" y="36071"/>
                  </a:lnTo>
                  <a:lnTo>
                    <a:pt x="7806" y="36386"/>
                  </a:lnTo>
                  <a:lnTo>
                    <a:pt x="8190" y="36687"/>
                  </a:lnTo>
                  <a:lnTo>
                    <a:pt x="8587" y="36975"/>
                  </a:lnTo>
                  <a:lnTo>
                    <a:pt x="8998" y="37249"/>
                  </a:lnTo>
                  <a:lnTo>
                    <a:pt x="9409" y="37522"/>
                  </a:lnTo>
                  <a:lnTo>
                    <a:pt x="9819" y="37783"/>
                  </a:lnTo>
                  <a:lnTo>
                    <a:pt x="10244" y="38029"/>
                  </a:lnTo>
                  <a:lnTo>
                    <a:pt x="10668" y="38276"/>
                  </a:lnTo>
                  <a:lnTo>
                    <a:pt x="11107" y="38495"/>
                  </a:lnTo>
                  <a:lnTo>
                    <a:pt x="11545" y="38728"/>
                  </a:lnTo>
                  <a:lnTo>
                    <a:pt x="11997" y="38933"/>
                  </a:lnTo>
                  <a:lnTo>
                    <a:pt x="12449" y="39125"/>
                  </a:lnTo>
                  <a:lnTo>
                    <a:pt x="12914" y="39316"/>
                  </a:lnTo>
                  <a:lnTo>
                    <a:pt x="13380" y="39494"/>
                  </a:lnTo>
                  <a:lnTo>
                    <a:pt x="13845" y="39659"/>
                  </a:lnTo>
                  <a:lnTo>
                    <a:pt x="14325" y="39809"/>
                  </a:lnTo>
                  <a:lnTo>
                    <a:pt x="14804" y="39960"/>
                  </a:lnTo>
                  <a:lnTo>
                    <a:pt x="15283" y="40097"/>
                  </a:lnTo>
                  <a:lnTo>
                    <a:pt x="15776" y="40207"/>
                  </a:lnTo>
                  <a:lnTo>
                    <a:pt x="16269" y="40316"/>
                  </a:lnTo>
                  <a:lnTo>
                    <a:pt x="16776" y="40412"/>
                  </a:lnTo>
                  <a:lnTo>
                    <a:pt x="17269" y="40494"/>
                  </a:lnTo>
                  <a:lnTo>
                    <a:pt x="17789" y="40563"/>
                  </a:lnTo>
                  <a:lnTo>
                    <a:pt x="18296" y="40631"/>
                  </a:lnTo>
                  <a:lnTo>
                    <a:pt x="18803" y="40672"/>
                  </a:lnTo>
                  <a:lnTo>
                    <a:pt x="19323" y="40713"/>
                  </a:lnTo>
                  <a:lnTo>
                    <a:pt x="19844" y="40727"/>
                  </a:lnTo>
                  <a:lnTo>
                    <a:pt x="20898" y="40727"/>
                  </a:lnTo>
                  <a:lnTo>
                    <a:pt x="21418" y="40713"/>
                  </a:lnTo>
                  <a:lnTo>
                    <a:pt x="21939" y="40672"/>
                  </a:lnTo>
                  <a:lnTo>
                    <a:pt x="22459" y="40631"/>
                  </a:lnTo>
                  <a:lnTo>
                    <a:pt x="22966" y="40563"/>
                  </a:lnTo>
                  <a:lnTo>
                    <a:pt x="23473" y="40494"/>
                  </a:lnTo>
                  <a:lnTo>
                    <a:pt x="23979" y="40412"/>
                  </a:lnTo>
                  <a:lnTo>
                    <a:pt x="24472" y="40316"/>
                  </a:lnTo>
                  <a:lnTo>
                    <a:pt x="24965" y="40207"/>
                  </a:lnTo>
                  <a:lnTo>
                    <a:pt x="25458" y="40097"/>
                  </a:lnTo>
                  <a:lnTo>
                    <a:pt x="25937" y="39960"/>
                  </a:lnTo>
                  <a:lnTo>
                    <a:pt x="26417" y="39809"/>
                  </a:lnTo>
                  <a:lnTo>
                    <a:pt x="26896" y="39659"/>
                  </a:lnTo>
                  <a:lnTo>
                    <a:pt x="27375" y="39494"/>
                  </a:lnTo>
                  <a:lnTo>
                    <a:pt x="27841" y="39316"/>
                  </a:lnTo>
                  <a:lnTo>
                    <a:pt x="28293" y="39125"/>
                  </a:lnTo>
                  <a:lnTo>
                    <a:pt x="28745" y="38933"/>
                  </a:lnTo>
                  <a:lnTo>
                    <a:pt x="29197" y="38728"/>
                  </a:lnTo>
                  <a:lnTo>
                    <a:pt x="29635" y="38495"/>
                  </a:lnTo>
                  <a:lnTo>
                    <a:pt x="30073" y="38276"/>
                  </a:lnTo>
                  <a:lnTo>
                    <a:pt x="30498" y="38029"/>
                  </a:lnTo>
                  <a:lnTo>
                    <a:pt x="30922" y="37783"/>
                  </a:lnTo>
                  <a:lnTo>
                    <a:pt x="31347" y="37522"/>
                  </a:lnTo>
                  <a:lnTo>
                    <a:pt x="31758" y="37249"/>
                  </a:lnTo>
                  <a:lnTo>
                    <a:pt x="32155" y="36975"/>
                  </a:lnTo>
                  <a:lnTo>
                    <a:pt x="32552" y="36687"/>
                  </a:lnTo>
                  <a:lnTo>
                    <a:pt x="32935" y="36386"/>
                  </a:lnTo>
                  <a:lnTo>
                    <a:pt x="33319" y="36071"/>
                  </a:lnTo>
                  <a:lnTo>
                    <a:pt x="33702" y="35756"/>
                  </a:lnTo>
                  <a:lnTo>
                    <a:pt x="34058" y="35441"/>
                  </a:lnTo>
                  <a:lnTo>
                    <a:pt x="34414" y="35099"/>
                  </a:lnTo>
                  <a:lnTo>
                    <a:pt x="34770" y="34756"/>
                  </a:lnTo>
                  <a:lnTo>
                    <a:pt x="35113" y="34414"/>
                  </a:lnTo>
                  <a:lnTo>
                    <a:pt x="35441" y="34058"/>
                  </a:lnTo>
                  <a:lnTo>
                    <a:pt x="35770" y="33688"/>
                  </a:lnTo>
                  <a:lnTo>
                    <a:pt x="36085" y="33318"/>
                  </a:lnTo>
                  <a:lnTo>
                    <a:pt x="36400" y="32935"/>
                  </a:lnTo>
                  <a:lnTo>
                    <a:pt x="36687" y="32538"/>
                  </a:lnTo>
                  <a:lnTo>
                    <a:pt x="36975" y="32141"/>
                  </a:lnTo>
                  <a:lnTo>
                    <a:pt x="37263" y="31743"/>
                  </a:lnTo>
                  <a:lnTo>
                    <a:pt x="37536" y="31333"/>
                  </a:lnTo>
                  <a:lnTo>
                    <a:pt x="37797" y="30922"/>
                  </a:lnTo>
                  <a:lnTo>
                    <a:pt x="38043" y="30497"/>
                  </a:lnTo>
                  <a:lnTo>
                    <a:pt x="38276" y="30059"/>
                  </a:lnTo>
                  <a:lnTo>
                    <a:pt x="38509" y="29635"/>
                  </a:lnTo>
                  <a:lnTo>
                    <a:pt x="38728" y="29183"/>
                  </a:lnTo>
                  <a:lnTo>
                    <a:pt x="38947" y="28744"/>
                  </a:lnTo>
                  <a:lnTo>
                    <a:pt x="39139" y="28279"/>
                  </a:lnTo>
                  <a:lnTo>
                    <a:pt x="39330" y="27827"/>
                  </a:lnTo>
                  <a:lnTo>
                    <a:pt x="39508" y="27361"/>
                  </a:lnTo>
                  <a:lnTo>
                    <a:pt x="39673" y="26896"/>
                  </a:lnTo>
                  <a:lnTo>
                    <a:pt x="39823" y="26416"/>
                  </a:lnTo>
                  <a:lnTo>
                    <a:pt x="39974" y="25937"/>
                  </a:lnTo>
                  <a:lnTo>
                    <a:pt x="40097" y="25444"/>
                  </a:lnTo>
                  <a:lnTo>
                    <a:pt x="40221" y="24965"/>
                  </a:lnTo>
                  <a:lnTo>
                    <a:pt x="40330" y="24472"/>
                  </a:lnTo>
                  <a:lnTo>
                    <a:pt x="40426" y="23965"/>
                  </a:lnTo>
                  <a:lnTo>
                    <a:pt x="40508" y="23458"/>
                  </a:lnTo>
                  <a:lnTo>
                    <a:pt x="40577" y="22952"/>
                  </a:lnTo>
                  <a:lnTo>
                    <a:pt x="40645" y="22445"/>
                  </a:lnTo>
                  <a:lnTo>
                    <a:pt x="40686" y="21925"/>
                  </a:lnTo>
                  <a:lnTo>
                    <a:pt x="40714" y="21418"/>
                  </a:lnTo>
                  <a:lnTo>
                    <a:pt x="40741" y="20898"/>
                  </a:lnTo>
                  <a:lnTo>
                    <a:pt x="40741" y="20364"/>
                  </a:lnTo>
                  <a:lnTo>
                    <a:pt x="40741" y="19843"/>
                  </a:lnTo>
                  <a:lnTo>
                    <a:pt x="40714" y="19323"/>
                  </a:lnTo>
                  <a:lnTo>
                    <a:pt x="40686" y="18802"/>
                  </a:lnTo>
                  <a:lnTo>
                    <a:pt x="40645" y="18282"/>
                  </a:lnTo>
                  <a:lnTo>
                    <a:pt x="40577" y="17775"/>
                  </a:lnTo>
                  <a:lnTo>
                    <a:pt x="40508" y="17269"/>
                  </a:lnTo>
                  <a:lnTo>
                    <a:pt x="40426" y="16762"/>
                  </a:lnTo>
                  <a:lnTo>
                    <a:pt x="40330" y="16269"/>
                  </a:lnTo>
                  <a:lnTo>
                    <a:pt x="40221" y="15776"/>
                  </a:lnTo>
                  <a:lnTo>
                    <a:pt x="40097" y="15283"/>
                  </a:lnTo>
                  <a:lnTo>
                    <a:pt x="39974" y="14804"/>
                  </a:lnTo>
                  <a:lnTo>
                    <a:pt x="39823" y="14311"/>
                  </a:lnTo>
                  <a:lnTo>
                    <a:pt x="39673" y="13845"/>
                  </a:lnTo>
                  <a:lnTo>
                    <a:pt x="39508" y="13366"/>
                  </a:lnTo>
                  <a:lnTo>
                    <a:pt x="39330" y="12900"/>
                  </a:lnTo>
                  <a:lnTo>
                    <a:pt x="39139" y="12448"/>
                  </a:lnTo>
                  <a:lnTo>
                    <a:pt x="38947" y="11996"/>
                  </a:lnTo>
                  <a:lnTo>
                    <a:pt x="38728" y="11544"/>
                  </a:lnTo>
                  <a:lnTo>
                    <a:pt x="38509" y="11106"/>
                  </a:lnTo>
                  <a:lnTo>
                    <a:pt x="38276" y="10668"/>
                  </a:lnTo>
                  <a:lnTo>
                    <a:pt x="38043" y="10230"/>
                  </a:lnTo>
                  <a:lnTo>
                    <a:pt x="37797" y="9819"/>
                  </a:lnTo>
                  <a:lnTo>
                    <a:pt x="37536" y="9394"/>
                  </a:lnTo>
                  <a:lnTo>
                    <a:pt x="37263" y="8984"/>
                  </a:lnTo>
                  <a:lnTo>
                    <a:pt x="36975" y="8586"/>
                  </a:lnTo>
                  <a:lnTo>
                    <a:pt x="36687" y="8189"/>
                  </a:lnTo>
                  <a:lnTo>
                    <a:pt x="36400" y="7792"/>
                  </a:lnTo>
                  <a:lnTo>
                    <a:pt x="36085" y="7422"/>
                  </a:lnTo>
                  <a:lnTo>
                    <a:pt x="35770" y="7039"/>
                  </a:lnTo>
                  <a:lnTo>
                    <a:pt x="35441" y="6683"/>
                  </a:lnTo>
                  <a:lnTo>
                    <a:pt x="35113" y="6327"/>
                  </a:lnTo>
                  <a:lnTo>
                    <a:pt x="34770" y="5971"/>
                  </a:lnTo>
                  <a:lnTo>
                    <a:pt x="34414" y="5628"/>
                  </a:lnTo>
                  <a:lnTo>
                    <a:pt x="34058" y="5300"/>
                  </a:lnTo>
                  <a:lnTo>
                    <a:pt x="33702" y="4971"/>
                  </a:lnTo>
                  <a:lnTo>
                    <a:pt x="33319" y="4656"/>
                  </a:lnTo>
                  <a:lnTo>
                    <a:pt x="32935" y="4341"/>
                  </a:lnTo>
                  <a:lnTo>
                    <a:pt x="32552" y="4054"/>
                  </a:lnTo>
                  <a:lnTo>
                    <a:pt x="32155" y="3766"/>
                  </a:lnTo>
                  <a:lnTo>
                    <a:pt x="31758" y="3478"/>
                  </a:lnTo>
                  <a:lnTo>
                    <a:pt x="31347" y="3205"/>
                  </a:lnTo>
                  <a:lnTo>
                    <a:pt x="30922" y="2944"/>
                  </a:lnTo>
                  <a:lnTo>
                    <a:pt x="30498" y="2698"/>
                  </a:lnTo>
                  <a:lnTo>
                    <a:pt x="30073" y="2465"/>
                  </a:lnTo>
                  <a:lnTo>
                    <a:pt x="29635" y="2232"/>
                  </a:lnTo>
                  <a:lnTo>
                    <a:pt x="29197" y="2013"/>
                  </a:lnTo>
                  <a:lnTo>
                    <a:pt x="28745" y="1794"/>
                  </a:lnTo>
                  <a:lnTo>
                    <a:pt x="28293" y="1602"/>
                  </a:lnTo>
                  <a:lnTo>
                    <a:pt x="27841" y="1411"/>
                  </a:lnTo>
                  <a:lnTo>
                    <a:pt x="27375" y="1233"/>
                  </a:lnTo>
                  <a:lnTo>
                    <a:pt x="26896" y="1068"/>
                  </a:lnTo>
                  <a:lnTo>
                    <a:pt x="26417" y="918"/>
                  </a:lnTo>
                  <a:lnTo>
                    <a:pt x="25937" y="767"/>
                  </a:lnTo>
                  <a:lnTo>
                    <a:pt x="25458" y="644"/>
                  </a:lnTo>
                  <a:lnTo>
                    <a:pt x="24965" y="520"/>
                  </a:lnTo>
                  <a:lnTo>
                    <a:pt x="24472" y="411"/>
                  </a:lnTo>
                  <a:lnTo>
                    <a:pt x="23979" y="315"/>
                  </a:lnTo>
                  <a:lnTo>
                    <a:pt x="23473" y="233"/>
                  </a:lnTo>
                  <a:lnTo>
                    <a:pt x="22966" y="164"/>
                  </a:lnTo>
                  <a:lnTo>
                    <a:pt x="22459" y="96"/>
                  </a:lnTo>
                  <a:lnTo>
                    <a:pt x="21939" y="55"/>
                  </a:lnTo>
                  <a:lnTo>
                    <a:pt x="21418" y="27"/>
                  </a:lnTo>
                  <a:lnTo>
                    <a:pt x="2089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6;p15">
              <a:extLst>
                <a:ext uri="{FF2B5EF4-FFF2-40B4-BE49-F238E27FC236}">
                  <a16:creationId xmlns:a16="http://schemas.microsoft.com/office/drawing/2014/main" id="{07094B3E-94AD-3D4A-8639-7B990D3A00EA}"/>
                </a:ext>
              </a:extLst>
            </p:cNvPr>
            <p:cNvSpPr/>
            <p:nvPr/>
          </p:nvSpPr>
          <p:spPr>
            <a:xfrm>
              <a:off x="1899475" y="2513750"/>
              <a:ext cx="270475" cy="342725"/>
            </a:xfrm>
            <a:custGeom>
              <a:avLst/>
              <a:gdLst/>
              <a:ahLst/>
              <a:cxnLst/>
              <a:rect l="l" t="t" r="r" b="b"/>
              <a:pathLst>
                <a:path w="10819" h="13709" extrusionOk="0">
                  <a:moveTo>
                    <a:pt x="5410" y="1"/>
                  </a:moveTo>
                  <a:lnTo>
                    <a:pt x="4971" y="15"/>
                  </a:lnTo>
                  <a:lnTo>
                    <a:pt x="4561" y="56"/>
                  </a:lnTo>
                  <a:lnTo>
                    <a:pt x="4150" y="124"/>
                  </a:lnTo>
                  <a:lnTo>
                    <a:pt x="3766" y="234"/>
                  </a:lnTo>
                  <a:lnTo>
                    <a:pt x="3383" y="357"/>
                  </a:lnTo>
                  <a:lnTo>
                    <a:pt x="3027" y="508"/>
                  </a:lnTo>
                  <a:lnTo>
                    <a:pt x="2684" y="699"/>
                  </a:lnTo>
                  <a:lnTo>
                    <a:pt x="2356" y="891"/>
                  </a:lnTo>
                  <a:lnTo>
                    <a:pt x="2054" y="1124"/>
                  </a:lnTo>
                  <a:lnTo>
                    <a:pt x="1767" y="1357"/>
                  </a:lnTo>
                  <a:lnTo>
                    <a:pt x="1493" y="1631"/>
                  </a:lnTo>
                  <a:lnTo>
                    <a:pt x="1247" y="1904"/>
                  </a:lnTo>
                  <a:lnTo>
                    <a:pt x="1014" y="2206"/>
                  </a:lnTo>
                  <a:lnTo>
                    <a:pt x="808" y="2507"/>
                  </a:lnTo>
                  <a:lnTo>
                    <a:pt x="617" y="2836"/>
                  </a:lnTo>
                  <a:lnTo>
                    <a:pt x="452" y="3178"/>
                  </a:lnTo>
                  <a:lnTo>
                    <a:pt x="315" y="3520"/>
                  </a:lnTo>
                  <a:lnTo>
                    <a:pt x="206" y="3876"/>
                  </a:lnTo>
                  <a:lnTo>
                    <a:pt x="110" y="4232"/>
                  </a:lnTo>
                  <a:lnTo>
                    <a:pt x="41" y="4602"/>
                  </a:lnTo>
                  <a:lnTo>
                    <a:pt x="0" y="4972"/>
                  </a:lnTo>
                  <a:lnTo>
                    <a:pt x="0" y="5355"/>
                  </a:lnTo>
                  <a:lnTo>
                    <a:pt x="14" y="5725"/>
                  </a:lnTo>
                  <a:lnTo>
                    <a:pt x="55" y="6109"/>
                  </a:lnTo>
                  <a:lnTo>
                    <a:pt x="124" y="6492"/>
                  </a:lnTo>
                  <a:lnTo>
                    <a:pt x="233" y="6862"/>
                  </a:lnTo>
                  <a:lnTo>
                    <a:pt x="356" y="7232"/>
                  </a:lnTo>
                  <a:lnTo>
                    <a:pt x="521" y="7601"/>
                  </a:lnTo>
                  <a:lnTo>
                    <a:pt x="726" y="7971"/>
                  </a:lnTo>
                  <a:lnTo>
                    <a:pt x="945" y="8327"/>
                  </a:lnTo>
                  <a:lnTo>
                    <a:pt x="1082" y="8491"/>
                  </a:lnTo>
                  <a:lnTo>
                    <a:pt x="1205" y="8669"/>
                  </a:lnTo>
                  <a:lnTo>
                    <a:pt x="1356" y="8834"/>
                  </a:lnTo>
                  <a:lnTo>
                    <a:pt x="1507" y="8998"/>
                  </a:lnTo>
                  <a:lnTo>
                    <a:pt x="1767" y="9272"/>
                  </a:lnTo>
                  <a:lnTo>
                    <a:pt x="2000" y="9546"/>
                  </a:lnTo>
                  <a:lnTo>
                    <a:pt x="2219" y="9806"/>
                  </a:lnTo>
                  <a:lnTo>
                    <a:pt x="2424" y="10066"/>
                  </a:lnTo>
                  <a:lnTo>
                    <a:pt x="2602" y="10313"/>
                  </a:lnTo>
                  <a:lnTo>
                    <a:pt x="2753" y="10559"/>
                  </a:lnTo>
                  <a:lnTo>
                    <a:pt x="2904" y="10792"/>
                  </a:lnTo>
                  <a:lnTo>
                    <a:pt x="3027" y="11011"/>
                  </a:lnTo>
                  <a:lnTo>
                    <a:pt x="3136" y="11230"/>
                  </a:lnTo>
                  <a:lnTo>
                    <a:pt x="3232" y="11436"/>
                  </a:lnTo>
                  <a:lnTo>
                    <a:pt x="3314" y="11627"/>
                  </a:lnTo>
                  <a:lnTo>
                    <a:pt x="3383" y="11819"/>
                  </a:lnTo>
                  <a:lnTo>
                    <a:pt x="3438" y="11997"/>
                  </a:lnTo>
                  <a:lnTo>
                    <a:pt x="3492" y="12175"/>
                  </a:lnTo>
                  <a:lnTo>
                    <a:pt x="3547" y="12490"/>
                  </a:lnTo>
                  <a:lnTo>
                    <a:pt x="3575" y="12764"/>
                  </a:lnTo>
                  <a:lnTo>
                    <a:pt x="3588" y="13011"/>
                  </a:lnTo>
                  <a:lnTo>
                    <a:pt x="3561" y="13230"/>
                  </a:lnTo>
                  <a:lnTo>
                    <a:pt x="3533" y="13394"/>
                  </a:lnTo>
                  <a:lnTo>
                    <a:pt x="3506" y="13531"/>
                  </a:lnTo>
                  <a:lnTo>
                    <a:pt x="3465" y="13627"/>
                  </a:lnTo>
                  <a:lnTo>
                    <a:pt x="3438" y="13709"/>
                  </a:lnTo>
                  <a:lnTo>
                    <a:pt x="7382" y="13709"/>
                  </a:lnTo>
                  <a:lnTo>
                    <a:pt x="7340" y="13627"/>
                  </a:lnTo>
                  <a:lnTo>
                    <a:pt x="7313" y="13531"/>
                  </a:lnTo>
                  <a:lnTo>
                    <a:pt x="7272" y="13394"/>
                  </a:lnTo>
                  <a:lnTo>
                    <a:pt x="7245" y="13230"/>
                  </a:lnTo>
                  <a:lnTo>
                    <a:pt x="7231" y="13011"/>
                  </a:lnTo>
                  <a:lnTo>
                    <a:pt x="7231" y="12764"/>
                  </a:lnTo>
                  <a:lnTo>
                    <a:pt x="7258" y="12490"/>
                  </a:lnTo>
                  <a:lnTo>
                    <a:pt x="7327" y="12175"/>
                  </a:lnTo>
                  <a:lnTo>
                    <a:pt x="7368" y="11997"/>
                  </a:lnTo>
                  <a:lnTo>
                    <a:pt x="7423" y="11819"/>
                  </a:lnTo>
                  <a:lnTo>
                    <a:pt x="7491" y="11627"/>
                  </a:lnTo>
                  <a:lnTo>
                    <a:pt x="7573" y="11436"/>
                  </a:lnTo>
                  <a:lnTo>
                    <a:pt x="7669" y="11230"/>
                  </a:lnTo>
                  <a:lnTo>
                    <a:pt x="7779" y="11011"/>
                  </a:lnTo>
                  <a:lnTo>
                    <a:pt x="7916" y="10792"/>
                  </a:lnTo>
                  <a:lnTo>
                    <a:pt x="8053" y="10559"/>
                  </a:lnTo>
                  <a:lnTo>
                    <a:pt x="8217" y="10313"/>
                  </a:lnTo>
                  <a:lnTo>
                    <a:pt x="8395" y="10066"/>
                  </a:lnTo>
                  <a:lnTo>
                    <a:pt x="8587" y="9806"/>
                  </a:lnTo>
                  <a:lnTo>
                    <a:pt x="8806" y="9546"/>
                  </a:lnTo>
                  <a:lnTo>
                    <a:pt x="9039" y="9272"/>
                  </a:lnTo>
                  <a:lnTo>
                    <a:pt x="9299" y="8998"/>
                  </a:lnTo>
                  <a:lnTo>
                    <a:pt x="9449" y="8834"/>
                  </a:lnTo>
                  <a:lnTo>
                    <a:pt x="9600" y="8669"/>
                  </a:lnTo>
                  <a:lnTo>
                    <a:pt x="9737" y="8491"/>
                  </a:lnTo>
                  <a:lnTo>
                    <a:pt x="9860" y="8327"/>
                  </a:lnTo>
                  <a:lnTo>
                    <a:pt x="10093" y="7971"/>
                  </a:lnTo>
                  <a:lnTo>
                    <a:pt x="10285" y="7601"/>
                  </a:lnTo>
                  <a:lnTo>
                    <a:pt x="10449" y="7232"/>
                  </a:lnTo>
                  <a:lnTo>
                    <a:pt x="10586" y="6862"/>
                  </a:lnTo>
                  <a:lnTo>
                    <a:pt x="10682" y="6492"/>
                  </a:lnTo>
                  <a:lnTo>
                    <a:pt x="10750" y="6109"/>
                  </a:lnTo>
                  <a:lnTo>
                    <a:pt x="10805" y="5725"/>
                  </a:lnTo>
                  <a:lnTo>
                    <a:pt x="10819" y="5355"/>
                  </a:lnTo>
                  <a:lnTo>
                    <a:pt x="10805" y="4972"/>
                  </a:lnTo>
                  <a:lnTo>
                    <a:pt x="10764" y="4602"/>
                  </a:lnTo>
                  <a:lnTo>
                    <a:pt x="10696" y="4232"/>
                  </a:lnTo>
                  <a:lnTo>
                    <a:pt x="10613" y="3876"/>
                  </a:lnTo>
                  <a:lnTo>
                    <a:pt x="10490" y="3520"/>
                  </a:lnTo>
                  <a:lnTo>
                    <a:pt x="10353" y="3178"/>
                  </a:lnTo>
                  <a:lnTo>
                    <a:pt x="10189" y="2836"/>
                  </a:lnTo>
                  <a:lnTo>
                    <a:pt x="9997" y="2507"/>
                  </a:lnTo>
                  <a:lnTo>
                    <a:pt x="9792" y="2206"/>
                  </a:lnTo>
                  <a:lnTo>
                    <a:pt x="9573" y="1904"/>
                  </a:lnTo>
                  <a:lnTo>
                    <a:pt x="9312" y="1631"/>
                  </a:lnTo>
                  <a:lnTo>
                    <a:pt x="9052" y="1357"/>
                  </a:lnTo>
                  <a:lnTo>
                    <a:pt x="8751" y="1124"/>
                  </a:lnTo>
                  <a:lnTo>
                    <a:pt x="8450" y="891"/>
                  </a:lnTo>
                  <a:lnTo>
                    <a:pt x="8121" y="699"/>
                  </a:lnTo>
                  <a:lnTo>
                    <a:pt x="7779" y="508"/>
                  </a:lnTo>
                  <a:lnTo>
                    <a:pt x="7423" y="357"/>
                  </a:lnTo>
                  <a:lnTo>
                    <a:pt x="7053" y="234"/>
                  </a:lnTo>
                  <a:lnTo>
                    <a:pt x="6656" y="124"/>
                  </a:lnTo>
                  <a:lnTo>
                    <a:pt x="6259" y="56"/>
                  </a:lnTo>
                  <a:lnTo>
                    <a:pt x="5834" y="15"/>
                  </a:lnTo>
                  <a:lnTo>
                    <a:pt x="54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7;p15">
              <a:extLst>
                <a:ext uri="{FF2B5EF4-FFF2-40B4-BE49-F238E27FC236}">
                  <a16:creationId xmlns:a16="http://schemas.microsoft.com/office/drawing/2014/main" id="{2D54E86C-6A75-3C44-8792-4497F6A058E8}"/>
                </a:ext>
              </a:extLst>
            </p:cNvPr>
            <p:cNvSpPr/>
            <p:nvPr/>
          </p:nvSpPr>
          <p:spPr>
            <a:xfrm>
              <a:off x="2023400" y="2628800"/>
              <a:ext cx="22275" cy="214000"/>
            </a:xfrm>
            <a:custGeom>
              <a:avLst/>
              <a:gdLst/>
              <a:ahLst/>
              <a:cxnLst/>
              <a:rect l="l" t="t" r="r" b="b"/>
              <a:pathLst>
                <a:path w="891" h="8560" extrusionOk="0">
                  <a:moveTo>
                    <a:pt x="1" y="0"/>
                  </a:moveTo>
                  <a:lnTo>
                    <a:pt x="1" y="8559"/>
                  </a:lnTo>
                  <a:lnTo>
                    <a:pt x="891" y="8559"/>
                  </a:lnTo>
                  <a:lnTo>
                    <a:pt x="8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8;p15">
              <a:extLst>
                <a:ext uri="{FF2B5EF4-FFF2-40B4-BE49-F238E27FC236}">
                  <a16:creationId xmlns:a16="http://schemas.microsoft.com/office/drawing/2014/main" id="{F7CDFF09-0B91-474E-959F-381C611CD7E5}"/>
                </a:ext>
              </a:extLst>
            </p:cNvPr>
            <p:cNvSpPr/>
            <p:nvPr/>
          </p:nvSpPr>
          <p:spPr>
            <a:xfrm>
              <a:off x="1976500" y="2620225"/>
              <a:ext cx="116075" cy="41125"/>
            </a:xfrm>
            <a:custGeom>
              <a:avLst/>
              <a:gdLst/>
              <a:ahLst/>
              <a:cxnLst/>
              <a:rect l="l" t="t" r="r" b="b"/>
              <a:pathLst>
                <a:path w="4643" h="1645" extrusionOk="0">
                  <a:moveTo>
                    <a:pt x="1" y="1"/>
                  </a:moveTo>
                  <a:lnTo>
                    <a:pt x="1" y="549"/>
                  </a:lnTo>
                  <a:lnTo>
                    <a:pt x="42" y="549"/>
                  </a:lnTo>
                  <a:lnTo>
                    <a:pt x="83" y="576"/>
                  </a:lnTo>
                  <a:lnTo>
                    <a:pt x="124" y="603"/>
                  </a:lnTo>
                  <a:lnTo>
                    <a:pt x="165" y="658"/>
                  </a:lnTo>
                  <a:lnTo>
                    <a:pt x="247" y="781"/>
                  </a:lnTo>
                  <a:lnTo>
                    <a:pt x="329" y="946"/>
                  </a:lnTo>
                  <a:lnTo>
                    <a:pt x="466" y="1179"/>
                  </a:lnTo>
                  <a:lnTo>
                    <a:pt x="548" y="1302"/>
                  </a:lnTo>
                  <a:lnTo>
                    <a:pt x="630" y="1411"/>
                  </a:lnTo>
                  <a:lnTo>
                    <a:pt x="740" y="1507"/>
                  </a:lnTo>
                  <a:lnTo>
                    <a:pt x="863" y="1576"/>
                  </a:lnTo>
                  <a:lnTo>
                    <a:pt x="932" y="1603"/>
                  </a:lnTo>
                  <a:lnTo>
                    <a:pt x="1000" y="1630"/>
                  </a:lnTo>
                  <a:lnTo>
                    <a:pt x="1082" y="1644"/>
                  </a:lnTo>
                  <a:lnTo>
                    <a:pt x="1247" y="1644"/>
                  </a:lnTo>
                  <a:lnTo>
                    <a:pt x="1315" y="1630"/>
                  </a:lnTo>
                  <a:lnTo>
                    <a:pt x="1397" y="1603"/>
                  </a:lnTo>
                  <a:lnTo>
                    <a:pt x="1452" y="1576"/>
                  </a:lnTo>
                  <a:lnTo>
                    <a:pt x="1575" y="1507"/>
                  </a:lnTo>
                  <a:lnTo>
                    <a:pt x="1685" y="1411"/>
                  </a:lnTo>
                  <a:lnTo>
                    <a:pt x="1781" y="1302"/>
                  </a:lnTo>
                  <a:lnTo>
                    <a:pt x="1849" y="1179"/>
                  </a:lnTo>
                  <a:lnTo>
                    <a:pt x="1986" y="946"/>
                  </a:lnTo>
                  <a:lnTo>
                    <a:pt x="2068" y="781"/>
                  </a:lnTo>
                  <a:lnTo>
                    <a:pt x="2151" y="658"/>
                  </a:lnTo>
                  <a:lnTo>
                    <a:pt x="2192" y="603"/>
                  </a:lnTo>
                  <a:lnTo>
                    <a:pt x="2233" y="576"/>
                  </a:lnTo>
                  <a:lnTo>
                    <a:pt x="2274" y="549"/>
                  </a:lnTo>
                  <a:lnTo>
                    <a:pt x="2370" y="549"/>
                  </a:lnTo>
                  <a:lnTo>
                    <a:pt x="2411" y="576"/>
                  </a:lnTo>
                  <a:lnTo>
                    <a:pt x="2452" y="603"/>
                  </a:lnTo>
                  <a:lnTo>
                    <a:pt x="2479" y="658"/>
                  </a:lnTo>
                  <a:lnTo>
                    <a:pt x="2575" y="781"/>
                  </a:lnTo>
                  <a:lnTo>
                    <a:pt x="2657" y="946"/>
                  </a:lnTo>
                  <a:lnTo>
                    <a:pt x="2794" y="1179"/>
                  </a:lnTo>
                  <a:lnTo>
                    <a:pt x="2863" y="1302"/>
                  </a:lnTo>
                  <a:lnTo>
                    <a:pt x="2959" y="1411"/>
                  </a:lnTo>
                  <a:lnTo>
                    <a:pt x="3068" y="1507"/>
                  </a:lnTo>
                  <a:lnTo>
                    <a:pt x="3191" y="1576"/>
                  </a:lnTo>
                  <a:lnTo>
                    <a:pt x="3246" y="1603"/>
                  </a:lnTo>
                  <a:lnTo>
                    <a:pt x="3328" y="1630"/>
                  </a:lnTo>
                  <a:lnTo>
                    <a:pt x="3397" y="1644"/>
                  </a:lnTo>
                  <a:lnTo>
                    <a:pt x="3561" y="1644"/>
                  </a:lnTo>
                  <a:lnTo>
                    <a:pt x="3643" y="1630"/>
                  </a:lnTo>
                  <a:lnTo>
                    <a:pt x="3712" y="1603"/>
                  </a:lnTo>
                  <a:lnTo>
                    <a:pt x="3780" y="1576"/>
                  </a:lnTo>
                  <a:lnTo>
                    <a:pt x="3903" y="1507"/>
                  </a:lnTo>
                  <a:lnTo>
                    <a:pt x="4013" y="1411"/>
                  </a:lnTo>
                  <a:lnTo>
                    <a:pt x="4095" y="1302"/>
                  </a:lnTo>
                  <a:lnTo>
                    <a:pt x="4177" y="1179"/>
                  </a:lnTo>
                  <a:lnTo>
                    <a:pt x="4314" y="946"/>
                  </a:lnTo>
                  <a:lnTo>
                    <a:pt x="4396" y="781"/>
                  </a:lnTo>
                  <a:lnTo>
                    <a:pt x="4479" y="658"/>
                  </a:lnTo>
                  <a:lnTo>
                    <a:pt x="4520" y="603"/>
                  </a:lnTo>
                  <a:lnTo>
                    <a:pt x="4561" y="576"/>
                  </a:lnTo>
                  <a:lnTo>
                    <a:pt x="4602" y="549"/>
                  </a:lnTo>
                  <a:lnTo>
                    <a:pt x="4643" y="549"/>
                  </a:lnTo>
                  <a:lnTo>
                    <a:pt x="4643" y="1"/>
                  </a:lnTo>
                  <a:lnTo>
                    <a:pt x="4561" y="1"/>
                  </a:lnTo>
                  <a:lnTo>
                    <a:pt x="4492" y="15"/>
                  </a:lnTo>
                  <a:lnTo>
                    <a:pt x="4410" y="28"/>
                  </a:lnTo>
                  <a:lnTo>
                    <a:pt x="4342" y="56"/>
                  </a:lnTo>
                  <a:lnTo>
                    <a:pt x="4232" y="138"/>
                  </a:lnTo>
                  <a:lnTo>
                    <a:pt x="4123" y="234"/>
                  </a:lnTo>
                  <a:lnTo>
                    <a:pt x="4027" y="343"/>
                  </a:lnTo>
                  <a:lnTo>
                    <a:pt x="3958" y="453"/>
                  </a:lnTo>
                  <a:lnTo>
                    <a:pt x="3821" y="686"/>
                  </a:lnTo>
                  <a:lnTo>
                    <a:pt x="3725" y="864"/>
                  </a:lnTo>
                  <a:lnTo>
                    <a:pt x="3643" y="987"/>
                  </a:lnTo>
                  <a:lnTo>
                    <a:pt x="3602" y="1028"/>
                  </a:lnTo>
                  <a:lnTo>
                    <a:pt x="3575" y="1069"/>
                  </a:lnTo>
                  <a:lnTo>
                    <a:pt x="3534" y="1083"/>
                  </a:lnTo>
                  <a:lnTo>
                    <a:pt x="3479" y="1096"/>
                  </a:lnTo>
                  <a:lnTo>
                    <a:pt x="3438" y="1083"/>
                  </a:lnTo>
                  <a:lnTo>
                    <a:pt x="3397" y="1069"/>
                  </a:lnTo>
                  <a:lnTo>
                    <a:pt x="3356" y="1028"/>
                  </a:lnTo>
                  <a:lnTo>
                    <a:pt x="3315" y="987"/>
                  </a:lnTo>
                  <a:lnTo>
                    <a:pt x="3232" y="850"/>
                  </a:lnTo>
                  <a:lnTo>
                    <a:pt x="3150" y="686"/>
                  </a:lnTo>
                  <a:lnTo>
                    <a:pt x="3013" y="453"/>
                  </a:lnTo>
                  <a:lnTo>
                    <a:pt x="2931" y="343"/>
                  </a:lnTo>
                  <a:lnTo>
                    <a:pt x="2849" y="234"/>
                  </a:lnTo>
                  <a:lnTo>
                    <a:pt x="2739" y="138"/>
                  </a:lnTo>
                  <a:lnTo>
                    <a:pt x="2616" y="56"/>
                  </a:lnTo>
                  <a:lnTo>
                    <a:pt x="2548" y="28"/>
                  </a:lnTo>
                  <a:lnTo>
                    <a:pt x="2479" y="15"/>
                  </a:lnTo>
                  <a:lnTo>
                    <a:pt x="2397" y="1"/>
                  </a:lnTo>
                  <a:lnTo>
                    <a:pt x="2233" y="1"/>
                  </a:lnTo>
                  <a:lnTo>
                    <a:pt x="2164" y="15"/>
                  </a:lnTo>
                  <a:lnTo>
                    <a:pt x="2082" y="28"/>
                  </a:lnTo>
                  <a:lnTo>
                    <a:pt x="2027" y="56"/>
                  </a:lnTo>
                  <a:lnTo>
                    <a:pt x="1904" y="138"/>
                  </a:lnTo>
                  <a:lnTo>
                    <a:pt x="1794" y="234"/>
                  </a:lnTo>
                  <a:lnTo>
                    <a:pt x="1712" y="343"/>
                  </a:lnTo>
                  <a:lnTo>
                    <a:pt x="1630" y="453"/>
                  </a:lnTo>
                  <a:lnTo>
                    <a:pt x="1493" y="686"/>
                  </a:lnTo>
                  <a:lnTo>
                    <a:pt x="1411" y="864"/>
                  </a:lnTo>
                  <a:lnTo>
                    <a:pt x="1329" y="987"/>
                  </a:lnTo>
                  <a:lnTo>
                    <a:pt x="1288" y="1028"/>
                  </a:lnTo>
                  <a:lnTo>
                    <a:pt x="1247" y="1069"/>
                  </a:lnTo>
                  <a:lnTo>
                    <a:pt x="1206" y="1083"/>
                  </a:lnTo>
                  <a:lnTo>
                    <a:pt x="1165" y="1096"/>
                  </a:lnTo>
                  <a:lnTo>
                    <a:pt x="1123" y="1083"/>
                  </a:lnTo>
                  <a:lnTo>
                    <a:pt x="1082" y="1069"/>
                  </a:lnTo>
                  <a:lnTo>
                    <a:pt x="1041" y="1028"/>
                  </a:lnTo>
                  <a:lnTo>
                    <a:pt x="1000" y="987"/>
                  </a:lnTo>
                  <a:lnTo>
                    <a:pt x="918" y="864"/>
                  </a:lnTo>
                  <a:lnTo>
                    <a:pt x="822" y="686"/>
                  </a:lnTo>
                  <a:lnTo>
                    <a:pt x="685" y="453"/>
                  </a:lnTo>
                  <a:lnTo>
                    <a:pt x="617" y="343"/>
                  </a:lnTo>
                  <a:lnTo>
                    <a:pt x="521" y="234"/>
                  </a:lnTo>
                  <a:lnTo>
                    <a:pt x="411" y="138"/>
                  </a:lnTo>
                  <a:lnTo>
                    <a:pt x="302" y="56"/>
                  </a:lnTo>
                  <a:lnTo>
                    <a:pt x="233" y="28"/>
                  </a:lnTo>
                  <a:lnTo>
                    <a:pt x="151" y="15"/>
                  </a:lnTo>
                  <a:lnTo>
                    <a:pt x="8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9;p15">
              <a:extLst>
                <a:ext uri="{FF2B5EF4-FFF2-40B4-BE49-F238E27FC236}">
                  <a16:creationId xmlns:a16="http://schemas.microsoft.com/office/drawing/2014/main" id="{3DAD2C47-16D3-C14A-ABF7-823845B5CCC1}"/>
                </a:ext>
              </a:extLst>
            </p:cNvPr>
            <p:cNvSpPr/>
            <p:nvPr/>
          </p:nvSpPr>
          <p:spPr>
            <a:xfrm>
              <a:off x="1973425" y="2838650"/>
              <a:ext cx="122250" cy="20925"/>
            </a:xfrm>
            <a:custGeom>
              <a:avLst/>
              <a:gdLst/>
              <a:ahLst/>
              <a:cxnLst/>
              <a:rect l="l" t="t" r="r" b="b"/>
              <a:pathLst>
                <a:path w="4890" h="837" extrusionOk="0">
                  <a:moveTo>
                    <a:pt x="329" y="1"/>
                  </a:moveTo>
                  <a:lnTo>
                    <a:pt x="260" y="28"/>
                  </a:lnTo>
                  <a:lnTo>
                    <a:pt x="192" y="69"/>
                  </a:lnTo>
                  <a:lnTo>
                    <a:pt x="124" y="124"/>
                  </a:lnTo>
                  <a:lnTo>
                    <a:pt x="69" y="179"/>
                  </a:lnTo>
                  <a:lnTo>
                    <a:pt x="28" y="261"/>
                  </a:lnTo>
                  <a:lnTo>
                    <a:pt x="14" y="329"/>
                  </a:lnTo>
                  <a:lnTo>
                    <a:pt x="0" y="412"/>
                  </a:lnTo>
                  <a:lnTo>
                    <a:pt x="14" y="508"/>
                  </a:lnTo>
                  <a:lnTo>
                    <a:pt x="28" y="576"/>
                  </a:lnTo>
                  <a:lnTo>
                    <a:pt x="69" y="658"/>
                  </a:lnTo>
                  <a:lnTo>
                    <a:pt x="124" y="713"/>
                  </a:lnTo>
                  <a:lnTo>
                    <a:pt x="192" y="768"/>
                  </a:lnTo>
                  <a:lnTo>
                    <a:pt x="260" y="809"/>
                  </a:lnTo>
                  <a:lnTo>
                    <a:pt x="329" y="822"/>
                  </a:lnTo>
                  <a:lnTo>
                    <a:pt x="425" y="836"/>
                  </a:lnTo>
                  <a:lnTo>
                    <a:pt x="4478" y="836"/>
                  </a:lnTo>
                  <a:lnTo>
                    <a:pt x="4560" y="822"/>
                  </a:lnTo>
                  <a:lnTo>
                    <a:pt x="4643" y="809"/>
                  </a:lnTo>
                  <a:lnTo>
                    <a:pt x="4711" y="768"/>
                  </a:lnTo>
                  <a:lnTo>
                    <a:pt x="4766" y="713"/>
                  </a:lnTo>
                  <a:lnTo>
                    <a:pt x="4821" y="658"/>
                  </a:lnTo>
                  <a:lnTo>
                    <a:pt x="4862" y="576"/>
                  </a:lnTo>
                  <a:lnTo>
                    <a:pt x="4889" y="508"/>
                  </a:lnTo>
                  <a:lnTo>
                    <a:pt x="4889" y="412"/>
                  </a:lnTo>
                  <a:lnTo>
                    <a:pt x="4889" y="329"/>
                  </a:lnTo>
                  <a:lnTo>
                    <a:pt x="4862" y="261"/>
                  </a:lnTo>
                  <a:lnTo>
                    <a:pt x="4821" y="179"/>
                  </a:lnTo>
                  <a:lnTo>
                    <a:pt x="4766" y="124"/>
                  </a:lnTo>
                  <a:lnTo>
                    <a:pt x="4711" y="69"/>
                  </a:lnTo>
                  <a:lnTo>
                    <a:pt x="4643" y="28"/>
                  </a:lnTo>
                  <a:lnTo>
                    <a:pt x="45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0;p15">
              <a:extLst>
                <a:ext uri="{FF2B5EF4-FFF2-40B4-BE49-F238E27FC236}">
                  <a16:creationId xmlns:a16="http://schemas.microsoft.com/office/drawing/2014/main" id="{75A17CA7-5173-8044-927A-587A0EA93266}"/>
                </a:ext>
              </a:extLst>
            </p:cNvPr>
            <p:cNvSpPr/>
            <p:nvPr/>
          </p:nvSpPr>
          <p:spPr>
            <a:xfrm>
              <a:off x="1973425" y="2859550"/>
              <a:ext cx="122250" cy="20900"/>
            </a:xfrm>
            <a:custGeom>
              <a:avLst/>
              <a:gdLst/>
              <a:ahLst/>
              <a:cxnLst/>
              <a:rect l="l" t="t" r="r" b="b"/>
              <a:pathLst>
                <a:path w="4890" h="836" extrusionOk="0">
                  <a:moveTo>
                    <a:pt x="425" y="0"/>
                  </a:moveTo>
                  <a:lnTo>
                    <a:pt x="329" y="14"/>
                  </a:lnTo>
                  <a:lnTo>
                    <a:pt x="260" y="28"/>
                  </a:lnTo>
                  <a:lnTo>
                    <a:pt x="192" y="69"/>
                  </a:lnTo>
                  <a:lnTo>
                    <a:pt x="124" y="123"/>
                  </a:lnTo>
                  <a:lnTo>
                    <a:pt x="69" y="192"/>
                  </a:lnTo>
                  <a:lnTo>
                    <a:pt x="28" y="260"/>
                  </a:lnTo>
                  <a:lnTo>
                    <a:pt x="14" y="329"/>
                  </a:lnTo>
                  <a:lnTo>
                    <a:pt x="0" y="425"/>
                  </a:lnTo>
                  <a:lnTo>
                    <a:pt x="14" y="507"/>
                  </a:lnTo>
                  <a:lnTo>
                    <a:pt x="28" y="589"/>
                  </a:lnTo>
                  <a:lnTo>
                    <a:pt x="69" y="657"/>
                  </a:lnTo>
                  <a:lnTo>
                    <a:pt x="124" y="712"/>
                  </a:lnTo>
                  <a:lnTo>
                    <a:pt x="192" y="767"/>
                  </a:lnTo>
                  <a:lnTo>
                    <a:pt x="260" y="808"/>
                  </a:lnTo>
                  <a:lnTo>
                    <a:pt x="329" y="836"/>
                  </a:lnTo>
                  <a:lnTo>
                    <a:pt x="4560" y="836"/>
                  </a:lnTo>
                  <a:lnTo>
                    <a:pt x="4643" y="808"/>
                  </a:lnTo>
                  <a:lnTo>
                    <a:pt x="4711" y="767"/>
                  </a:lnTo>
                  <a:lnTo>
                    <a:pt x="4766" y="712"/>
                  </a:lnTo>
                  <a:lnTo>
                    <a:pt x="4821" y="657"/>
                  </a:lnTo>
                  <a:lnTo>
                    <a:pt x="4862" y="589"/>
                  </a:lnTo>
                  <a:lnTo>
                    <a:pt x="4889" y="507"/>
                  </a:lnTo>
                  <a:lnTo>
                    <a:pt x="4889" y="425"/>
                  </a:lnTo>
                  <a:lnTo>
                    <a:pt x="4889" y="329"/>
                  </a:lnTo>
                  <a:lnTo>
                    <a:pt x="4862" y="260"/>
                  </a:lnTo>
                  <a:lnTo>
                    <a:pt x="4821" y="192"/>
                  </a:lnTo>
                  <a:lnTo>
                    <a:pt x="4766" y="123"/>
                  </a:lnTo>
                  <a:lnTo>
                    <a:pt x="4711" y="69"/>
                  </a:lnTo>
                  <a:lnTo>
                    <a:pt x="4643" y="28"/>
                  </a:lnTo>
                  <a:lnTo>
                    <a:pt x="4560" y="14"/>
                  </a:lnTo>
                  <a:lnTo>
                    <a:pt x="447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1;p15">
              <a:extLst>
                <a:ext uri="{FF2B5EF4-FFF2-40B4-BE49-F238E27FC236}">
                  <a16:creationId xmlns:a16="http://schemas.microsoft.com/office/drawing/2014/main" id="{86867816-DFD4-6242-B2DF-90DE8627DDF2}"/>
                </a:ext>
              </a:extLst>
            </p:cNvPr>
            <p:cNvSpPr/>
            <p:nvPr/>
          </p:nvSpPr>
          <p:spPr>
            <a:xfrm>
              <a:off x="1973425" y="2880425"/>
              <a:ext cx="122250" cy="20900"/>
            </a:xfrm>
            <a:custGeom>
              <a:avLst/>
              <a:gdLst/>
              <a:ahLst/>
              <a:cxnLst/>
              <a:rect l="l" t="t" r="r" b="b"/>
              <a:pathLst>
                <a:path w="4890" h="836" extrusionOk="0">
                  <a:moveTo>
                    <a:pt x="425" y="1"/>
                  </a:moveTo>
                  <a:lnTo>
                    <a:pt x="329" y="14"/>
                  </a:lnTo>
                  <a:lnTo>
                    <a:pt x="260" y="42"/>
                  </a:lnTo>
                  <a:lnTo>
                    <a:pt x="192" y="69"/>
                  </a:lnTo>
                  <a:lnTo>
                    <a:pt x="124" y="124"/>
                  </a:lnTo>
                  <a:lnTo>
                    <a:pt x="69" y="192"/>
                  </a:lnTo>
                  <a:lnTo>
                    <a:pt x="28" y="261"/>
                  </a:lnTo>
                  <a:lnTo>
                    <a:pt x="14" y="343"/>
                  </a:lnTo>
                  <a:lnTo>
                    <a:pt x="0" y="425"/>
                  </a:lnTo>
                  <a:lnTo>
                    <a:pt x="14" y="507"/>
                  </a:lnTo>
                  <a:lnTo>
                    <a:pt x="28" y="589"/>
                  </a:lnTo>
                  <a:lnTo>
                    <a:pt x="69" y="658"/>
                  </a:lnTo>
                  <a:lnTo>
                    <a:pt x="124" y="713"/>
                  </a:lnTo>
                  <a:lnTo>
                    <a:pt x="192" y="767"/>
                  </a:lnTo>
                  <a:lnTo>
                    <a:pt x="260" y="808"/>
                  </a:lnTo>
                  <a:lnTo>
                    <a:pt x="329" y="836"/>
                  </a:lnTo>
                  <a:lnTo>
                    <a:pt x="4560" y="836"/>
                  </a:lnTo>
                  <a:lnTo>
                    <a:pt x="4643" y="808"/>
                  </a:lnTo>
                  <a:lnTo>
                    <a:pt x="4711" y="767"/>
                  </a:lnTo>
                  <a:lnTo>
                    <a:pt x="4766" y="713"/>
                  </a:lnTo>
                  <a:lnTo>
                    <a:pt x="4821" y="658"/>
                  </a:lnTo>
                  <a:lnTo>
                    <a:pt x="4862" y="589"/>
                  </a:lnTo>
                  <a:lnTo>
                    <a:pt x="4889" y="507"/>
                  </a:lnTo>
                  <a:lnTo>
                    <a:pt x="4889" y="425"/>
                  </a:lnTo>
                  <a:lnTo>
                    <a:pt x="4889" y="343"/>
                  </a:lnTo>
                  <a:lnTo>
                    <a:pt x="4862" y="261"/>
                  </a:lnTo>
                  <a:lnTo>
                    <a:pt x="4821" y="192"/>
                  </a:lnTo>
                  <a:lnTo>
                    <a:pt x="4766" y="124"/>
                  </a:lnTo>
                  <a:lnTo>
                    <a:pt x="4711" y="69"/>
                  </a:lnTo>
                  <a:lnTo>
                    <a:pt x="4643" y="42"/>
                  </a:lnTo>
                  <a:lnTo>
                    <a:pt x="4560" y="14"/>
                  </a:lnTo>
                  <a:lnTo>
                    <a:pt x="447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p15">
              <a:extLst>
                <a:ext uri="{FF2B5EF4-FFF2-40B4-BE49-F238E27FC236}">
                  <a16:creationId xmlns:a16="http://schemas.microsoft.com/office/drawing/2014/main" id="{8E942BA5-4DBF-4940-8022-938D6DE724AD}"/>
                </a:ext>
              </a:extLst>
            </p:cNvPr>
            <p:cNvSpPr/>
            <p:nvPr/>
          </p:nvSpPr>
          <p:spPr>
            <a:xfrm>
              <a:off x="1984375" y="2842775"/>
              <a:ext cx="25350" cy="2075"/>
            </a:xfrm>
            <a:custGeom>
              <a:avLst/>
              <a:gdLst/>
              <a:ahLst/>
              <a:cxnLst/>
              <a:rect l="l" t="t" r="r" b="b"/>
              <a:pathLst>
                <a:path w="1014" h="83" extrusionOk="0">
                  <a:moveTo>
                    <a:pt x="42" y="0"/>
                  </a:moveTo>
                  <a:lnTo>
                    <a:pt x="14" y="14"/>
                  </a:lnTo>
                  <a:lnTo>
                    <a:pt x="1" y="41"/>
                  </a:lnTo>
                  <a:lnTo>
                    <a:pt x="14" y="69"/>
                  </a:lnTo>
                  <a:lnTo>
                    <a:pt x="42" y="82"/>
                  </a:lnTo>
                  <a:lnTo>
                    <a:pt x="973" y="82"/>
                  </a:lnTo>
                  <a:lnTo>
                    <a:pt x="1000" y="69"/>
                  </a:lnTo>
                  <a:lnTo>
                    <a:pt x="1014" y="41"/>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3;p15">
              <a:extLst>
                <a:ext uri="{FF2B5EF4-FFF2-40B4-BE49-F238E27FC236}">
                  <a16:creationId xmlns:a16="http://schemas.microsoft.com/office/drawing/2014/main" id="{EF91A4C5-BD23-7B4F-9604-E704160171F2}"/>
                </a:ext>
              </a:extLst>
            </p:cNvPr>
            <p:cNvSpPr/>
            <p:nvPr/>
          </p:nvSpPr>
          <p:spPr>
            <a:xfrm>
              <a:off x="1984375" y="2862625"/>
              <a:ext cx="25350" cy="2075"/>
            </a:xfrm>
            <a:custGeom>
              <a:avLst/>
              <a:gdLst/>
              <a:ahLst/>
              <a:cxnLst/>
              <a:rect l="l" t="t" r="r" b="b"/>
              <a:pathLst>
                <a:path w="1014" h="83" extrusionOk="0">
                  <a:moveTo>
                    <a:pt x="42" y="0"/>
                  </a:moveTo>
                  <a:lnTo>
                    <a:pt x="14" y="14"/>
                  </a:lnTo>
                  <a:lnTo>
                    <a:pt x="1" y="42"/>
                  </a:lnTo>
                  <a:lnTo>
                    <a:pt x="14" y="83"/>
                  </a:lnTo>
                  <a:lnTo>
                    <a:pt x="1000" y="83"/>
                  </a:lnTo>
                  <a:lnTo>
                    <a:pt x="1014" y="42"/>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4;p15">
              <a:extLst>
                <a:ext uri="{FF2B5EF4-FFF2-40B4-BE49-F238E27FC236}">
                  <a16:creationId xmlns:a16="http://schemas.microsoft.com/office/drawing/2014/main" id="{D63DA6D1-F012-5B4F-A3ED-20D65FCD3504}"/>
                </a:ext>
              </a:extLst>
            </p:cNvPr>
            <p:cNvSpPr/>
            <p:nvPr/>
          </p:nvSpPr>
          <p:spPr>
            <a:xfrm>
              <a:off x="1984375" y="2882825"/>
              <a:ext cx="25350" cy="2075"/>
            </a:xfrm>
            <a:custGeom>
              <a:avLst/>
              <a:gdLst/>
              <a:ahLst/>
              <a:cxnLst/>
              <a:rect l="l" t="t" r="r" b="b"/>
              <a:pathLst>
                <a:path w="1014" h="83" extrusionOk="0">
                  <a:moveTo>
                    <a:pt x="42" y="0"/>
                  </a:moveTo>
                  <a:lnTo>
                    <a:pt x="14" y="14"/>
                  </a:lnTo>
                  <a:lnTo>
                    <a:pt x="1" y="41"/>
                  </a:lnTo>
                  <a:lnTo>
                    <a:pt x="14" y="69"/>
                  </a:lnTo>
                  <a:lnTo>
                    <a:pt x="42" y="83"/>
                  </a:lnTo>
                  <a:lnTo>
                    <a:pt x="973" y="83"/>
                  </a:lnTo>
                  <a:lnTo>
                    <a:pt x="1000" y="69"/>
                  </a:lnTo>
                  <a:lnTo>
                    <a:pt x="1014" y="41"/>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5;p15">
              <a:extLst>
                <a:ext uri="{FF2B5EF4-FFF2-40B4-BE49-F238E27FC236}">
                  <a16:creationId xmlns:a16="http://schemas.microsoft.com/office/drawing/2014/main" id="{3136D4E7-11B3-0A4E-865E-CD337DBD2907}"/>
                </a:ext>
              </a:extLst>
            </p:cNvPr>
            <p:cNvSpPr/>
            <p:nvPr/>
          </p:nvSpPr>
          <p:spPr>
            <a:xfrm>
              <a:off x="2025450" y="2412775"/>
              <a:ext cx="18175" cy="65400"/>
            </a:xfrm>
            <a:custGeom>
              <a:avLst/>
              <a:gdLst/>
              <a:ahLst/>
              <a:cxnLst/>
              <a:rect l="l" t="t" r="r" b="b"/>
              <a:pathLst>
                <a:path w="727" h="2616" extrusionOk="0">
                  <a:moveTo>
                    <a:pt x="371" y="0"/>
                  </a:moveTo>
                  <a:lnTo>
                    <a:pt x="288" y="14"/>
                  </a:lnTo>
                  <a:lnTo>
                    <a:pt x="220" y="28"/>
                  </a:lnTo>
                  <a:lnTo>
                    <a:pt x="165" y="69"/>
                  </a:lnTo>
                  <a:lnTo>
                    <a:pt x="110" y="110"/>
                  </a:lnTo>
                  <a:lnTo>
                    <a:pt x="69" y="164"/>
                  </a:lnTo>
                  <a:lnTo>
                    <a:pt x="28" y="219"/>
                  </a:lnTo>
                  <a:lnTo>
                    <a:pt x="15" y="288"/>
                  </a:lnTo>
                  <a:lnTo>
                    <a:pt x="1" y="356"/>
                  </a:lnTo>
                  <a:lnTo>
                    <a:pt x="1" y="2246"/>
                  </a:lnTo>
                  <a:lnTo>
                    <a:pt x="15" y="2328"/>
                  </a:lnTo>
                  <a:lnTo>
                    <a:pt x="28" y="2397"/>
                  </a:lnTo>
                  <a:lnTo>
                    <a:pt x="69" y="2451"/>
                  </a:lnTo>
                  <a:lnTo>
                    <a:pt x="110" y="2506"/>
                  </a:lnTo>
                  <a:lnTo>
                    <a:pt x="165" y="2547"/>
                  </a:lnTo>
                  <a:lnTo>
                    <a:pt x="220" y="2588"/>
                  </a:lnTo>
                  <a:lnTo>
                    <a:pt x="288" y="2602"/>
                  </a:lnTo>
                  <a:lnTo>
                    <a:pt x="371" y="2616"/>
                  </a:lnTo>
                  <a:lnTo>
                    <a:pt x="439" y="2602"/>
                  </a:lnTo>
                  <a:lnTo>
                    <a:pt x="508" y="2588"/>
                  </a:lnTo>
                  <a:lnTo>
                    <a:pt x="562" y="2547"/>
                  </a:lnTo>
                  <a:lnTo>
                    <a:pt x="617" y="2506"/>
                  </a:lnTo>
                  <a:lnTo>
                    <a:pt x="658" y="2451"/>
                  </a:lnTo>
                  <a:lnTo>
                    <a:pt x="699" y="2397"/>
                  </a:lnTo>
                  <a:lnTo>
                    <a:pt x="713" y="2328"/>
                  </a:lnTo>
                  <a:lnTo>
                    <a:pt x="727" y="2246"/>
                  </a:lnTo>
                  <a:lnTo>
                    <a:pt x="727" y="356"/>
                  </a:lnTo>
                  <a:lnTo>
                    <a:pt x="713" y="288"/>
                  </a:lnTo>
                  <a:lnTo>
                    <a:pt x="699" y="219"/>
                  </a:lnTo>
                  <a:lnTo>
                    <a:pt x="658" y="164"/>
                  </a:lnTo>
                  <a:lnTo>
                    <a:pt x="617" y="110"/>
                  </a:lnTo>
                  <a:lnTo>
                    <a:pt x="562" y="69"/>
                  </a:lnTo>
                  <a:lnTo>
                    <a:pt x="508" y="28"/>
                  </a:lnTo>
                  <a:lnTo>
                    <a:pt x="439" y="14"/>
                  </a:lnTo>
                  <a:lnTo>
                    <a:pt x="3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6;p15">
              <a:extLst>
                <a:ext uri="{FF2B5EF4-FFF2-40B4-BE49-F238E27FC236}">
                  <a16:creationId xmlns:a16="http://schemas.microsoft.com/office/drawing/2014/main" id="{1F664C99-0B8F-9E4C-9490-A9681300F23E}"/>
                </a:ext>
              </a:extLst>
            </p:cNvPr>
            <p:cNvSpPr/>
            <p:nvPr/>
          </p:nvSpPr>
          <p:spPr>
            <a:xfrm>
              <a:off x="1857700" y="2481925"/>
              <a:ext cx="51375" cy="51725"/>
            </a:xfrm>
            <a:custGeom>
              <a:avLst/>
              <a:gdLst/>
              <a:ahLst/>
              <a:cxnLst/>
              <a:rect l="l" t="t" r="r" b="b"/>
              <a:pathLst>
                <a:path w="2055" h="2069" extrusionOk="0">
                  <a:moveTo>
                    <a:pt x="357" y="0"/>
                  </a:moveTo>
                  <a:lnTo>
                    <a:pt x="288" y="14"/>
                  </a:lnTo>
                  <a:lnTo>
                    <a:pt x="220" y="28"/>
                  </a:lnTo>
                  <a:lnTo>
                    <a:pt x="165" y="69"/>
                  </a:lnTo>
                  <a:lnTo>
                    <a:pt x="110" y="110"/>
                  </a:lnTo>
                  <a:lnTo>
                    <a:pt x="55" y="165"/>
                  </a:lnTo>
                  <a:lnTo>
                    <a:pt x="28" y="233"/>
                  </a:lnTo>
                  <a:lnTo>
                    <a:pt x="14" y="302"/>
                  </a:lnTo>
                  <a:lnTo>
                    <a:pt x="1" y="370"/>
                  </a:lnTo>
                  <a:lnTo>
                    <a:pt x="14" y="439"/>
                  </a:lnTo>
                  <a:lnTo>
                    <a:pt x="28" y="507"/>
                  </a:lnTo>
                  <a:lnTo>
                    <a:pt x="55" y="562"/>
                  </a:lnTo>
                  <a:lnTo>
                    <a:pt x="110" y="617"/>
                  </a:lnTo>
                  <a:lnTo>
                    <a:pt x="1439" y="1959"/>
                  </a:lnTo>
                  <a:lnTo>
                    <a:pt x="1493" y="2000"/>
                  </a:lnTo>
                  <a:lnTo>
                    <a:pt x="1562" y="2041"/>
                  </a:lnTo>
                  <a:lnTo>
                    <a:pt x="1630" y="2055"/>
                  </a:lnTo>
                  <a:lnTo>
                    <a:pt x="1699" y="2068"/>
                  </a:lnTo>
                  <a:lnTo>
                    <a:pt x="1767" y="2055"/>
                  </a:lnTo>
                  <a:lnTo>
                    <a:pt x="1836" y="2041"/>
                  </a:lnTo>
                  <a:lnTo>
                    <a:pt x="1890" y="2000"/>
                  </a:lnTo>
                  <a:lnTo>
                    <a:pt x="1959" y="1959"/>
                  </a:lnTo>
                  <a:lnTo>
                    <a:pt x="2000" y="1904"/>
                  </a:lnTo>
                  <a:lnTo>
                    <a:pt x="2027" y="1835"/>
                  </a:lnTo>
                  <a:lnTo>
                    <a:pt x="2055" y="1767"/>
                  </a:lnTo>
                  <a:lnTo>
                    <a:pt x="2055" y="1698"/>
                  </a:lnTo>
                  <a:lnTo>
                    <a:pt x="2055" y="1630"/>
                  </a:lnTo>
                  <a:lnTo>
                    <a:pt x="2027" y="1562"/>
                  </a:lnTo>
                  <a:lnTo>
                    <a:pt x="2000" y="1507"/>
                  </a:lnTo>
                  <a:lnTo>
                    <a:pt x="1959" y="1452"/>
                  </a:lnTo>
                  <a:lnTo>
                    <a:pt x="617" y="110"/>
                  </a:lnTo>
                  <a:lnTo>
                    <a:pt x="562" y="69"/>
                  </a:lnTo>
                  <a:lnTo>
                    <a:pt x="494" y="28"/>
                  </a:lnTo>
                  <a:lnTo>
                    <a:pt x="425" y="14"/>
                  </a:lnTo>
                  <a:lnTo>
                    <a:pt x="3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7;p15">
              <a:extLst>
                <a:ext uri="{FF2B5EF4-FFF2-40B4-BE49-F238E27FC236}">
                  <a16:creationId xmlns:a16="http://schemas.microsoft.com/office/drawing/2014/main" id="{1CBE56A4-1B1C-A441-B4BF-8B3F959B87DC}"/>
                </a:ext>
              </a:extLst>
            </p:cNvPr>
            <p:cNvSpPr/>
            <p:nvPr/>
          </p:nvSpPr>
          <p:spPr>
            <a:xfrm>
              <a:off x="1787875" y="2649675"/>
              <a:ext cx="65400" cy="18175"/>
            </a:xfrm>
            <a:custGeom>
              <a:avLst/>
              <a:gdLst/>
              <a:ahLst/>
              <a:cxnLst/>
              <a:rect l="l" t="t" r="r" b="b"/>
              <a:pathLst>
                <a:path w="2616" h="727" extrusionOk="0">
                  <a:moveTo>
                    <a:pt x="370" y="1"/>
                  </a:moveTo>
                  <a:lnTo>
                    <a:pt x="301" y="14"/>
                  </a:lnTo>
                  <a:lnTo>
                    <a:pt x="233" y="28"/>
                  </a:lnTo>
                  <a:lnTo>
                    <a:pt x="164" y="69"/>
                  </a:lnTo>
                  <a:lnTo>
                    <a:pt x="110" y="110"/>
                  </a:lnTo>
                  <a:lnTo>
                    <a:pt x="68" y="165"/>
                  </a:lnTo>
                  <a:lnTo>
                    <a:pt x="41" y="220"/>
                  </a:lnTo>
                  <a:lnTo>
                    <a:pt x="14" y="288"/>
                  </a:lnTo>
                  <a:lnTo>
                    <a:pt x="0" y="357"/>
                  </a:lnTo>
                  <a:lnTo>
                    <a:pt x="14" y="439"/>
                  </a:lnTo>
                  <a:lnTo>
                    <a:pt x="41" y="507"/>
                  </a:lnTo>
                  <a:lnTo>
                    <a:pt x="68" y="562"/>
                  </a:lnTo>
                  <a:lnTo>
                    <a:pt x="110" y="617"/>
                  </a:lnTo>
                  <a:lnTo>
                    <a:pt x="164" y="658"/>
                  </a:lnTo>
                  <a:lnTo>
                    <a:pt x="233" y="699"/>
                  </a:lnTo>
                  <a:lnTo>
                    <a:pt x="301" y="713"/>
                  </a:lnTo>
                  <a:lnTo>
                    <a:pt x="370" y="726"/>
                  </a:lnTo>
                  <a:lnTo>
                    <a:pt x="2260" y="726"/>
                  </a:lnTo>
                  <a:lnTo>
                    <a:pt x="2328" y="713"/>
                  </a:lnTo>
                  <a:lnTo>
                    <a:pt x="2397" y="699"/>
                  </a:lnTo>
                  <a:lnTo>
                    <a:pt x="2451" y="658"/>
                  </a:lnTo>
                  <a:lnTo>
                    <a:pt x="2506" y="617"/>
                  </a:lnTo>
                  <a:lnTo>
                    <a:pt x="2561" y="562"/>
                  </a:lnTo>
                  <a:lnTo>
                    <a:pt x="2588" y="507"/>
                  </a:lnTo>
                  <a:lnTo>
                    <a:pt x="2616" y="439"/>
                  </a:lnTo>
                  <a:lnTo>
                    <a:pt x="2616" y="357"/>
                  </a:lnTo>
                  <a:lnTo>
                    <a:pt x="2616" y="288"/>
                  </a:lnTo>
                  <a:lnTo>
                    <a:pt x="2588" y="220"/>
                  </a:lnTo>
                  <a:lnTo>
                    <a:pt x="2561" y="165"/>
                  </a:lnTo>
                  <a:lnTo>
                    <a:pt x="2506" y="110"/>
                  </a:lnTo>
                  <a:lnTo>
                    <a:pt x="2451" y="69"/>
                  </a:lnTo>
                  <a:lnTo>
                    <a:pt x="2397" y="28"/>
                  </a:lnTo>
                  <a:lnTo>
                    <a:pt x="2328" y="14"/>
                  </a:lnTo>
                  <a:lnTo>
                    <a:pt x="22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8;p15">
              <a:extLst>
                <a:ext uri="{FF2B5EF4-FFF2-40B4-BE49-F238E27FC236}">
                  <a16:creationId xmlns:a16="http://schemas.microsoft.com/office/drawing/2014/main" id="{2C317360-B209-B343-BD66-EEDB04890C31}"/>
                </a:ext>
              </a:extLst>
            </p:cNvPr>
            <p:cNvSpPr/>
            <p:nvPr/>
          </p:nvSpPr>
          <p:spPr>
            <a:xfrm>
              <a:off x="1857350" y="2784225"/>
              <a:ext cx="51400" cy="51375"/>
            </a:xfrm>
            <a:custGeom>
              <a:avLst/>
              <a:gdLst/>
              <a:ahLst/>
              <a:cxnLst/>
              <a:rect l="l" t="t" r="r" b="b"/>
              <a:pathLst>
                <a:path w="2056" h="2055" extrusionOk="0">
                  <a:moveTo>
                    <a:pt x="1631" y="0"/>
                  </a:moveTo>
                  <a:lnTo>
                    <a:pt x="1562" y="28"/>
                  </a:lnTo>
                  <a:lnTo>
                    <a:pt x="1494" y="55"/>
                  </a:lnTo>
                  <a:lnTo>
                    <a:pt x="1439" y="96"/>
                  </a:lnTo>
                  <a:lnTo>
                    <a:pt x="97" y="1438"/>
                  </a:lnTo>
                  <a:lnTo>
                    <a:pt x="56" y="1493"/>
                  </a:lnTo>
                  <a:lnTo>
                    <a:pt x="28" y="1562"/>
                  </a:lnTo>
                  <a:lnTo>
                    <a:pt x="1" y="1630"/>
                  </a:lnTo>
                  <a:lnTo>
                    <a:pt x="1" y="1699"/>
                  </a:lnTo>
                  <a:lnTo>
                    <a:pt x="1" y="1767"/>
                  </a:lnTo>
                  <a:lnTo>
                    <a:pt x="28" y="1835"/>
                  </a:lnTo>
                  <a:lnTo>
                    <a:pt x="56" y="1890"/>
                  </a:lnTo>
                  <a:lnTo>
                    <a:pt x="97" y="1945"/>
                  </a:lnTo>
                  <a:lnTo>
                    <a:pt x="165" y="2000"/>
                  </a:lnTo>
                  <a:lnTo>
                    <a:pt x="220" y="2027"/>
                  </a:lnTo>
                  <a:lnTo>
                    <a:pt x="289" y="2041"/>
                  </a:lnTo>
                  <a:lnTo>
                    <a:pt x="357" y="2055"/>
                  </a:lnTo>
                  <a:lnTo>
                    <a:pt x="425" y="2041"/>
                  </a:lnTo>
                  <a:lnTo>
                    <a:pt x="494" y="2027"/>
                  </a:lnTo>
                  <a:lnTo>
                    <a:pt x="562" y="2000"/>
                  </a:lnTo>
                  <a:lnTo>
                    <a:pt x="617" y="1945"/>
                  </a:lnTo>
                  <a:lnTo>
                    <a:pt x="1946" y="617"/>
                  </a:lnTo>
                  <a:lnTo>
                    <a:pt x="2000" y="562"/>
                  </a:lnTo>
                  <a:lnTo>
                    <a:pt x="2028" y="493"/>
                  </a:lnTo>
                  <a:lnTo>
                    <a:pt x="2055" y="425"/>
                  </a:lnTo>
                  <a:lnTo>
                    <a:pt x="2055" y="356"/>
                  </a:lnTo>
                  <a:lnTo>
                    <a:pt x="2055" y="288"/>
                  </a:lnTo>
                  <a:lnTo>
                    <a:pt x="2028" y="220"/>
                  </a:lnTo>
                  <a:lnTo>
                    <a:pt x="2000" y="165"/>
                  </a:lnTo>
                  <a:lnTo>
                    <a:pt x="1946" y="96"/>
                  </a:lnTo>
                  <a:lnTo>
                    <a:pt x="1891" y="55"/>
                  </a:lnTo>
                  <a:lnTo>
                    <a:pt x="1836" y="28"/>
                  </a:lnTo>
                  <a:lnTo>
                    <a:pt x="17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9;p15">
              <a:extLst>
                <a:ext uri="{FF2B5EF4-FFF2-40B4-BE49-F238E27FC236}">
                  <a16:creationId xmlns:a16="http://schemas.microsoft.com/office/drawing/2014/main" id="{5540E632-046B-BB41-8F4B-D4A89C6697FC}"/>
                </a:ext>
              </a:extLst>
            </p:cNvPr>
            <p:cNvSpPr/>
            <p:nvPr/>
          </p:nvSpPr>
          <p:spPr>
            <a:xfrm>
              <a:off x="2159325" y="2784575"/>
              <a:ext cx="51375" cy="51375"/>
            </a:xfrm>
            <a:custGeom>
              <a:avLst/>
              <a:gdLst/>
              <a:ahLst/>
              <a:cxnLst/>
              <a:rect l="l" t="t" r="r" b="b"/>
              <a:pathLst>
                <a:path w="2055" h="2055" extrusionOk="0">
                  <a:moveTo>
                    <a:pt x="356" y="0"/>
                  </a:moveTo>
                  <a:lnTo>
                    <a:pt x="288" y="14"/>
                  </a:lnTo>
                  <a:lnTo>
                    <a:pt x="233" y="28"/>
                  </a:lnTo>
                  <a:lnTo>
                    <a:pt x="165" y="55"/>
                  </a:lnTo>
                  <a:lnTo>
                    <a:pt x="110" y="110"/>
                  </a:lnTo>
                  <a:lnTo>
                    <a:pt x="55" y="164"/>
                  </a:lnTo>
                  <a:lnTo>
                    <a:pt x="28" y="219"/>
                  </a:lnTo>
                  <a:lnTo>
                    <a:pt x="14" y="288"/>
                  </a:lnTo>
                  <a:lnTo>
                    <a:pt x="0" y="356"/>
                  </a:lnTo>
                  <a:lnTo>
                    <a:pt x="14" y="425"/>
                  </a:lnTo>
                  <a:lnTo>
                    <a:pt x="28" y="493"/>
                  </a:lnTo>
                  <a:lnTo>
                    <a:pt x="55" y="562"/>
                  </a:lnTo>
                  <a:lnTo>
                    <a:pt x="110" y="616"/>
                  </a:lnTo>
                  <a:lnTo>
                    <a:pt x="1438" y="1958"/>
                  </a:lnTo>
                  <a:lnTo>
                    <a:pt x="1507" y="1999"/>
                  </a:lnTo>
                  <a:lnTo>
                    <a:pt x="1561" y="2027"/>
                  </a:lnTo>
                  <a:lnTo>
                    <a:pt x="1630" y="2054"/>
                  </a:lnTo>
                  <a:lnTo>
                    <a:pt x="1767" y="2054"/>
                  </a:lnTo>
                  <a:lnTo>
                    <a:pt x="1835" y="2027"/>
                  </a:lnTo>
                  <a:lnTo>
                    <a:pt x="1904" y="1999"/>
                  </a:lnTo>
                  <a:lnTo>
                    <a:pt x="1959" y="1958"/>
                  </a:lnTo>
                  <a:lnTo>
                    <a:pt x="2000" y="1890"/>
                  </a:lnTo>
                  <a:lnTo>
                    <a:pt x="2027" y="1835"/>
                  </a:lnTo>
                  <a:lnTo>
                    <a:pt x="2054" y="1767"/>
                  </a:lnTo>
                  <a:lnTo>
                    <a:pt x="2054" y="1698"/>
                  </a:lnTo>
                  <a:lnTo>
                    <a:pt x="2054" y="1630"/>
                  </a:lnTo>
                  <a:lnTo>
                    <a:pt x="2027" y="1561"/>
                  </a:lnTo>
                  <a:lnTo>
                    <a:pt x="2000" y="1493"/>
                  </a:lnTo>
                  <a:lnTo>
                    <a:pt x="1959" y="1438"/>
                  </a:lnTo>
                  <a:lnTo>
                    <a:pt x="617" y="110"/>
                  </a:lnTo>
                  <a:lnTo>
                    <a:pt x="562" y="55"/>
                  </a:lnTo>
                  <a:lnTo>
                    <a:pt x="493" y="28"/>
                  </a:lnTo>
                  <a:lnTo>
                    <a:pt x="438" y="14"/>
                  </a:lnTo>
                  <a:lnTo>
                    <a:pt x="3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0;p15">
              <a:extLst>
                <a:ext uri="{FF2B5EF4-FFF2-40B4-BE49-F238E27FC236}">
                  <a16:creationId xmlns:a16="http://schemas.microsoft.com/office/drawing/2014/main" id="{C3652FD5-998F-9944-BECE-7AB80CF5C4C7}"/>
                </a:ext>
              </a:extLst>
            </p:cNvPr>
            <p:cNvSpPr/>
            <p:nvPr/>
          </p:nvSpPr>
          <p:spPr>
            <a:xfrm>
              <a:off x="2215125" y="2650350"/>
              <a:ext cx="65425" cy="18175"/>
            </a:xfrm>
            <a:custGeom>
              <a:avLst/>
              <a:gdLst/>
              <a:ahLst/>
              <a:cxnLst/>
              <a:rect l="l" t="t" r="r" b="b"/>
              <a:pathLst>
                <a:path w="2617" h="727" extrusionOk="0">
                  <a:moveTo>
                    <a:pt x="288" y="1"/>
                  </a:moveTo>
                  <a:lnTo>
                    <a:pt x="220" y="28"/>
                  </a:lnTo>
                  <a:lnTo>
                    <a:pt x="165" y="56"/>
                  </a:lnTo>
                  <a:lnTo>
                    <a:pt x="110" y="111"/>
                  </a:lnTo>
                  <a:lnTo>
                    <a:pt x="69" y="165"/>
                  </a:lnTo>
                  <a:lnTo>
                    <a:pt x="28" y="220"/>
                  </a:lnTo>
                  <a:lnTo>
                    <a:pt x="14" y="289"/>
                  </a:lnTo>
                  <a:lnTo>
                    <a:pt x="0" y="357"/>
                  </a:lnTo>
                  <a:lnTo>
                    <a:pt x="14" y="439"/>
                  </a:lnTo>
                  <a:lnTo>
                    <a:pt x="28" y="494"/>
                  </a:lnTo>
                  <a:lnTo>
                    <a:pt x="69" y="562"/>
                  </a:lnTo>
                  <a:lnTo>
                    <a:pt x="110" y="617"/>
                  </a:lnTo>
                  <a:lnTo>
                    <a:pt x="165" y="658"/>
                  </a:lnTo>
                  <a:lnTo>
                    <a:pt x="220" y="686"/>
                  </a:lnTo>
                  <a:lnTo>
                    <a:pt x="288" y="713"/>
                  </a:lnTo>
                  <a:lnTo>
                    <a:pt x="370" y="727"/>
                  </a:lnTo>
                  <a:lnTo>
                    <a:pt x="2260" y="727"/>
                  </a:lnTo>
                  <a:lnTo>
                    <a:pt x="2328" y="713"/>
                  </a:lnTo>
                  <a:lnTo>
                    <a:pt x="2397" y="686"/>
                  </a:lnTo>
                  <a:lnTo>
                    <a:pt x="2452" y="658"/>
                  </a:lnTo>
                  <a:lnTo>
                    <a:pt x="2506" y="617"/>
                  </a:lnTo>
                  <a:lnTo>
                    <a:pt x="2548" y="562"/>
                  </a:lnTo>
                  <a:lnTo>
                    <a:pt x="2589" y="494"/>
                  </a:lnTo>
                  <a:lnTo>
                    <a:pt x="2602" y="439"/>
                  </a:lnTo>
                  <a:lnTo>
                    <a:pt x="2616" y="357"/>
                  </a:lnTo>
                  <a:lnTo>
                    <a:pt x="2602" y="289"/>
                  </a:lnTo>
                  <a:lnTo>
                    <a:pt x="2589" y="220"/>
                  </a:lnTo>
                  <a:lnTo>
                    <a:pt x="2548" y="165"/>
                  </a:lnTo>
                  <a:lnTo>
                    <a:pt x="2506" y="111"/>
                  </a:lnTo>
                  <a:lnTo>
                    <a:pt x="2452" y="56"/>
                  </a:lnTo>
                  <a:lnTo>
                    <a:pt x="2397" y="28"/>
                  </a:lnTo>
                  <a:lnTo>
                    <a:pt x="23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1;p15">
              <a:extLst>
                <a:ext uri="{FF2B5EF4-FFF2-40B4-BE49-F238E27FC236}">
                  <a16:creationId xmlns:a16="http://schemas.microsoft.com/office/drawing/2014/main" id="{90AFC1AE-3EDB-1746-BC4F-32F546968BEC}"/>
                </a:ext>
              </a:extLst>
            </p:cNvPr>
            <p:cNvSpPr/>
            <p:nvPr/>
          </p:nvSpPr>
          <p:spPr>
            <a:xfrm>
              <a:off x="2159650" y="2482600"/>
              <a:ext cx="51725" cy="51375"/>
            </a:xfrm>
            <a:custGeom>
              <a:avLst/>
              <a:gdLst/>
              <a:ahLst/>
              <a:cxnLst/>
              <a:rect l="l" t="t" r="r" b="b"/>
              <a:pathLst>
                <a:path w="2069" h="2055" extrusionOk="0">
                  <a:moveTo>
                    <a:pt x="1631" y="1"/>
                  </a:moveTo>
                  <a:lnTo>
                    <a:pt x="1562" y="28"/>
                  </a:lnTo>
                  <a:lnTo>
                    <a:pt x="1507" y="56"/>
                  </a:lnTo>
                  <a:lnTo>
                    <a:pt x="1453" y="97"/>
                  </a:lnTo>
                  <a:lnTo>
                    <a:pt x="111" y="1439"/>
                  </a:lnTo>
                  <a:lnTo>
                    <a:pt x="69" y="1493"/>
                  </a:lnTo>
                  <a:lnTo>
                    <a:pt x="28" y="1562"/>
                  </a:lnTo>
                  <a:lnTo>
                    <a:pt x="15" y="1630"/>
                  </a:lnTo>
                  <a:lnTo>
                    <a:pt x="1" y="1699"/>
                  </a:lnTo>
                  <a:lnTo>
                    <a:pt x="15" y="1767"/>
                  </a:lnTo>
                  <a:lnTo>
                    <a:pt x="28" y="1822"/>
                  </a:lnTo>
                  <a:lnTo>
                    <a:pt x="69" y="1891"/>
                  </a:lnTo>
                  <a:lnTo>
                    <a:pt x="111" y="1945"/>
                  </a:lnTo>
                  <a:lnTo>
                    <a:pt x="165" y="2000"/>
                  </a:lnTo>
                  <a:lnTo>
                    <a:pt x="234" y="2028"/>
                  </a:lnTo>
                  <a:lnTo>
                    <a:pt x="302" y="2041"/>
                  </a:lnTo>
                  <a:lnTo>
                    <a:pt x="371" y="2055"/>
                  </a:lnTo>
                  <a:lnTo>
                    <a:pt x="439" y="2041"/>
                  </a:lnTo>
                  <a:lnTo>
                    <a:pt x="508" y="2028"/>
                  </a:lnTo>
                  <a:lnTo>
                    <a:pt x="562" y="2000"/>
                  </a:lnTo>
                  <a:lnTo>
                    <a:pt x="617" y="1945"/>
                  </a:lnTo>
                  <a:lnTo>
                    <a:pt x="1959" y="617"/>
                  </a:lnTo>
                  <a:lnTo>
                    <a:pt x="2000" y="549"/>
                  </a:lnTo>
                  <a:lnTo>
                    <a:pt x="2041" y="494"/>
                  </a:lnTo>
                  <a:lnTo>
                    <a:pt x="2055" y="425"/>
                  </a:lnTo>
                  <a:lnTo>
                    <a:pt x="2069" y="357"/>
                  </a:lnTo>
                  <a:lnTo>
                    <a:pt x="2055" y="288"/>
                  </a:lnTo>
                  <a:lnTo>
                    <a:pt x="2041" y="220"/>
                  </a:lnTo>
                  <a:lnTo>
                    <a:pt x="2000" y="151"/>
                  </a:lnTo>
                  <a:lnTo>
                    <a:pt x="1959" y="97"/>
                  </a:lnTo>
                  <a:lnTo>
                    <a:pt x="1904" y="56"/>
                  </a:lnTo>
                  <a:lnTo>
                    <a:pt x="1836" y="28"/>
                  </a:lnTo>
                  <a:lnTo>
                    <a:pt x="176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92;p15">
              <a:extLst>
                <a:ext uri="{FF2B5EF4-FFF2-40B4-BE49-F238E27FC236}">
                  <a16:creationId xmlns:a16="http://schemas.microsoft.com/office/drawing/2014/main" id="{B115C796-29FC-B949-ACFD-5AF72AA8CF49}"/>
                </a:ext>
              </a:extLst>
            </p:cNvPr>
            <p:cNvSpPr/>
            <p:nvPr/>
          </p:nvSpPr>
          <p:spPr>
            <a:xfrm>
              <a:off x="5456200" y="1267250"/>
              <a:ext cx="265025" cy="172550"/>
            </a:xfrm>
            <a:custGeom>
              <a:avLst/>
              <a:gdLst/>
              <a:ahLst/>
              <a:cxnLst/>
              <a:rect l="l" t="t" r="r" b="b"/>
              <a:pathLst>
                <a:path w="10601" h="6902" extrusionOk="0">
                  <a:moveTo>
                    <a:pt x="2123" y="0"/>
                  </a:moveTo>
                  <a:lnTo>
                    <a:pt x="2027" y="14"/>
                  </a:lnTo>
                  <a:lnTo>
                    <a:pt x="1849" y="69"/>
                  </a:lnTo>
                  <a:lnTo>
                    <a:pt x="1671" y="137"/>
                  </a:lnTo>
                  <a:lnTo>
                    <a:pt x="1521" y="247"/>
                  </a:lnTo>
                  <a:lnTo>
                    <a:pt x="1398" y="370"/>
                  </a:lnTo>
                  <a:lnTo>
                    <a:pt x="1288" y="520"/>
                  </a:lnTo>
                  <a:lnTo>
                    <a:pt x="1247" y="603"/>
                  </a:lnTo>
                  <a:lnTo>
                    <a:pt x="1206" y="698"/>
                  </a:lnTo>
                  <a:lnTo>
                    <a:pt x="1178" y="781"/>
                  </a:lnTo>
                  <a:lnTo>
                    <a:pt x="1151" y="876"/>
                  </a:lnTo>
                  <a:lnTo>
                    <a:pt x="1" y="6902"/>
                  </a:lnTo>
                  <a:lnTo>
                    <a:pt x="10600" y="6902"/>
                  </a:lnTo>
                  <a:lnTo>
                    <a:pt x="9450" y="876"/>
                  </a:lnTo>
                  <a:lnTo>
                    <a:pt x="9422" y="781"/>
                  </a:lnTo>
                  <a:lnTo>
                    <a:pt x="9395" y="698"/>
                  </a:lnTo>
                  <a:lnTo>
                    <a:pt x="9313" y="520"/>
                  </a:lnTo>
                  <a:lnTo>
                    <a:pt x="9203" y="370"/>
                  </a:lnTo>
                  <a:lnTo>
                    <a:pt x="9080" y="247"/>
                  </a:lnTo>
                  <a:lnTo>
                    <a:pt x="8929" y="137"/>
                  </a:lnTo>
                  <a:lnTo>
                    <a:pt x="8765" y="69"/>
                  </a:lnTo>
                  <a:lnTo>
                    <a:pt x="8573" y="14"/>
                  </a:lnTo>
                  <a:lnTo>
                    <a:pt x="84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93;p15">
              <a:extLst>
                <a:ext uri="{FF2B5EF4-FFF2-40B4-BE49-F238E27FC236}">
                  <a16:creationId xmlns:a16="http://schemas.microsoft.com/office/drawing/2014/main" id="{C86793E8-D093-ED4C-845E-DA392DD04428}"/>
                </a:ext>
              </a:extLst>
            </p:cNvPr>
            <p:cNvSpPr/>
            <p:nvPr/>
          </p:nvSpPr>
          <p:spPr>
            <a:xfrm>
              <a:off x="5032025" y="1409650"/>
              <a:ext cx="278350" cy="278375"/>
            </a:xfrm>
            <a:custGeom>
              <a:avLst/>
              <a:gdLst/>
              <a:ahLst/>
              <a:cxnLst/>
              <a:rect l="l" t="t" r="r" b="b"/>
              <a:pathLst>
                <a:path w="11134" h="11135" extrusionOk="0">
                  <a:moveTo>
                    <a:pt x="5341" y="1"/>
                  </a:moveTo>
                  <a:lnTo>
                    <a:pt x="5163" y="28"/>
                  </a:lnTo>
                  <a:lnTo>
                    <a:pt x="4985" y="97"/>
                  </a:lnTo>
                  <a:lnTo>
                    <a:pt x="4821" y="193"/>
                  </a:lnTo>
                  <a:lnTo>
                    <a:pt x="4752" y="247"/>
                  </a:lnTo>
                  <a:lnTo>
                    <a:pt x="4684" y="316"/>
                  </a:lnTo>
                  <a:lnTo>
                    <a:pt x="2630" y="2356"/>
                  </a:lnTo>
                  <a:lnTo>
                    <a:pt x="2356" y="2630"/>
                  </a:lnTo>
                  <a:lnTo>
                    <a:pt x="316" y="4671"/>
                  </a:lnTo>
                  <a:lnTo>
                    <a:pt x="247" y="4753"/>
                  </a:lnTo>
                  <a:lnTo>
                    <a:pt x="192" y="4821"/>
                  </a:lnTo>
                  <a:lnTo>
                    <a:pt x="138" y="4903"/>
                  </a:lnTo>
                  <a:lnTo>
                    <a:pt x="96" y="4986"/>
                  </a:lnTo>
                  <a:lnTo>
                    <a:pt x="28" y="5164"/>
                  </a:lnTo>
                  <a:lnTo>
                    <a:pt x="1" y="5342"/>
                  </a:lnTo>
                  <a:lnTo>
                    <a:pt x="1" y="5520"/>
                  </a:lnTo>
                  <a:lnTo>
                    <a:pt x="28" y="5698"/>
                  </a:lnTo>
                  <a:lnTo>
                    <a:pt x="83" y="5876"/>
                  </a:lnTo>
                  <a:lnTo>
                    <a:pt x="138" y="5972"/>
                  </a:lnTo>
                  <a:lnTo>
                    <a:pt x="179" y="6054"/>
                  </a:lnTo>
                  <a:lnTo>
                    <a:pt x="3630" y="11134"/>
                  </a:lnTo>
                  <a:lnTo>
                    <a:pt x="7245" y="7519"/>
                  </a:lnTo>
                  <a:lnTo>
                    <a:pt x="7519" y="7245"/>
                  </a:lnTo>
                  <a:lnTo>
                    <a:pt x="11134" y="3630"/>
                  </a:lnTo>
                  <a:lnTo>
                    <a:pt x="6053" y="179"/>
                  </a:lnTo>
                  <a:lnTo>
                    <a:pt x="5971" y="124"/>
                  </a:lnTo>
                  <a:lnTo>
                    <a:pt x="5875" y="83"/>
                  </a:lnTo>
                  <a:lnTo>
                    <a:pt x="5793" y="56"/>
                  </a:lnTo>
                  <a:lnTo>
                    <a:pt x="5711" y="28"/>
                  </a:lnTo>
                  <a:lnTo>
                    <a:pt x="551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4;p15">
              <a:extLst>
                <a:ext uri="{FF2B5EF4-FFF2-40B4-BE49-F238E27FC236}">
                  <a16:creationId xmlns:a16="http://schemas.microsoft.com/office/drawing/2014/main" id="{3B986C35-C9D4-F54B-8AF2-F402484AECC2}"/>
                </a:ext>
              </a:extLst>
            </p:cNvPr>
            <p:cNvSpPr/>
            <p:nvPr/>
          </p:nvSpPr>
          <p:spPr>
            <a:xfrm>
              <a:off x="4889600" y="1833850"/>
              <a:ext cx="172925" cy="265000"/>
            </a:xfrm>
            <a:custGeom>
              <a:avLst/>
              <a:gdLst/>
              <a:ahLst/>
              <a:cxnLst/>
              <a:rect l="l" t="t" r="r" b="b"/>
              <a:pathLst>
                <a:path w="6917" h="10600" extrusionOk="0">
                  <a:moveTo>
                    <a:pt x="6916" y="0"/>
                  </a:moveTo>
                  <a:lnTo>
                    <a:pt x="877" y="1150"/>
                  </a:lnTo>
                  <a:lnTo>
                    <a:pt x="781" y="1178"/>
                  </a:lnTo>
                  <a:lnTo>
                    <a:pt x="699" y="1205"/>
                  </a:lnTo>
                  <a:lnTo>
                    <a:pt x="521" y="1287"/>
                  </a:lnTo>
                  <a:lnTo>
                    <a:pt x="384" y="1397"/>
                  </a:lnTo>
                  <a:lnTo>
                    <a:pt x="247" y="1520"/>
                  </a:lnTo>
                  <a:lnTo>
                    <a:pt x="151" y="1671"/>
                  </a:lnTo>
                  <a:lnTo>
                    <a:pt x="69" y="1849"/>
                  </a:lnTo>
                  <a:lnTo>
                    <a:pt x="14" y="2027"/>
                  </a:lnTo>
                  <a:lnTo>
                    <a:pt x="1" y="2123"/>
                  </a:lnTo>
                  <a:lnTo>
                    <a:pt x="1" y="2219"/>
                  </a:lnTo>
                  <a:lnTo>
                    <a:pt x="1" y="5108"/>
                  </a:lnTo>
                  <a:lnTo>
                    <a:pt x="1" y="5491"/>
                  </a:lnTo>
                  <a:lnTo>
                    <a:pt x="1" y="8381"/>
                  </a:lnTo>
                  <a:lnTo>
                    <a:pt x="1" y="8477"/>
                  </a:lnTo>
                  <a:lnTo>
                    <a:pt x="14" y="8573"/>
                  </a:lnTo>
                  <a:lnTo>
                    <a:pt x="42" y="8669"/>
                  </a:lnTo>
                  <a:lnTo>
                    <a:pt x="69" y="8751"/>
                  </a:lnTo>
                  <a:lnTo>
                    <a:pt x="151" y="8929"/>
                  </a:lnTo>
                  <a:lnTo>
                    <a:pt x="247" y="9079"/>
                  </a:lnTo>
                  <a:lnTo>
                    <a:pt x="384" y="9203"/>
                  </a:lnTo>
                  <a:lnTo>
                    <a:pt x="521" y="9312"/>
                  </a:lnTo>
                  <a:lnTo>
                    <a:pt x="699" y="9394"/>
                  </a:lnTo>
                  <a:lnTo>
                    <a:pt x="781" y="9422"/>
                  </a:lnTo>
                  <a:lnTo>
                    <a:pt x="877" y="9449"/>
                  </a:lnTo>
                  <a:lnTo>
                    <a:pt x="6916" y="10599"/>
                  </a:lnTo>
                  <a:lnTo>
                    <a:pt x="6916" y="5491"/>
                  </a:lnTo>
                  <a:lnTo>
                    <a:pt x="6916" y="5108"/>
                  </a:lnTo>
                  <a:lnTo>
                    <a:pt x="691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5;p15">
              <a:extLst>
                <a:ext uri="{FF2B5EF4-FFF2-40B4-BE49-F238E27FC236}">
                  <a16:creationId xmlns:a16="http://schemas.microsoft.com/office/drawing/2014/main" id="{B51F5F0A-6968-E34D-B049-09511A397451}"/>
                </a:ext>
              </a:extLst>
            </p:cNvPr>
            <p:cNvSpPr/>
            <p:nvPr/>
          </p:nvSpPr>
          <p:spPr>
            <a:xfrm>
              <a:off x="5032025" y="2244675"/>
              <a:ext cx="278350" cy="278350"/>
            </a:xfrm>
            <a:custGeom>
              <a:avLst/>
              <a:gdLst/>
              <a:ahLst/>
              <a:cxnLst/>
              <a:rect l="l" t="t" r="r" b="b"/>
              <a:pathLst>
                <a:path w="11134" h="11134" extrusionOk="0">
                  <a:moveTo>
                    <a:pt x="3630" y="0"/>
                  </a:moveTo>
                  <a:lnTo>
                    <a:pt x="179" y="5081"/>
                  </a:lnTo>
                  <a:lnTo>
                    <a:pt x="138" y="5163"/>
                  </a:lnTo>
                  <a:lnTo>
                    <a:pt x="83" y="5259"/>
                  </a:lnTo>
                  <a:lnTo>
                    <a:pt x="28" y="5437"/>
                  </a:lnTo>
                  <a:lnTo>
                    <a:pt x="1" y="5615"/>
                  </a:lnTo>
                  <a:lnTo>
                    <a:pt x="1" y="5793"/>
                  </a:lnTo>
                  <a:lnTo>
                    <a:pt x="28" y="5971"/>
                  </a:lnTo>
                  <a:lnTo>
                    <a:pt x="96" y="6149"/>
                  </a:lnTo>
                  <a:lnTo>
                    <a:pt x="138" y="6231"/>
                  </a:lnTo>
                  <a:lnTo>
                    <a:pt x="192" y="6313"/>
                  </a:lnTo>
                  <a:lnTo>
                    <a:pt x="247" y="6382"/>
                  </a:lnTo>
                  <a:lnTo>
                    <a:pt x="316" y="6464"/>
                  </a:lnTo>
                  <a:lnTo>
                    <a:pt x="2356" y="8504"/>
                  </a:lnTo>
                  <a:lnTo>
                    <a:pt x="2630" y="8778"/>
                  </a:lnTo>
                  <a:lnTo>
                    <a:pt x="4684" y="10819"/>
                  </a:lnTo>
                  <a:lnTo>
                    <a:pt x="4752" y="10887"/>
                  </a:lnTo>
                  <a:lnTo>
                    <a:pt x="4821" y="10942"/>
                  </a:lnTo>
                  <a:lnTo>
                    <a:pt x="4985" y="11038"/>
                  </a:lnTo>
                  <a:lnTo>
                    <a:pt x="5163" y="11106"/>
                  </a:lnTo>
                  <a:lnTo>
                    <a:pt x="5341" y="11134"/>
                  </a:lnTo>
                  <a:lnTo>
                    <a:pt x="5519" y="11134"/>
                  </a:lnTo>
                  <a:lnTo>
                    <a:pt x="5711" y="11106"/>
                  </a:lnTo>
                  <a:lnTo>
                    <a:pt x="5793" y="11079"/>
                  </a:lnTo>
                  <a:lnTo>
                    <a:pt x="5875" y="11052"/>
                  </a:lnTo>
                  <a:lnTo>
                    <a:pt x="5971" y="11010"/>
                  </a:lnTo>
                  <a:lnTo>
                    <a:pt x="6053" y="10956"/>
                  </a:lnTo>
                  <a:lnTo>
                    <a:pt x="11134" y="7505"/>
                  </a:lnTo>
                  <a:lnTo>
                    <a:pt x="7519" y="3889"/>
                  </a:lnTo>
                  <a:lnTo>
                    <a:pt x="7245" y="3616"/>
                  </a:lnTo>
                  <a:lnTo>
                    <a:pt x="363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6;p15">
              <a:extLst>
                <a:ext uri="{FF2B5EF4-FFF2-40B4-BE49-F238E27FC236}">
                  <a16:creationId xmlns:a16="http://schemas.microsoft.com/office/drawing/2014/main" id="{8381F673-4107-0F49-8B01-B606961C1F74}"/>
                </a:ext>
              </a:extLst>
            </p:cNvPr>
            <p:cNvSpPr/>
            <p:nvPr/>
          </p:nvSpPr>
          <p:spPr>
            <a:xfrm>
              <a:off x="5456200" y="2492875"/>
              <a:ext cx="265025" cy="172575"/>
            </a:xfrm>
            <a:custGeom>
              <a:avLst/>
              <a:gdLst/>
              <a:ahLst/>
              <a:cxnLst/>
              <a:rect l="l" t="t" r="r" b="b"/>
              <a:pathLst>
                <a:path w="10601" h="6903" extrusionOk="0">
                  <a:moveTo>
                    <a:pt x="1" y="1"/>
                  </a:moveTo>
                  <a:lnTo>
                    <a:pt x="1151" y="6026"/>
                  </a:lnTo>
                  <a:lnTo>
                    <a:pt x="1178" y="6122"/>
                  </a:lnTo>
                  <a:lnTo>
                    <a:pt x="1206" y="6204"/>
                  </a:lnTo>
                  <a:lnTo>
                    <a:pt x="1247" y="6300"/>
                  </a:lnTo>
                  <a:lnTo>
                    <a:pt x="1288" y="6382"/>
                  </a:lnTo>
                  <a:lnTo>
                    <a:pt x="1398" y="6533"/>
                  </a:lnTo>
                  <a:lnTo>
                    <a:pt x="1521" y="6656"/>
                  </a:lnTo>
                  <a:lnTo>
                    <a:pt x="1671" y="6766"/>
                  </a:lnTo>
                  <a:lnTo>
                    <a:pt x="1849" y="6834"/>
                  </a:lnTo>
                  <a:lnTo>
                    <a:pt x="2027" y="6889"/>
                  </a:lnTo>
                  <a:lnTo>
                    <a:pt x="2123" y="6903"/>
                  </a:lnTo>
                  <a:lnTo>
                    <a:pt x="8491" y="6903"/>
                  </a:lnTo>
                  <a:lnTo>
                    <a:pt x="8573" y="6889"/>
                  </a:lnTo>
                  <a:lnTo>
                    <a:pt x="8765" y="6834"/>
                  </a:lnTo>
                  <a:lnTo>
                    <a:pt x="8929" y="6766"/>
                  </a:lnTo>
                  <a:lnTo>
                    <a:pt x="9080" y="6656"/>
                  </a:lnTo>
                  <a:lnTo>
                    <a:pt x="9203" y="6533"/>
                  </a:lnTo>
                  <a:lnTo>
                    <a:pt x="9313" y="6382"/>
                  </a:lnTo>
                  <a:lnTo>
                    <a:pt x="9395" y="6204"/>
                  </a:lnTo>
                  <a:lnTo>
                    <a:pt x="9422" y="6122"/>
                  </a:lnTo>
                  <a:lnTo>
                    <a:pt x="9450" y="6026"/>
                  </a:lnTo>
                  <a:lnTo>
                    <a:pt x="1060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7;p15">
              <a:extLst>
                <a:ext uri="{FF2B5EF4-FFF2-40B4-BE49-F238E27FC236}">
                  <a16:creationId xmlns:a16="http://schemas.microsoft.com/office/drawing/2014/main" id="{1416C1A4-94DF-8845-A602-17C22DB6E642}"/>
                </a:ext>
              </a:extLst>
            </p:cNvPr>
            <p:cNvSpPr/>
            <p:nvPr/>
          </p:nvSpPr>
          <p:spPr>
            <a:xfrm>
              <a:off x="5867375" y="2244675"/>
              <a:ext cx="278025" cy="278350"/>
            </a:xfrm>
            <a:custGeom>
              <a:avLst/>
              <a:gdLst/>
              <a:ahLst/>
              <a:cxnLst/>
              <a:rect l="l" t="t" r="r" b="b"/>
              <a:pathLst>
                <a:path w="11121" h="11134" extrusionOk="0">
                  <a:moveTo>
                    <a:pt x="7491" y="0"/>
                  </a:moveTo>
                  <a:lnTo>
                    <a:pt x="3876" y="3616"/>
                  </a:lnTo>
                  <a:lnTo>
                    <a:pt x="3602" y="3889"/>
                  </a:lnTo>
                  <a:lnTo>
                    <a:pt x="0" y="7505"/>
                  </a:lnTo>
                  <a:lnTo>
                    <a:pt x="5081" y="10956"/>
                  </a:lnTo>
                  <a:lnTo>
                    <a:pt x="5163" y="11010"/>
                  </a:lnTo>
                  <a:lnTo>
                    <a:pt x="5245" y="11052"/>
                  </a:lnTo>
                  <a:lnTo>
                    <a:pt x="5423" y="11106"/>
                  </a:lnTo>
                  <a:lnTo>
                    <a:pt x="5601" y="11134"/>
                  </a:lnTo>
                  <a:lnTo>
                    <a:pt x="5779" y="11134"/>
                  </a:lnTo>
                  <a:lnTo>
                    <a:pt x="5971" y="11106"/>
                  </a:lnTo>
                  <a:lnTo>
                    <a:pt x="6136" y="11038"/>
                  </a:lnTo>
                  <a:lnTo>
                    <a:pt x="6300" y="10942"/>
                  </a:lnTo>
                  <a:lnTo>
                    <a:pt x="6382" y="10887"/>
                  </a:lnTo>
                  <a:lnTo>
                    <a:pt x="6450" y="10819"/>
                  </a:lnTo>
                  <a:lnTo>
                    <a:pt x="8491" y="8778"/>
                  </a:lnTo>
                  <a:lnTo>
                    <a:pt x="8765" y="8504"/>
                  </a:lnTo>
                  <a:lnTo>
                    <a:pt x="10805" y="6464"/>
                  </a:lnTo>
                  <a:lnTo>
                    <a:pt x="10874" y="6382"/>
                  </a:lnTo>
                  <a:lnTo>
                    <a:pt x="10928" y="6313"/>
                  </a:lnTo>
                  <a:lnTo>
                    <a:pt x="11024" y="6149"/>
                  </a:lnTo>
                  <a:lnTo>
                    <a:pt x="11093" y="5971"/>
                  </a:lnTo>
                  <a:lnTo>
                    <a:pt x="11120" y="5793"/>
                  </a:lnTo>
                  <a:lnTo>
                    <a:pt x="11120" y="5615"/>
                  </a:lnTo>
                  <a:lnTo>
                    <a:pt x="11093" y="5437"/>
                  </a:lnTo>
                  <a:lnTo>
                    <a:pt x="11038" y="5259"/>
                  </a:lnTo>
                  <a:lnTo>
                    <a:pt x="10997" y="5163"/>
                  </a:lnTo>
                  <a:lnTo>
                    <a:pt x="10942" y="5081"/>
                  </a:lnTo>
                  <a:lnTo>
                    <a:pt x="74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8;p15">
              <a:extLst>
                <a:ext uri="{FF2B5EF4-FFF2-40B4-BE49-F238E27FC236}">
                  <a16:creationId xmlns:a16="http://schemas.microsoft.com/office/drawing/2014/main" id="{49AFA25A-A4C1-A84F-9F8C-893A8DCCF191}"/>
                </a:ext>
              </a:extLst>
            </p:cNvPr>
            <p:cNvSpPr/>
            <p:nvPr/>
          </p:nvSpPr>
          <p:spPr>
            <a:xfrm>
              <a:off x="6115250" y="1833850"/>
              <a:ext cx="172550" cy="265000"/>
            </a:xfrm>
            <a:custGeom>
              <a:avLst/>
              <a:gdLst/>
              <a:ahLst/>
              <a:cxnLst/>
              <a:rect l="l" t="t" r="r" b="b"/>
              <a:pathLst>
                <a:path w="6902" h="10600" extrusionOk="0">
                  <a:moveTo>
                    <a:pt x="0" y="0"/>
                  </a:moveTo>
                  <a:lnTo>
                    <a:pt x="0" y="5108"/>
                  </a:lnTo>
                  <a:lnTo>
                    <a:pt x="0" y="5491"/>
                  </a:lnTo>
                  <a:lnTo>
                    <a:pt x="0" y="10599"/>
                  </a:lnTo>
                  <a:lnTo>
                    <a:pt x="6026" y="9449"/>
                  </a:lnTo>
                  <a:lnTo>
                    <a:pt x="6121" y="9422"/>
                  </a:lnTo>
                  <a:lnTo>
                    <a:pt x="6217" y="9394"/>
                  </a:lnTo>
                  <a:lnTo>
                    <a:pt x="6382" y="9312"/>
                  </a:lnTo>
                  <a:lnTo>
                    <a:pt x="6532" y="9203"/>
                  </a:lnTo>
                  <a:lnTo>
                    <a:pt x="6656" y="9079"/>
                  </a:lnTo>
                  <a:lnTo>
                    <a:pt x="6765" y="8929"/>
                  </a:lnTo>
                  <a:lnTo>
                    <a:pt x="6834" y="8751"/>
                  </a:lnTo>
                  <a:lnTo>
                    <a:pt x="6888" y="8573"/>
                  </a:lnTo>
                  <a:lnTo>
                    <a:pt x="6902" y="8477"/>
                  </a:lnTo>
                  <a:lnTo>
                    <a:pt x="6902" y="8381"/>
                  </a:lnTo>
                  <a:lnTo>
                    <a:pt x="6902" y="5491"/>
                  </a:lnTo>
                  <a:lnTo>
                    <a:pt x="6902" y="5108"/>
                  </a:lnTo>
                  <a:lnTo>
                    <a:pt x="6902" y="2219"/>
                  </a:lnTo>
                  <a:lnTo>
                    <a:pt x="6902" y="2123"/>
                  </a:lnTo>
                  <a:lnTo>
                    <a:pt x="6888" y="2027"/>
                  </a:lnTo>
                  <a:lnTo>
                    <a:pt x="6834" y="1849"/>
                  </a:lnTo>
                  <a:lnTo>
                    <a:pt x="6765" y="1671"/>
                  </a:lnTo>
                  <a:lnTo>
                    <a:pt x="6656" y="1520"/>
                  </a:lnTo>
                  <a:lnTo>
                    <a:pt x="6532" y="1397"/>
                  </a:lnTo>
                  <a:lnTo>
                    <a:pt x="6382" y="1287"/>
                  </a:lnTo>
                  <a:lnTo>
                    <a:pt x="6217" y="1205"/>
                  </a:lnTo>
                  <a:lnTo>
                    <a:pt x="6121" y="1178"/>
                  </a:lnTo>
                  <a:lnTo>
                    <a:pt x="6026" y="115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9;p15">
              <a:extLst>
                <a:ext uri="{FF2B5EF4-FFF2-40B4-BE49-F238E27FC236}">
                  <a16:creationId xmlns:a16="http://schemas.microsoft.com/office/drawing/2014/main" id="{A4930DA7-EC21-FD47-8987-9FB24CF6D75C}"/>
                </a:ext>
              </a:extLst>
            </p:cNvPr>
            <p:cNvSpPr/>
            <p:nvPr/>
          </p:nvSpPr>
          <p:spPr>
            <a:xfrm>
              <a:off x="5867375" y="1409650"/>
              <a:ext cx="278025" cy="278375"/>
            </a:xfrm>
            <a:custGeom>
              <a:avLst/>
              <a:gdLst/>
              <a:ahLst/>
              <a:cxnLst/>
              <a:rect l="l" t="t" r="r" b="b"/>
              <a:pathLst>
                <a:path w="11121" h="11135" extrusionOk="0">
                  <a:moveTo>
                    <a:pt x="5601" y="1"/>
                  </a:moveTo>
                  <a:lnTo>
                    <a:pt x="5423" y="28"/>
                  </a:lnTo>
                  <a:lnTo>
                    <a:pt x="5245" y="83"/>
                  </a:lnTo>
                  <a:lnTo>
                    <a:pt x="5163" y="124"/>
                  </a:lnTo>
                  <a:lnTo>
                    <a:pt x="5081" y="179"/>
                  </a:lnTo>
                  <a:lnTo>
                    <a:pt x="0" y="3630"/>
                  </a:lnTo>
                  <a:lnTo>
                    <a:pt x="3602" y="7245"/>
                  </a:lnTo>
                  <a:lnTo>
                    <a:pt x="3876" y="7519"/>
                  </a:lnTo>
                  <a:lnTo>
                    <a:pt x="7491" y="11134"/>
                  </a:lnTo>
                  <a:lnTo>
                    <a:pt x="10942" y="6054"/>
                  </a:lnTo>
                  <a:lnTo>
                    <a:pt x="10997" y="5972"/>
                  </a:lnTo>
                  <a:lnTo>
                    <a:pt x="11038" y="5876"/>
                  </a:lnTo>
                  <a:lnTo>
                    <a:pt x="11093" y="5698"/>
                  </a:lnTo>
                  <a:lnTo>
                    <a:pt x="11120" y="5520"/>
                  </a:lnTo>
                  <a:lnTo>
                    <a:pt x="11120" y="5342"/>
                  </a:lnTo>
                  <a:lnTo>
                    <a:pt x="11093" y="5164"/>
                  </a:lnTo>
                  <a:lnTo>
                    <a:pt x="11024" y="4986"/>
                  </a:lnTo>
                  <a:lnTo>
                    <a:pt x="10928" y="4821"/>
                  </a:lnTo>
                  <a:lnTo>
                    <a:pt x="10874" y="4753"/>
                  </a:lnTo>
                  <a:lnTo>
                    <a:pt x="10805" y="4671"/>
                  </a:lnTo>
                  <a:lnTo>
                    <a:pt x="8765" y="2630"/>
                  </a:lnTo>
                  <a:lnTo>
                    <a:pt x="8491" y="2356"/>
                  </a:lnTo>
                  <a:lnTo>
                    <a:pt x="6450" y="316"/>
                  </a:lnTo>
                  <a:lnTo>
                    <a:pt x="6382" y="247"/>
                  </a:lnTo>
                  <a:lnTo>
                    <a:pt x="6300" y="193"/>
                  </a:lnTo>
                  <a:lnTo>
                    <a:pt x="6136" y="97"/>
                  </a:lnTo>
                  <a:lnTo>
                    <a:pt x="5971" y="28"/>
                  </a:lnTo>
                  <a:lnTo>
                    <a:pt x="577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0;p15">
              <a:extLst>
                <a:ext uri="{FF2B5EF4-FFF2-40B4-BE49-F238E27FC236}">
                  <a16:creationId xmlns:a16="http://schemas.microsoft.com/office/drawing/2014/main" id="{342392C7-7AB2-0341-8471-4F1E9CA93CA4}"/>
                </a:ext>
              </a:extLst>
            </p:cNvPr>
            <p:cNvSpPr/>
            <p:nvPr/>
          </p:nvSpPr>
          <p:spPr>
            <a:xfrm>
              <a:off x="4994700" y="1372350"/>
              <a:ext cx="1188000" cy="1188000"/>
            </a:xfrm>
            <a:custGeom>
              <a:avLst/>
              <a:gdLst/>
              <a:ahLst/>
              <a:cxnLst/>
              <a:rect l="l" t="t" r="r" b="b"/>
              <a:pathLst>
                <a:path w="47520" h="47520" extrusionOk="0">
                  <a:moveTo>
                    <a:pt x="24185" y="7464"/>
                  </a:moveTo>
                  <a:lnTo>
                    <a:pt x="24596" y="7477"/>
                  </a:lnTo>
                  <a:lnTo>
                    <a:pt x="25007" y="7505"/>
                  </a:lnTo>
                  <a:lnTo>
                    <a:pt x="25431" y="7546"/>
                  </a:lnTo>
                  <a:lnTo>
                    <a:pt x="25828" y="7587"/>
                  </a:lnTo>
                  <a:lnTo>
                    <a:pt x="26239" y="7642"/>
                  </a:lnTo>
                  <a:lnTo>
                    <a:pt x="26650" y="7710"/>
                  </a:lnTo>
                  <a:lnTo>
                    <a:pt x="27047" y="7792"/>
                  </a:lnTo>
                  <a:lnTo>
                    <a:pt x="27444" y="7874"/>
                  </a:lnTo>
                  <a:lnTo>
                    <a:pt x="27828" y="7970"/>
                  </a:lnTo>
                  <a:lnTo>
                    <a:pt x="28225" y="8080"/>
                  </a:lnTo>
                  <a:lnTo>
                    <a:pt x="28608" y="8189"/>
                  </a:lnTo>
                  <a:lnTo>
                    <a:pt x="28992" y="8313"/>
                  </a:lnTo>
                  <a:lnTo>
                    <a:pt x="29361" y="8450"/>
                  </a:lnTo>
                  <a:lnTo>
                    <a:pt x="29731" y="8586"/>
                  </a:lnTo>
                  <a:lnTo>
                    <a:pt x="30101" y="8737"/>
                  </a:lnTo>
                  <a:lnTo>
                    <a:pt x="30471" y="8901"/>
                  </a:lnTo>
                  <a:lnTo>
                    <a:pt x="30827" y="9066"/>
                  </a:lnTo>
                  <a:lnTo>
                    <a:pt x="31183" y="9244"/>
                  </a:lnTo>
                  <a:lnTo>
                    <a:pt x="31525" y="9422"/>
                  </a:lnTo>
                  <a:lnTo>
                    <a:pt x="31867" y="9627"/>
                  </a:lnTo>
                  <a:lnTo>
                    <a:pt x="32210" y="9819"/>
                  </a:lnTo>
                  <a:lnTo>
                    <a:pt x="32538" y="10024"/>
                  </a:lnTo>
                  <a:lnTo>
                    <a:pt x="32867" y="10244"/>
                  </a:lnTo>
                  <a:lnTo>
                    <a:pt x="33196" y="10476"/>
                  </a:lnTo>
                  <a:lnTo>
                    <a:pt x="33511" y="10695"/>
                  </a:lnTo>
                  <a:lnTo>
                    <a:pt x="33826" y="10942"/>
                  </a:lnTo>
                  <a:lnTo>
                    <a:pt x="34127" y="11188"/>
                  </a:lnTo>
                  <a:lnTo>
                    <a:pt x="34428" y="11435"/>
                  </a:lnTo>
                  <a:lnTo>
                    <a:pt x="34716" y="11695"/>
                  </a:lnTo>
                  <a:lnTo>
                    <a:pt x="35003" y="11969"/>
                  </a:lnTo>
                  <a:lnTo>
                    <a:pt x="35291" y="12243"/>
                  </a:lnTo>
                  <a:lnTo>
                    <a:pt x="35565" y="12517"/>
                  </a:lnTo>
                  <a:lnTo>
                    <a:pt x="35825" y="12804"/>
                  </a:lnTo>
                  <a:lnTo>
                    <a:pt x="36085" y="13092"/>
                  </a:lnTo>
                  <a:lnTo>
                    <a:pt x="36332" y="13393"/>
                  </a:lnTo>
                  <a:lnTo>
                    <a:pt x="36578" y="13694"/>
                  </a:lnTo>
                  <a:lnTo>
                    <a:pt x="36825" y="14009"/>
                  </a:lnTo>
                  <a:lnTo>
                    <a:pt x="37057" y="14324"/>
                  </a:lnTo>
                  <a:lnTo>
                    <a:pt x="37277" y="14653"/>
                  </a:lnTo>
                  <a:lnTo>
                    <a:pt x="37496" y="14982"/>
                  </a:lnTo>
                  <a:lnTo>
                    <a:pt x="37701" y="15310"/>
                  </a:lnTo>
                  <a:lnTo>
                    <a:pt x="37907" y="15653"/>
                  </a:lnTo>
                  <a:lnTo>
                    <a:pt x="38098" y="15995"/>
                  </a:lnTo>
                  <a:lnTo>
                    <a:pt x="38276" y="16351"/>
                  </a:lnTo>
                  <a:lnTo>
                    <a:pt x="38454" y="16694"/>
                  </a:lnTo>
                  <a:lnTo>
                    <a:pt x="38619" y="17063"/>
                  </a:lnTo>
                  <a:lnTo>
                    <a:pt x="38783" y="17419"/>
                  </a:lnTo>
                  <a:lnTo>
                    <a:pt x="38934" y="17789"/>
                  </a:lnTo>
                  <a:lnTo>
                    <a:pt x="39071" y="18159"/>
                  </a:lnTo>
                  <a:lnTo>
                    <a:pt x="39207" y="18542"/>
                  </a:lnTo>
                  <a:lnTo>
                    <a:pt x="39331" y="18912"/>
                  </a:lnTo>
                  <a:lnTo>
                    <a:pt x="39440" y="19309"/>
                  </a:lnTo>
                  <a:lnTo>
                    <a:pt x="39550" y="19693"/>
                  </a:lnTo>
                  <a:lnTo>
                    <a:pt x="39646" y="20090"/>
                  </a:lnTo>
                  <a:lnTo>
                    <a:pt x="39728" y="20473"/>
                  </a:lnTo>
                  <a:lnTo>
                    <a:pt x="39810" y="20884"/>
                  </a:lnTo>
                  <a:lnTo>
                    <a:pt x="39878" y="21281"/>
                  </a:lnTo>
                  <a:lnTo>
                    <a:pt x="39933" y="21692"/>
                  </a:lnTo>
                  <a:lnTo>
                    <a:pt x="39974" y="22103"/>
                  </a:lnTo>
                  <a:lnTo>
                    <a:pt x="40015" y="22514"/>
                  </a:lnTo>
                  <a:lnTo>
                    <a:pt x="40043" y="22924"/>
                  </a:lnTo>
                  <a:lnTo>
                    <a:pt x="40057" y="23349"/>
                  </a:lnTo>
                  <a:lnTo>
                    <a:pt x="40070" y="23760"/>
                  </a:lnTo>
                  <a:lnTo>
                    <a:pt x="40057" y="24184"/>
                  </a:lnTo>
                  <a:lnTo>
                    <a:pt x="40043" y="24595"/>
                  </a:lnTo>
                  <a:lnTo>
                    <a:pt x="40015" y="25020"/>
                  </a:lnTo>
                  <a:lnTo>
                    <a:pt x="39974" y="25430"/>
                  </a:lnTo>
                  <a:lnTo>
                    <a:pt x="39933" y="25841"/>
                  </a:lnTo>
                  <a:lnTo>
                    <a:pt x="39878" y="26238"/>
                  </a:lnTo>
                  <a:lnTo>
                    <a:pt x="39810" y="26649"/>
                  </a:lnTo>
                  <a:lnTo>
                    <a:pt x="39728" y="27046"/>
                  </a:lnTo>
                  <a:lnTo>
                    <a:pt x="39646" y="27444"/>
                  </a:lnTo>
                  <a:lnTo>
                    <a:pt x="39550" y="27827"/>
                  </a:lnTo>
                  <a:lnTo>
                    <a:pt x="39440" y="28224"/>
                  </a:lnTo>
                  <a:lnTo>
                    <a:pt x="39331" y="28608"/>
                  </a:lnTo>
                  <a:lnTo>
                    <a:pt x="39207" y="28991"/>
                  </a:lnTo>
                  <a:lnTo>
                    <a:pt x="39071" y="29361"/>
                  </a:lnTo>
                  <a:lnTo>
                    <a:pt x="38934" y="29730"/>
                  </a:lnTo>
                  <a:lnTo>
                    <a:pt x="38783" y="30100"/>
                  </a:lnTo>
                  <a:lnTo>
                    <a:pt x="38619" y="30470"/>
                  </a:lnTo>
                  <a:lnTo>
                    <a:pt x="38454" y="30826"/>
                  </a:lnTo>
                  <a:lnTo>
                    <a:pt x="38276" y="31182"/>
                  </a:lnTo>
                  <a:lnTo>
                    <a:pt x="38098" y="31524"/>
                  </a:lnTo>
                  <a:lnTo>
                    <a:pt x="37907" y="31867"/>
                  </a:lnTo>
                  <a:lnTo>
                    <a:pt x="37701" y="32209"/>
                  </a:lnTo>
                  <a:lnTo>
                    <a:pt x="37496" y="32538"/>
                  </a:lnTo>
                  <a:lnTo>
                    <a:pt x="37277" y="32866"/>
                  </a:lnTo>
                  <a:lnTo>
                    <a:pt x="37057" y="33195"/>
                  </a:lnTo>
                  <a:lnTo>
                    <a:pt x="36825" y="33510"/>
                  </a:lnTo>
                  <a:lnTo>
                    <a:pt x="36578" y="33825"/>
                  </a:lnTo>
                  <a:lnTo>
                    <a:pt x="36332" y="34126"/>
                  </a:lnTo>
                  <a:lnTo>
                    <a:pt x="36085" y="34428"/>
                  </a:lnTo>
                  <a:lnTo>
                    <a:pt x="35825" y="34715"/>
                  </a:lnTo>
                  <a:lnTo>
                    <a:pt x="35565" y="35003"/>
                  </a:lnTo>
                  <a:lnTo>
                    <a:pt x="35291" y="35277"/>
                  </a:lnTo>
                  <a:lnTo>
                    <a:pt x="35003" y="35551"/>
                  </a:lnTo>
                  <a:lnTo>
                    <a:pt x="34716" y="35824"/>
                  </a:lnTo>
                  <a:lnTo>
                    <a:pt x="34428" y="36085"/>
                  </a:lnTo>
                  <a:lnTo>
                    <a:pt x="34127" y="36331"/>
                  </a:lnTo>
                  <a:lnTo>
                    <a:pt x="33826" y="36578"/>
                  </a:lnTo>
                  <a:lnTo>
                    <a:pt x="33511" y="36824"/>
                  </a:lnTo>
                  <a:lnTo>
                    <a:pt x="33196" y="37043"/>
                  </a:lnTo>
                  <a:lnTo>
                    <a:pt x="32867" y="37276"/>
                  </a:lnTo>
                  <a:lnTo>
                    <a:pt x="32538" y="37495"/>
                  </a:lnTo>
                  <a:lnTo>
                    <a:pt x="32210" y="37701"/>
                  </a:lnTo>
                  <a:lnTo>
                    <a:pt x="31867" y="37892"/>
                  </a:lnTo>
                  <a:lnTo>
                    <a:pt x="31525" y="38098"/>
                  </a:lnTo>
                  <a:lnTo>
                    <a:pt x="31183" y="38276"/>
                  </a:lnTo>
                  <a:lnTo>
                    <a:pt x="30827" y="38454"/>
                  </a:lnTo>
                  <a:lnTo>
                    <a:pt x="30471" y="38618"/>
                  </a:lnTo>
                  <a:lnTo>
                    <a:pt x="30101" y="38782"/>
                  </a:lnTo>
                  <a:lnTo>
                    <a:pt x="29731" y="38933"/>
                  </a:lnTo>
                  <a:lnTo>
                    <a:pt x="29361" y="39070"/>
                  </a:lnTo>
                  <a:lnTo>
                    <a:pt x="28992" y="39207"/>
                  </a:lnTo>
                  <a:lnTo>
                    <a:pt x="28608" y="39330"/>
                  </a:lnTo>
                  <a:lnTo>
                    <a:pt x="28225" y="39440"/>
                  </a:lnTo>
                  <a:lnTo>
                    <a:pt x="27828" y="39549"/>
                  </a:lnTo>
                  <a:lnTo>
                    <a:pt x="27444" y="39645"/>
                  </a:lnTo>
                  <a:lnTo>
                    <a:pt x="27047" y="39727"/>
                  </a:lnTo>
                  <a:lnTo>
                    <a:pt x="26650" y="39809"/>
                  </a:lnTo>
                  <a:lnTo>
                    <a:pt x="26239" y="39878"/>
                  </a:lnTo>
                  <a:lnTo>
                    <a:pt x="25828" y="39933"/>
                  </a:lnTo>
                  <a:lnTo>
                    <a:pt x="25431" y="39974"/>
                  </a:lnTo>
                  <a:lnTo>
                    <a:pt x="25007" y="40015"/>
                  </a:lnTo>
                  <a:lnTo>
                    <a:pt x="24596" y="40042"/>
                  </a:lnTo>
                  <a:lnTo>
                    <a:pt x="24185" y="40056"/>
                  </a:lnTo>
                  <a:lnTo>
                    <a:pt x="23336" y="40056"/>
                  </a:lnTo>
                  <a:lnTo>
                    <a:pt x="22925" y="40042"/>
                  </a:lnTo>
                  <a:lnTo>
                    <a:pt x="22501" y="40015"/>
                  </a:lnTo>
                  <a:lnTo>
                    <a:pt x="22090" y="39974"/>
                  </a:lnTo>
                  <a:lnTo>
                    <a:pt x="21693" y="39933"/>
                  </a:lnTo>
                  <a:lnTo>
                    <a:pt x="21282" y="39878"/>
                  </a:lnTo>
                  <a:lnTo>
                    <a:pt x="20871" y="39809"/>
                  </a:lnTo>
                  <a:lnTo>
                    <a:pt x="20474" y="39727"/>
                  </a:lnTo>
                  <a:lnTo>
                    <a:pt x="20077" y="39645"/>
                  </a:lnTo>
                  <a:lnTo>
                    <a:pt x="19693" y="39549"/>
                  </a:lnTo>
                  <a:lnTo>
                    <a:pt x="19296" y="39440"/>
                  </a:lnTo>
                  <a:lnTo>
                    <a:pt x="18913" y="39330"/>
                  </a:lnTo>
                  <a:lnTo>
                    <a:pt x="18543" y="39207"/>
                  </a:lnTo>
                  <a:lnTo>
                    <a:pt x="18159" y="39070"/>
                  </a:lnTo>
                  <a:lnTo>
                    <a:pt x="17790" y="38933"/>
                  </a:lnTo>
                  <a:lnTo>
                    <a:pt x="17420" y="38782"/>
                  </a:lnTo>
                  <a:lnTo>
                    <a:pt x="17050" y="38618"/>
                  </a:lnTo>
                  <a:lnTo>
                    <a:pt x="16694" y="38454"/>
                  </a:lnTo>
                  <a:lnTo>
                    <a:pt x="16338" y="38276"/>
                  </a:lnTo>
                  <a:lnTo>
                    <a:pt x="15996" y="38098"/>
                  </a:lnTo>
                  <a:lnTo>
                    <a:pt x="15653" y="37892"/>
                  </a:lnTo>
                  <a:lnTo>
                    <a:pt x="15311" y="37701"/>
                  </a:lnTo>
                  <a:lnTo>
                    <a:pt x="14982" y="37495"/>
                  </a:lnTo>
                  <a:lnTo>
                    <a:pt x="14654" y="37276"/>
                  </a:lnTo>
                  <a:lnTo>
                    <a:pt x="14325" y="37043"/>
                  </a:lnTo>
                  <a:lnTo>
                    <a:pt x="14010" y="36824"/>
                  </a:lnTo>
                  <a:lnTo>
                    <a:pt x="13695" y="36578"/>
                  </a:lnTo>
                  <a:lnTo>
                    <a:pt x="13394" y="36331"/>
                  </a:lnTo>
                  <a:lnTo>
                    <a:pt x="13093" y="36085"/>
                  </a:lnTo>
                  <a:lnTo>
                    <a:pt x="12805" y="35824"/>
                  </a:lnTo>
                  <a:lnTo>
                    <a:pt x="12517" y="35551"/>
                  </a:lnTo>
                  <a:lnTo>
                    <a:pt x="12244" y="35277"/>
                  </a:lnTo>
                  <a:lnTo>
                    <a:pt x="11970" y="35003"/>
                  </a:lnTo>
                  <a:lnTo>
                    <a:pt x="11696" y="34715"/>
                  </a:lnTo>
                  <a:lnTo>
                    <a:pt x="11436" y="34428"/>
                  </a:lnTo>
                  <a:lnTo>
                    <a:pt x="11189" y="34126"/>
                  </a:lnTo>
                  <a:lnTo>
                    <a:pt x="10943" y="33825"/>
                  </a:lnTo>
                  <a:lnTo>
                    <a:pt x="10696" y="33510"/>
                  </a:lnTo>
                  <a:lnTo>
                    <a:pt x="10477" y="33195"/>
                  </a:lnTo>
                  <a:lnTo>
                    <a:pt x="10244" y="32866"/>
                  </a:lnTo>
                  <a:lnTo>
                    <a:pt x="10025" y="32538"/>
                  </a:lnTo>
                  <a:lnTo>
                    <a:pt x="9820" y="32209"/>
                  </a:lnTo>
                  <a:lnTo>
                    <a:pt x="9628" y="31867"/>
                  </a:lnTo>
                  <a:lnTo>
                    <a:pt x="9436" y="31524"/>
                  </a:lnTo>
                  <a:lnTo>
                    <a:pt x="9245" y="31182"/>
                  </a:lnTo>
                  <a:lnTo>
                    <a:pt x="9066" y="30826"/>
                  </a:lnTo>
                  <a:lnTo>
                    <a:pt x="8902" y="30470"/>
                  </a:lnTo>
                  <a:lnTo>
                    <a:pt x="8738" y="30100"/>
                  </a:lnTo>
                  <a:lnTo>
                    <a:pt x="8587" y="29730"/>
                  </a:lnTo>
                  <a:lnTo>
                    <a:pt x="8450" y="29361"/>
                  </a:lnTo>
                  <a:lnTo>
                    <a:pt x="8313" y="28991"/>
                  </a:lnTo>
                  <a:lnTo>
                    <a:pt x="8190" y="28608"/>
                  </a:lnTo>
                  <a:lnTo>
                    <a:pt x="8080" y="28224"/>
                  </a:lnTo>
                  <a:lnTo>
                    <a:pt x="7971" y="27827"/>
                  </a:lnTo>
                  <a:lnTo>
                    <a:pt x="7875" y="27444"/>
                  </a:lnTo>
                  <a:lnTo>
                    <a:pt x="7793" y="27046"/>
                  </a:lnTo>
                  <a:lnTo>
                    <a:pt x="7711" y="26649"/>
                  </a:lnTo>
                  <a:lnTo>
                    <a:pt x="7656" y="26238"/>
                  </a:lnTo>
                  <a:lnTo>
                    <a:pt x="7587" y="25841"/>
                  </a:lnTo>
                  <a:lnTo>
                    <a:pt x="7546" y="25430"/>
                  </a:lnTo>
                  <a:lnTo>
                    <a:pt x="7505" y="25020"/>
                  </a:lnTo>
                  <a:lnTo>
                    <a:pt x="7478" y="24595"/>
                  </a:lnTo>
                  <a:lnTo>
                    <a:pt x="7464" y="24184"/>
                  </a:lnTo>
                  <a:lnTo>
                    <a:pt x="7464" y="23760"/>
                  </a:lnTo>
                  <a:lnTo>
                    <a:pt x="7464" y="23349"/>
                  </a:lnTo>
                  <a:lnTo>
                    <a:pt x="7478" y="22924"/>
                  </a:lnTo>
                  <a:lnTo>
                    <a:pt x="7505" y="22514"/>
                  </a:lnTo>
                  <a:lnTo>
                    <a:pt x="7546" y="22103"/>
                  </a:lnTo>
                  <a:lnTo>
                    <a:pt x="7587" y="21692"/>
                  </a:lnTo>
                  <a:lnTo>
                    <a:pt x="7656" y="21281"/>
                  </a:lnTo>
                  <a:lnTo>
                    <a:pt x="7711" y="20884"/>
                  </a:lnTo>
                  <a:lnTo>
                    <a:pt x="7793" y="20473"/>
                  </a:lnTo>
                  <a:lnTo>
                    <a:pt x="7875" y="20090"/>
                  </a:lnTo>
                  <a:lnTo>
                    <a:pt x="7971" y="19693"/>
                  </a:lnTo>
                  <a:lnTo>
                    <a:pt x="8080" y="19309"/>
                  </a:lnTo>
                  <a:lnTo>
                    <a:pt x="8190" y="18912"/>
                  </a:lnTo>
                  <a:lnTo>
                    <a:pt x="8313" y="18542"/>
                  </a:lnTo>
                  <a:lnTo>
                    <a:pt x="8450" y="18159"/>
                  </a:lnTo>
                  <a:lnTo>
                    <a:pt x="8587" y="17789"/>
                  </a:lnTo>
                  <a:lnTo>
                    <a:pt x="8738" y="17419"/>
                  </a:lnTo>
                  <a:lnTo>
                    <a:pt x="8902" y="17063"/>
                  </a:lnTo>
                  <a:lnTo>
                    <a:pt x="9066" y="16694"/>
                  </a:lnTo>
                  <a:lnTo>
                    <a:pt x="9245" y="16351"/>
                  </a:lnTo>
                  <a:lnTo>
                    <a:pt x="9436" y="15995"/>
                  </a:lnTo>
                  <a:lnTo>
                    <a:pt x="9628" y="15653"/>
                  </a:lnTo>
                  <a:lnTo>
                    <a:pt x="9820" y="15310"/>
                  </a:lnTo>
                  <a:lnTo>
                    <a:pt x="10025" y="14982"/>
                  </a:lnTo>
                  <a:lnTo>
                    <a:pt x="10244" y="14653"/>
                  </a:lnTo>
                  <a:lnTo>
                    <a:pt x="10477" y="14324"/>
                  </a:lnTo>
                  <a:lnTo>
                    <a:pt x="10696" y="14009"/>
                  </a:lnTo>
                  <a:lnTo>
                    <a:pt x="10943" y="13694"/>
                  </a:lnTo>
                  <a:lnTo>
                    <a:pt x="11189" y="13393"/>
                  </a:lnTo>
                  <a:lnTo>
                    <a:pt x="11436" y="13092"/>
                  </a:lnTo>
                  <a:lnTo>
                    <a:pt x="11696" y="12804"/>
                  </a:lnTo>
                  <a:lnTo>
                    <a:pt x="11970" y="12517"/>
                  </a:lnTo>
                  <a:lnTo>
                    <a:pt x="12244" y="12243"/>
                  </a:lnTo>
                  <a:lnTo>
                    <a:pt x="12517" y="11969"/>
                  </a:lnTo>
                  <a:lnTo>
                    <a:pt x="12805" y="11695"/>
                  </a:lnTo>
                  <a:lnTo>
                    <a:pt x="13093" y="11435"/>
                  </a:lnTo>
                  <a:lnTo>
                    <a:pt x="13394" y="11188"/>
                  </a:lnTo>
                  <a:lnTo>
                    <a:pt x="13695" y="10942"/>
                  </a:lnTo>
                  <a:lnTo>
                    <a:pt x="14010" y="10695"/>
                  </a:lnTo>
                  <a:lnTo>
                    <a:pt x="14325" y="10476"/>
                  </a:lnTo>
                  <a:lnTo>
                    <a:pt x="14654" y="10244"/>
                  </a:lnTo>
                  <a:lnTo>
                    <a:pt x="14982" y="10024"/>
                  </a:lnTo>
                  <a:lnTo>
                    <a:pt x="15311" y="9819"/>
                  </a:lnTo>
                  <a:lnTo>
                    <a:pt x="15653" y="9627"/>
                  </a:lnTo>
                  <a:lnTo>
                    <a:pt x="15996" y="9422"/>
                  </a:lnTo>
                  <a:lnTo>
                    <a:pt x="16338" y="9244"/>
                  </a:lnTo>
                  <a:lnTo>
                    <a:pt x="16694" y="9066"/>
                  </a:lnTo>
                  <a:lnTo>
                    <a:pt x="17050" y="8901"/>
                  </a:lnTo>
                  <a:lnTo>
                    <a:pt x="17420" y="8737"/>
                  </a:lnTo>
                  <a:lnTo>
                    <a:pt x="17790" y="8586"/>
                  </a:lnTo>
                  <a:lnTo>
                    <a:pt x="18159" y="8450"/>
                  </a:lnTo>
                  <a:lnTo>
                    <a:pt x="18543" y="8313"/>
                  </a:lnTo>
                  <a:lnTo>
                    <a:pt x="18913" y="8189"/>
                  </a:lnTo>
                  <a:lnTo>
                    <a:pt x="19296" y="8080"/>
                  </a:lnTo>
                  <a:lnTo>
                    <a:pt x="19693" y="7970"/>
                  </a:lnTo>
                  <a:lnTo>
                    <a:pt x="20077" y="7874"/>
                  </a:lnTo>
                  <a:lnTo>
                    <a:pt x="20474" y="7792"/>
                  </a:lnTo>
                  <a:lnTo>
                    <a:pt x="20871" y="7710"/>
                  </a:lnTo>
                  <a:lnTo>
                    <a:pt x="21282" y="7642"/>
                  </a:lnTo>
                  <a:lnTo>
                    <a:pt x="21693" y="7587"/>
                  </a:lnTo>
                  <a:lnTo>
                    <a:pt x="22090" y="7546"/>
                  </a:lnTo>
                  <a:lnTo>
                    <a:pt x="22501" y="7505"/>
                  </a:lnTo>
                  <a:lnTo>
                    <a:pt x="22925" y="7477"/>
                  </a:lnTo>
                  <a:lnTo>
                    <a:pt x="23336" y="7464"/>
                  </a:lnTo>
                  <a:close/>
                  <a:moveTo>
                    <a:pt x="23130" y="0"/>
                  </a:moveTo>
                  <a:lnTo>
                    <a:pt x="22514" y="28"/>
                  </a:lnTo>
                  <a:lnTo>
                    <a:pt x="21898" y="69"/>
                  </a:lnTo>
                  <a:lnTo>
                    <a:pt x="21282" y="123"/>
                  </a:lnTo>
                  <a:lnTo>
                    <a:pt x="20679" y="192"/>
                  </a:lnTo>
                  <a:lnTo>
                    <a:pt x="20077" y="288"/>
                  </a:lnTo>
                  <a:lnTo>
                    <a:pt x="19474" y="384"/>
                  </a:lnTo>
                  <a:lnTo>
                    <a:pt x="18885" y="507"/>
                  </a:lnTo>
                  <a:lnTo>
                    <a:pt x="18337" y="630"/>
                  </a:lnTo>
                  <a:lnTo>
                    <a:pt x="17790" y="753"/>
                  </a:lnTo>
                  <a:lnTo>
                    <a:pt x="17256" y="904"/>
                  </a:lnTo>
                  <a:lnTo>
                    <a:pt x="16722" y="1068"/>
                  </a:lnTo>
                  <a:lnTo>
                    <a:pt x="16187" y="1233"/>
                  </a:lnTo>
                  <a:lnTo>
                    <a:pt x="15667" y="1411"/>
                  </a:lnTo>
                  <a:lnTo>
                    <a:pt x="15147" y="1616"/>
                  </a:lnTo>
                  <a:lnTo>
                    <a:pt x="14640" y="1822"/>
                  </a:lnTo>
                  <a:lnTo>
                    <a:pt x="14133" y="2027"/>
                  </a:lnTo>
                  <a:lnTo>
                    <a:pt x="13627" y="2260"/>
                  </a:lnTo>
                  <a:lnTo>
                    <a:pt x="13134" y="2506"/>
                  </a:lnTo>
                  <a:lnTo>
                    <a:pt x="12654" y="2753"/>
                  </a:lnTo>
                  <a:lnTo>
                    <a:pt x="12175" y="3013"/>
                  </a:lnTo>
                  <a:lnTo>
                    <a:pt x="11696" y="3287"/>
                  </a:lnTo>
                  <a:lnTo>
                    <a:pt x="11230" y="3574"/>
                  </a:lnTo>
                  <a:lnTo>
                    <a:pt x="10765" y="3862"/>
                  </a:lnTo>
                  <a:lnTo>
                    <a:pt x="10258" y="4204"/>
                  </a:lnTo>
                  <a:lnTo>
                    <a:pt x="9751" y="4560"/>
                  </a:lnTo>
                  <a:lnTo>
                    <a:pt x="9272" y="4930"/>
                  </a:lnTo>
                  <a:lnTo>
                    <a:pt x="8779" y="5314"/>
                  </a:lnTo>
                  <a:lnTo>
                    <a:pt x="8313" y="5711"/>
                  </a:lnTo>
                  <a:lnTo>
                    <a:pt x="7848" y="6108"/>
                  </a:lnTo>
                  <a:lnTo>
                    <a:pt x="7396" y="6532"/>
                  </a:lnTo>
                  <a:lnTo>
                    <a:pt x="6958" y="6957"/>
                  </a:lnTo>
                  <a:lnTo>
                    <a:pt x="6533" y="7395"/>
                  </a:lnTo>
                  <a:lnTo>
                    <a:pt x="6109" y="7847"/>
                  </a:lnTo>
                  <a:lnTo>
                    <a:pt x="5711" y="8313"/>
                  </a:lnTo>
                  <a:lnTo>
                    <a:pt x="5314" y="8778"/>
                  </a:lnTo>
                  <a:lnTo>
                    <a:pt x="4931" y="9258"/>
                  </a:lnTo>
                  <a:lnTo>
                    <a:pt x="4561" y="9751"/>
                  </a:lnTo>
                  <a:lnTo>
                    <a:pt x="4205" y="10257"/>
                  </a:lnTo>
                  <a:lnTo>
                    <a:pt x="3863" y="10764"/>
                  </a:lnTo>
                  <a:lnTo>
                    <a:pt x="3575" y="11229"/>
                  </a:lnTo>
                  <a:lnTo>
                    <a:pt x="3288" y="11695"/>
                  </a:lnTo>
                  <a:lnTo>
                    <a:pt x="3014" y="12161"/>
                  </a:lnTo>
                  <a:lnTo>
                    <a:pt x="2753" y="12640"/>
                  </a:lnTo>
                  <a:lnTo>
                    <a:pt x="2507" y="13133"/>
                  </a:lnTo>
                  <a:lnTo>
                    <a:pt x="2260" y="13626"/>
                  </a:lnTo>
                  <a:lnTo>
                    <a:pt x="2041" y="14133"/>
                  </a:lnTo>
                  <a:lnTo>
                    <a:pt x="1822" y="14639"/>
                  </a:lnTo>
                  <a:lnTo>
                    <a:pt x="1617" y="15146"/>
                  </a:lnTo>
                  <a:lnTo>
                    <a:pt x="1425" y="15666"/>
                  </a:lnTo>
                  <a:lnTo>
                    <a:pt x="1233" y="16187"/>
                  </a:lnTo>
                  <a:lnTo>
                    <a:pt x="1069" y="16721"/>
                  </a:lnTo>
                  <a:lnTo>
                    <a:pt x="905" y="17255"/>
                  </a:lnTo>
                  <a:lnTo>
                    <a:pt x="768" y="17789"/>
                  </a:lnTo>
                  <a:lnTo>
                    <a:pt x="631" y="18337"/>
                  </a:lnTo>
                  <a:lnTo>
                    <a:pt x="508" y="18885"/>
                  </a:lnTo>
                  <a:lnTo>
                    <a:pt x="384" y="19473"/>
                  </a:lnTo>
                  <a:lnTo>
                    <a:pt x="288" y="20076"/>
                  </a:lnTo>
                  <a:lnTo>
                    <a:pt x="206" y="20679"/>
                  </a:lnTo>
                  <a:lnTo>
                    <a:pt x="124" y="21281"/>
                  </a:lnTo>
                  <a:lnTo>
                    <a:pt x="69" y="21897"/>
                  </a:lnTo>
                  <a:lnTo>
                    <a:pt x="28" y="22514"/>
                  </a:lnTo>
                  <a:lnTo>
                    <a:pt x="15" y="23130"/>
                  </a:lnTo>
                  <a:lnTo>
                    <a:pt x="1" y="23760"/>
                  </a:lnTo>
                  <a:lnTo>
                    <a:pt x="15" y="24390"/>
                  </a:lnTo>
                  <a:lnTo>
                    <a:pt x="28" y="25006"/>
                  </a:lnTo>
                  <a:lnTo>
                    <a:pt x="69" y="25622"/>
                  </a:lnTo>
                  <a:lnTo>
                    <a:pt x="124" y="26238"/>
                  </a:lnTo>
                  <a:lnTo>
                    <a:pt x="206" y="26841"/>
                  </a:lnTo>
                  <a:lnTo>
                    <a:pt x="288" y="27444"/>
                  </a:lnTo>
                  <a:lnTo>
                    <a:pt x="384" y="28046"/>
                  </a:lnTo>
                  <a:lnTo>
                    <a:pt x="508" y="28635"/>
                  </a:lnTo>
                  <a:lnTo>
                    <a:pt x="631" y="29183"/>
                  </a:lnTo>
                  <a:lnTo>
                    <a:pt x="768" y="29730"/>
                  </a:lnTo>
                  <a:lnTo>
                    <a:pt x="905" y="30265"/>
                  </a:lnTo>
                  <a:lnTo>
                    <a:pt x="1069" y="30799"/>
                  </a:lnTo>
                  <a:lnTo>
                    <a:pt x="1233" y="31333"/>
                  </a:lnTo>
                  <a:lnTo>
                    <a:pt x="1425" y="31853"/>
                  </a:lnTo>
                  <a:lnTo>
                    <a:pt x="1617" y="32373"/>
                  </a:lnTo>
                  <a:lnTo>
                    <a:pt x="1822" y="32880"/>
                  </a:lnTo>
                  <a:lnTo>
                    <a:pt x="2041" y="33387"/>
                  </a:lnTo>
                  <a:lnTo>
                    <a:pt x="2260" y="33894"/>
                  </a:lnTo>
                  <a:lnTo>
                    <a:pt x="2507" y="34387"/>
                  </a:lnTo>
                  <a:lnTo>
                    <a:pt x="2753" y="34866"/>
                  </a:lnTo>
                  <a:lnTo>
                    <a:pt x="3014" y="35359"/>
                  </a:lnTo>
                  <a:lnTo>
                    <a:pt x="3288" y="35824"/>
                  </a:lnTo>
                  <a:lnTo>
                    <a:pt x="3575" y="36290"/>
                  </a:lnTo>
                  <a:lnTo>
                    <a:pt x="3863" y="36756"/>
                  </a:lnTo>
                  <a:lnTo>
                    <a:pt x="4205" y="37262"/>
                  </a:lnTo>
                  <a:lnTo>
                    <a:pt x="4561" y="37769"/>
                  </a:lnTo>
                  <a:lnTo>
                    <a:pt x="4931" y="38262"/>
                  </a:lnTo>
                  <a:lnTo>
                    <a:pt x="5314" y="38741"/>
                  </a:lnTo>
                  <a:lnTo>
                    <a:pt x="5711" y="39207"/>
                  </a:lnTo>
                  <a:lnTo>
                    <a:pt x="6109" y="39673"/>
                  </a:lnTo>
                  <a:lnTo>
                    <a:pt x="6533" y="40124"/>
                  </a:lnTo>
                  <a:lnTo>
                    <a:pt x="6958" y="40563"/>
                  </a:lnTo>
                  <a:lnTo>
                    <a:pt x="7396" y="40987"/>
                  </a:lnTo>
                  <a:lnTo>
                    <a:pt x="7848" y="41412"/>
                  </a:lnTo>
                  <a:lnTo>
                    <a:pt x="8313" y="41809"/>
                  </a:lnTo>
                  <a:lnTo>
                    <a:pt x="8779" y="42206"/>
                  </a:lnTo>
                  <a:lnTo>
                    <a:pt x="9272" y="42589"/>
                  </a:lnTo>
                  <a:lnTo>
                    <a:pt x="9751" y="42959"/>
                  </a:lnTo>
                  <a:lnTo>
                    <a:pt x="10258" y="43315"/>
                  </a:lnTo>
                  <a:lnTo>
                    <a:pt x="10765" y="43658"/>
                  </a:lnTo>
                  <a:lnTo>
                    <a:pt x="11230" y="43945"/>
                  </a:lnTo>
                  <a:lnTo>
                    <a:pt x="11696" y="44233"/>
                  </a:lnTo>
                  <a:lnTo>
                    <a:pt x="12175" y="44507"/>
                  </a:lnTo>
                  <a:lnTo>
                    <a:pt x="12654" y="44767"/>
                  </a:lnTo>
                  <a:lnTo>
                    <a:pt x="13134" y="45013"/>
                  </a:lnTo>
                  <a:lnTo>
                    <a:pt x="13627" y="45260"/>
                  </a:lnTo>
                  <a:lnTo>
                    <a:pt x="14133" y="45493"/>
                  </a:lnTo>
                  <a:lnTo>
                    <a:pt x="14640" y="45698"/>
                  </a:lnTo>
                  <a:lnTo>
                    <a:pt x="15147" y="45903"/>
                  </a:lnTo>
                  <a:lnTo>
                    <a:pt x="15667" y="46109"/>
                  </a:lnTo>
                  <a:lnTo>
                    <a:pt x="16187" y="46287"/>
                  </a:lnTo>
                  <a:lnTo>
                    <a:pt x="16722" y="46451"/>
                  </a:lnTo>
                  <a:lnTo>
                    <a:pt x="17256" y="46616"/>
                  </a:lnTo>
                  <a:lnTo>
                    <a:pt x="17790" y="46766"/>
                  </a:lnTo>
                  <a:lnTo>
                    <a:pt x="18337" y="46889"/>
                  </a:lnTo>
                  <a:lnTo>
                    <a:pt x="18885" y="47013"/>
                  </a:lnTo>
                  <a:lnTo>
                    <a:pt x="19474" y="47136"/>
                  </a:lnTo>
                  <a:lnTo>
                    <a:pt x="20077" y="47232"/>
                  </a:lnTo>
                  <a:lnTo>
                    <a:pt x="20679" y="47328"/>
                  </a:lnTo>
                  <a:lnTo>
                    <a:pt x="21282" y="47396"/>
                  </a:lnTo>
                  <a:lnTo>
                    <a:pt x="21898" y="47451"/>
                  </a:lnTo>
                  <a:lnTo>
                    <a:pt x="22514" y="47492"/>
                  </a:lnTo>
                  <a:lnTo>
                    <a:pt x="23130" y="47506"/>
                  </a:lnTo>
                  <a:lnTo>
                    <a:pt x="23760" y="47519"/>
                  </a:lnTo>
                  <a:lnTo>
                    <a:pt x="24390" y="47506"/>
                  </a:lnTo>
                  <a:lnTo>
                    <a:pt x="25007" y="47492"/>
                  </a:lnTo>
                  <a:lnTo>
                    <a:pt x="25623" y="47451"/>
                  </a:lnTo>
                  <a:lnTo>
                    <a:pt x="26239" y="47396"/>
                  </a:lnTo>
                  <a:lnTo>
                    <a:pt x="26842" y="47328"/>
                  </a:lnTo>
                  <a:lnTo>
                    <a:pt x="27458" y="47232"/>
                  </a:lnTo>
                  <a:lnTo>
                    <a:pt x="28047" y="47136"/>
                  </a:lnTo>
                  <a:lnTo>
                    <a:pt x="28636" y="47013"/>
                  </a:lnTo>
                  <a:lnTo>
                    <a:pt x="29197" y="46889"/>
                  </a:lnTo>
                  <a:lnTo>
                    <a:pt x="29731" y="46766"/>
                  </a:lnTo>
                  <a:lnTo>
                    <a:pt x="30279" y="46616"/>
                  </a:lnTo>
                  <a:lnTo>
                    <a:pt x="30813" y="46451"/>
                  </a:lnTo>
                  <a:lnTo>
                    <a:pt x="31333" y="46287"/>
                  </a:lnTo>
                  <a:lnTo>
                    <a:pt x="31854" y="46109"/>
                  </a:lnTo>
                  <a:lnTo>
                    <a:pt x="32374" y="45903"/>
                  </a:lnTo>
                  <a:lnTo>
                    <a:pt x="32894" y="45698"/>
                  </a:lnTo>
                  <a:lnTo>
                    <a:pt x="33401" y="45479"/>
                  </a:lnTo>
                  <a:lnTo>
                    <a:pt x="33894" y="45260"/>
                  </a:lnTo>
                  <a:lnTo>
                    <a:pt x="34387" y="45013"/>
                  </a:lnTo>
                  <a:lnTo>
                    <a:pt x="34880" y="44767"/>
                  </a:lnTo>
                  <a:lnTo>
                    <a:pt x="35359" y="44507"/>
                  </a:lnTo>
                  <a:lnTo>
                    <a:pt x="35825" y="44233"/>
                  </a:lnTo>
                  <a:lnTo>
                    <a:pt x="36291" y="43945"/>
                  </a:lnTo>
                  <a:lnTo>
                    <a:pt x="36756" y="43658"/>
                  </a:lnTo>
                  <a:lnTo>
                    <a:pt x="37263" y="43315"/>
                  </a:lnTo>
                  <a:lnTo>
                    <a:pt x="37770" y="42959"/>
                  </a:lnTo>
                  <a:lnTo>
                    <a:pt x="38263" y="42589"/>
                  </a:lnTo>
                  <a:lnTo>
                    <a:pt x="38742" y="42206"/>
                  </a:lnTo>
                  <a:lnTo>
                    <a:pt x="39207" y="41809"/>
                  </a:lnTo>
                  <a:lnTo>
                    <a:pt x="39673" y="41412"/>
                  </a:lnTo>
                  <a:lnTo>
                    <a:pt x="40125" y="40987"/>
                  </a:lnTo>
                  <a:lnTo>
                    <a:pt x="40563" y="40563"/>
                  </a:lnTo>
                  <a:lnTo>
                    <a:pt x="40988" y="40124"/>
                  </a:lnTo>
                  <a:lnTo>
                    <a:pt x="41412" y="39673"/>
                  </a:lnTo>
                  <a:lnTo>
                    <a:pt x="41809" y="39207"/>
                  </a:lnTo>
                  <a:lnTo>
                    <a:pt x="42207" y="38741"/>
                  </a:lnTo>
                  <a:lnTo>
                    <a:pt x="42590" y="38262"/>
                  </a:lnTo>
                  <a:lnTo>
                    <a:pt x="42960" y="37769"/>
                  </a:lnTo>
                  <a:lnTo>
                    <a:pt x="43316" y="37262"/>
                  </a:lnTo>
                  <a:lnTo>
                    <a:pt x="43658" y="36756"/>
                  </a:lnTo>
                  <a:lnTo>
                    <a:pt x="43946" y="36290"/>
                  </a:lnTo>
                  <a:lnTo>
                    <a:pt x="44233" y="35824"/>
                  </a:lnTo>
                  <a:lnTo>
                    <a:pt x="44507" y="35359"/>
                  </a:lnTo>
                  <a:lnTo>
                    <a:pt x="44767" y="34866"/>
                  </a:lnTo>
                  <a:lnTo>
                    <a:pt x="45014" y="34387"/>
                  </a:lnTo>
                  <a:lnTo>
                    <a:pt x="45260" y="33894"/>
                  </a:lnTo>
                  <a:lnTo>
                    <a:pt x="45493" y="33387"/>
                  </a:lnTo>
                  <a:lnTo>
                    <a:pt x="45699" y="32880"/>
                  </a:lnTo>
                  <a:lnTo>
                    <a:pt x="45918" y="32373"/>
                  </a:lnTo>
                  <a:lnTo>
                    <a:pt x="46109" y="31853"/>
                  </a:lnTo>
                  <a:lnTo>
                    <a:pt x="46287" y="31333"/>
                  </a:lnTo>
                  <a:lnTo>
                    <a:pt x="46465" y="30799"/>
                  </a:lnTo>
                  <a:lnTo>
                    <a:pt x="46616" y="30265"/>
                  </a:lnTo>
                  <a:lnTo>
                    <a:pt x="46767" y="29730"/>
                  </a:lnTo>
                  <a:lnTo>
                    <a:pt x="46890" y="29183"/>
                  </a:lnTo>
                  <a:lnTo>
                    <a:pt x="47013" y="28635"/>
                  </a:lnTo>
                  <a:lnTo>
                    <a:pt x="47136" y="28046"/>
                  </a:lnTo>
                  <a:lnTo>
                    <a:pt x="47232" y="27444"/>
                  </a:lnTo>
                  <a:lnTo>
                    <a:pt x="47328" y="26841"/>
                  </a:lnTo>
                  <a:lnTo>
                    <a:pt x="47397" y="26238"/>
                  </a:lnTo>
                  <a:lnTo>
                    <a:pt x="47451" y="25622"/>
                  </a:lnTo>
                  <a:lnTo>
                    <a:pt x="47492" y="25006"/>
                  </a:lnTo>
                  <a:lnTo>
                    <a:pt x="47520" y="24390"/>
                  </a:lnTo>
                  <a:lnTo>
                    <a:pt x="47520" y="23760"/>
                  </a:lnTo>
                  <a:lnTo>
                    <a:pt x="47520" y="23130"/>
                  </a:lnTo>
                  <a:lnTo>
                    <a:pt x="47492" y="22514"/>
                  </a:lnTo>
                  <a:lnTo>
                    <a:pt x="47451" y="21897"/>
                  </a:lnTo>
                  <a:lnTo>
                    <a:pt x="47397" y="21281"/>
                  </a:lnTo>
                  <a:lnTo>
                    <a:pt x="47328" y="20679"/>
                  </a:lnTo>
                  <a:lnTo>
                    <a:pt x="47232" y="20076"/>
                  </a:lnTo>
                  <a:lnTo>
                    <a:pt x="47136" y="19473"/>
                  </a:lnTo>
                  <a:lnTo>
                    <a:pt x="47013" y="18885"/>
                  </a:lnTo>
                  <a:lnTo>
                    <a:pt x="46904" y="18337"/>
                  </a:lnTo>
                  <a:lnTo>
                    <a:pt x="46767" y="17789"/>
                  </a:lnTo>
                  <a:lnTo>
                    <a:pt x="46616" y="17255"/>
                  </a:lnTo>
                  <a:lnTo>
                    <a:pt x="46465" y="16721"/>
                  </a:lnTo>
                  <a:lnTo>
                    <a:pt x="46287" y="16187"/>
                  </a:lnTo>
                  <a:lnTo>
                    <a:pt x="46109" y="15666"/>
                  </a:lnTo>
                  <a:lnTo>
                    <a:pt x="45918" y="15146"/>
                  </a:lnTo>
                  <a:lnTo>
                    <a:pt x="45712" y="14639"/>
                  </a:lnTo>
                  <a:lnTo>
                    <a:pt x="45493" y="14133"/>
                  </a:lnTo>
                  <a:lnTo>
                    <a:pt x="45260" y="13626"/>
                  </a:lnTo>
                  <a:lnTo>
                    <a:pt x="45028" y="13133"/>
                  </a:lnTo>
                  <a:lnTo>
                    <a:pt x="44767" y="12640"/>
                  </a:lnTo>
                  <a:lnTo>
                    <a:pt x="44507" y="12161"/>
                  </a:lnTo>
                  <a:lnTo>
                    <a:pt x="44233" y="11695"/>
                  </a:lnTo>
                  <a:lnTo>
                    <a:pt x="43959" y="11229"/>
                  </a:lnTo>
                  <a:lnTo>
                    <a:pt x="43658" y="10764"/>
                  </a:lnTo>
                  <a:lnTo>
                    <a:pt x="43316" y="10257"/>
                  </a:lnTo>
                  <a:lnTo>
                    <a:pt x="42960" y="9751"/>
                  </a:lnTo>
                  <a:lnTo>
                    <a:pt x="42590" y="9258"/>
                  </a:lnTo>
                  <a:lnTo>
                    <a:pt x="42207" y="8778"/>
                  </a:lnTo>
                  <a:lnTo>
                    <a:pt x="41809" y="8313"/>
                  </a:lnTo>
                  <a:lnTo>
                    <a:pt x="41412" y="7847"/>
                  </a:lnTo>
                  <a:lnTo>
                    <a:pt x="40988" y="7395"/>
                  </a:lnTo>
                  <a:lnTo>
                    <a:pt x="40563" y="6957"/>
                  </a:lnTo>
                  <a:lnTo>
                    <a:pt x="40125" y="6532"/>
                  </a:lnTo>
                  <a:lnTo>
                    <a:pt x="39673" y="6108"/>
                  </a:lnTo>
                  <a:lnTo>
                    <a:pt x="39207" y="5711"/>
                  </a:lnTo>
                  <a:lnTo>
                    <a:pt x="38742" y="5314"/>
                  </a:lnTo>
                  <a:lnTo>
                    <a:pt x="38263" y="4930"/>
                  </a:lnTo>
                  <a:lnTo>
                    <a:pt x="37770" y="4560"/>
                  </a:lnTo>
                  <a:lnTo>
                    <a:pt x="37263" y="4204"/>
                  </a:lnTo>
                  <a:lnTo>
                    <a:pt x="36756" y="3862"/>
                  </a:lnTo>
                  <a:lnTo>
                    <a:pt x="36291" y="3574"/>
                  </a:lnTo>
                  <a:lnTo>
                    <a:pt x="35825" y="3287"/>
                  </a:lnTo>
                  <a:lnTo>
                    <a:pt x="35359" y="3013"/>
                  </a:lnTo>
                  <a:lnTo>
                    <a:pt x="34880" y="2753"/>
                  </a:lnTo>
                  <a:lnTo>
                    <a:pt x="34387" y="2506"/>
                  </a:lnTo>
                  <a:lnTo>
                    <a:pt x="33894" y="2260"/>
                  </a:lnTo>
                  <a:lnTo>
                    <a:pt x="33401" y="2041"/>
                  </a:lnTo>
                  <a:lnTo>
                    <a:pt x="32894" y="1822"/>
                  </a:lnTo>
                  <a:lnTo>
                    <a:pt x="32374" y="1616"/>
                  </a:lnTo>
                  <a:lnTo>
                    <a:pt x="31854" y="1411"/>
                  </a:lnTo>
                  <a:lnTo>
                    <a:pt x="31333" y="1233"/>
                  </a:lnTo>
                  <a:lnTo>
                    <a:pt x="30813" y="1068"/>
                  </a:lnTo>
                  <a:lnTo>
                    <a:pt x="30279" y="904"/>
                  </a:lnTo>
                  <a:lnTo>
                    <a:pt x="29731" y="753"/>
                  </a:lnTo>
                  <a:lnTo>
                    <a:pt x="29197" y="630"/>
                  </a:lnTo>
                  <a:lnTo>
                    <a:pt x="28636" y="507"/>
                  </a:lnTo>
                  <a:lnTo>
                    <a:pt x="28047" y="384"/>
                  </a:lnTo>
                  <a:lnTo>
                    <a:pt x="27458" y="288"/>
                  </a:lnTo>
                  <a:lnTo>
                    <a:pt x="26842" y="192"/>
                  </a:lnTo>
                  <a:lnTo>
                    <a:pt x="26239" y="123"/>
                  </a:lnTo>
                  <a:lnTo>
                    <a:pt x="25623" y="69"/>
                  </a:lnTo>
                  <a:lnTo>
                    <a:pt x="25007" y="28"/>
                  </a:lnTo>
                  <a:lnTo>
                    <a:pt x="24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1;p15">
              <a:extLst>
                <a:ext uri="{FF2B5EF4-FFF2-40B4-BE49-F238E27FC236}">
                  <a16:creationId xmlns:a16="http://schemas.microsoft.com/office/drawing/2014/main" id="{75A87743-C9FD-9344-BA4F-F83A1E8B0D6A}"/>
                </a:ext>
              </a:extLst>
            </p:cNvPr>
            <p:cNvSpPr/>
            <p:nvPr/>
          </p:nvSpPr>
          <p:spPr>
            <a:xfrm>
              <a:off x="5079625" y="1457250"/>
              <a:ext cx="1018525" cy="1018200"/>
            </a:xfrm>
            <a:custGeom>
              <a:avLst/>
              <a:gdLst/>
              <a:ahLst/>
              <a:cxnLst/>
              <a:rect l="l" t="t" r="r" b="b"/>
              <a:pathLst>
                <a:path w="40741" h="40728" extrusionOk="0">
                  <a:moveTo>
                    <a:pt x="20788" y="4068"/>
                  </a:moveTo>
                  <a:lnTo>
                    <a:pt x="21199" y="4081"/>
                  </a:lnTo>
                  <a:lnTo>
                    <a:pt x="21610" y="4109"/>
                  </a:lnTo>
                  <a:lnTo>
                    <a:pt x="22034" y="4150"/>
                  </a:lnTo>
                  <a:lnTo>
                    <a:pt x="22431" y="4191"/>
                  </a:lnTo>
                  <a:lnTo>
                    <a:pt x="22842" y="4246"/>
                  </a:lnTo>
                  <a:lnTo>
                    <a:pt x="23253" y="4314"/>
                  </a:lnTo>
                  <a:lnTo>
                    <a:pt x="23650" y="4396"/>
                  </a:lnTo>
                  <a:lnTo>
                    <a:pt x="24047" y="4478"/>
                  </a:lnTo>
                  <a:lnTo>
                    <a:pt x="24431" y="4574"/>
                  </a:lnTo>
                  <a:lnTo>
                    <a:pt x="24828" y="4684"/>
                  </a:lnTo>
                  <a:lnTo>
                    <a:pt x="25211" y="4793"/>
                  </a:lnTo>
                  <a:lnTo>
                    <a:pt x="25595" y="4917"/>
                  </a:lnTo>
                  <a:lnTo>
                    <a:pt x="25964" y="5054"/>
                  </a:lnTo>
                  <a:lnTo>
                    <a:pt x="26334" y="5190"/>
                  </a:lnTo>
                  <a:lnTo>
                    <a:pt x="26704" y="5341"/>
                  </a:lnTo>
                  <a:lnTo>
                    <a:pt x="27074" y="5505"/>
                  </a:lnTo>
                  <a:lnTo>
                    <a:pt x="27430" y="5670"/>
                  </a:lnTo>
                  <a:lnTo>
                    <a:pt x="27786" y="5848"/>
                  </a:lnTo>
                  <a:lnTo>
                    <a:pt x="28128" y="6026"/>
                  </a:lnTo>
                  <a:lnTo>
                    <a:pt x="28470" y="6231"/>
                  </a:lnTo>
                  <a:lnTo>
                    <a:pt x="28813" y="6423"/>
                  </a:lnTo>
                  <a:lnTo>
                    <a:pt x="29141" y="6628"/>
                  </a:lnTo>
                  <a:lnTo>
                    <a:pt x="29470" y="6848"/>
                  </a:lnTo>
                  <a:lnTo>
                    <a:pt x="29799" y="7080"/>
                  </a:lnTo>
                  <a:lnTo>
                    <a:pt x="30114" y="7299"/>
                  </a:lnTo>
                  <a:lnTo>
                    <a:pt x="30429" y="7546"/>
                  </a:lnTo>
                  <a:lnTo>
                    <a:pt x="30730" y="7792"/>
                  </a:lnTo>
                  <a:lnTo>
                    <a:pt x="31031" y="8039"/>
                  </a:lnTo>
                  <a:lnTo>
                    <a:pt x="31319" y="8299"/>
                  </a:lnTo>
                  <a:lnTo>
                    <a:pt x="31606" y="8573"/>
                  </a:lnTo>
                  <a:lnTo>
                    <a:pt x="31894" y="8847"/>
                  </a:lnTo>
                  <a:lnTo>
                    <a:pt x="32168" y="9121"/>
                  </a:lnTo>
                  <a:lnTo>
                    <a:pt x="32428" y="9408"/>
                  </a:lnTo>
                  <a:lnTo>
                    <a:pt x="32688" y="9696"/>
                  </a:lnTo>
                  <a:lnTo>
                    <a:pt x="32935" y="9997"/>
                  </a:lnTo>
                  <a:lnTo>
                    <a:pt x="33181" y="10298"/>
                  </a:lnTo>
                  <a:lnTo>
                    <a:pt x="33428" y="10613"/>
                  </a:lnTo>
                  <a:lnTo>
                    <a:pt x="33660" y="10928"/>
                  </a:lnTo>
                  <a:lnTo>
                    <a:pt x="33880" y="11257"/>
                  </a:lnTo>
                  <a:lnTo>
                    <a:pt x="34099" y="11586"/>
                  </a:lnTo>
                  <a:lnTo>
                    <a:pt x="34304" y="11914"/>
                  </a:lnTo>
                  <a:lnTo>
                    <a:pt x="34510" y="12257"/>
                  </a:lnTo>
                  <a:lnTo>
                    <a:pt x="34701" y="12599"/>
                  </a:lnTo>
                  <a:lnTo>
                    <a:pt x="34879" y="12955"/>
                  </a:lnTo>
                  <a:lnTo>
                    <a:pt x="35057" y="13298"/>
                  </a:lnTo>
                  <a:lnTo>
                    <a:pt x="35222" y="13667"/>
                  </a:lnTo>
                  <a:lnTo>
                    <a:pt x="35386" y="14023"/>
                  </a:lnTo>
                  <a:lnTo>
                    <a:pt x="35537" y="14393"/>
                  </a:lnTo>
                  <a:lnTo>
                    <a:pt x="35674" y="14763"/>
                  </a:lnTo>
                  <a:lnTo>
                    <a:pt x="35810" y="15146"/>
                  </a:lnTo>
                  <a:lnTo>
                    <a:pt x="35934" y="15516"/>
                  </a:lnTo>
                  <a:lnTo>
                    <a:pt x="36043" y="15913"/>
                  </a:lnTo>
                  <a:lnTo>
                    <a:pt x="36153" y="16297"/>
                  </a:lnTo>
                  <a:lnTo>
                    <a:pt x="36249" y="16694"/>
                  </a:lnTo>
                  <a:lnTo>
                    <a:pt x="36331" y="17077"/>
                  </a:lnTo>
                  <a:lnTo>
                    <a:pt x="36413" y="17488"/>
                  </a:lnTo>
                  <a:lnTo>
                    <a:pt x="36481" y="17885"/>
                  </a:lnTo>
                  <a:lnTo>
                    <a:pt x="36536" y="18296"/>
                  </a:lnTo>
                  <a:lnTo>
                    <a:pt x="36577" y="18707"/>
                  </a:lnTo>
                  <a:lnTo>
                    <a:pt x="36618" y="19118"/>
                  </a:lnTo>
                  <a:lnTo>
                    <a:pt x="36646" y="19528"/>
                  </a:lnTo>
                  <a:lnTo>
                    <a:pt x="36660" y="19953"/>
                  </a:lnTo>
                  <a:lnTo>
                    <a:pt x="36673" y="20364"/>
                  </a:lnTo>
                  <a:lnTo>
                    <a:pt x="36660" y="20788"/>
                  </a:lnTo>
                  <a:lnTo>
                    <a:pt x="36646" y="21199"/>
                  </a:lnTo>
                  <a:lnTo>
                    <a:pt x="36618" y="21624"/>
                  </a:lnTo>
                  <a:lnTo>
                    <a:pt x="36577" y="22034"/>
                  </a:lnTo>
                  <a:lnTo>
                    <a:pt x="36536" y="22445"/>
                  </a:lnTo>
                  <a:lnTo>
                    <a:pt x="36481" y="22842"/>
                  </a:lnTo>
                  <a:lnTo>
                    <a:pt x="36413" y="23253"/>
                  </a:lnTo>
                  <a:lnTo>
                    <a:pt x="36331" y="23650"/>
                  </a:lnTo>
                  <a:lnTo>
                    <a:pt x="36249" y="24048"/>
                  </a:lnTo>
                  <a:lnTo>
                    <a:pt x="36153" y="24431"/>
                  </a:lnTo>
                  <a:lnTo>
                    <a:pt x="36043" y="24828"/>
                  </a:lnTo>
                  <a:lnTo>
                    <a:pt x="35934" y="25212"/>
                  </a:lnTo>
                  <a:lnTo>
                    <a:pt x="35810" y="25595"/>
                  </a:lnTo>
                  <a:lnTo>
                    <a:pt x="35674" y="25965"/>
                  </a:lnTo>
                  <a:lnTo>
                    <a:pt x="35537" y="26334"/>
                  </a:lnTo>
                  <a:lnTo>
                    <a:pt x="35386" y="26704"/>
                  </a:lnTo>
                  <a:lnTo>
                    <a:pt x="35222" y="27074"/>
                  </a:lnTo>
                  <a:lnTo>
                    <a:pt x="35057" y="27430"/>
                  </a:lnTo>
                  <a:lnTo>
                    <a:pt x="34879" y="27786"/>
                  </a:lnTo>
                  <a:lnTo>
                    <a:pt x="34701" y="28128"/>
                  </a:lnTo>
                  <a:lnTo>
                    <a:pt x="34510" y="28471"/>
                  </a:lnTo>
                  <a:lnTo>
                    <a:pt x="34304" y="28813"/>
                  </a:lnTo>
                  <a:lnTo>
                    <a:pt x="34099" y="29142"/>
                  </a:lnTo>
                  <a:lnTo>
                    <a:pt x="33880" y="29470"/>
                  </a:lnTo>
                  <a:lnTo>
                    <a:pt x="33660" y="29799"/>
                  </a:lnTo>
                  <a:lnTo>
                    <a:pt x="33428" y="30114"/>
                  </a:lnTo>
                  <a:lnTo>
                    <a:pt x="33181" y="30429"/>
                  </a:lnTo>
                  <a:lnTo>
                    <a:pt x="32935" y="30730"/>
                  </a:lnTo>
                  <a:lnTo>
                    <a:pt x="32688" y="31032"/>
                  </a:lnTo>
                  <a:lnTo>
                    <a:pt x="32428" y="31319"/>
                  </a:lnTo>
                  <a:lnTo>
                    <a:pt x="32168" y="31607"/>
                  </a:lnTo>
                  <a:lnTo>
                    <a:pt x="31894" y="31881"/>
                  </a:lnTo>
                  <a:lnTo>
                    <a:pt x="31606" y="32155"/>
                  </a:lnTo>
                  <a:lnTo>
                    <a:pt x="31319" y="32428"/>
                  </a:lnTo>
                  <a:lnTo>
                    <a:pt x="31031" y="32689"/>
                  </a:lnTo>
                  <a:lnTo>
                    <a:pt x="30730" y="32935"/>
                  </a:lnTo>
                  <a:lnTo>
                    <a:pt x="30429" y="33182"/>
                  </a:lnTo>
                  <a:lnTo>
                    <a:pt x="30114" y="33428"/>
                  </a:lnTo>
                  <a:lnTo>
                    <a:pt x="29799" y="33647"/>
                  </a:lnTo>
                  <a:lnTo>
                    <a:pt x="29470" y="33880"/>
                  </a:lnTo>
                  <a:lnTo>
                    <a:pt x="29141" y="34099"/>
                  </a:lnTo>
                  <a:lnTo>
                    <a:pt x="28813" y="34305"/>
                  </a:lnTo>
                  <a:lnTo>
                    <a:pt x="28470" y="34496"/>
                  </a:lnTo>
                  <a:lnTo>
                    <a:pt x="28128" y="34702"/>
                  </a:lnTo>
                  <a:lnTo>
                    <a:pt x="27786" y="34880"/>
                  </a:lnTo>
                  <a:lnTo>
                    <a:pt x="27430" y="35058"/>
                  </a:lnTo>
                  <a:lnTo>
                    <a:pt x="27074" y="35222"/>
                  </a:lnTo>
                  <a:lnTo>
                    <a:pt x="26704" y="35386"/>
                  </a:lnTo>
                  <a:lnTo>
                    <a:pt x="26334" y="35537"/>
                  </a:lnTo>
                  <a:lnTo>
                    <a:pt x="25964" y="35674"/>
                  </a:lnTo>
                  <a:lnTo>
                    <a:pt x="25595" y="35811"/>
                  </a:lnTo>
                  <a:lnTo>
                    <a:pt x="25211" y="35934"/>
                  </a:lnTo>
                  <a:lnTo>
                    <a:pt x="24828" y="36044"/>
                  </a:lnTo>
                  <a:lnTo>
                    <a:pt x="24431" y="36153"/>
                  </a:lnTo>
                  <a:lnTo>
                    <a:pt x="24047" y="36249"/>
                  </a:lnTo>
                  <a:lnTo>
                    <a:pt x="23650" y="36331"/>
                  </a:lnTo>
                  <a:lnTo>
                    <a:pt x="23253" y="36413"/>
                  </a:lnTo>
                  <a:lnTo>
                    <a:pt x="22842" y="36482"/>
                  </a:lnTo>
                  <a:lnTo>
                    <a:pt x="22431" y="36537"/>
                  </a:lnTo>
                  <a:lnTo>
                    <a:pt x="22034" y="36578"/>
                  </a:lnTo>
                  <a:lnTo>
                    <a:pt x="21610" y="36619"/>
                  </a:lnTo>
                  <a:lnTo>
                    <a:pt x="21199" y="36646"/>
                  </a:lnTo>
                  <a:lnTo>
                    <a:pt x="20788" y="36660"/>
                  </a:lnTo>
                  <a:lnTo>
                    <a:pt x="19939" y="36660"/>
                  </a:lnTo>
                  <a:lnTo>
                    <a:pt x="19528" y="36646"/>
                  </a:lnTo>
                  <a:lnTo>
                    <a:pt x="19104" y="36619"/>
                  </a:lnTo>
                  <a:lnTo>
                    <a:pt x="18693" y="36578"/>
                  </a:lnTo>
                  <a:lnTo>
                    <a:pt x="18296" y="36537"/>
                  </a:lnTo>
                  <a:lnTo>
                    <a:pt x="17885" y="36482"/>
                  </a:lnTo>
                  <a:lnTo>
                    <a:pt x="17474" y="36413"/>
                  </a:lnTo>
                  <a:lnTo>
                    <a:pt x="17077" y="36331"/>
                  </a:lnTo>
                  <a:lnTo>
                    <a:pt x="16680" y="36249"/>
                  </a:lnTo>
                  <a:lnTo>
                    <a:pt x="16296" y="36153"/>
                  </a:lnTo>
                  <a:lnTo>
                    <a:pt x="15899" y="36044"/>
                  </a:lnTo>
                  <a:lnTo>
                    <a:pt x="15516" y="35934"/>
                  </a:lnTo>
                  <a:lnTo>
                    <a:pt x="15146" y="35811"/>
                  </a:lnTo>
                  <a:lnTo>
                    <a:pt x="14762" y="35674"/>
                  </a:lnTo>
                  <a:lnTo>
                    <a:pt x="14393" y="35537"/>
                  </a:lnTo>
                  <a:lnTo>
                    <a:pt x="14023" y="35386"/>
                  </a:lnTo>
                  <a:lnTo>
                    <a:pt x="13653" y="35222"/>
                  </a:lnTo>
                  <a:lnTo>
                    <a:pt x="13297" y="35058"/>
                  </a:lnTo>
                  <a:lnTo>
                    <a:pt x="12941" y="34880"/>
                  </a:lnTo>
                  <a:lnTo>
                    <a:pt x="12599" y="34702"/>
                  </a:lnTo>
                  <a:lnTo>
                    <a:pt x="12256" y="34496"/>
                  </a:lnTo>
                  <a:lnTo>
                    <a:pt x="11914" y="34305"/>
                  </a:lnTo>
                  <a:lnTo>
                    <a:pt x="11585" y="34099"/>
                  </a:lnTo>
                  <a:lnTo>
                    <a:pt x="11257" y="33880"/>
                  </a:lnTo>
                  <a:lnTo>
                    <a:pt x="10928" y="33647"/>
                  </a:lnTo>
                  <a:lnTo>
                    <a:pt x="10613" y="33428"/>
                  </a:lnTo>
                  <a:lnTo>
                    <a:pt x="10298" y="33182"/>
                  </a:lnTo>
                  <a:lnTo>
                    <a:pt x="9997" y="32935"/>
                  </a:lnTo>
                  <a:lnTo>
                    <a:pt x="9696" y="32689"/>
                  </a:lnTo>
                  <a:lnTo>
                    <a:pt x="9408" y="32428"/>
                  </a:lnTo>
                  <a:lnTo>
                    <a:pt x="9120" y="32155"/>
                  </a:lnTo>
                  <a:lnTo>
                    <a:pt x="8847" y="31881"/>
                  </a:lnTo>
                  <a:lnTo>
                    <a:pt x="8573" y="31607"/>
                  </a:lnTo>
                  <a:lnTo>
                    <a:pt x="8299" y="31319"/>
                  </a:lnTo>
                  <a:lnTo>
                    <a:pt x="8039" y="31032"/>
                  </a:lnTo>
                  <a:lnTo>
                    <a:pt x="7792" y="30730"/>
                  </a:lnTo>
                  <a:lnTo>
                    <a:pt x="7546" y="30429"/>
                  </a:lnTo>
                  <a:lnTo>
                    <a:pt x="7299" y="30114"/>
                  </a:lnTo>
                  <a:lnTo>
                    <a:pt x="7080" y="29799"/>
                  </a:lnTo>
                  <a:lnTo>
                    <a:pt x="6847" y="29470"/>
                  </a:lnTo>
                  <a:lnTo>
                    <a:pt x="6628" y="29142"/>
                  </a:lnTo>
                  <a:lnTo>
                    <a:pt x="6423" y="28813"/>
                  </a:lnTo>
                  <a:lnTo>
                    <a:pt x="6231" y="28471"/>
                  </a:lnTo>
                  <a:lnTo>
                    <a:pt x="6039" y="28128"/>
                  </a:lnTo>
                  <a:lnTo>
                    <a:pt x="5848" y="27786"/>
                  </a:lnTo>
                  <a:lnTo>
                    <a:pt x="5669" y="27430"/>
                  </a:lnTo>
                  <a:lnTo>
                    <a:pt x="5505" y="27074"/>
                  </a:lnTo>
                  <a:lnTo>
                    <a:pt x="5341" y="26704"/>
                  </a:lnTo>
                  <a:lnTo>
                    <a:pt x="5190" y="26334"/>
                  </a:lnTo>
                  <a:lnTo>
                    <a:pt x="5053" y="25965"/>
                  </a:lnTo>
                  <a:lnTo>
                    <a:pt x="4916" y="25595"/>
                  </a:lnTo>
                  <a:lnTo>
                    <a:pt x="4793" y="25212"/>
                  </a:lnTo>
                  <a:lnTo>
                    <a:pt x="4683" y="24828"/>
                  </a:lnTo>
                  <a:lnTo>
                    <a:pt x="4574" y="24431"/>
                  </a:lnTo>
                  <a:lnTo>
                    <a:pt x="4478" y="24048"/>
                  </a:lnTo>
                  <a:lnTo>
                    <a:pt x="4396" y="23650"/>
                  </a:lnTo>
                  <a:lnTo>
                    <a:pt x="4314" y="23253"/>
                  </a:lnTo>
                  <a:lnTo>
                    <a:pt x="4259" y="22842"/>
                  </a:lnTo>
                  <a:lnTo>
                    <a:pt x="4190" y="22445"/>
                  </a:lnTo>
                  <a:lnTo>
                    <a:pt x="4149" y="22034"/>
                  </a:lnTo>
                  <a:lnTo>
                    <a:pt x="4108" y="21624"/>
                  </a:lnTo>
                  <a:lnTo>
                    <a:pt x="4081" y="21199"/>
                  </a:lnTo>
                  <a:lnTo>
                    <a:pt x="4067" y="20788"/>
                  </a:lnTo>
                  <a:lnTo>
                    <a:pt x="4067" y="20364"/>
                  </a:lnTo>
                  <a:lnTo>
                    <a:pt x="4067" y="19953"/>
                  </a:lnTo>
                  <a:lnTo>
                    <a:pt x="4081" y="19528"/>
                  </a:lnTo>
                  <a:lnTo>
                    <a:pt x="4108" y="19118"/>
                  </a:lnTo>
                  <a:lnTo>
                    <a:pt x="4149" y="18707"/>
                  </a:lnTo>
                  <a:lnTo>
                    <a:pt x="4190" y="18296"/>
                  </a:lnTo>
                  <a:lnTo>
                    <a:pt x="4259" y="17885"/>
                  </a:lnTo>
                  <a:lnTo>
                    <a:pt x="4314" y="17488"/>
                  </a:lnTo>
                  <a:lnTo>
                    <a:pt x="4396" y="17077"/>
                  </a:lnTo>
                  <a:lnTo>
                    <a:pt x="4478" y="16694"/>
                  </a:lnTo>
                  <a:lnTo>
                    <a:pt x="4574" y="16297"/>
                  </a:lnTo>
                  <a:lnTo>
                    <a:pt x="4683" y="15913"/>
                  </a:lnTo>
                  <a:lnTo>
                    <a:pt x="4793" y="15516"/>
                  </a:lnTo>
                  <a:lnTo>
                    <a:pt x="4916" y="15146"/>
                  </a:lnTo>
                  <a:lnTo>
                    <a:pt x="5053" y="14763"/>
                  </a:lnTo>
                  <a:lnTo>
                    <a:pt x="5190" y="14393"/>
                  </a:lnTo>
                  <a:lnTo>
                    <a:pt x="5341" y="14023"/>
                  </a:lnTo>
                  <a:lnTo>
                    <a:pt x="5505" y="13667"/>
                  </a:lnTo>
                  <a:lnTo>
                    <a:pt x="5669" y="13298"/>
                  </a:lnTo>
                  <a:lnTo>
                    <a:pt x="5848" y="12955"/>
                  </a:lnTo>
                  <a:lnTo>
                    <a:pt x="6039" y="12599"/>
                  </a:lnTo>
                  <a:lnTo>
                    <a:pt x="6231" y="12257"/>
                  </a:lnTo>
                  <a:lnTo>
                    <a:pt x="6423" y="11914"/>
                  </a:lnTo>
                  <a:lnTo>
                    <a:pt x="6628" y="11586"/>
                  </a:lnTo>
                  <a:lnTo>
                    <a:pt x="6847" y="11257"/>
                  </a:lnTo>
                  <a:lnTo>
                    <a:pt x="7080" y="10928"/>
                  </a:lnTo>
                  <a:lnTo>
                    <a:pt x="7299" y="10613"/>
                  </a:lnTo>
                  <a:lnTo>
                    <a:pt x="7546" y="10298"/>
                  </a:lnTo>
                  <a:lnTo>
                    <a:pt x="7792" y="9997"/>
                  </a:lnTo>
                  <a:lnTo>
                    <a:pt x="8039" y="9696"/>
                  </a:lnTo>
                  <a:lnTo>
                    <a:pt x="8299" y="9408"/>
                  </a:lnTo>
                  <a:lnTo>
                    <a:pt x="8573" y="9121"/>
                  </a:lnTo>
                  <a:lnTo>
                    <a:pt x="8847" y="8847"/>
                  </a:lnTo>
                  <a:lnTo>
                    <a:pt x="9120" y="8573"/>
                  </a:lnTo>
                  <a:lnTo>
                    <a:pt x="9408" y="8299"/>
                  </a:lnTo>
                  <a:lnTo>
                    <a:pt x="9696" y="8039"/>
                  </a:lnTo>
                  <a:lnTo>
                    <a:pt x="9997" y="7792"/>
                  </a:lnTo>
                  <a:lnTo>
                    <a:pt x="10298" y="7546"/>
                  </a:lnTo>
                  <a:lnTo>
                    <a:pt x="10613" y="7299"/>
                  </a:lnTo>
                  <a:lnTo>
                    <a:pt x="10928" y="7080"/>
                  </a:lnTo>
                  <a:lnTo>
                    <a:pt x="11257" y="6848"/>
                  </a:lnTo>
                  <a:lnTo>
                    <a:pt x="11585" y="6628"/>
                  </a:lnTo>
                  <a:lnTo>
                    <a:pt x="11914" y="6423"/>
                  </a:lnTo>
                  <a:lnTo>
                    <a:pt x="12256" y="6231"/>
                  </a:lnTo>
                  <a:lnTo>
                    <a:pt x="12599" y="6026"/>
                  </a:lnTo>
                  <a:lnTo>
                    <a:pt x="12941" y="5848"/>
                  </a:lnTo>
                  <a:lnTo>
                    <a:pt x="13297" y="5670"/>
                  </a:lnTo>
                  <a:lnTo>
                    <a:pt x="13653" y="5505"/>
                  </a:lnTo>
                  <a:lnTo>
                    <a:pt x="14023" y="5341"/>
                  </a:lnTo>
                  <a:lnTo>
                    <a:pt x="14393" y="5190"/>
                  </a:lnTo>
                  <a:lnTo>
                    <a:pt x="14762" y="5054"/>
                  </a:lnTo>
                  <a:lnTo>
                    <a:pt x="15146" y="4917"/>
                  </a:lnTo>
                  <a:lnTo>
                    <a:pt x="15516" y="4793"/>
                  </a:lnTo>
                  <a:lnTo>
                    <a:pt x="15899" y="4684"/>
                  </a:lnTo>
                  <a:lnTo>
                    <a:pt x="16296" y="4574"/>
                  </a:lnTo>
                  <a:lnTo>
                    <a:pt x="16680" y="4478"/>
                  </a:lnTo>
                  <a:lnTo>
                    <a:pt x="17077" y="4396"/>
                  </a:lnTo>
                  <a:lnTo>
                    <a:pt x="17474" y="4314"/>
                  </a:lnTo>
                  <a:lnTo>
                    <a:pt x="17885" y="4246"/>
                  </a:lnTo>
                  <a:lnTo>
                    <a:pt x="18296" y="4191"/>
                  </a:lnTo>
                  <a:lnTo>
                    <a:pt x="18693" y="4150"/>
                  </a:lnTo>
                  <a:lnTo>
                    <a:pt x="19104" y="4109"/>
                  </a:lnTo>
                  <a:lnTo>
                    <a:pt x="19528" y="4081"/>
                  </a:lnTo>
                  <a:lnTo>
                    <a:pt x="19939" y="4068"/>
                  </a:lnTo>
                  <a:close/>
                  <a:moveTo>
                    <a:pt x="19843" y="0"/>
                  </a:moveTo>
                  <a:lnTo>
                    <a:pt x="19323" y="28"/>
                  </a:lnTo>
                  <a:lnTo>
                    <a:pt x="18802" y="55"/>
                  </a:lnTo>
                  <a:lnTo>
                    <a:pt x="18282" y="96"/>
                  </a:lnTo>
                  <a:lnTo>
                    <a:pt x="17775" y="165"/>
                  </a:lnTo>
                  <a:lnTo>
                    <a:pt x="17268" y="233"/>
                  </a:lnTo>
                  <a:lnTo>
                    <a:pt x="16762" y="315"/>
                  </a:lnTo>
                  <a:lnTo>
                    <a:pt x="16269" y="411"/>
                  </a:lnTo>
                  <a:lnTo>
                    <a:pt x="15776" y="521"/>
                  </a:lnTo>
                  <a:lnTo>
                    <a:pt x="15283" y="644"/>
                  </a:lnTo>
                  <a:lnTo>
                    <a:pt x="14790" y="767"/>
                  </a:lnTo>
                  <a:lnTo>
                    <a:pt x="14311" y="918"/>
                  </a:lnTo>
                  <a:lnTo>
                    <a:pt x="13845" y="1069"/>
                  </a:lnTo>
                  <a:lnTo>
                    <a:pt x="13366" y="1233"/>
                  </a:lnTo>
                  <a:lnTo>
                    <a:pt x="12900" y="1411"/>
                  </a:lnTo>
                  <a:lnTo>
                    <a:pt x="12448" y="1603"/>
                  </a:lnTo>
                  <a:lnTo>
                    <a:pt x="11996" y="1794"/>
                  </a:lnTo>
                  <a:lnTo>
                    <a:pt x="11544" y="2013"/>
                  </a:lnTo>
                  <a:lnTo>
                    <a:pt x="11106" y="2233"/>
                  </a:lnTo>
                  <a:lnTo>
                    <a:pt x="10668" y="2452"/>
                  </a:lnTo>
                  <a:lnTo>
                    <a:pt x="10230" y="2698"/>
                  </a:lnTo>
                  <a:lnTo>
                    <a:pt x="9805" y="2945"/>
                  </a:lnTo>
                  <a:lnTo>
                    <a:pt x="9394" y="3205"/>
                  </a:lnTo>
                  <a:lnTo>
                    <a:pt x="8983" y="3479"/>
                  </a:lnTo>
                  <a:lnTo>
                    <a:pt x="8586" y="3753"/>
                  </a:lnTo>
                  <a:lnTo>
                    <a:pt x="8189" y="4054"/>
                  </a:lnTo>
                  <a:lnTo>
                    <a:pt x="7792" y="4341"/>
                  </a:lnTo>
                  <a:lnTo>
                    <a:pt x="7422" y="4656"/>
                  </a:lnTo>
                  <a:lnTo>
                    <a:pt x="7039" y="4971"/>
                  </a:lnTo>
                  <a:lnTo>
                    <a:pt x="6683" y="5300"/>
                  </a:lnTo>
                  <a:lnTo>
                    <a:pt x="6313" y="5629"/>
                  </a:lnTo>
                  <a:lnTo>
                    <a:pt x="5971" y="5971"/>
                  </a:lnTo>
                  <a:lnTo>
                    <a:pt x="5628" y="6313"/>
                  </a:lnTo>
                  <a:lnTo>
                    <a:pt x="5300" y="6683"/>
                  </a:lnTo>
                  <a:lnTo>
                    <a:pt x="4971" y="7039"/>
                  </a:lnTo>
                  <a:lnTo>
                    <a:pt x="4656" y="7423"/>
                  </a:lnTo>
                  <a:lnTo>
                    <a:pt x="4341" y="7792"/>
                  </a:lnTo>
                  <a:lnTo>
                    <a:pt x="4054" y="8190"/>
                  </a:lnTo>
                  <a:lnTo>
                    <a:pt x="3766" y="8587"/>
                  </a:lnTo>
                  <a:lnTo>
                    <a:pt x="3478" y="8984"/>
                  </a:lnTo>
                  <a:lnTo>
                    <a:pt x="3205" y="9395"/>
                  </a:lnTo>
                  <a:lnTo>
                    <a:pt x="2944" y="9805"/>
                  </a:lnTo>
                  <a:lnTo>
                    <a:pt x="2698" y="10230"/>
                  </a:lnTo>
                  <a:lnTo>
                    <a:pt x="2465" y="10668"/>
                  </a:lnTo>
                  <a:lnTo>
                    <a:pt x="2232" y="11106"/>
                  </a:lnTo>
                  <a:lnTo>
                    <a:pt x="2013" y="11545"/>
                  </a:lnTo>
                  <a:lnTo>
                    <a:pt x="1794" y="11997"/>
                  </a:lnTo>
                  <a:lnTo>
                    <a:pt x="1602" y="12448"/>
                  </a:lnTo>
                  <a:lnTo>
                    <a:pt x="1411" y="12900"/>
                  </a:lnTo>
                  <a:lnTo>
                    <a:pt x="1233" y="13366"/>
                  </a:lnTo>
                  <a:lnTo>
                    <a:pt x="1068" y="13845"/>
                  </a:lnTo>
                  <a:lnTo>
                    <a:pt x="918" y="14311"/>
                  </a:lnTo>
                  <a:lnTo>
                    <a:pt x="767" y="14790"/>
                  </a:lnTo>
                  <a:lnTo>
                    <a:pt x="644" y="15283"/>
                  </a:lnTo>
                  <a:lnTo>
                    <a:pt x="520" y="15776"/>
                  </a:lnTo>
                  <a:lnTo>
                    <a:pt x="411" y="16269"/>
                  </a:lnTo>
                  <a:lnTo>
                    <a:pt x="315" y="16762"/>
                  </a:lnTo>
                  <a:lnTo>
                    <a:pt x="233" y="17269"/>
                  </a:lnTo>
                  <a:lnTo>
                    <a:pt x="164" y="17776"/>
                  </a:lnTo>
                  <a:lnTo>
                    <a:pt x="96" y="18282"/>
                  </a:lnTo>
                  <a:lnTo>
                    <a:pt x="55" y="18803"/>
                  </a:lnTo>
                  <a:lnTo>
                    <a:pt x="27" y="19323"/>
                  </a:lnTo>
                  <a:lnTo>
                    <a:pt x="0" y="19843"/>
                  </a:lnTo>
                  <a:lnTo>
                    <a:pt x="0" y="20364"/>
                  </a:lnTo>
                  <a:lnTo>
                    <a:pt x="0" y="20898"/>
                  </a:lnTo>
                  <a:lnTo>
                    <a:pt x="27" y="21418"/>
                  </a:lnTo>
                  <a:lnTo>
                    <a:pt x="55" y="21925"/>
                  </a:lnTo>
                  <a:lnTo>
                    <a:pt x="96" y="22445"/>
                  </a:lnTo>
                  <a:lnTo>
                    <a:pt x="164" y="22952"/>
                  </a:lnTo>
                  <a:lnTo>
                    <a:pt x="233" y="23459"/>
                  </a:lnTo>
                  <a:lnTo>
                    <a:pt x="315" y="23965"/>
                  </a:lnTo>
                  <a:lnTo>
                    <a:pt x="411" y="24458"/>
                  </a:lnTo>
                  <a:lnTo>
                    <a:pt x="520" y="24965"/>
                  </a:lnTo>
                  <a:lnTo>
                    <a:pt x="644" y="25444"/>
                  </a:lnTo>
                  <a:lnTo>
                    <a:pt x="767" y="25937"/>
                  </a:lnTo>
                  <a:lnTo>
                    <a:pt x="918" y="26417"/>
                  </a:lnTo>
                  <a:lnTo>
                    <a:pt x="1068" y="26896"/>
                  </a:lnTo>
                  <a:lnTo>
                    <a:pt x="1233" y="27362"/>
                  </a:lnTo>
                  <a:lnTo>
                    <a:pt x="1411" y="27827"/>
                  </a:lnTo>
                  <a:lnTo>
                    <a:pt x="1602" y="28279"/>
                  </a:lnTo>
                  <a:lnTo>
                    <a:pt x="1794" y="28745"/>
                  </a:lnTo>
                  <a:lnTo>
                    <a:pt x="2013" y="29183"/>
                  </a:lnTo>
                  <a:lnTo>
                    <a:pt x="2232" y="29621"/>
                  </a:lnTo>
                  <a:lnTo>
                    <a:pt x="2465" y="30059"/>
                  </a:lnTo>
                  <a:lnTo>
                    <a:pt x="2698" y="30498"/>
                  </a:lnTo>
                  <a:lnTo>
                    <a:pt x="2944" y="30922"/>
                  </a:lnTo>
                  <a:lnTo>
                    <a:pt x="3205" y="31333"/>
                  </a:lnTo>
                  <a:lnTo>
                    <a:pt x="3478" y="31744"/>
                  </a:lnTo>
                  <a:lnTo>
                    <a:pt x="3766" y="32141"/>
                  </a:lnTo>
                  <a:lnTo>
                    <a:pt x="4054" y="32538"/>
                  </a:lnTo>
                  <a:lnTo>
                    <a:pt x="4341" y="32935"/>
                  </a:lnTo>
                  <a:lnTo>
                    <a:pt x="4656" y="33305"/>
                  </a:lnTo>
                  <a:lnTo>
                    <a:pt x="4971" y="33688"/>
                  </a:lnTo>
                  <a:lnTo>
                    <a:pt x="5300" y="34044"/>
                  </a:lnTo>
                  <a:lnTo>
                    <a:pt x="5628" y="34414"/>
                  </a:lnTo>
                  <a:lnTo>
                    <a:pt x="5971" y="34756"/>
                  </a:lnTo>
                  <a:lnTo>
                    <a:pt x="6313" y="35099"/>
                  </a:lnTo>
                  <a:lnTo>
                    <a:pt x="6683" y="35427"/>
                  </a:lnTo>
                  <a:lnTo>
                    <a:pt x="7039" y="35756"/>
                  </a:lnTo>
                  <a:lnTo>
                    <a:pt x="7422" y="36071"/>
                  </a:lnTo>
                  <a:lnTo>
                    <a:pt x="7792" y="36386"/>
                  </a:lnTo>
                  <a:lnTo>
                    <a:pt x="8189" y="36674"/>
                  </a:lnTo>
                  <a:lnTo>
                    <a:pt x="8586" y="36975"/>
                  </a:lnTo>
                  <a:lnTo>
                    <a:pt x="8983" y="37249"/>
                  </a:lnTo>
                  <a:lnTo>
                    <a:pt x="9394" y="37523"/>
                  </a:lnTo>
                  <a:lnTo>
                    <a:pt x="9805" y="37783"/>
                  </a:lnTo>
                  <a:lnTo>
                    <a:pt x="10230" y="38029"/>
                  </a:lnTo>
                  <a:lnTo>
                    <a:pt x="10668" y="38276"/>
                  </a:lnTo>
                  <a:lnTo>
                    <a:pt x="11106" y="38495"/>
                  </a:lnTo>
                  <a:lnTo>
                    <a:pt x="11544" y="38714"/>
                  </a:lnTo>
                  <a:lnTo>
                    <a:pt x="11996" y="38933"/>
                  </a:lnTo>
                  <a:lnTo>
                    <a:pt x="12448" y="39125"/>
                  </a:lnTo>
                  <a:lnTo>
                    <a:pt x="12900" y="39317"/>
                  </a:lnTo>
                  <a:lnTo>
                    <a:pt x="13366" y="39495"/>
                  </a:lnTo>
                  <a:lnTo>
                    <a:pt x="13845" y="39659"/>
                  </a:lnTo>
                  <a:lnTo>
                    <a:pt x="14311" y="39810"/>
                  </a:lnTo>
                  <a:lnTo>
                    <a:pt x="14790" y="39960"/>
                  </a:lnTo>
                  <a:lnTo>
                    <a:pt x="15283" y="40084"/>
                  </a:lnTo>
                  <a:lnTo>
                    <a:pt x="15776" y="40207"/>
                  </a:lnTo>
                  <a:lnTo>
                    <a:pt x="16269" y="40316"/>
                  </a:lnTo>
                  <a:lnTo>
                    <a:pt x="16762" y="40412"/>
                  </a:lnTo>
                  <a:lnTo>
                    <a:pt x="17268" y="40494"/>
                  </a:lnTo>
                  <a:lnTo>
                    <a:pt x="17775" y="40563"/>
                  </a:lnTo>
                  <a:lnTo>
                    <a:pt x="18282" y="40631"/>
                  </a:lnTo>
                  <a:lnTo>
                    <a:pt x="18802" y="40672"/>
                  </a:lnTo>
                  <a:lnTo>
                    <a:pt x="19323" y="40700"/>
                  </a:lnTo>
                  <a:lnTo>
                    <a:pt x="19843" y="40727"/>
                  </a:lnTo>
                  <a:lnTo>
                    <a:pt x="20884" y="40727"/>
                  </a:lnTo>
                  <a:lnTo>
                    <a:pt x="21404" y="40700"/>
                  </a:lnTo>
                  <a:lnTo>
                    <a:pt x="21925" y="40672"/>
                  </a:lnTo>
                  <a:lnTo>
                    <a:pt x="22445" y="40631"/>
                  </a:lnTo>
                  <a:lnTo>
                    <a:pt x="22952" y="40563"/>
                  </a:lnTo>
                  <a:lnTo>
                    <a:pt x="23458" y="40494"/>
                  </a:lnTo>
                  <a:lnTo>
                    <a:pt x="23965" y="40412"/>
                  </a:lnTo>
                  <a:lnTo>
                    <a:pt x="24458" y="40316"/>
                  </a:lnTo>
                  <a:lnTo>
                    <a:pt x="24951" y="40207"/>
                  </a:lnTo>
                  <a:lnTo>
                    <a:pt x="25444" y="40084"/>
                  </a:lnTo>
                  <a:lnTo>
                    <a:pt x="25937" y="39960"/>
                  </a:lnTo>
                  <a:lnTo>
                    <a:pt x="26416" y="39810"/>
                  </a:lnTo>
                  <a:lnTo>
                    <a:pt x="26896" y="39659"/>
                  </a:lnTo>
                  <a:lnTo>
                    <a:pt x="27361" y="39495"/>
                  </a:lnTo>
                  <a:lnTo>
                    <a:pt x="27827" y="39317"/>
                  </a:lnTo>
                  <a:lnTo>
                    <a:pt x="28279" y="39125"/>
                  </a:lnTo>
                  <a:lnTo>
                    <a:pt x="28744" y="38933"/>
                  </a:lnTo>
                  <a:lnTo>
                    <a:pt x="29182" y="38714"/>
                  </a:lnTo>
                  <a:lnTo>
                    <a:pt x="29634" y="38495"/>
                  </a:lnTo>
                  <a:lnTo>
                    <a:pt x="30059" y="38276"/>
                  </a:lnTo>
                  <a:lnTo>
                    <a:pt x="30497" y="38029"/>
                  </a:lnTo>
                  <a:lnTo>
                    <a:pt x="30922" y="37783"/>
                  </a:lnTo>
                  <a:lnTo>
                    <a:pt x="31332" y="37523"/>
                  </a:lnTo>
                  <a:lnTo>
                    <a:pt x="31743" y="37249"/>
                  </a:lnTo>
                  <a:lnTo>
                    <a:pt x="32140" y="36975"/>
                  </a:lnTo>
                  <a:lnTo>
                    <a:pt x="32538" y="36674"/>
                  </a:lnTo>
                  <a:lnTo>
                    <a:pt x="32935" y="36386"/>
                  </a:lnTo>
                  <a:lnTo>
                    <a:pt x="33318" y="36071"/>
                  </a:lnTo>
                  <a:lnTo>
                    <a:pt x="33688" y="35756"/>
                  </a:lnTo>
                  <a:lnTo>
                    <a:pt x="34058" y="35427"/>
                  </a:lnTo>
                  <a:lnTo>
                    <a:pt x="34414" y="35099"/>
                  </a:lnTo>
                  <a:lnTo>
                    <a:pt x="34756" y="34756"/>
                  </a:lnTo>
                  <a:lnTo>
                    <a:pt x="35098" y="34414"/>
                  </a:lnTo>
                  <a:lnTo>
                    <a:pt x="35441" y="34044"/>
                  </a:lnTo>
                  <a:lnTo>
                    <a:pt x="35756" y="33688"/>
                  </a:lnTo>
                  <a:lnTo>
                    <a:pt x="36071" y="33305"/>
                  </a:lnTo>
                  <a:lnTo>
                    <a:pt x="36386" y="32935"/>
                  </a:lnTo>
                  <a:lnTo>
                    <a:pt x="36687" y="32538"/>
                  </a:lnTo>
                  <a:lnTo>
                    <a:pt x="36974" y="32141"/>
                  </a:lnTo>
                  <a:lnTo>
                    <a:pt x="37248" y="31744"/>
                  </a:lnTo>
                  <a:lnTo>
                    <a:pt x="37522" y="31333"/>
                  </a:lnTo>
                  <a:lnTo>
                    <a:pt x="37782" y="30922"/>
                  </a:lnTo>
                  <a:lnTo>
                    <a:pt x="38029" y="30498"/>
                  </a:lnTo>
                  <a:lnTo>
                    <a:pt x="38275" y="30059"/>
                  </a:lnTo>
                  <a:lnTo>
                    <a:pt x="38508" y="29621"/>
                  </a:lnTo>
                  <a:lnTo>
                    <a:pt x="38727" y="29183"/>
                  </a:lnTo>
                  <a:lnTo>
                    <a:pt x="38933" y="28745"/>
                  </a:lnTo>
                  <a:lnTo>
                    <a:pt x="39124" y="28279"/>
                  </a:lnTo>
                  <a:lnTo>
                    <a:pt x="39316" y="27827"/>
                  </a:lnTo>
                  <a:lnTo>
                    <a:pt x="39494" y="27362"/>
                  </a:lnTo>
                  <a:lnTo>
                    <a:pt x="39659" y="26896"/>
                  </a:lnTo>
                  <a:lnTo>
                    <a:pt x="39823" y="26417"/>
                  </a:lnTo>
                  <a:lnTo>
                    <a:pt x="39960" y="25937"/>
                  </a:lnTo>
                  <a:lnTo>
                    <a:pt x="40097" y="25444"/>
                  </a:lnTo>
                  <a:lnTo>
                    <a:pt x="40206" y="24965"/>
                  </a:lnTo>
                  <a:lnTo>
                    <a:pt x="40316" y="24458"/>
                  </a:lnTo>
                  <a:lnTo>
                    <a:pt x="40412" y="23965"/>
                  </a:lnTo>
                  <a:lnTo>
                    <a:pt x="40494" y="23459"/>
                  </a:lnTo>
                  <a:lnTo>
                    <a:pt x="40576" y="22952"/>
                  </a:lnTo>
                  <a:lnTo>
                    <a:pt x="40631" y="22445"/>
                  </a:lnTo>
                  <a:lnTo>
                    <a:pt x="40672" y="21925"/>
                  </a:lnTo>
                  <a:lnTo>
                    <a:pt x="40713" y="21418"/>
                  </a:lnTo>
                  <a:lnTo>
                    <a:pt x="40727" y="20898"/>
                  </a:lnTo>
                  <a:lnTo>
                    <a:pt x="40740" y="20364"/>
                  </a:lnTo>
                  <a:lnTo>
                    <a:pt x="40727" y="19843"/>
                  </a:lnTo>
                  <a:lnTo>
                    <a:pt x="40713" y="19323"/>
                  </a:lnTo>
                  <a:lnTo>
                    <a:pt x="40672" y="18803"/>
                  </a:lnTo>
                  <a:lnTo>
                    <a:pt x="40631" y="18282"/>
                  </a:lnTo>
                  <a:lnTo>
                    <a:pt x="40576" y="17776"/>
                  </a:lnTo>
                  <a:lnTo>
                    <a:pt x="40494" y="17269"/>
                  </a:lnTo>
                  <a:lnTo>
                    <a:pt x="40412" y="16762"/>
                  </a:lnTo>
                  <a:lnTo>
                    <a:pt x="40316" y="16269"/>
                  </a:lnTo>
                  <a:lnTo>
                    <a:pt x="40206" y="15776"/>
                  </a:lnTo>
                  <a:lnTo>
                    <a:pt x="40097" y="15283"/>
                  </a:lnTo>
                  <a:lnTo>
                    <a:pt x="39960" y="14790"/>
                  </a:lnTo>
                  <a:lnTo>
                    <a:pt x="39823" y="14311"/>
                  </a:lnTo>
                  <a:lnTo>
                    <a:pt x="39659" y="13845"/>
                  </a:lnTo>
                  <a:lnTo>
                    <a:pt x="39494" y="13366"/>
                  </a:lnTo>
                  <a:lnTo>
                    <a:pt x="39316" y="12900"/>
                  </a:lnTo>
                  <a:lnTo>
                    <a:pt x="39124" y="12448"/>
                  </a:lnTo>
                  <a:lnTo>
                    <a:pt x="38933" y="11997"/>
                  </a:lnTo>
                  <a:lnTo>
                    <a:pt x="38727" y="11545"/>
                  </a:lnTo>
                  <a:lnTo>
                    <a:pt x="38508" y="11106"/>
                  </a:lnTo>
                  <a:lnTo>
                    <a:pt x="38275" y="10668"/>
                  </a:lnTo>
                  <a:lnTo>
                    <a:pt x="38029" y="10230"/>
                  </a:lnTo>
                  <a:lnTo>
                    <a:pt x="37782" y="9805"/>
                  </a:lnTo>
                  <a:lnTo>
                    <a:pt x="37522" y="9395"/>
                  </a:lnTo>
                  <a:lnTo>
                    <a:pt x="37248" y="8984"/>
                  </a:lnTo>
                  <a:lnTo>
                    <a:pt x="36974" y="8587"/>
                  </a:lnTo>
                  <a:lnTo>
                    <a:pt x="36687" y="8190"/>
                  </a:lnTo>
                  <a:lnTo>
                    <a:pt x="36386" y="7792"/>
                  </a:lnTo>
                  <a:lnTo>
                    <a:pt x="36071" y="7423"/>
                  </a:lnTo>
                  <a:lnTo>
                    <a:pt x="35756" y="7039"/>
                  </a:lnTo>
                  <a:lnTo>
                    <a:pt x="35441" y="6683"/>
                  </a:lnTo>
                  <a:lnTo>
                    <a:pt x="35098" y="6313"/>
                  </a:lnTo>
                  <a:lnTo>
                    <a:pt x="34756" y="5971"/>
                  </a:lnTo>
                  <a:lnTo>
                    <a:pt x="34414" y="5629"/>
                  </a:lnTo>
                  <a:lnTo>
                    <a:pt x="34058" y="5300"/>
                  </a:lnTo>
                  <a:lnTo>
                    <a:pt x="33688" y="4971"/>
                  </a:lnTo>
                  <a:lnTo>
                    <a:pt x="33318" y="4656"/>
                  </a:lnTo>
                  <a:lnTo>
                    <a:pt x="32935" y="4341"/>
                  </a:lnTo>
                  <a:lnTo>
                    <a:pt x="32538" y="4054"/>
                  </a:lnTo>
                  <a:lnTo>
                    <a:pt x="32140" y="3753"/>
                  </a:lnTo>
                  <a:lnTo>
                    <a:pt x="31743" y="3479"/>
                  </a:lnTo>
                  <a:lnTo>
                    <a:pt x="31332" y="3205"/>
                  </a:lnTo>
                  <a:lnTo>
                    <a:pt x="30922" y="2945"/>
                  </a:lnTo>
                  <a:lnTo>
                    <a:pt x="30497" y="2698"/>
                  </a:lnTo>
                  <a:lnTo>
                    <a:pt x="30059" y="2452"/>
                  </a:lnTo>
                  <a:lnTo>
                    <a:pt x="29634" y="2233"/>
                  </a:lnTo>
                  <a:lnTo>
                    <a:pt x="29182" y="2013"/>
                  </a:lnTo>
                  <a:lnTo>
                    <a:pt x="28744" y="1794"/>
                  </a:lnTo>
                  <a:lnTo>
                    <a:pt x="28279" y="1603"/>
                  </a:lnTo>
                  <a:lnTo>
                    <a:pt x="27827" y="1411"/>
                  </a:lnTo>
                  <a:lnTo>
                    <a:pt x="27361" y="1233"/>
                  </a:lnTo>
                  <a:lnTo>
                    <a:pt x="26896" y="1069"/>
                  </a:lnTo>
                  <a:lnTo>
                    <a:pt x="26416" y="918"/>
                  </a:lnTo>
                  <a:lnTo>
                    <a:pt x="25937" y="767"/>
                  </a:lnTo>
                  <a:lnTo>
                    <a:pt x="25444" y="644"/>
                  </a:lnTo>
                  <a:lnTo>
                    <a:pt x="24951" y="521"/>
                  </a:lnTo>
                  <a:lnTo>
                    <a:pt x="24458" y="411"/>
                  </a:lnTo>
                  <a:lnTo>
                    <a:pt x="23965" y="315"/>
                  </a:lnTo>
                  <a:lnTo>
                    <a:pt x="23458" y="233"/>
                  </a:lnTo>
                  <a:lnTo>
                    <a:pt x="22952" y="165"/>
                  </a:lnTo>
                  <a:lnTo>
                    <a:pt x="22445" y="96"/>
                  </a:lnTo>
                  <a:lnTo>
                    <a:pt x="21925" y="55"/>
                  </a:lnTo>
                  <a:lnTo>
                    <a:pt x="21404" y="28"/>
                  </a:lnTo>
                  <a:lnTo>
                    <a:pt x="208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2;p15">
              <a:extLst>
                <a:ext uri="{FF2B5EF4-FFF2-40B4-BE49-F238E27FC236}">
                  <a16:creationId xmlns:a16="http://schemas.microsoft.com/office/drawing/2014/main" id="{AA94C99E-61E8-DA41-B274-1FA63190D10C}"/>
                </a:ext>
              </a:extLst>
            </p:cNvPr>
            <p:cNvSpPr/>
            <p:nvPr/>
          </p:nvSpPr>
          <p:spPr>
            <a:xfrm>
              <a:off x="3430475" y="238125"/>
              <a:ext cx="265025" cy="172550"/>
            </a:xfrm>
            <a:custGeom>
              <a:avLst/>
              <a:gdLst/>
              <a:ahLst/>
              <a:cxnLst/>
              <a:rect l="l" t="t" r="r" b="b"/>
              <a:pathLst>
                <a:path w="10601" h="6902" extrusionOk="0">
                  <a:moveTo>
                    <a:pt x="2110" y="0"/>
                  </a:moveTo>
                  <a:lnTo>
                    <a:pt x="2028" y="14"/>
                  </a:lnTo>
                  <a:lnTo>
                    <a:pt x="1836" y="55"/>
                  </a:lnTo>
                  <a:lnTo>
                    <a:pt x="1672" y="137"/>
                  </a:lnTo>
                  <a:lnTo>
                    <a:pt x="1521" y="246"/>
                  </a:lnTo>
                  <a:lnTo>
                    <a:pt x="1398" y="370"/>
                  </a:lnTo>
                  <a:lnTo>
                    <a:pt x="1288" y="520"/>
                  </a:lnTo>
                  <a:lnTo>
                    <a:pt x="1247" y="603"/>
                  </a:lnTo>
                  <a:lnTo>
                    <a:pt x="1206" y="685"/>
                  </a:lnTo>
                  <a:lnTo>
                    <a:pt x="1179" y="781"/>
                  </a:lnTo>
                  <a:lnTo>
                    <a:pt x="1151" y="876"/>
                  </a:lnTo>
                  <a:lnTo>
                    <a:pt x="1" y="6902"/>
                  </a:lnTo>
                  <a:lnTo>
                    <a:pt x="10600" y="6902"/>
                  </a:lnTo>
                  <a:lnTo>
                    <a:pt x="9450" y="876"/>
                  </a:lnTo>
                  <a:lnTo>
                    <a:pt x="9423" y="781"/>
                  </a:lnTo>
                  <a:lnTo>
                    <a:pt x="9395" y="685"/>
                  </a:lnTo>
                  <a:lnTo>
                    <a:pt x="9354" y="603"/>
                  </a:lnTo>
                  <a:lnTo>
                    <a:pt x="9313" y="520"/>
                  </a:lnTo>
                  <a:lnTo>
                    <a:pt x="9203" y="370"/>
                  </a:lnTo>
                  <a:lnTo>
                    <a:pt x="9080" y="246"/>
                  </a:lnTo>
                  <a:lnTo>
                    <a:pt x="8930" y="137"/>
                  </a:lnTo>
                  <a:lnTo>
                    <a:pt x="8752" y="55"/>
                  </a:lnTo>
                  <a:lnTo>
                    <a:pt x="8574" y="14"/>
                  </a:lnTo>
                  <a:lnTo>
                    <a:pt x="8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3;p15">
              <a:extLst>
                <a:ext uri="{FF2B5EF4-FFF2-40B4-BE49-F238E27FC236}">
                  <a16:creationId xmlns:a16="http://schemas.microsoft.com/office/drawing/2014/main" id="{CF06B5A5-DFE8-654D-A074-4107608517AB}"/>
                </a:ext>
              </a:extLst>
            </p:cNvPr>
            <p:cNvSpPr/>
            <p:nvPr/>
          </p:nvSpPr>
          <p:spPr>
            <a:xfrm>
              <a:off x="3006300" y="380200"/>
              <a:ext cx="278025" cy="278350"/>
            </a:xfrm>
            <a:custGeom>
              <a:avLst/>
              <a:gdLst/>
              <a:ahLst/>
              <a:cxnLst/>
              <a:rect l="l" t="t" r="r" b="b"/>
              <a:pathLst>
                <a:path w="11121" h="11134" extrusionOk="0">
                  <a:moveTo>
                    <a:pt x="5520" y="0"/>
                  </a:moveTo>
                  <a:lnTo>
                    <a:pt x="5342" y="14"/>
                  </a:lnTo>
                  <a:lnTo>
                    <a:pt x="5164" y="41"/>
                  </a:lnTo>
                  <a:lnTo>
                    <a:pt x="4985" y="110"/>
                  </a:lnTo>
                  <a:lnTo>
                    <a:pt x="4821" y="192"/>
                  </a:lnTo>
                  <a:lnTo>
                    <a:pt x="4739" y="260"/>
                  </a:lnTo>
                  <a:lnTo>
                    <a:pt x="4671" y="315"/>
                  </a:lnTo>
                  <a:lnTo>
                    <a:pt x="2630" y="2369"/>
                  </a:lnTo>
                  <a:lnTo>
                    <a:pt x="2356" y="2643"/>
                  </a:lnTo>
                  <a:lnTo>
                    <a:pt x="316" y="4684"/>
                  </a:lnTo>
                  <a:lnTo>
                    <a:pt x="247" y="4752"/>
                  </a:lnTo>
                  <a:lnTo>
                    <a:pt x="193" y="4834"/>
                  </a:lnTo>
                  <a:lnTo>
                    <a:pt x="97" y="4999"/>
                  </a:lnTo>
                  <a:lnTo>
                    <a:pt x="28" y="5163"/>
                  </a:lnTo>
                  <a:lnTo>
                    <a:pt x="1" y="5341"/>
                  </a:lnTo>
                  <a:lnTo>
                    <a:pt x="1" y="5533"/>
                  </a:lnTo>
                  <a:lnTo>
                    <a:pt x="28" y="5711"/>
                  </a:lnTo>
                  <a:lnTo>
                    <a:pt x="83" y="5889"/>
                  </a:lnTo>
                  <a:lnTo>
                    <a:pt x="124" y="5971"/>
                  </a:lnTo>
                  <a:lnTo>
                    <a:pt x="179" y="6053"/>
                  </a:lnTo>
                  <a:lnTo>
                    <a:pt x="3630" y="11134"/>
                  </a:lnTo>
                  <a:lnTo>
                    <a:pt x="7245" y="7532"/>
                  </a:lnTo>
                  <a:lnTo>
                    <a:pt x="7519" y="7244"/>
                  </a:lnTo>
                  <a:lnTo>
                    <a:pt x="11121" y="3643"/>
                  </a:lnTo>
                  <a:lnTo>
                    <a:pt x="6040" y="192"/>
                  </a:lnTo>
                  <a:lnTo>
                    <a:pt x="5958" y="137"/>
                  </a:lnTo>
                  <a:lnTo>
                    <a:pt x="5876" y="96"/>
                  </a:lnTo>
                  <a:lnTo>
                    <a:pt x="5793" y="55"/>
                  </a:lnTo>
                  <a:lnTo>
                    <a:pt x="5698" y="41"/>
                  </a:lnTo>
                  <a:lnTo>
                    <a:pt x="55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4;p15">
              <a:extLst>
                <a:ext uri="{FF2B5EF4-FFF2-40B4-BE49-F238E27FC236}">
                  <a16:creationId xmlns:a16="http://schemas.microsoft.com/office/drawing/2014/main" id="{45ABDD6A-B633-2245-80F3-CAD38A188542}"/>
                </a:ext>
              </a:extLst>
            </p:cNvPr>
            <p:cNvSpPr/>
            <p:nvPr/>
          </p:nvSpPr>
          <p:spPr>
            <a:xfrm>
              <a:off x="2863875" y="804375"/>
              <a:ext cx="172575" cy="265350"/>
            </a:xfrm>
            <a:custGeom>
              <a:avLst/>
              <a:gdLst/>
              <a:ahLst/>
              <a:cxnLst/>
              <a:rect l="l" t="t" r="r" b="b"/>
              <a:pathLst>
                <a:path w="6903" h="10614" extrusionOk="0">
                  <a:moveTo>
                    <a:pt x="6903" y="0"/>
                  </a:moveTo>
                  <a:lnTo>
                    <a:pt x="877" y="1164"/>
                  </a:lnTo>
                  <a:lnTo>
                    <a:pt x="782" y="1178"/>
                  </a:lnTo>
                  <a:lnTo>
                    <a:pt x="699" y="1219"/>
                  </a:lnTo>
                  <a:lnTo>
                    <a:pt x="521" y="1301"/>
                  </a:lnTo>
                  <a:lnTo>
                    <a:pt x="371" y="1397"/>
                  </a:lnTo>
                  <a:lnTo>
                    <a:pt x="247" y="1534"/>
                  </a:lnTo>
                  <a:lnTo>
                    <a:pt x="138" y="1685"/>
                  </a:lnTo>
                  <a:lnTo>
                    <a:pt x="69" y="1849"/>
                  </a:lnTo>
                  <a:lnTo>
                    <a:pt x="15" y="2027"/>
                  </a:lnTo>
                  <a:lnTo>
                    <a:pt x="1" y="2123"/>
                  </a:lnTo>
                  <a:lnTo>
                    <a:pt x="1" y="2219"/>
                  </a:lnTo>
                  <a:lnTo>
                    <a:pt x="1" y="5108"/>
                  </a:lnTo>
                  <a:lnTo>
                    <a:pt x="1" y="5505"/>
                  </a:lnTo>
                  <a:lnTo>
                    <a:pt x="1" y="8395"/>
                  </a:lnTo>
                  <a:lnTo>
                    <a:pt x="1" y="8491"/>
                  </a:lnTo>
                  <a:lnTo>
                    <a:pt x="15" y="8587"/>
                  </a:lnTo>
                  <a:lnTo>
                    <a:pt x="69" y="8765"/>
                  </a:lnTo>
                  <a:lnTo>
                    <a:pt x="138" y="8929"/>
                  </a:lnTo>
                  <a:lnTo>
                    <a:pt x="247" y="9080"/>
                  </a:lnTo>
                  <a:lnTo>
                    <a:pt x="371" y="9217"/>
                  </a:lnTo>
                  <a:lnTo>
                    <a:pt x="521" y="9326"/>
                  </a:lnTo>
                  <a:lnTo>
                    <a:pt x="699" y="9408"/>
                  </a:lnTo>
                  <a:lnTo>
                    <a:pt x="782" y="9436"/>
                  </a:lnTo>
                  <a:lnTo>
                    <a:pt x="877" y="9463"/>
                  </a:lnTo>
                  <a:lnTo>
                    <a:pt x="6903" y="10613"/>
                  </a:lnTo>
                  <a:lnTo>
                    <a:pt x="6903" y="5505"/>
                  </a:lnTo>
                  <a:lnTo>
                    <a:pt x="6903" y="5108"/>
                  </a:lnTo>
                  <a:lnTo>
                    <a:pt x="69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5;p15">
              <a:extLst>
                <a:ext uri="{FF2B5EF4-FFF2-40B4-BE49-F238E27FC236}">
                  <a16:creationId xmlns:a16="http://schemas.microsoft.com/office/drawing/2014/main" id="{C7A90CD7-BC6D-CB43-8D87-EA588A36505B}"/>
                </a:ext>
              </a:extLst>
            </p:cNvPr>
            <p:cNvSpPr/>
            <p:nvPr/>
          </p:nvSpPr>
          <p:spPr>
            <a:xfrm>
              <a:off x="3006300" y="1215550"/>
              <a:ext cx="278025" cy="278350"/>
            </a:xfrm>
            <a:custGeom>
              <a:avLst/>
              <a:gdLst/>
              <a:ahLst/>
              <a:cxnLst/>
              <a:rect l="l" t="t" r="r" b="b"/>
              <a:pathLst>
                <a:path w="11121" h="11134" extrusionOk="0">
                  <a:moveTo>
                    <a:pt x="3630" y="0"/>
                  </a:moveTo>
                  <a:lnTo>
                    <a:pt x="179" y="5081"/>
                  </a:lnTo>
                  <a:lnTo>
                    <a:pt x="124" y="5163"/>
                  </a:lnTo>
                  <a:lnTo>
                    <a:pt x="83" y="5245"/>
                  </a:lnTo>
                  <a:lnTo>
                    <a:pt x="28" y="5423"/>
                  </a:lnTo>
                  <a:lnTo>
                    <a:pt x="1" y="5601"/>
                  </a:lnTo>
                  <a:lnTo>
                    <a:pt x="1" y="5793"/>
                  </a:lnTo>
                  <a:lnTo>
                    <a:pt x="28" y="5971"/>
                  </a:lnTo>
                  <a:lnTo>
                    <a:pt x="97" y="6149"/>
                  </a:lnTo>
                  <a:lnTo>
                    <a:pt x="138" y="6231"/>
                  </a:lnTo>
                  <a:lnTo>
                    <a:pt x="193" y="6313"/>
                  </a:lnTo>
                  <a:lnTo>
                    <a:pt x="247" y="6382"/>
                  </a:lnTo>
                  <a:lnTo>
                    <a:pt x="316" y="6450"/>
                  </a:lnTo>
                  <a:lnTo>
                    <a:pt x="2356" y="8504"/>
                  </a:lnTo>
                  <a:lnTo>
                    <a:pt x="2630" y="8778"/>
                  </a:lnTo>
                  <a:lnTo>
                    <a:pt x="4671" y="10819"/>
                  </a:lnTo>
                  <a:lnTo>
                    <a:pt x="4739" y="10887"/>
                  </a:lnTo>
                  <a:lnTo>
                    <a:pt x="4821" y="10942"/>
                  </a:lnTo>
                  <a:lnTo>
                    <a:pt x="4985" y="11038"/>
                  </a:lnTo>
                  <a:lnTo>
                    <a:pt x="5164" y="11093"/>
                  </a:lnTo>
                  <a:lnTo>
                    <a:pt x="5342" y="11134"/>
                  </a:lnTo>
                  <a:lnTo>
                    <a:pt x="5520" y="11134"/>
                  </a:lnTo>
                  <a:lnTo>
                    <a:pt x="5698" y="11106"/>
                  </a:lnTo>
                  <a:lnTo>
                    <a:pt x="5793" y="11079"/>
                  </a:lnTo>
                  <a:lnTo>
                    <a:pt x="5876" y="11038"/>
                  </a:lnTo>
                  <a:lnTo>
                    <a:pt x="5958" y="10997"/>
                  </a:lnTo>
                  <a:lnTo>
                    <a:pt x="6040" y="10942"/>
                  </a:lnTo>
                  <a:lnTo>
                    <a:pt x="11121" y="7505"/>
                  </a:lnTo>
                  <a:lnTo>
                    <a:pt x="7519" y="3889"/>
                  </a:lnTo>
                  <a:lnTo>
                    <a:pt x="7245" y="3615"/>
                  </a:lnTo>
                  <a:lnTo>
                    <a:pt x="363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6;p15">
              <a:extLst>
                <a:ext uri="{FF2B5EF4-FFF2-40B4-BE49-F238E27FC236}">
                  <a16:creationId xmlns:a16="http://schemas.microsoft.com/office/drawing/2014/main" id="{893AC6FF-83EE-C949-A1A1-2DD8D9A75BEE}"/>
                </a:ext>
              </a:extLst>
            </p:cNvPr>
            <p:cNvSpPr/>
            <p:nvPr/>
          </p:nvSpPr>
          <p:spPr>
            <a:xfrm>
              <a:off x="3430475" y="1463400"/>
              <a:ext cx="265025" cy="172925"/>
            </a:xfrm>
            <a:custGeom>
              <a:avLst/>
              <a:gdLst/>
              <a:ahLst/>
              <a:cxnLst/>
              <a:rect l="l" t="t" r="r" b="b"/>
              <a:pathLst>
                <a:path w="10601" h="6917" extrusionOk="0">
                  <a:moveTo>
                    <a:pt x="1" y="1"/>
                  </a:moveTo>
                  <a:lnTo>
                    <a:pt x="1151" y="6040"/>
                  </a:lnTo>
                  <a:lnTo>
                    <a:pt x="1179" y="6122"/>
                  </a:lnTo>
                  <a:lnTo>
                    <a:pt x="1206" y="6218"/>
                  </a:lnTo>
                  <a:lnTo>
                    <a:pt x="1247" y="6300"/>
                  </a:lnTo>
                  <a:lnTo>
                    <a:pt x="1288" y="6382"/>
                  </a:lnTo>
                  <a:lnTo>
                    <a:pt x="1398" y="6533"/>
                  </a:lnTo>
                  <a:lnTo>
                    <a:pt x="1521" y="6670"/>
                  </a:lnTo>
                  <a:lnTo>
                    <a:pt x="1672" y="6766"/>
                  </a:lnTo>
                  <a:lnTo>
                    <a:pt x="1836" y="6848"/>
                  </a:lnTo>
                  <a:lnTo>
                    <a:pt x="2028" y="6903"/>
                  </a:lnTo>
                  <a:lnTo>
                    <a:pt x="2110" y="6903"/>
                  </a:lnTo>
                  <a:lnTo>
                    <a:pt x="2219" y="6916"/>
                  </a:lnTo>
                  <a:lnTo>
                    <a:pt x="8382" y="6916"/>
                  </a:lnTo>
                  <a:lnTo>
                    <a:pt x="8478" y="6903"/>
                  </a:lnTo>
                  <a:lnTo>
                    <a:pt x="8574" y="6903"/>
                  </a:lnTo>
                  <a:lnTo>
                    <a:pt x="8752" y="6848"/>
                  </a:lnTo>
                  <a:lnTo>
                    <a:pt x="8930" y="6766"/>
                  </a:lnTo>
                  <a:lnTo>
                    <a:pt x="9080" y="6670"/>
                  </a:lnTo>
                  <a:lnTo>
                    <a:pt x="9203" y="6533"/>
                  </a:lnTo>
                  <a:lnTo>
                    <a:pt x="9313" y="6382"/>
                  </a:lnTo>
                  <a:lnTo>
                    <a:pt x="9354" y="6300"/>
                  </a:lnTo>
                  <a:lnTo>
                    <a:pt x="9395" y="6218"/>
                  </a:lnTo>
                  <a:lnTo>
                    <a:pt x="9423" y="6122"/>
                  </a:lnTo>
                  <a:lnTo>
                    <a:pt x="9450" y="6040"/>
                  </a:lnTo>
                  <a:lnTo>
                    <a:pt x="106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7;p15">
              <a:extLst>
                <a:ext uri="{FF2B5EF4-FFF2-40B4-BE49-F238E27FC236}">
                  <a16:creationId xmlns:a16="http://schemas.microsoft.com/office/drawing/2014/main" id="{B2959417-3E5C-D24D-9A17-B05CC26A6B72}"/>
                </a:ext>
              </a:extLst>
            </p:cNvPr>
            <p:cNvSpPr/>
            <p:nvPr/>
          </p:nvSpPr>
          <p:spPr>
            <a:xfrm>
              <a:off x="3841325" y="1215550"/>
              <a:ext cx="278350" cy="278350"/>
            </a:xfrm>
            <a:custGeom>
              <a:avLst/>
              <a:gdLst/>
              <a:ahLst/>
              <a:cxnLst/>
              <a:rect l="l" t="t" r="r" b="b"/>
              <a:pathLst>
                <a:path w="11134" h="11134" extrusionOk="0">
                  <a:moveTo>
                    <a:pt x="7504" y="0"/>
                  </a:moveTo>
                  <a:lnTo>
                    <a:pt x="3889" y="3615"/>
                  </a:lnTo>
                  <a:lnTo>
                    <a:pt x="3615" y="3889"/>
                  </a:lnTo>
                  <a:lnTo>
                    <a:pt x="0" y="7505"/>
                  </a:lnTo>
                  <a:lnTo>
                    <a:pt x="5081" y="10942"/>
                  </a:lnTo>
                  <a:lnTo>
                    <a:pt x="5163" y="10997"/>
                  </a:lnTo>
                  <a:lnTo>
                    <a:pt x="5259" y="11038"/>
                  </a:lnTo>
                  <a:lnTo>
                    <a:pt x="5341" y="11079"/>
                  </a:lnTo>
                  <a:lnTo>
                    <a:pt x="5423" y="11106"/>
                  </a:lnTo>
                  <a:lnTo>
                    <a:pt x="5615" y="11134"/>
                  </a:lnTo>
                  <a:lnTo>
                    <a:pt x="5793" y="11134"/>
                  </a:lnTo>
                  <a:lnTo>
                    <a:pt x="5971" y="11093"/>
                  </a:lnTo>
                  <a:lnTo>
                    <a:pt x="6149" y="11038"/>
                  </a:lnTo>
                  <a:lnTo>
                    <a:pt x="6313" y="10942"/>
                  </a:lnTo>
                  <a:lnTo>
                    <a:pt x="6382" y="10887"/>
                  </a:lnTo>
                  <a:lnTo>
                    <a:pt x="6464" y="10819"/>
                  </a:lnTo>
                  <a:lnTo>
                    <a:pt x="8504" y="8778"/>
                  </a:lnTo>
                  <a:lnTo>
                    <a:pt x="8778" y="8504"/>
                  </a:lnTo>
                  <a:lnTo>
                    <a:pt x="10818" y="6450"/>
                  </a:lnTo>
                  <a:lnTo>
                    <a:pt x="10887" y="6382"/>
                  </a:lnTo>
                  <a:lnTo>
                    <a:pt x="10942" y="6313"/>
                  </a:lnTo>
                  <a:lnTo>
                    <a:pt x="11038" y="6149"/>
                  </a:lnTo>
                  <a:lnTo>
                    <a:pt x="11106" y="5971"/>
                  </a:lnTo>
                  <a:lnTo>
                    <a:pt x="11133" y="5793"/>
                  </a:lnTo>
                  <a:lnTo>
                    <a:pt x="11133" y="5601"/>
                  </a:lnTo>
                  <a:lnTo>
                    <a:pt x="11106" y="5423"/>
                  </a:lnTo>
                  <a:lnTo>
                    <a:pt x="11079" y="5341"/>
                  </a:lnTo>
                  <a:lnTo>
                    <a:pt x="11051" y="5245"/>
                  </a:lnTo>
                  <a:lnTo>
                    <a:pt x="10996" y="5163"/>
                  </a:lnTo>
                  <a:lnTo>
                    <a:pt x="10955" y="5081"/>
                  </a:lnTo>
                  <a:lnTo>
                    <a:pt x="750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p15">
              <a:extLst>
                <a:ext uri="{FF2B5EF4-FFF2-40B4-BE49-F238E27FC236}">
                  <a16:creationId xmlns:a16="http://schemas.microsoft.com/office/drawing/2014/main" id="{E3DD9FE9-8B26-FC4D-8F5D-373D3DD73DBA}"/>
                </a:ext>
              </a:extLst>
            </p:cNvPr>
            <p:cNvSpPr/>
            <p:nvPr/>
          </p:nvSpPr>
          <p:spPr>
            <a:xfrm>
              <a:off x="4089175" y="804375"/>
              <a:ext cx="172925" cy="265350"/>
            </a:xfrm>
            <a:custGeom>
              <a:avLst/>
              <a:gdLst/>
              <a:ahLst/>
              <a:cxnLst/>
              <a:rect l="l" t="t" r="r" b="b"/>
              <a:pathLst>
                <a:path w="6917" h="10614" extrusionOk="0">
                  <a:moveTo>
                    <a:pt x="1" y="0"/>
                  </a:moveTo>
                  <a:lnTo>
                    <a:pt x="1" y="5108"/>
                  </a:lnTo>
                  <a:lnTo>
                    <a:pt x="1" y="5505"/>
                  </a:lnTo>
                  <a:lnTo>
                    <a:pt x="1" y="10613"/>
                  </a:lnTo>
                  <a:lnTo>
                    <a:pt x="6040" y="9463"/>
                  </a:lnTo>
                  <a:lnTo>
                    <a:pt x="6136" y="9436"/>
                  </a:lnTo>
                  <a:lnTo>
                    <a:pt x="6218" y="9408"/>
                  </a:lnTo>
                  <a:lnTo>
                    <a:pt x="6396" y="9326"/>
                  </a:lnTo>
                  <a:lnTo>
                    <a:pt x="6546" y="9217"/>
                  </a:lnTo>
                  <a:lnTo>
                    <a:pt x="6670" y="9080"/>
                  </a:lnTo>
                  <a:lnTo>
                    <a:pt x="6779" y="8929"/>
                  </a:lnTo>
                  <a:lnTo>
                    <a:pt x="6848" y="8765"/>
                  </a:lnTo>
                  <a:lnTo>
                    <a:pt x="6903" y="8587"/>
                  </a:lnTo>
                  <a:lnTo>
                    <a:pt x="6916" y="8491"/>
                  </a:lnTo>
                  <a:lnTo>
                    <a:pt x="6916" y="8395"/>
                  </a:lnTo>
                  <a:lnTo>
                    <a:pt x="6916" y="5505"/>
                  </a:lnTo>
                  <a:lnTo>
                    <a:pt x="6916" y="5108"/>
                  </a:lnTo>
                  <a:lnTo>
                    <a:pt x="6916" y="2219"/>
                  </a:lnTo>
                  <a:lnTo>
                    <a:pt x="6916" y="2123"/>
                  </a:lnTo>
                  <a:lnTo>
                    <a:pt x="6903" y="2027"/>
                  </a:lnTo>
                  <a:lnTo>
                    <a:pt x="6848" y="1849"/>
                  </a:lnTo>
                  <a:lnTo>
                    <a:pt x="6779" y="1685"/>
                  </a:lnTo>
                  <a:lnTo>
                    <a:pt x="6670" y="1534"/>
                  </a:lnTo>
                  <a:lnTo>
                    <a:pt x="6546" y="1397"/>
                  </a:lnTo>
                  <a:lnTo>
                    <a:pt x="6396" y="1301"/>
                  </a:lnTo>
                  <a:lnTo>
                    <a:pt x="6218" y="1219"/>
                  </a:lnTo>
                  <a:lnTo>
                    <a:pt x="6136" y="1178"/>
                  </a:lnTo>
                  <a:lnTo>
                    <a:pt x="6040" y="1164"/>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9;p15">
              <a:extLst>
                <a:ext uri="{FF2B5EF4-FFF2-40B4-BE49-F238E27FC236}">
                  <a16:creationId xmlns:a16="http://schemas.microsoft.com/office/drawing/2014/main" id="{12BEB199-4C0A-AC48-80C7-8E18DCFB9E5F}"/>
                </a:ext>
              </a:extLst>
            </p:cNvPr>
            <p:cNvSpPr/>
            <p:nvPr/>
          </p:nvSpPr>
          <p:spPr>
            <a:xfrm>
              <a:off x="3841325" y="380200"/>
              <a:ext cx="278350" cy="278350"/>
            </a:xfrm>
            <a:custGeom>
              <a:avLst/>
              <a:gdLst/>
              <a:ahLst/>
              <a:cxnLst/>
              <a:rect l="l" t="t" r="r" b="b"/>
              <a:pathLst>
                <a:path w="11134" h="11134" extrusionOk="0">
                  <a:moveTo>
                    <a:pt x="5615" y="0"/>
                  </a:moveTo>
                  <a:lnTo>
                    <a:pt x="5423" y="41"/>
                  </a:lnTo>
                  <a:lnTo>
                    <a:pt x="5259" y="96"/>
                  </a:lnTo>
                  <a:lnTo>
                    <a:pt x="5163" y="137"/>
                  </a:lnTo>
                  <a:lnTo>
                    <a:pt x="5081" y="192"/>
                  </a:lnTo>
                  <a:lnTo>
                    <a:pt x="0" y="3643"/>
                  </a:lnTo>
                  <a:lnTo>
                    <a:pt x="3615" y="7244"/>
                  </a:lnTo>
                  <a:lnTo>
                    <a:pt x="3889" y="7532"/>
                  </a:lnTo>
                  <a:lnTo>
                    <a:pt x="7504" y="11134"/>
                  </a:lnTo>
                  <a:lnTo>
                    <a:pt x="10955" y="6053"/>
                  </a:lnTo>
                  <a:lnTo>
                    <a:pt x="10996" y="5971"/>
                  </a:lnTo>
                  <a:lnTo>
                    <a:pt x="11051" y="5889"/>
                  </a:lnTo>
                  <a:lnTo>
                    <a:pt x="11106" y="5711"/>
                  </a:lnTo>
                  <a:lnTo>
                    <a:pt x="11133" y="5533"/>
                  </a:lnTo>
                  <a:lnTo>
                    <a:pt x="11133" y="5341"/>
                  </a:lnTo>
                  <a:lnTo>
                    <a:pt x="11106" y="5163"/>
                  </a:lnTo>
                  <a:lnTo>
                    <a:pt x="11038" y="4999"/>
                  </a:lnTo>
                  <a:lnTo>
                    <a:pt x="10942" y="4834"/>
                  </a:lnTo>
                  <a:lnTo>
                    <a:pt x="10887" y="4752"/>
                  </a:lnTo>
                  <a:lnTo>
                    <a:pt x="10818" y="4684"/>
                  </a:lnTo>
                  <a:lnTo>
                    <a:pt x="8778" y="2643"/>
                  </a:lnTo>
                  <a:lnTo>
                    <a:pt x="8504" y="2369"/>
                  </a:lnTo>
                  <a:lnTo>
                    <a:pt x="6464" y="315"/>
                  </a:lnTo>
                  <a:lnTo>
                    <a:pt x="6382" y="260"/>
                  </a:lnTo>
                  <a:lnTo>
                    <a:pt x="6313" y="192"/>
                  </a:lnTo>
                  <a:lnTo>
                    <a:pt x="6149" y="110"/>
                  </a:lnTo>
                  <a:lnTo>
                    <a:pt x="5971" y="41"/>
                  </a:lnTo>
                  <a:lnTo>
                    <a:pt x="5793" y="14"/>
                  </a:lnTo>
                  <a:lnTo>
                    <a:pt x="561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10;p15">
              <a:extLst>
                <a:ext uri="{FF2B5EF4-FFF2-40B4-BE49-F238E27FC236}">
                  <a16:creationId xmlns:a16="http://schemas.microsoft.com/office/drawing/2014/main" id="{424969BC-6547-1142-B75C-D5DCA36BA3DD}"/>
                </a:ext>
              </a:extLst>
            </p:cNvPr>
            <p:cNvSpPr/>
            <p:nvPr/>
          </p:nvSpPr>
          <p:spPr>
            <a:xfrm>
              <a:off x="2969000" y="343225"/>
              <a:ext cx="1188000" cy="1188000"/>
            </a:xfrm>
            <a:custGeom>
              <a:avLst/>
              <a:gdLst/>
              <a:ahLst/>
              <a:cxnLst/>
              <a:rect l="l" t="t" r="r" b="b"/>
              <a:pathLst>
                <a:path w="47520" h="47520" extrusionOk="0">
                  <a:moveTo>
                    <a:pt x="23760" y="7450"/>
                  </a:moveTo>
                  <a:lnTo>
                    <a:pt x="24170" y="7464"/>
                  </a:lnTo>
                  <a:lnTo>
                    <a:pt x="24595" y="7477"/>
                  </a:lnTo>
                  <a:lnTo>
                    <a:pt x="25006" y="7505"/>
                  </a:lnTo>
                  <a:lnTo>
                    <a:pt x="25417" y="7532"/>
                  </a:lnTo>
                  <a:lnTo>
                    <a:pt x="25827" y="7587"/>
                  </a:lnTo>
                  <a:lnTo>
                    <a:pt x="26238" y="7642"/>
                  </a:lnTo>
                  <a:lnTo>
                    <a:pt x="26635" y="7710"/>
                  </a:lnTo>
                  <a:lnTo>
                    <a:pt x="27033" y="7792"/>
                  </a:lnTo>
                  <a:lnTo>
                    <a:pt x="27430" y="7874"/>
                  </a:lnTo>
                  <a:lnTo>
                    <a:pt x="27827" y="7970"/>
                  </a:lnTo>
                  <a:lnTo>
                    <a:pt x="28210" y="8080"/>
                  </a:lnTo>
                  <a:lnTo>
                    <a:pt x="28607" y="8189"/>
                  </a:lnTo>
                  <a:lnTo>
                    <a:pt x="28977" y="8313"/>
                  </a:lnTo>
                  <a:lnTo>
                    <a:pt x="29361" y="8450"/>
                  </a:lnTo>
                  <a:lnTo>
                    <a:pt x="29730" y="8586"/>
                  </a:lnTo>
                  <a:lnTo>
                    <a:pt x="30100" y="8737"/>
                  </a:lnTo>
                  <a:lnTo>
                    <a:pt x="30456" y="8901"/>
                  </a:lnTo>
                  <a:lnTo>
                    <a:pt x="30826" y="9066"/>
                  </a:lnTo>
                  <a:lnTo>
                    <a:pt x="31168" y="9244"/>
                  </a:lnTo>
                  <a:lnTo>
                    <a:pt x="31524" y="9422"/>
                  </a:lnTo>
                  <a:lnTo>
                    <a:pt x="31867" y="9614"/>
                  </a:lnTo>
                  <a:lnTo>
                    <a:pt x="32209" y="9819"/>
                  </a:lnTo>
                  <a:lnTo>
                    <a:pt x="32538" y="10024"/>
                  </a:lnTo>
                  <a:lnTo>
                    <a:pt x="32866" y="10243"/>
                  </a:lnTo>
                  <a:lnTo>
                    <a:pt x="33195" y="10463"/>
                  </a:lnTo>
                  <a:lnTo>
                    <a:pt x="33510" y="10695"/>
                  </a:lnTo>
                  <a:lnTo>
                    <a:pt x="33811" y="10928"/>
                  </a:lnTo>
                  <a:lnTo>
                    <a:pt x="34126" y="11175"/>
                  </a:lnTo>
                  <a:lnTo>
                    <a:pt x="34427" y="11435"/>
                  </a:lnTo>
                  <a:lnTo>
                    <a:pt x="34715" y="11695"/>
                  </a:lnTo>
                  <a:lnTo>
                    <a:pt x="35003" y="11955"/>
                  </a:lnTo>
                  <a:lnTo>
                    <a:pt x="35276" y="12229"/>
                  </a:lnTo>
                  <a:lnTo>
                    <a:pt x="35550" y="12517"/>
                  </a:lnTo>
                  <a:lnTo>
                    <a:pt x="35824" y="12804"/>
                  </a:lnTo>
                  <a:lnTo>
                    <a:pt x="36084" y="13092"/>
                  </a:lnTo>
                  <a:lnTo>
                    <a:pt x="36331" y="13393"/>
                  </a:lnTo>
                  <a:lnTo>
                    <a:pt x="36577" y="13694"/>
                  </a:lnTo>
                  <a:lnTo>
                    <a:pt x="36824" y="14009"/>
                  </a:lnTo>
                  <a:lnTo>
                    <a:pt x="37043" y="14324"/>
                  </a:lnTo>
                  <a:lnTo>
                    <a:pt x="37276" y="14653"/>
                  </a:lnTo>
                  <a:lnTo>
                    <a:pt x="37495" y="14982"/>
                  </a:lnTo>
                  <a:lnTo>
                    <a:pt x="37700" y="15310"/>
                  </a:lnTo>
                  <a:lnTo>
                    <a:pt x="37892" y="15653"/>
                  </a:lnTo>
                  <a:lnTo>
                    <a:pt x="38084" y="15995"/>
                  </a:lnTo>
                  <a:lnTo>
                    <a:pt x="38276" y="16337"/>
                  </a:lnTo>
                  <a:lnTo>
                    <a:pt x="38454" y="16693"/>
                  </a:lnTo>
                  <a:lnTo>
                    <a:pt x="38618" y="17050"/>
                  </a:lnTo>
                  <a:lnTo>
                    <a:pt x="38782" y="17419"/>
                  </a:lnTo>
                  <a:lnTo>
                    <a:pt x="38933" y="17789"/>
                  </a:lnTo>
                  <a:lnTo>
                    <a:pt x="39070" y="18159"/>
                  </a:lnTo>
                  <a:lnTo>
                    <a:pt x="39207" y="18529"/>
                  </a:lnTo>
                  <a:lnTo>
                    <a:pt x="39330" y="18912"/>
                  </a:lnTo>
                  <a:lnTo>
                    <a:pt x="39440" y="19295"/>
                  </a:lnTo>
                  <a:lnTo>
                    <a:pt x="39549" y="19693"/>
                  </a:lnTo>
                  <a:lnTo>
                    <a:pt x="39645" y="20076"/>
                  </a:lnTo>
                  <a:lnTo>
                    <a:pt x="39727" y="20473"/>
                  </a:lnTo>
                  <a:lnTo>
                    <a:pt x="39809" y="20870"/>
                  </a:lnTo>
                  <a:lnTo>
                    <a:pt x="39878" y="21281"/>
                  </a:lnTo>
                  <a:lnTo>
                    <a:pt x="39933" y="21678"/>
                  </a:lnTo>
                  <a:lnTo>
                    <a:pt x="39974" y="22089"/>
                  </a:lnTo>
                  <a:lnTo>
                    <a:pt x="40015" y="22500"/>
                  </a:lnTo>
                  <a:lnTo>
                    <a:pt x="40042" y="22924"/>
                  </a:lnTo>
                  <a:lnTo>
                    <a:pt x="40056" y="23335"/>
                  </a:lnTo>
                  <a:lnTo>
                    <a:pt x="40056" y="23760"/>
                  </a:lnTo>
                  <a:lnTo>
                    <a:pt x="40056" y="24184"/>
                  </a:lnTo>
                  <a:lnTo>
                    <a:pt x="40042" y="24595"/>
                  </a:lnTo>
                  <a:lnTo>
                    <a:pt x="40015" y="25006"/>
                  </a:lnTo>
                  <a:lnTo>
                    <a:pt x="39974" y="25417"/>
                  </a:lnTo>
                  <a:lnTo>
                    <a:pt x="39933" y="25828"/>
                  </a:lnTo>
                  <a:lnTo>
                    <a:pt x="39878" y="26238"/>
                  </a:lnTo>
                  <a:lnTo>
                    <a:pt x="39809" y="26636"/>
                  </a:lnTo>
                  <a:lnTo>
                    <a:pt x="39727" y="27033"/>
                  </a:lnTo>
                  <a:lnTo>
                    <a:pt x="39645" y="27430"/>
                  </a:lnTo>
                  <a:lnTo>
                    <a:pt x="39549" y="27827"/>
                  </a:lnTo>
                  <a:lnTo>
                    <a:pt x="39440" y="28210"/>
                  </a:lnTo>
                  <a:lnTo>
                    <a:pt x="39330" y="28594"/>
                  </a:lnTo>
                  <a:lnTo>
                    <a:pt x="39207" y="28977"/>
                  </a:lnTo>
                  <a:lnTo>
                    <a:pt x="39070" y="29361"/>
                  </a:lnTo>
                  <a:lnTo>
                    <a:pt x="38933" y="29730"/>
                  </a:lnTo>
                  <a:lnTo>
                    <a:pt x="38782" y="30100"/>
                  </a:lnTo>
                  <a:lnTo>
                    <a:pt x="38618" y="30456"/>
                  </a:lnTo>
                  <a:lnTo>
                    <a:pt x="38454" y="30812"/>
                  </a:lnTo>
                  <a:lnTo>
                    <a:pt x="38276" y="31168"/>
                  </a:lnTo>
                  <a:lnTo>
                    <a:pt x="38084" y="31524"/>
                  </a:lnTo>
                  <a:lnTo>
                    <a:pt x="37892" y="31867"/>
                  </a:lnTo>
                  <a:lnTo>
                    <a:pt x="37700" y="32209"/>
                  </a:lnTo>
                  <a:lnTo>
                    <a:pt x="37495" y="32538"/>
                  </a:lnTo>
                  <a:lnTo>
                    <a:pt x="37276" y="32866"/>
                  </a:lnTo>
                  <a:lnTo>
                    <a:pt x="37043" y="33181"/>
                  </a:lnTo>
                  <a:lnTo>
                    <a:pt x="36824" y="33510"/>
                  </a:lnTo>
                  <a:lnTo>
                    <a:pt x="36577" y="33811"/>
                  </a:lnTo>
                  <a:lnTo>
                    <a:pt x="36331" y="34113"/>
                  </a:lnTo>
                  <a:lnTo>
                    <a:pt x="36084" y="34414"/>
                  </a:lnTo>
                  <a:lnTo>
                    <a:pt x="35824" y="34715"/>
                  </a:lnTo>
                  <a:lnTo>
                    <a:pt x="35550" y="35003"/>
                  </a:lnTo>
                  <a:lnTo>
                    <a:pt x="35276" y="35277"/>
                  </a:lnTo>
                  <a:lnTo>
                    <a:pt x="35003" y="35551"/>
                  </a:lnTo>
                  <a:lnTo>
                    <a:pt x="34715" y="35811"/>
                  </a:lnTo>
                  <a:lnTo>
                    <a:pt x="34427" y="36071"/>
                  </a:lnTo>
                  <a:lnTo>
                    <a:pt x="34126" y="36331"/>
                  </a:lnTo>
                  <a:lnTo>
                    <a:pt x="33811" y="36578"/>
                  </a:lnTo>
                  <a:lnTo>
                    <a:pt x="33510" y="36810"/>
                  </a:lnTo>
                  <a:lnTo>
                    <a:pt x="33195" y="37043"/>
                  </a:lnTo>
                  <a:lnTo>
                    <a:pt x="32866" y="37262"/>
                  </a:lnTo>
                  <a:lnTo>
                    <a:pt x="32538" y="37481"/>
                  </a:lnTo>
                  <a:lnTo>
                    <a:pt x="32209" y="37687"/>
                  </a:lnTo>
                  <a:lnTo>
                    <a:pt x="31867" y="37892"/>
                  </a:lnTo>
                  <a:lnTo>
                    <a:pt x="31524" y="38084"/>
                  </a:lnTo>
                  <a:lnTo>
                    <a:pt x="31168" y="38276"/>
                  </a:lnTo>
                  <a:lnTo>
                    <a:pt x="30826" y="38440"/>
                  </a:lnTo>
                  <a:lnTo>
                    <a:pt x="30456" y="38618"/>
                  </a:lnTo>
                  <a:lnTo>
                    <a:pt x="30100" y="38769"/>
                  </a:lnTo>
                  <a:lnTo>
                    <a:pt x="29730" y="38919"/>
                  </a:lnTo>
                  <a:lnTo>
                    <a:pt x="29361" y="39070"/>
                  </a:lnTo>
                  <a:lnTo>
                    <a:pt x="28977" y="39193"/>
                  </a:lnTo>
                  <a:lnTo>
                    <a:pt x="28607" y="39316"/>
                  </a:lnTo>
                  <a:lnTo>
                    <a:pt x="28210" y="39440"/>
                  </a:lnTo>
                  <a:lnTo>
                    <a:pt x="27827" y="39536"/>
                  </a:lnTo>
                  <a:lnTo>
                    <a:pt x="27430" y="39631"/>
                  </a:lnTo>
                  <a:lnTo>
                    <a:pt x="27033" y="39727"/>
                  </a:lnTo>
                  <a:lnTo>
                    <a:pt x="26635" y="39796"/>
                  </a:lnTo>
                  <a:lnTo>
                    <a:pt x="26238" y="39864"/>
                  </a:lnTo>
                  <a:lnTo>
                    <a:pt x="25827" y="39919"/>
                  </a:lnTo>
                  <a:lnTo>
                    <a:pt x="25417" y="39974"/>
                  </a:lnTo>
                  <a:lnTo>
                    <a:pt x="25006" y="40015"/>
                  </a:lnTo>
                  <a:lnTo>
                    <a:pt x="24595" y="40029"/>
                  </a:lnTo>
                  <a:lnTo>
                    <a:pt x="24170" y="40056"/>
                  </a:lnTo>
                  <a:lnTo>
                    <a:pt x="23335" y="40056"/>
                  </a:lnTo>
                  <a:lnTo>
                    <a:pt x="22924" y="40029"/>
                  </a:lnTo>
                  <a:lnTo>
                    <a:pt x="22500" y="40015"/>
                  </a:lnTo>
                  <a:lnTo>
                    <a:pt x="22089" y="39974"/>
                  </a:lnTo>
                  <a:lnTo>
                    <a:pt x="21678" y="39919"/>
                  </a:lnTo>
                  <a:lnTo>
                    <a:pt x="21281" y="39864"/>
                  </a:lnTo>
                  <a:lnTo>
                    <a:pt x="20870" y="39796"/>
                  </a:lnTo>
                  <a:lnTo>
                    <a:pt x="20473" y="39727"/>
                  </a:lnTo>
                  <a:lnTo>
                    <a:pt x="20076" y="39631"/>
                  </a:lnTo>
                  <a:lnTo>
                    <a:pt x="19692" y="39536"/>
                  </a:lnTo>
                  <a:lnTo>
                    <a:pt x="19295" y="39440"/>
                  </a:lnTo>
                  <a:lnTo>
                    <a:pt x="18912" y="39316"/>
                  </a:lnTo>
                  <a:lnTo>
                    <a:pt x="18528" y="39193"/>
                  </a:lnTo>
                  <a:lnTo>
                    <a:pt x="18159" y="39070"/>
                  </a:lnTo>
                  <a:lnTo>
                    <a:pt x="17789" y="38919"/>
                  </a:lnTo>
                  <a:lnTo>
                    <a:pt x="17419" y="38769"/>
                  </a:lnTo>
                  <a:lnTo>
                    <a:pt x="17049" y="38618"/>
                  </a:lnTo>
                  <a:lnTo>
                    <a:pt x="16693" y="38440"/>
                  </a:lnTo>
                  <a:lnTo>
                    <a:pt x="16337" y="38276"/>
                  </a:lnTo>
                  <a:lnTo>
                    <a:pt x="15995" y="38084"/>
                  </a:lnTo>
                  <a:lnTo>
                    <a:pt x="15653" y="37892"/>
                  </a:lnTo>
                  <a:lnTo>
                    <a:pt x="15310" y="37687"/>
                  </a:lnTo>
                  <a:lnTo>
                    <a:pt x="14982" y="37481"/>
                  </a:lnTo>
                  <a:lnTo>
                    <a:pt x="14653" y="37262"/>
                  </a:lnTo>
                  <a:lnTo>
                    <a:pt x="14324" y="37043"/>
                  </a:lnTo>
                  <a:lnTo>
                    <a:pt x="14009" y="36810"/>
                  </a:lnTo>
                  <a:lnTo>
                    <a:pt x="13694" y="36578"/>
                  </a:lnTo>
                  <a:lnTo>
                    <a:pt x="13393" y="36331"/>
                  </a:lnTo>
                  <a:lnTo>
                    <a:pt x="13092" y="36071"/>
                  </a:lnTo>
                  <a:lnTo>
                    <a:pt x="12804" y="35811"/>
                  </a:lnTo>
                  <a:lnTo>
                    <a:pt x="12517" y="35551"/>
                  </a:lnTo>
                  <a:lnTo>
                    <a:pt x="12229" y="35277"/>
                  </a:lnTo>
                  <a:lnTo>
                    <a:pt x="11955" y="35003"/>
                  </a:lnTo>
                  <a:lnTo>
                    <a:pt x="11695" y="34715"/>
                  </a:lnTo>
                  <a:lnTo>
                    <a:pt x="11435" y="34414"/>
                  </a:lnTo>
                  <a:lnTo>
                    <a:pt x="11188" y="34113"/>
                  </a:lnTo>
                  <a:lnTo>
                    <a:pt x="10942" y="33811"/>
                  </a:lnTo>
                  <a:lnTo>
                    <a:pt x="10695" y="33510"/>
                  </a:lnTo>
                  <a:lnTo>
                    <a:pt x="10463" y="33181"/>
                  </a:lnTo>
                  <a:lnTo>
                    <a:pt x="10243" y="32866"/>
                  </a:lnTo>
                  <a:lnTo>
                    <a:pt x="10024" y="32538"/>
                  </a:lnTo>
                  <a:lnTo>
                    <a:pt x="9819" y="32209"/>
                  </a:lnTo>
                  <a:lnTo>
                    <a:pt x="9613" y="31867"/>
                  </a:lnTo>
                  <a:lnTo>
                    <a:pt x="9422" y="31524"/>
                  </a:lnTo>
                  <a:lnTo>
                    <a:pt x="9244" y="31168"/>
                  </a:lnTo>
                  <a:lnTo>
                    <a:pt x="9066" y="30812"/>
                  </a:lnTo>
                  <a:lnTo>
                    <a:pt x="8901" y="30456"/>
                  </a:lnTo>
                  <a:lnTo>
                    <a:pt x="8737" y="30100"/>
                  </a:lnTo>
                  <a:lnTo>
                    <a:pt x="8586" y="29730"/>
                  </a:lnTo>
                  <a:lnTo>
                    <a:pt x="8449" y="29361"/>
                  </a:lnTo>
                  <a:lnTo>
                    <a:pt x="8313" y="28977"/>
                  </a:lnTo>
                  <a:lnTo>
                    <a:pt x="8189" y="28594"/>
                  </a:lnTo>
                  <a:lnTo>
                    <a:pt x="8080" y="28210"/>
                  </a:lnTo>
                  <a:lnTo>
                    <a:pt x="7970" y="27827"/>
                  </a:lnTo>
                  <a:lnTo>
                    <a:pt x="7874" y="27430"/>
                  </a:lnTo>
                  <a:lnTo>
                    <a:pt x="7792" y="27033"/>
                  </a:lnTo>
                  <a:lnTo>
                    <a:pt x="7710" y="26636"/>
                  </a:lnTo>
                  <a:lnTo>
                    <a:pt x="7642" y="26238"/>
                  </a:lnTo>
                  <a:lnTo>
                    <a:pt x="7587" y="25828"/>
                  </a:lnTo>
                  <a:lnTo>
                    <a:pt x="7546" y="25417"/>
                  </a:lnTo>
                  <a:lnTo>
                    <a:pt x="7505" y="25006"/>
                  </a:lnTo>
                  <a:lnTo>
                    <a:pt x="7477" y="24595"/>
                  </a:lnTo>
                  <a:lnTo>
                    <a:pt x="7463" y="24184"/>
                  </a:lnTo>
                  <a:lnTo>
                    <a:pt x="7463" y="23760"/>
                  </a:lnTo>
                  <a:lnTo>
                    <a:pt x="7463" y="23335"/>
                  </a:lnTo>
                  <a:lnTo>
                    <a:pt x="7477" y="22924"/>
                  </a:lnTo>
                  <a:lnTo>
                    <a:pt x="7505" y="22500"/>
                  </a:lnTo>
                  <a:lnTo>
                    <a:pt x="7546" y="22089"/>
                  </a:lnTo>
                  <a:lnTo>
                    <a:pt x="7587" y="21678"/>
                  </a:lnTo>
                  <a:lnTo>
                    <a:pt x="7642" y="21281"/>
                  </a:lnTo>
                  <a:lnTo>
                    <a:pt x="7710" y="20870"/>
                  </a:lnTo>
                  <a:lnTo>
                    <a:pt x="7792" y="20473"/>
                  </a:lnTo>
                  <a:lnTo>
                    <a:pt x="7874" y="20076"/>
                  </a:lnTo>
                  <a:lnTo>
                    <a:pt x="7970" y="19693"/>
                  </a:lnTo>
                  <a:lnTo>
                    <a:pt x="8080" y="19295"/>
                  </a:lnTo>
                  <a:lnTo>
                    <a:pt x="8189" y="18912"/>
                  </a:lnTo>
                  <a:lnTo>
                    <a:pt x="8313" y="18529"/>
                  </a:lnTo>
                  <a:lnTo>
                    <a:pt x="8449" y="18159"/>
                  </a:lnTo>
                  <a:lnTo>
                    <a:pt x="8586" y="17789"/>
                  </a:lnTo>
                  <a:lnTo>
                    <a:pt x="8737" y="17419"/>
                  </a:lnTo>
                  <a:lnTo>
                    <a:pt x="8901" y="17050"/>
                  </a:lnTo>
                  <a:lnTo>
                    <a:pt x="9066" y="16693"/>
                  </a:lnTo>
                  <a:lnTo>
                    <a:pt x="9244" y="16337"/>
                  </a:lnTo>
                  <a:lnTo>
                    <a:pt x="9422" y="15995"/>
                  </a:lnTo>
                  <a:lnTo>
                    <a:pt x="9613" y="15653"/>
                  </a:lnTo>
                  <a:lnTo>
                    <a:pt x="9819" y="15310"/>
                  </a:lnTo>
                  <a:lnTo>
                    <a:pt x="10024" y="14982"/>
                  </a:lnTo>
                  <a:lnTo>
                    <a:pt x="10243" y="14653"/>
                  </a:lnTo>
                  <a:lnTo>
                    <a:pt x="10463" y="14324"/>
                  </a:lnTo>
                  <a:lnTo>
                    <a:pt x="10695" y="14009"/>
                  </a:lnTo>
                  <a:lnTo>
                    <a:pt x="10942" y="13694"/>
                  </a:lnTo>
                  <a:lnTo>
                    <a:pt x="11188" y="13393"/>
                  </a:lnTo>
                  <a:lnTo>
                    <a:pt x="11435" y="13092"/>
                  </a:lnTo>
                  <a:lnTo>
                    <a:pt x="11695" y="12804"/>
                  </a:lnTo>
                  <a:lnTo>
                    <a:pt x="11955" y="12517"/>
                  </a:lnTo>
                  <a:lnTo>
                    <a:pt x="12229" y="12229"/>
                  </a:lnTo>
                  <a:lnTo>
                    <a:pt x="12517" y="11955"/>
                  </a:lnTo>
                  <a:lnTo>
                    <a:pt x="12804" y="11695"/>
                  </a:lnTo>
                  <a:lnTo>
                    <a:pt x="13092" y="11435"/>
                  </a:lnTo>
                  <a:lnTo>
                    <a:pt x="13393" y="11175"/>
                  </a:lnTo>
                  <a:lnTo>
                    <a:pt x="13694" y="10928"/>
                  </a:lnTo>
                  <a:lnTo>
                    <a:pt x="14009" y="10695"/>
                  </a:lnTo>
                  <a:lnTo>
                    <a:pt x="14324" y="10463"/>
                  </a:lnTo>
                  <a:lnTo>
                    <a:pt x="14653" y="10243"/>
                  </a:lnTo>
                  <a:lnTo>
                    <a:pt x="14982" y="10024"/>
                  </a:lnTo>
                  <a:lnTo>
                    <a:pt x="15310" y="9819"/>
                  </a:lnTo>
                  <a:lnTo>
                    <a:pt x="15653" y="9614"/>
                  </a:lnTo>
                  <a:lnTo>
                    <a:pt x="15995" y="9422"/>
                  </a:lnTo>
                  <a:lnTo>
                    <a:pt x="16337" y="9244"/>
                  </a:lnTo>
                  <a:lnTo>
                    <a:pt x="16693" y="9066"/>
                  </a:lnTo>
                  <a:lnTo>
                    <a:pt x="17049" y="8901"/>
                  </a:lnTo>
                  <a:lnTo>
                    <a:pt x="17419" y="8737"/>
                  </a:lnTo>
                  <a:lnTo>
                    <a:pt x="17789" y="8586"/>
                  </a:lnTo>
                  <a:lnTo>
                    <a:pt x="18159" y="8450"/>
                  </a:lnTo>
                  <a:lnTo>
                    <a:pt x="18528" y="8313"/>
                  </a:lnTo>
                  <a:lnTo>
                    <a:pt x="18912" y="8189"/>
                  </a:lnTo>
                  <a:lnTo>
                    <a:pt x="19295" y="8080"/>
                  </a:lnTo>
                  <a:lnTo>
                    <a:pt x="19692" y="7970"/>
                  </a:lnTo>
                  <a:lnTo>
                    <a:pt x="20076" y="7874"/>
                  </a:lnTo>
                  <a:lnTo>
                    <a:pt x="20473" y="7792"/>
                  </a:lnTo>
                  <a:lnTo>
                    <a:pt x="20870" y="7710"/>
                  </a:lnTo>
                  <a:lnTo>
                    <a:pt x="21281" y="7642"/>
                  </a:lnTo>
                  <a:lnTo>
                    <a:pt x="21678" y="7587"/>
                  </a:lnTo>
                  <a:lnTo>
                    <a:pt x="22089" y="7532"/>
                  </a:lnTo>
                  <a:lnTo>
                    <a:pt x="22500" y="7505"/>
                  </a:lnTo>
                  <a:lnTo>
                    <a:pt x="22924" y="7477"/>
                  </a:lnTo>
                  <a:lnTo>
                    <a:pt x="23335" y="7464"/>
                  </a:lnTo>
                  <a:lnTo>
                    <a:pt x="23760" y="7450"/>
                  </a:lnTo>
                  <a:close/>
                  <a:moveTo>
                    <a:pt x="23130" y="0"/>
                  </a:moveTo>
                  <a:lnTo>
                    <a:pt x="22513" y="28"/>
                  </a:lnTo>
                  <a:lnTo>
                    <a:pt x="21897" y="69"/>
                  </a:lnTo>
                  <a:lnTo>
                    <a:pt x="21281" y="123"/>
                  </a:lnTo>
                  <a:lnTo>
                    <a:pt x="20678" y="192"/>
                  </a:lnTo>
                  <a:lnTo>
                    <a:pt x="20076" y="274"/>
                  </a:lnTo>
                  <a:lnTo>
                    <a:pt x="19473" y="384"/>
                  </a:lnTo>
                  <a:lnTo>
                    <a:pt x="18884" y="507"/>
                  </a:lnTo>
                  <a:lnTo>
                    <a:pt x="18337" y="616"/>
                  </a:lnTo>
                  <a:lnTo>
                    <a:pt x="17789" y="753"/>
                  </a:lnTo>
                  <a:lnTo>
                    <a:pt x="17255" y="904"/>
                  </a:lnTo>
                  <a:lnTo>
                    <a:pt x="16721" y="1055"/>
                  </a:lnTo>
                  <a:lnTo>
                    <a:pt x="16187" y="1233"/>
                  </a:lnTo>
                  <a:lnTo>
                    <a:pt x="15666" y="1411"/>
                  </a:lnTo>
                  <a:lnTo>
                    <a:pt x="15146" y="1602"/>
                  </a:lnTo>
                  <a:lnTo>
                    <a:pt x="14626" y="1808"/>
                  </a:lnTo>
                  <a:lnTo>
                    <a:pt x="14133" y="2027"/>
                  </a:lnTo>
                  <a:lnTo>
                    <a:pt x="13626" y="2260"/>
                  </a:lnTo>
                  <a:lnTo>
                    <a:pt x="13133" y="2493"/>
                  </a:lnTo>
                  <a:lnTo>
                    <a:pt x="12640" y="2753"/>
                  </a:lnTo>
                  <a:lnTo>
                    <a:pt x="12161" y="3013"/>
                  </a:lnTo>
                  <a:lnTo>
                    <a:pt x="11695" y="3287"/>
                  </a:lnTo>
                  <a:lnTo>
                    <a:pt x="11229" y="3561"/>
                  </a:lnTo>
                  <a:lnTo>
                    <a:pt x="10764" y="3862"/>
                  </a:lnTo>
                  <a:lnTo>
                    <a:pt x="10257" y="4204"/>
                  </a:lnTo>
                  <a:lnTo>
                    <a:pt x="9750" y="4560"/>
                  </a:lnTo>
                  <a:lnTo>
                    <a:pt x="9257" y="4930"/>
                  </a:lnTo>
                  <a:lnTo>
                    <a:pt x="8778" y="5314"/>
                  </a:lnTo>
                  <a:lnTo>
                    <a:pt x="8313" y="5697"/>
                  </a:lnTo>
                  <a:lnTo>
                    <a:pt x="7847" y="6108"/>
                  </a:lnTo>
                  <a:lnTo>
                    <a:pt x="7395" y="6519"/>
                  </a:lnTo>
                  <a:lnTo>
                    <a:pt x="6957" y="6957"/>
                  </a:lnTo>
                  <a:lnTo>
                    <a:pt x="6532" y="7395"/>
                  </a:lnTo>
                  <a:lnTo>
                    <a:pt x="6108" y="7847"/>
                  </a:lnTo>
                  <a:lnTo>
                    <a:pt x="5711" y="8299"/>
                  </a:lnTo>
                  <a:lnTo>
                    <a:pt x="5313" y="8778"/>
                  </a:lnTo>
                  <a:lnTo>
                    <a:pt x="4930" y="9257"/>
                  </a:lnTo>
                  <a:lnTo>
                    <a:pt x="4560" y="9750"/>
                  </a:lnTo>
                  <a:lnTo>
                    <a:pt x="4204" y="10257"/>
                  </a:lnTo>
                  <a:lnTo>
                    <a:pt x="3862" y="10764"/>
                  </a:lnTo>
                  <a:lnTo>
                    <a:pt x="3574" y="11216"/>
                  </a:lnTo>
                  <a:lnTo>
                    <a:pt x="3287" y="11695"/>
                  </a:lnTo>
                  <a:lnTo>
                    <a:pt x="3013" y="12161"/>
                  </a:lnTo>
                  <a:lnTo>
                    <a:pt x="2753" y="12640"/>
                  </a:lnTo>
                  <a:lnTo>
                    <a:pt x="2506" y="13133"/>
                  </a:lnTo>
                  <a:lnTo>
                    <a:pt x="2260" y="13626"/>
                  </a:lnTo>
                  <a:lnTo>
                    <a:pt x="2027" y="14119"/>
                  </a:lnTo>
                  <a:lnTo>
                    <a:pt x="1821" y="14626"/>
                  </a:lnTo>
                  <a:lnTo>
                    <a:pt x="1602" y="15146"/>
                  </a:lnTo>
                  <a:lnTo>
                    <a:pt x="1411" y="15653"/>
                  </a:lnTo>
                  <a:lnTo>
                    <a:pt x="1233" y="16187"/>
                  </a:lnTo>
                  <a:lnTo>
                    <a:pt x="1068" y="16707"/>
                  </a:lnTo>
                  <a:lnTo>
                    <a:pt x="904" y="17241"/>
                  </a:lnTo>
                  <a:lnTo>
                    <a:pt x="753" y="17789"/>
                  </a:lnTo>
                  <a:lnTo>
                    <a:pt x="630" y="18323"/>
                  </a:lnTo>
                  <a:lnTo>
                    <a:pt x="507" y="18871"/>
                  </a:lnTo>
                  <a:lnTo>
                    <a:pt x="384" y="19473"/>
                  </a:lnTo>
                  <a:lnTo>
                    <a:pt x="288" y="20062"/>
                  </a:lnTo>
                  <a:lnTo>
                    <a:pt x="192" y="20665"/>
                  </a:lnTo>
                  <a:lnTo>
                    <a:pt x="123" y="21281"/>
                  </a:lnTo>
                  <a:lnTo>
                    <a:pt x="69" y="21884"/>
                  </a:lnTo>
                  <a:lnTo>
                    <a:pt x="28" y="22500"/>
                  </a:lnTo>
                  <a:lnTo>
                    <a:pt x="0" y="23130"/>
                  </a:lnTo>
                  <a:lnTo>
                    <a:pt x="0" y="23746"/>
                  </a:lnTo>
                  <a:lnTo>
                    <a:pt x="0" y="24376"/>
                  </a:lnTo>
                  <a:lnTo>
                    <a:pt x="28" y="25006"/>
                  </a:lnTo>
                  <a:lnTo>
                    <a:pt x="69" y="25622"/>
                  </a:lnTo>
                  <a:lnTo>
                    <a:pt x="123" y="26238"/>
                  </a:lnTo>
                  <a:lnTo>
                    <a:pt x="192" y="26841"/>
                  </a:lnTo>
                  <a:lnTo>
                    <a:pt x="288" y="27444"/>
                  </a:lnTo>
                  <a:lnTo>
                    <a:pt x="384" y="28046"/>
                  </a:lnTo>
                  <a:lnTo>
                    <a:pt x="507" y="28635"/>
                  </a:lnTo>
                  <a:lnTo>
                    <a:pt x="630" y="29183"/>
                  </a:lnTo>
                  <a:lnTo>
                    <a:pt x="753" y="29730"/>
                  </a:lnTo>
                  <a:lnTo>
                    <a:pt x="904" y="30265"/>
                  </a:lnTo>
                  <a:lnTo>
                    <a:pt x="1068" y="30799"/>
                  </a:lnTo>
                  <a:lnTo>
                    <a:pt x="1233" y="31333"/>
                  </a:lnTo>
                  <a:lnTo>
                    <a:pt x="1411" y="31853"/>
                  </a:lnTo>
                  <a:lnTo>
                    <a:pt x="1616" y="32373"/>
                  </a:lnTo>
                  <a:lnTo>
                    <a:pt x="1821" y="32880"/>
                  </a:lnTo>
                  <a:lnTo>
                    <a:pt x="2041" y="33387"/>
                  </a:lnTo>
                  <a:lnTo>
                    <a:pt x="2260" y="33894"/>
                  </a:lnTo>
                  <a:lnTo>
                    <a:pt x="2506" y="34387"/>
                  </a:lnTo>
                  <a:lnTo>
                    <a:pt x="2753" y="34866"/>
                  </a:lnTo>
                  <a:lnTo>
                    <a:pt x="3013" y="35345"/>
                  </a:lnTo>
                  <a:lnTo>
                    <a:pt x="3287" y="35824"/>
                  </a:lnTo>
                  <a:lnTo>
                    <a:pt x="3574" y="36290"/>
                  </a:lnTo>
                  <a:lnTo>
                    <a:pt x="3862" y="36742"/>
                  </a:lnTo>
                  <a:lnTo>
                    <a:pt x="4204" y="37262"/>
                  </a:lnTo>
                  <a:lnTo>
                    <a:pt x="4560" y="37755"/>
                  </a:lnTo>
                  <a:lnTo>
                    <a:pt x="4930" y="38248"/>
                  </a:lnTo>
                  <a:lnTo>
                    <a:pt x="5313" y="38728"/>
                  </a:lnTo>
                  <a:lnTo>
                    <a:pt x="5711" y="39207"/>
                  </a:lnTo>
                  <a:lnTo>
                    <a:pt x="6108" y="39659"/>
                  </a:lnTo>
                  <a:lnTo>
                    <a:pt x="6532" y="40111"/>
                  </a:lnTo>
                  <a:lnTo>
                    <a:pt x="6957" y="40549"/>
                  </a:lnTo>
                  <a:lnTo>
                    <a:pt x="7395" y="40987"/>
                  </a:lnTo>
                  <a:lnTo>
                    <a:pt x="7847" y="41398"/>
                  </a:lnTo>
                  <a:lnTo>
                    <a:pt x="8313" y="41809"/>
                  </a:lnTo>
                  <a:lnTo>
                    <a:pt x="8778" y="42206"/>
                  </a:lnTo>
                  <a:lnTo>
                    <a:pt x="9257" y="42576"/>
                  </a:lnTo>
                  <a:lnTo>
                    <a:pt x="9750" y="42945"/>
                  </a:lnTo>
                  <a:lnTo>
                    <a:pt x="10257" y="43301"/>
                  </a:lnTo>
                  <a:lnTo>
                    <a:pt x="10764" y="43658"/>
                  </a:lnTo>
                  <a:lnTo>
                    <a:pt x="11229" y="43945"/>
                  </a:lnTo>
                  <a:lnTo>
                    <a:pt x="11695" y="44233"/>
                  </a:lnTo>
                  <a:lnTo>
                    <a:pt x="12161" y="44507"/>
                  </a:lnTo>
                  <a:lnTo>
                    <a:pt x="12640" y="44767"/>
                  </a:lnTo>
                  <a:lnTo>
                    <a:pt x="13133" y="45013"/>
                  </a:lnTo>
                  <a:lnTo>
                    <a:pt x="13626" y="45260"/>
                  </a:lnTo>
                  <a:lnTo>
                    <a:pt x="14133" y="45479"/>
                  </a:lnTo>
                  <a:lnTo>
                    <a:pt x="14626" y="45698"/>
                  </a:lnTo>
                  <a:lnTo>
                    <a:pt x="15146" y="45903"/>
                  </a:lnTo>
                  <a:lnTo>
                    <a:pt x="15666" y="46095"/>
                  </a:lnTo>
                  <a:lnTo>
                    <a:pt x="16187" y="46287"/>
                  </a:lnTo>
                  <a:lnTo>
                    <a:pt x="16721" y="46451"/>
                  </a:lnTo>
                  <a:lnTo>
                    <a:pt x="17255" y="46616"/>
                  </a:lnTo>
                  <a:lnTo>
                    <a:pt x="17789" y="46752"/>
                  </a:lnTo>
                  <a:lnTo>
                    <a:pt x="18337" y="46889"/>
                  </a:lnTo>
                  <a:lnTo>
                    <a:pt x="18884" y="47013"/>
                  </a:lnTo>
                  <a:lnTo>
                    <a:pt x="19473" y="47122"/>
                  </a:lnTo>
                  <a:lnTo>
                    <a:pt x="20076" y="47232"/>
                  </a:lnTo>
                  <a:lnTo>
                    <a:pt x="20678" y="47314"/>
                  </a:lnTo>
                  <a:lnTo>
                    <a:pt x="21281" y="47382"/>
                  </a:lnTo>
                  <a:lnTo>
                    <a:pt x="21897" y="47437"/>
                  </a:lnTo>
                  <a:lnTo>
                    <a:pt x="22513" y="47478"/>
                  </a:lnTo>
                  <a:lnTo>
                    <a:pt x="23130" y="47506"/>
                  </a:lnTo>
                  <a:lnTo>
                    <a:pt x="23760" y="47519"/>
                  </a:lnTo>
                  <a:lnTo>
                    <a:pt x="24390" y="47506"/>
                  </a:lnTo>
                  <a:lnTo>
                    <a:pt x="25006" y="47478"/>
                  </a:lnTo>
                  <a:lnTo>
                    <a:pt x="25622" y="47437"/>
                  </a:lnTo>
                  <a:lnTo>
                    <a:pt x="26238" y="47382"/>
                  </a:lnTo>
                  <a:lnTo>
                    <a:pt x="26841" y="47314"/>
                  </a:lnTo>
                  <a:lnTo>
                    <a:pt x="27443" y="47232"/>
                  </a:lnTo>
                  <a:lnTo>
                    <a:pt x="28046" y="47122"/>
                  </a:lnTo>
                  <a:lnTo>
                    <a:pt x="28635" y="47013"/>
                  </a:lnTo>
                  <a:lnTo>
                    <a:pt x="29183" y="46889"/>
                  </a:lnTo>
                  <a:lnTo>
                    <a:pt x="29730" y="46752"/>
                  </a:lnTo>
                  <a:lnTo>
                    <a:pt x="30264" y="46616"/>
                  </a:lnTo>
                  <a:lnTo>
                    <a:pt x="30798" y="46451"/>
                  </a:lnTo>
                  <a:lnTo>
                    <a:pt x="31333" y="46287"/>
                  </a:lnTo>
                  <a:lnTo>
                    <a:pt x="31853" y="46095"/>
                  </a:lnTo>
                  <a:lnTo>
                    <a:pt x="32373" y="45903"/>
                  </a:lnTo>
                  <a:lnTo>
                    <a:pt x="32880" y="45698"/>
                  </a:lnTo>
                  <a:lnTo>
                    <a:pt x="33387" y="45479"/>
                  </a:lnTo>
                  <a:lnTo>
                    <a:pt x="33893" y="45246"/>
                  </a:lnTo>
                  <a:lnTo>
                    <a:pt x="34386" y="45013"/>
                  </a:lnTo>
                  <a:lnTo>
                    <a:pt x="34866" y="44767"/>
                  </a:lnTo>
                  <a:lnTo>
                    <a:pt x="35359" y="44493"/>
                  </a:lnTo>
                  <a:lnTo>
                    <a:pt x="35824" y="44233"/>
                  </a:lnTo>
                  <a:lnTo>
                    <a:pt x="36290" y="43945"/>
                  </a:lnTo>
                  <a:lnTo>
                    <a:pt x="36755" y="43658"/>
                  </a:lnTo>
                  <a:lnTo>
                    <a:pt x="37262" y="43301"/>
                  </a:lnTo>
                  <a:lnTo>
                    <a:pt x="37769" y="42945"/>
                  </a:lnTo>
                  <a:lnTo>
                    <a:pt x="38248" y="42576"/>
                  </a:lnTo>
                  <a:lnTo>
                    <a:pt x="38741" y="42206"/>
                  </a:lnTo>
                  <a:lnTo>
                    <a:pt x="39207" y="41809"/>
                  </a:lnTo>
                  <a:lnTo>
                    <a:pt x="39672" y="41398"/>
                  </a:lnTo>
                  <a:lnTo>
                    <a:pt x="40124" y="40987"/>
                  </a:lnTo>
                  <a:lnTo>
                    <a:pt x="40562" y="40549"/>
                  </a:lnTo>
                  <a:lnTo>
                    <a:pt x="40987" y="40111"/>
                  </a:lnTo>
                  <a:lnTo>
                    <a:pt x="41411" y="39659"/>
                  </a:lnTo>
                  <a:lnTo>
                    <a:pt x="41809" y="39207"/>
                  </a:lnTo>
                  <a:lnTo>
                    <a:pt x="42206" y="38728"/>
                  </a:lnTo>
                  <a:lnTo>
                    <a:pt x="42589" y="38248"/>
                  </a:lnTo>
                  <a:lnTo>
                    <a:pt x="42959" y="37755"/>
                  </a:lnTo>
                  <a:lnTo>
                    <a:pt x="43315" y="37262"/>
                  </a:lnTo>
                  <a:lnTo>
                    <a:pt x="43657" y="36742"/>
                  </a:lnTo>
                  <a:lnTo>
                    <a:pt x="43945" y="36290"/>
                  </a:lnTo>
                  <a:lnTo>
                    <a:pt x="44232" y="35824"/>
                  </a:lnTo>
                  <a:lnTo>
                    <a:pt x="44506" y="35345"/>
                  </a:lnTo>
                  <a:lnTo>
                    <a:pt x="44767" y="34866"/>
                  </a:lnTo>
                  <a:lnTo>
                    <a:pt x="45013" y="34387"/>
                  </a:lnTo>
                  <a:lnTo>
                    <a:pt x="45260" y="33894"/>
                  </a:lnTo>
                  <a:lnTo>
                    <a:pt x="45479" y="33387"/>
                  </a:lnTo>
                  <a:lnTo>
                    <a:pt x="45698" y="32880"/>
                  </a:lnTo>
                  <a:lnTo>
                    <a:pt x="45903" y="32373"/>
                  </a:lnTo>
                  <a:lnTo>
                    <a:pt x="46109" y="31853"/>
                  </a:lnTo>
                  <a:lnTo>
                    <a:pt x="46287" y="31333"/>
                  </a:lnTo>
                  <a:lnTo>
                    <a:pt x="46451" y="30799"/>
                  </a:lnTo>
                  <a:lnTo>
                    <a:pt x="46615" y="30265"/>
                  </a:lnTo>
                  <a:lnTo>
                    <a:pt x="46766" y="29730"/>
                  </a:lnTo>
                  <a:lnTo>
                    <a:pt x="46889" y="29183"/>
                  </a:lnTo>
                  <a:lnTo>
                    <a:pt x="47012" y="28635"/>
                  </a:lnTo>
                  <a:lnTo>
                    <a:pt x="47136" y="28046"/>
                  </a:lnTo>
                  <a:lnTo>
                    <a:pt x="47232" y="27444"/>
                  </a:lnTo>
                  <a:lnTo>
                    <a:pt x="47327" y="26841"/>
                  </a:lnTo>
                  <a:lnTo>
                    <a:pt x="47396" y="26238"/>
                  </a:lnTo>
                  <a:lnTo>
                    <a:pt x="47451" y="25622"/>
                  </a:lnTo>
                  <a:lnTo>
                    <a:pt x="47492" y="25006"/>
                  </a:lnTo>
                  <a:lnTo>
                    <a:pt x="47505" y="24376"/>
                  </a:lnTo>
                  <a:lnTo>
                    <a:pt x="47519" y="23746"/>
                  </a:lnTo>
                  <a:lnTo>
                    <a:pt x="47505" y="23130"/>
                  </a:lnTo>
                  <a:lnTo>
                    <a:pt x="47492" y="22500"/>
                  </a:lnTo>
                  <a:lnTo>
                    <a:pt x="47451" y="21884"/>
                  </a:lnTo>
                  <a:lnTo>
                    <a:pt x="47396" y="21281"/>
                  </a:lnTo>
                  <a:lnTo>
                    <a:pt x="47327" y="20665"/>
                  </a:lnTo>
                  <a:lnTo>
                    <a:pt x="47232" y="20062"/>
                  </a:lnTo>
                  <a:lnTo>
                    <a:pt x="47136" y="19473"/>
                  </a:lnTo>
                  <a:lnTo>
                    <a:pt x="47012" y="18871"/>
                  </a:lnTo>
                  <a:lnTo>
                    <a:pt x="46889" y="18323"/>
                  </a:lnTo>
                  <a:lnTo>
                    <a:pt x="46766" y="17789"/>
                  </a:lnTo>
                  <a:lnTo>
                    <a:pt x="46615" y="17241"/>
                  </a:lnTo>
                  <a:lnTo>
                    <a:pt x="46451" y="16707"/>
                  </a:lnTo>
                  <a:lnTo>
                    <a:pt x="46287" y="16187"/>
                  </a:lnTo>
                  <a:lnTo>
                    <a:pt x="46109" y="15653"/>
                  </a:lnTo>
                  <a:lnTo>
                    <a:pt x="45903" y="15146"/>
                  </a:lnTo>
                  <a:lnTo>
                    <a:pt x="45698" y="14626"/>
                  </a:lnTo>
                  <a:lnTo>
                    <a:pt x="45492" y="14119"/>
                  </a:lnTo>
                  <a:lnTo>
                    <a:pt x="45260" y="13626"/>
                  </a:lnTo>
                  <a:lnTo>
                    <a:pt x="45013" y="13133"/>
                  </a:lnTo>
                  <a:lnTo>
                    <a:pt x="44767" y="12640"/>
                  </a:lnTo>
                  <a:lnTo>
                    <a:pt x="44506" y="12161"/>
                  </a:lnTo>
                  <a:lnTo>
                    <a:pt x="44232" y="11695"/>
                  </a:lnTo>
                  <a:lnTo>
                    <a:pt x="43945" y="11216"/>
                  </a:lnTo>
                  <a:lnTo>
                    <a:pt x="43657" y="10764"/>
                  </a:lnTo>
                  <a:lnTo>
                    <a:pt x="43315" y="10257"/>
                  </a:lnTo>
                  <a:lnTo>
                    <a:pt x="42959" y="9750"/>
                  </a:lnTo>
                  <a:lnTo>
                    <a:pt x="42589" y="9257"/>
                  </a:lnTo>
                  <a:lnTo>
                    <a:pt x="42206" y="8778"/>
                  </a:lnTo>
                  <a:lnTo>
                    <a:pt x="41809" y="8299"/>
                  </a:lnTo>
                  <a:lnTo>
                    <a:pt x="41411" y="7847"/>
                  </a:lnTo>
                  <a:lnTo>
                    <a:pt x="40987" y="7395"/>
                  </a:lnTo>
                  <a:lnTo>
                    <a:pt x="40562" y="6957"/>
                  </a:lnTo>
                  <a:lnTo>
                    <a:pt x="40124" y="6519"/>
                  </a:lnTo>
                  <a:lnTo>
                    <a:pt x="39672" y="6108"/>
                  </a:lnTo>
                  <a:lnTo>
                    <a:pt x="39207" y="5697"/>
                  </a:lnTo>
                  <a:lnTo>
                    <a:pt x="38741" y="5314"/>
                  </a:lnTo>
                  <a:lnTo>
                    <a:pt x="38248" y="4930"/>
                  </a:lnTo>
                  <a:lnTo>
                    <a:pt x="37769" y="4560"/>
                  </a:lnTo>
                  <a:lnTo>
                    <a:pt x="37262" y="4204"/>
                  </a:lnTo>
                  <a:lnTo>
                    <a:pt x="36755" y="3862"/>
                  </a:lnTo>
                  <a:lnTo>
                    <a:pt x="36290" y="3561"/>
                  </a:lnTo>
                  <a:lnTo>
                    <a:pt x="35824" y="3287"/>
                  </a:lnTo>
                  <a:lnTo>
                    <a:pt x="35359" y="3013"/>
                  </a:lnTo>
                  <a:lnTo>
                    <a:pt x="34866" y="2753"/>
                  </a:lnTo>
                  <a:lnTo>
                    <a:pt x="34386" y="2493"/>
                  </a:lnTo>
                  <a:lnTo>
                    <a:pt x="33893" y="2260"/>
                  </a:lnTo>
                  <a:lnTo>
                    <a:pt x="33387" y="2027"/>
                  </a:lnTo>
                  <a:lnTo>
                    <a:pt x="32880" y="1808"/>
                  </a:lnTo>
                  <a:lnTo>
                    <a:pt x="32373" y="1602"/>
                  </a:lnTo>
                  <a:lnTo>
                    <a:pt x="31853" y="1411"/>
                  </a:lnTo>
                  <a:lnTo>
                    <a:pt x="31333" y="1233"/>
                  </a:lnTo>
                  <a:lnTo>
                    <a:pt x="30798" y="1055"/>
                  </a:lnTo>
                  <a:lnTo>
                    <a:pt x="30264" y="904"/>
                  </a:lnTo>
                  <a:lnTo>
                    <a:pt x="29730" y="753"/>
                  </a:lnTo>
                  <a:lnTo>
                    <a:pt x="29183" y="616"/>
                  </a:lnTo>
                  <a:lnTo>
                    <a:pt x="28635" y="507"/>
                  </a:lnTo>
                  <a:lnTo>
                    <a:pt x="28046" y="384"/>
                  </a:lnTo>
                  <a:lnTo>
                    <a:pt x="27443" y="274"/>
                  </a:lnTo>
                  <a:lnTo>
                    <a:pt x="26841" y="192"/>
                  </a:lnTo>
                  <a:lnTo>
                    <a:pt x="26238" y="123"/>
                  </a:lnTo>
                  <a:lnTo>
                    <a:pt x="25622" y="69"/>
                  </a:lnTo>
                  <a:lnTo>
                    <a:pt x="25006" y="28"/>
                  </a:lnTo>
                  <a:lnTo>
                    <a:pt x="2439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11;p15">
              <a:extLst>
                <a:ext uri="{FF2B5EF4-FFF2-40B4-BE49-F238E27FC236}">
                  <a16:creationId xmlns:a16="http://schemas.microsoft.com/office/drawing/2014/main" id="{F5A0CCC9-9919-7545-B4CC-106FBA2C8EF4}"/>
                </a:ext>
              </a:extLst>
            </p:cNvPr>
            <p:cNvSpPr/>
            <p:nvPr/>
          </p:nvSpPr>
          <p:spPr>
            <a:xfrm>
              <a:off x="3053900" y="427775"/>
              <a:ext cx="1018175" cy="1018550"/>
            </a:xfrm>
            <a:custGeom>
              <a:avLst/>
              <a:gdLst/>
              <a:ahLst/>
              <a:cxnLst/>
              <a:rect l="l" t="t" r="r" b="b"/>
              <a:pathLst>
                <a:path w="40727" h="40742" extrusionOk="0">
                  <a:moveTo>
                    <a:pt x="20364" y="4068"/>
                  </a:moveTo>
                  <a:lnTo>
                    <a:pt x="20774" y="4082"/>
                  </a:lnTo>
                  <a:lnTo>
                    <a:pt x="21199" y="4095"/>
                  </a:lnTo>
                  <a:lnTo>
                    <a:pt x="21610" y="4123"/>
                  </a:lnTo>
                  <a:lnTo>
                    <a:pt x="22021" y="4150"/>
                  </a:lnTo>
                  <a:lnTo>
                    <a:pt x="22431" y="4205"/>
                  </a:lnTo>
                  <a:lnTo>
                    <a:pt x="22842" y="4260"/>
                  </a:lnTo>
                  <a:lnTo>
                    <a:pt x="23239" y="4328"/>
                  </a:lnTo>
                  <a:lnTo>
                    <a:pt x="23637" y="4410"/>
                  </a:lnTo>
                  <a:lnTo>
                    <a:pt x="24034" y="4492"/>
                  </a:lnTo>
                  <a:lnTo>
                    <a:pt x="24431" y="4588"/>
                  </a:lnTo>
                  <a:lnTo>
                    <a:pt x="24814" y="4698"/>
                  </a:lnTo>
                  <a:lnTo>
                    <a:pt x="25211" y="4807"/>
                  </a:lnTo>
                  <a:lnTo>
                    <a:pt x="25581" y="4931"/>
                  </a:lnTo>
                  <a:lnTo>
                    <a:pt x="25965" y="5068"/>
                  </a:lnTo>
                  <a:lnTo>
                    <a:pt x="26334" y="5204"/>
                  </a:lnTo>
                  <a:lnTo>
                    <a:pt x="26704" y="5355"/>
                  </a:lnTo>
                  <a:lnTo>
                    <a:pt x="27060" y="5519"/>
                  </a:lnTo>
                  <a:lnTo>
                    <a:pt x="27430" y="5684"/>
                  </a:lnTo>
                  <a:lnTo>
                    <a:pt x="27772" y="5862"/>
                  </a:lnTo>
                  <a:lnTo>
                    <a:pt x="28128" y="6040"/>
                  </a:lnTo>
                  <a:lnTo>
                    <a:pt x="28471" y="6232"/>
                  </a:lnTo>
                  <a:lnTo>
                    <a:pt x="28813" y="6437"/>
                  </a:lnTo>
                  <a:lnTo>
                    <a:pt x="29142" y="6642"/>
                  </a:lnTo>
                  <a:lnTo>
                    <a:pt x="29470" y="6861"/>
                  </a:lnTo>
                  <a:lnTo>
                    <a:pt x="29799" y="7081"/>
                  </a:lnTo>
                  <a:lnTo>
                    <a:pt x="30114" y="7313"/>
                  </a:lnTo>
                  <a:lnTo>
                    <a:pt x="30415" y="7546"/>
                  </a:lnTo>
                  <a:lnTo>
                    <a:pt x="30730" y="7793"/>
                  </a:lnTo>
                  <a:lnTo>
                    <a:pt x="31031" y="8053"/>
                  </a:lnTo>
                  <a:lnTo>
                    <a:pt x="31319" y="8313"/>
                  </a:lnTo>
                  <a:lnTo>
                    <a:pt x="31607" y="8573"/>
                  </a:lnTo>
                  <a:lnTo>
                    <a:pt x="31880" y="8847"/>
                  </a:lnTo>
                  <a:lnTo>
                    <a:pt x="32154" y="9135"/>
                  </a:lnTo>
                  <a:lnTo>
                    <a:pt x="32428" y="9422"/>
                  </a:lnTo>
                  <a:lnTo>
                    <a:pt x="32688" y="9710"/>
                  </a:lnTo>
                  <a:lnTo>
                    <a:pt x="32935" y="10011"/>
                  </a:lnTo>
                  <a:lnTo>
                    <a:pt x="33181" y="10312"/>
                  </a:lnTo>
                  <a:lnTo>
                    <a:pt x="33428" y="10627"/>
                  </a:lnTo>
                  <a:lnTo>
                    <a:pt x="33647" y="10942"/>
                  </a:lnTo>
                  <a:lnTo>
                    <a:pt x="33880" y="11271"/>
                  </a:lnTo>
                  <a:lnTo>
                    <a:pt x="34099" y="11600"/>
                  </a:lnTo>
                  <a:lnTo>
                    <a:pt x="34304" y="11928"/>
                  </a:lnTo>
                  <a:lnTo>
                    <a:pt x="34496" y="12271"/>
                  </a:lnTo>
                  <a:lnTo>
                    <a:pt x="34688" y="12613"/>
                  </a:lnTo>
                  <a:lnTo>
                    <a:pt x="34880" y="12955"/>
                  </a:lnTo>
                  <a:lnTo>
                    <a:pt x="35058" y="13311"/>
                  </a:lnTo>
                  <a:lnTo>
                    <a:pt x="35222" y="13668"/>
                  </a:lnTo>
                  <a:lnTo>
                    <a:pt x="35386" y="14037"/>
                  </a:lnTo>
                  <a:lnTo>
                    <a:pt x="35537" y="14407"/>
                  </a:lnTo>
                  <a:lnTo>
                    <a:pt x="35674" y="14777"/>
                  </a:lnTo>
                  <a:lnTo>
                    <a:pt x="35811" y="15147"/>
                  </a:lnTo>
                  <a:lnTo>
                    <a:pt x="35934" y="15530"/>
                  </a:lnTo>
                  <a:lnTo>
                    <a:pt x="36044" y="15913"/>
                  </a:lnTo>
                  <a:lnTo>
                    <a:pt x="36153" y="16311"/>
                  </a:lnTo>
                  <a:lnTo>
                    <a:pt x="36249" y="16694"/>
                  </a:lnTo>
                  <a:lnTo>
                    <a:pt x="36331" y="17091"/>
                  </a:lnTo>
                  <a:lnTo>
                    <a:pt x="36413" y="17488"/>
                  </a:lnTo>
                  <a:lnTo>
                    <a:pt x="36482" y="17899"/>
                  </a:lnTo>
                  <a:lnTo>
                    <a:pt x="36537" y="18296"/>
                  </a:lnTo>
                  <a:lnTo>
                    <a:pt x="36578" y="18707"/>
                  </a:lnTo>
                  <a:lnTo>
                    <a:pt x="36619" y="19118"/>
                  </a:lnTo>
                  <a:lnTo>
                    <a:pt x="36646" y="19542"/>
                  </a:lnTo>
                  <a:lnTo>
                    <a:pt x="36660" y="19953"/>
                  </a:lnTo>
                  <a:lnTo>
                    <a:pt x="36660" y="20378"/>
                  </a:lnTo>
                  <a:lnTo>
                    <a:pt x="36660" y="20802"/>
                  </a:lnTo>
                  <a:lnTo>
                    <a:pt x="36646" y="21213"/>
                  </a:lnTo>
                  <a:lnTo>
                    <a:pt x="36619" y="21624"/>
                  </a:lnTo>
                  <a:lnTo>
                    <a:pt x="36578" y="22035"/>
                  </a:lnTo>
                  <a:lnTo>
                    <a:pt x="36537" y="22446"/>
                  </a:lnTo>
                  <a:lnTo>
                    <a:pt x="36482" y="22856"/>
                  </a:lnTo>
                  <a:lnTo>
                    <a:pt x="36413" y="23254"/>
                  </a:lnTo>
                  <a:lnTo>
                    <a:pt x="36331" y="23651"/>
                  </a:lnTo>
                  <a:lnTo>
                    <a:pt x="36249" y="24048"/>
                  </a:lnTo>
                  <a:lnTo>
                    <a:pt x="36153" y="24445"/>
                  </a:lnTo>
                  <a:lnTo>
                    <a:pt x="36044" y="24828"/>
                  </a:lnTo>
                  <a:lnTo>
                    <a:pt x="35934" y="25212"/>
                  </a:lnTo>
                  <a:lnTo>
                    <a:pt x="35811" y="25595"/>
                  </a:lnTo>
                  <a:lnTo>
                    <a:pt x="35674" y="25979"/>
                  </a:lnTo>
                  <a:lnTo>
                    <a:pt x="35537" y="26348"/>
                  </a:lnTo>
                  <a:lnTo>
                    <a:pt x="35386" y="26718"/>
                  </a:lnTo>
                  <a:lnTo>
                    <a:pt x="35222" y="27074"/>
                  </a:lnTo>
                  <a:lnTo>
                    <a:pt x="35058" y="27430"/>
                  </a:lnTo>
                  <a:lnTo>
                    <a:pt x="34880" y="27786"/>
                  </a:lnTo>
                  <a:lnTo>
                    <a:pt x="34688" y="28142"/>
                  </a:lnTo>
                  <a:lnTo>
                    <a:pt x="34496" y="28485"/>
                  </a:lnTo>
                  <a:lnTo>
                    <a:pt x="34304" y="28827"/>
                  </a:lnTo>
                  <a:lnTo>
                    <a:pt x="34099" y="29156"/>
                  </a:lnTo>
                  <a:lnTo>
                    <a:pt x="33880" y="29484"/>
                  </a:lnTo>
                  <a:lnTo>
                    <a:pt x="33647" y="29799"/>
                  </a:lnTo>
                  <a:lnTo>
                    <a:pt x="33428" y="30128"/>
                  </a:lnTo>
                  <a:lnTo>
                    <a:pt x="33181" y="30429"/>
                  </a:lnTo>
                  <a:lnTo>
                    <a:pt x="32935" y="30731"/>
                  </a:lnTo>
                  <a:lnTo>
                    <a:pt x="32688" y="31032"/>
                  </a:lnTo>
                  <a:lnTo>
                    <a:pt x="32428" y="31333"/>
                  </a:lnTo>
                  <a:lnTo>
                    <a:pt x="32154" y="31621"/>
                  </a:lnTo>
                  <a:lnTo>
                    <a:pt x="31880" y="31895"/>
                  </a:lnTo>
                  <a:lnTo>
                    <a:pt x="31607" y="32169"/>
                  </a:lnTo>
                  <a:lnTo>
                    <a:pt x="31319" y="32429"/>
                  </a:lnTo>
                  <a:lnTo>
                    <a:pt x="31031" y="32689"/>
                  </a:lnTo>
                  <a:lnTo>
                    <a:pt x="30730" y="32949"/>
                  </a:lnTo>
                  <a:lnTo>
                    <a:pt x="30415" y="33196"/>
                  </a:lnTo>
                  <a:lnTo>
                    <a:pt x="30114" y="33428"/>
                  </a:lnTo>
                  <a:lnTo>
                    <a:pt x="29799" y="33661"/>
                  </a:lnTo>
                  <a:lnTo>
                    <a:pt x="29470" y="33880"/>
                  </a:lnTo>
                  <a:lnTo>
                    <a:pt x="29142" y="34099"/>
                  </a:lnTo>
                  <a:lnTo>
                    <a:pt x="28813" y="34305"/>
                  </a:lnTo>
                  <a:lnTo>
                    <a:pt x="28471" y="34510"/>
                  </a:lnTo>
                  <a:lnTo>
                    <a:pt x="28128" y="34702"/>
                  </a:lnTo>
                  <a:lnTo>
                    <a:pt x="27772" y="34894"/>
                  </a:lnTo>
                  <a:lnTo>
                    <a:pt x="27430" y="35058"/>
                  </a:lnTo>
                  <a:lnTo>
                    <a:pt x="27060" y="35236"/>
                  </a:lnTo>
                  <a:lnTo>
                    <a:pt x="26704" y="35387"/>
                  </a:lnTo>
                  <a:lnTo>
                    <a:pt x="26334" y="35537"/>
                  </a:lnTo>
                  <a:lnTo>
                    <a:pt x="25965" y="35688"/>
                  </a:lnTo>
                  <a:lnTo>
                    <a:pt x="25581" y="35811"/>
                  </a:lnTo>
                  <a:lnTo>
                    <a:pt x="25211" y="35934"/>
                  </a:lnTo>
                  <a:lnTo>
                    <a:pt x="24814" y="36058"/>
                  </a:lnTo>
                  <a:lnTo>
                    <a:pt x="24431" y="36154"/>
                  </a:lnTo>
                  <a:lnTo>
                    <a:pt x="24034" y="36249"/>
                  </a:lnTo>
                  <a:lnTo>
                    <a:pt x="23637" y="36345"/>
                  </a:lnTo>
                  <a:lnTo>
                    <a:pt x="23239" y="36414"/>
                  </a:lnTo>
                  <a:lnTo>
                    <a:pt x="22842" y="36482"/>
                  </a:lnTo>
                  <a:lnTo>
                    <a:pt x="22431" y="36537"/>
                  </a:lnTo>
                  <a:lnTo>
                    <a:pt x="22021" y="36592"/>
                  </a:lnTo>
                  <a:lnTo>
                    <a:pt x="21610" y="36633"/>
                  </a:lnTo>
                  <a:lnTo>
                    <a:pt x="21199" y="36647"/>
                  </a:lnTo>
                  <a:lnTo>
                    <a:pt x="20774" y="36674"/>
                  </a:lnTo>
                  <a:lnTo>
                    <a:pt x="19939" y="36674"/>
                  </a:lnTo>
                  <a:lnTo>
                    <a:pt x="19528" y="36647"/>
                  </a:lnTo>
                  <a:lnTo>
                    <a:pt x="19104" y="36633"/>
                  </a:lnTo>
                  <a:lnTo>
                    <a:pt x="18693" y="36592"/>
                  </a:lnTo>
                  <a:lnTo>
                    <a:pt x="18282" y="36537"/>
                  </a:lnTo>
                  <a:lnTo>
                    <a:pt x="17885" y="36482"/>
                  </a:lnTo>
                  <a:lnTo>
                    <a:pt x="17474" y="36414"/>
                  </a:lnTo>
                  <a:lnTo>
                    <a:pt x="17077" y="36345"/>
                  </a:lnTo>
                  <a:lnTo>
                    <a:pt x="16680" y="36249"/>
                  </a:lnTo>
                  <a:lnTo>
                    <a:pt x="16296" y="36154"/>
                  </a:lnTo>
                  <a:lnTo>
                    <a:pt x="15899" y="36058"/>
                  </a:lnTo>
                  <a:lnTo>
                    <a:pt x="15516" y="35934"/>
                  </a:lnTo>
                  <a:lnTo>
                    <a:pt x="15132" y="35811"/>
                  </a:lnTo>
                  <a:lnTo>
                    <a:pt x="14763" y="35688"/>
                  </a:lnTo>
                  <a:lnTo>
                    <a:pt x="14393" y="35537"/>
                  </a:lnTo>
                  <a:lnTo>
                    <a:pt x="14023" y="35387"/>
                  </a:lnTo>
                  <a:lnTo>
                    <a:pt x="13653" y="35236"/>
                  </a:lnTo>
                  <a:lnTo>
                    <a:pt x="13297" y="35058"/>
                  </a:lnTo>
                  <a:lnTo>
                    <a:pt x="12941" y="34894"/>
                  </a:lnTo>
                  <a:lnTo>
                    <a:pt x="12599" y="34702"/>
                  </a:lnTo>
                  <a:lnTo>
                    <a:pt x="12257" y="34510"/>
                  </a:lnTo>
                  <a:lnTo>
                    <a:pt x="11914" y="34305"/>
                  </a:lnTo>
                  <a:lnTo>
                    <a:pt x="11586" y="34099"/>
                  </a:lnTo>
                  <a:lnTo>
                    <a:pt x="11257" y="33880"/>
                  </a:lnTo>
                  <a:lnTo>
                    <a:pt x="10928" y="33661"/>
                  </a:lnTo>
                  <a:lnTo>
                    <a:pt x="10613" y="33428"/>
                  </a:lnTo>
                  <a:lnTo>
                    <a:pt x="10298" y="33196"/>
                  </a:lnTo>
                  <a:lnTo>
                    <a:pt x="9997" y="32949"/>
                  </a:lnTo>
                  <a:lnTo>
                    <a:pt x="9696" y="32689"/>
                  </a:lnTo>
                  <a:lnTo>
                    <a:pt x="9408" y="32429"/>
                  </a:lnTo>
                  <a:lnTo>
                    <a:pt x="9121" y="32169"/>
                  </a:lnTo>
                  <a:lnTo>
                    <a:pt x="8833" y="31895"/>
                  </a:lnTo>
                  <a:lnTo>
                    <a:pt x="8559" y="31621"/>
                  </a:lnTo>
                  <a:lnTo>
                    <a:pt x="8299" y="31333"/>
                  </a:lnTo>
                  <a:lnTo>
                    <a:pt x="8039" y="31032"/>
                  </a:lnTo>
                  <a:lnTo>
                    <a:pt x="7792" y="30731"/>
                  </a:lnTo>
                  <a:lnTo>
                    <a:pt x="7546" y="30429"/>
                  </a:lnTo>
                  <a:lnTo>
                    <a:pt x="7299" y="30128"/>
                  </a:lnTo>
                  <a:lnTo>
                    <a:pt x="7067" y="29799"/>
                  </a:lnTo>
                  <a:lnTo>
                    <a:pt x="6847" y="29484"/>
                  </a:lnTo>
                  <a:lnTo>
                    <a:pt x="6628" y="29156"/>
                  </a:lnTo>
                  <a:lnTo>
                    <a:pt x="6423" y="28827"/>
                  </a:lnTo>
                  <a:lnTo>
                    <a:pt x="6217" y="28485"/>
                  </a:lnTo>
                  <a:lnTo>
                    <a:pt x="6026" y="28142"/>
                  </a:lnTo>
                  <a:lnTo>
                    <a:pt x="5848" y="27786"/>
                  </a:lnTo>
                  <a:lnTo>
                    <a:pt x="5670" y="27430"/>
                  </a:lnTo>
                  <a:lnTo>
                    <a:pt x="5505" y="27074"/>
                  </a:lnTo>
                  <a:lnTo>
                    <a:pt x="5341" y="26718"/>
                  </a:lnTo>
                  <a:lnTo>
                    <a:pt x="5190" y="26348"/>
                  </a:lnTo>
                  <a:lnTo>
                    <a:pt x="5053" y="25979"/>
                  </a:lnTo>
                  <a:lnTo>
                    <a:pt x="4917" y="25595"/>
                  </a:lnTo>
                  <a:lnTo>
                    <a:pt x="4793" y="25212"/>
                  </a:lnTo>
                  <a:lnTo>
                    <a:pt x="4684" y="24828"/>
                  </a:lnTo>
                  <a:lnTo>
                    <a:pt x="4574" y="24445"/>
                  </a:lnTo>
                  <a:lnTo>
                    <a:pt x="4478" y="24048"/>
                  </a:lnTo>
                  <a:lnTo>
                    <a:pt x="4396" y="23651"/>
                  </a:lnTo>
                  <a:lnTo>
                    <a:pt x="4314" y="23254"/>
                  </a:lnTo>
                  <a:lnTo>
                    <a:pt x="4246" y="22856"/>
                  </a:lnTo>
                  <a:lnTo>
                    <a:pt x="4191" y="22446"/>
                  </a:lnTo>
                  <a:lnTo>
                    <a:pt x="4150" y="22035"/>
                  </a:lnTo>
                  <a:lnTo>
                    <a:pt x="4109" y="21624"/>
                  </a:lnTo>
                  <a:lnTo>
                    <a:pt x="4081" y="21213"/>
                  </a:lnTo>
                  <a:lnTo>
                    <a:pt x="4067" y="20802"/>
                  </a:lnTo>
                  <a:lnTo>
                    <a:pt x="4067" y="20378"/>
                  </a:lnTo>
                  <a:lnTo>
                    <a:pt x="4067" y="19953"/>
                  </a:lnTo>
                  <a:lnTo>
                    <a:pt x="4081" y="19542"/>
                  </a:lnTo>
                  <a:lnTo>
                    <a:pt x="4109" y="19118"/>
                  </a:lnTo>
                  <a:lnTo>
                    <a:pt x="4150" y="18707"/>
                  </a:lnTo>
                  <a:lnTo>
                    <a:pt x="4191" y="18296"/>
                  </a:lnTo>
                  <a:lnTo>
                    <a:pt x="4246" y="17899"/>
                  </a:lnTo>
                  <a:lnTo>
                    <a:pt x="4314" y="17488"/>
                  </a:lnTo>
                  <a:lnTo>
                    <a:pt x="4396" y="17091"/>
                  </a:lnTo>
                  <a:lnTo>
                    <a:pt x="4478" y="16694"/>
                  </a:lnTo>
                  <a:lnTo>
                    <a:pt x="4574" y="16311"/>
                  </a:lnTo>
                  <a:lnTo>
                    <a:pt x="4684" y="15913"/>
                  </a:lnTo>
                  <a:lnTo>
                    <a:pt x="4793" y="15530"/>
                  </a:lnTo>
                  <a:lnTo>
                    <a:pt x="4917" y="15147"/>
                  </a:lnTo>
                  <a:lnTo>
                    <a:pt x="5053" y="14777"/>
                  </a:lnTo>
                  <a:lnTo>
                    <a:pt x="5190" y="14407"/>
                  </a:lnTo>
                  <a:lnTo>
                    <a:pt x="5341" y="14037"/>
                  </a:lnTo>
                  <a:lnTo>
                    <a:pt x="5505" y="13668"/>
                  </a:lnTo>
                  <a:lnTo>
                    <a:pt x="5670" y="13311"/>
                  </a:lnTo>
                  <a:lnTo>
                    <a:pt x="5848" y="12955"/>
                  </a:lnTo>
                  <a:lnTo>
                    <a:pt x="6026" y="12613"/>
                  </a:lnTo>
                  <a:lnTo>
                    <a:pt x="6217" y="12271"/>
                  </a:lnTo>
                  <a:lnTo>
                    <a:pt x="6423" y="11928"/>
                  </a:lnTo>
                  <a:lnTo>
                    <a:pt x="6628" y="11600"/>
                  </a:lnTo>
                  <a:lnTo>
                    <a:pt x="6847" y="11271"/>
                  </a:lnTo>
                  <a:lnTo>
                    <a:pt x="7067" y="10942"/>
                  </a:lnTo>
                  <a:lnTo>
                    <a:pt x="7299" y="10627"/>
                  </a:lnTo>
                  <a:lnTo>
                    <a:pt x="7546" y="10312"/>
                  </a:lnTo>
                  <a:lnTo>
                    <a:pt x="7792" y="10011"/>
                  </a:lnTo>
                  <a:lnTo>
                    <a:pt x="8039" y="9710"/>
                  </a:lnTo>
                  <a:lnTo>
                    <a:pt x="8299" y="9422"/>
                  </a:lnTo>
                  <a:lnTo>
                    <a:pt x="8559" y="9135"/>
                  </a:lnTo>
                  <a:lnTo>
                    <a:pt x="8833" y="8847"/>
                  </a:lnTo>
                  <a:lnTo>
                    <a:pt x="9121" y="8573"/>
                  </a:lnTo>
                  <a:lnTo>
                    <a:pt x="9408" y="8313"/>
                  </a:lnTo>
                  <a:lnTo>
                    <a:pt x="9696" y="8053"/>
                  </a:lnTo>
                  <a:lnTo>
                    <a:pt x="9997" y="7793"/>
                  </a:lnTo>
                  <a:lnTo>
                    <a:pt x="10298" y="7546"/>
                  </a:lnTo>
                  <a:lnTo>
                    <a:pt x="10613" y="7313"/>
                  </a:lnTo>
                  <a:lnTo>
                    <a:pt x="10928" y="7081"/>
                  </a:lnTo>
                  <a:lnTo>
                    <a:pt x="11257" y="6861"/>
                  </a:lnTo>
                  <a:lnTo>
                    <a:pt x="11586" y="6642"/>
                  </a:lnTo>
                  <a:lnTo>
                    <a:pt x="11914" y="6437"/>
                  </a:lnTo>
                  <a:lnTo>
                    <a:pt x="12257" y="6232"/>
                  </a:lnTo>
                  <a:lnTo>
                    <a:pt x="12599" y="6040"/>
                  </a:lnTo>
                  <a:lnTo>
                    <a:pt x="12941" y="5862"/>
                  </a:lnTo>
                  <a:lnTo>
                    <a:pt x="13297" y="5684"/>
                  </a:lnTo>
                  <a:lnTo>
                    <a:pt x="13653" y="5519"/>
                  </a:lnTo>
                  <a:lnTo>
                    <a:pt x="14023" y="5355"/>
                  </a:lnTo>
                  <a:lnTo>
                    <a:pt x="14393" y="5204"/>
                  </a:lnTo>
                  <a:lnTo>
                    <a:pt x="14763" y="5068"/>
                  </a:lnTo>
                  <a:lnTo>
                    <a:pt x="15132" y="4931"/>
                  </a:lnTo>
                  <a:lnTo>
                    <a:pt x="15516" y="4807"/>
                  </a:lnTo>
                  <a:lnTo>
                    <a:pt x="15899" y="4698"/>
                  </a:lnTo>
                  <a:lnTo>
                    <a:pt x="16296" y="4588"/>
                  </a:lnTo>
                  <a:lnTo>
                    <a:pt x="16680" y="4492"/>
                  </a:lnTo>
                  <a:lnTo>
                    <a:pt x="17077" y="4410"/>
                  </a:lnTo>
                  <a:lnTo>
                    <a:pt x="17474" y="4328"/>
                  </a:lnTo>
                  <a:lnTo>
                    <a:pt x="17885" y="4260"/>
                  </a:lnTo>
                  <a:lnTo>
                    <a:pt x="18282" y="4205"/>
                  </a:lnTo>
                  <a:lnTo>
                    <a:pt x="18693" y="4150"/>
                  </a:lnTo>
                  <a:lnTo>
                    <a:pt x="19104" y="4123"/>
                  </a:lnTo>
                  <a:lnTo>
                    <a:pt x="19528" y="4095"/>
                  </a:lnTo>
                  <a:lnTo>
                    <a:pt x="19939" y="4082"/>
                  </a:lnTo>
                  <a:lnTo>
                    <a:pt x="20364" y="4068"/>
                  </a:lnTo>
                  <a:close/>
                  <a:moveTo>
                    <a:pt x="20364" y="1"/>
                  </a:moveTo>
                  <a:lnTo>
                    <a:pt x="19830" y="14"/>
                  </a:lnTo>
                  <a:lnTo>
                    <a:pt x="19309" y="28"/>
                  </a:lnTo>
                  <a:lnTo>
                    <a:pt x="18802" y="69"/>
                  </a:lnTo>
                  <a:lnTo>
                    <a:pt x="18282" y="110"/>
                  </a:lnTo>
                  <a:lnTo>
                    <a:pt x="17775" y="165"/>
                  </a:lnTo>
                  <a:lnTo>
                    <a:pt x="17269" y="233"/>
                  </a:lnTo>
                  <a:lnTo>
                    <a:pt x="16762" y="329"/>
                  </a:lnTo>
                  <a:lnTo>
                    <a:pt x="16255" y="425"/>
                  </a:lnTo>
                  <a:lnTo>
                    <a:pt x="15762" y="521"/>
                  </a:lnTo>
                  <a:lnTo>
                    <a:pt x="15283" y="644"/>
                  </a:lnTo>
                  <a:lnTo>
                    <a:pt x="14790" y="781"/>
                  </a:lnTo>
                  <a:lnTo>
                    <a:pt x="14311" y="918"/>
                  </a:lnTo>
                  <a:lnTo>
                    <a:pt x="13831" y="1082"/>
                  </a:lnTo>
                  <a:lnTo>
                    <a:pt x="13366" y="1247"/>
                  </a:lnTo>
                  <a:lnTo>
                    <a:pt x="12900" y="1425"/>
                  </a:lnTo>
                  <a:lnTo>
                    <a:pt x="12435" y="1603"/>
                  </a:lnTo>
                  <a:lnTo>
                    <a:pt x="11983" y="1808"/>
                  </a:lnTo>
                  <a:lnTo>
                    <a:pt x="11545" y="2014"/>
                  </a:lnTo>
                  <a:lnTo>
                    <a:pt x="11093" y="2233"/>
                  </a:lnTo>
                  <a:lnTo>
                    <a:pt x="10654" y="2466"/>
                  </a:lnTo>
                  <a:lnTo>
                    <a:pt x="10230" y="2712"/>
                  </a:lnTo>
                  <a:lnTo>
                    <a:pt x="9805" y="2959"/>
                  </a:lnTo>
                  <a:lnTo>
                    <a:pt x="9395" y="3219"/>
                  </a:lnTo>
                  <a:lnTo>
                    <a:pt x="8984" y="3493"/>
                  </a:lnTo>
                  <a:lnTo>
                    <a:pt x="8573" y="3767"/>
                  </a:lnTo>
                  <a:lnTo>
                    <a:pt x="8189" y="4054"/>
                  </a:lnTo>
                  <a:lnTo>
                    <a:pt x="7792" y="4355"/>
                  </a:lnTo>
                  <a:lnTo>
                    <a:pt x="7409" y="4657"/>
                  </a:lnTo>
                  <a:lnTo>
                    <a:pt x="7039" y="4985"/>
                  </a:lnTo>
                  <a:lnTo>
                    <a:pt x="6669" y="5300"/>
                  </a:lnTo>
                  <a:lnTo>
                    <a:pt x="6313" y="5643"/>
                  </a:lnTo>
                  <a:lnTo>
                    <a:pt x="5971" y="5985"/>
                  </a:lnTo>
                  <a:lnTo>
                    <a:pt x="5629" y="6327"/>
                  </a:lnTo>
                  <a:lnTo>
                    <a:pt x="5286" y="6683"/>
                  </a:lnTo>
                  <a:lnTo>
                    <a:pt x="4971" y="7053"/>
                  </a:lnTo>
                  <a:lnTo>
                    <a:pt x="4656" y="7423"/>
                  </a:lnTo>
                  <a:lnTo>
                    <a:pt x="4341" y="7806"/>
                  </a:lnTo>
                  <a:lnTo>
                    <a:pt x="4040" y="8190"/>
                  </a:lnTo>
                  <a:lnTo>
                    <a:pt x="3753" y="8587"/>
                  </a:lnTo>
                  <a:lnTo>
                    <a:pt x="3479" y="8998"/>
                  </a:lnTo>
                  <a:lnTo>
                    <a:pt x="3205" y="9409"/>
                  </a:lnTo>
                  <a:lnTo>
                    <a:pt x="2945" y="9819"/>
                  </a:lnTo>
                  <a:lnTo>
                    <a:pt x="2698" y="10244"/>
                  </a:lnTo>
                  <a:lnTo>
                    <a:pt x="2452" y="10668"/>
                  </a:lnTo>
                  <a:lnTo>
                    <a:pt x="2232" y="11107"/>
                  </a:lnTo>
                  <a:lnTo>
                    <a:pt x="2000" y="11559"/>
                  </a:lnTo>
                  <a:lnTo>
                    <a:pt x="1794" y="11997"/>
                  </a:lnTo>
                  <a:lnTo>
                    <a:pt x="1603" y="12449"/>
                  </a:lnTo>
                  <a:lnTo>
                    <a:pt x="1411" y="12914"/>
                  </a:lnTo>
                  <a:lnTo>
                    <a:pt x="1233" y="13380"/>
                  </a:lnTo>
                  <a:lnTo>
                    <a:pt x="1068" y="13846"/>
                  </a:lnTo>
                  <a:lnTo>
                    <a:pt x="918" y="14325"/>
                  </a:lnTo>
                  <a:lnTo>
                    <a:pt x="767" y="14804"/>
                  </a:lnTo>
                  <a:lnTo>
                    <a:pt x="630" y="15297"/>
                  </a:lnTo>
                  <a:lnTo>
                    <a:pt x="521" y="15776"/>
                  </a:lnTo>
                  <a:lnTo>
                    <a:pt x="411" y="16269"/>
                  </a:lnTo>
                  <a:lnTo>
                    <a:pt x="315" y="16776"/>
                  </a:lnTo>
                  <a:lnTo>
                    <a:pt x="233" y="17283"/>
                  </a:lnTo>
                  <a:lnTo>
                    <a:pt x="165" y="17790"/>
                  </a:lnTo>
                  <a:lnTo>
                    <a:pt x="96" y="18296"/>
                  </a:lnTo>
                  <a:lnTo>
                    <a:pt x="55" y="18817"/>
                  </a:lnTo>
                  <a:lnTo>
                    <a:pt x="28" y="19323"/>
                  </a:lnTo>
                  <a:lnTo>
                    <a:pt x="0" y="19857"/>
                  </a:lnTo>
                  <a:lnTo>
                    <a:pt x="0" y="20378"/>
                  </a:lnTo>
                  <a:lnTo>
                    <a:pt x="0" y="20898"/>
                  </a:lnTo>
                  <a:lnTo>
                    <a:pt x="28" y="21419"/>
                  </a:lnTo>
                  <a:lnTo>
                    <a:pt x="55" y="21939"/>
                  </a:lnTo>
                  <a:lnTo>
                    <a:pt x="96" y="22459"/>
                  </a:lnTo>
                  <a:lnTo>
                    <a:pt x="165" y="22966"/>
                  </a:lnTo>
                  <a:lnTo>
                    <a:pt x="233" y="23473"/>
                  </a:lnTo>
                  <a:lnTo>
                    <a:pt x="315" y="23979"/>
                  </a:lnTo>
                  <a:lnTo>
                    <a:pt x="411" y="24472"/>
                  </a:lnTo>
                  <a:lnTo>
                    <a:pt x="521" y="24965"/>
                  </a:lnTo>
                  <a:lnTo>
                    <a:pt x="630" y="25458"/>
                  </a:lnTo>
                  <a:lnTo>
                    <a:pt x="767" y="25938"/>
                  </a:lnTo>
                  <a:lnTo>
                    <a:pt x="918" y="26417"/>
                  </a:lnTo>
                  <a:lnTo>
                    <a:pt x="1068" y="26896"/>
                  </a:lnTo>
                  <a:lnTo>
                    <a:pt x="1233" y="27376"/>
                  </a:lnTo>
                  <a:lnTo>
                    <a:pt x="1411" y="27827"/>
                  </a:lnTo>
                  <a:lnTo>
                    <a:pt x="1603" y="28293"/>
                  </a:lnTo>
                  <a:lnTo>
                    <a:pt x="1794" y="28745"/>
                  </a:lnTo>
                  <a:lnTo>
                    <a:pt x="2000" y="29197"/>
                  </a:lnTo>
                  <a:lnTo>
                    <a:pt x="2232" y="29635"/>
                  </a:lnTo>
                  <a:lnTo>
                    <a:pt x="2452" y="30073"/>
                  </a:lnTo>
                  <a:lnTo>
                    <a:pt x="2698" y="30498"/>
                  </a:lnTo>
                  <a:lnTo>
                    <a:pt x="2945" y="30922"/>
                  </a:lnTo>
                  <a:lnTo>
                    <a:pt x="3205" y="31347"/>
                  </a:lnTo>
                  <a:lnTo>
                    <a:pt x="3479" y="31758"/>
                  </a:lnTo>
                  <a:lnTo>
                    <a:pt x="3753" y="32155"/>
                  </a:lnTo>
                  <a:lnTo>
                    <a:pt x="4040" y="32552"/>
                  </a:lnTo>
                  <a:lnTo>
                    <a:pt x="4341" y="32935"/>
                  </a:lnTo>
                  <a:lnTo>
                    <a:pt x="4656" y="33319"/>
                  </a:lnTo>
                  <a:lnTo>
                    <a:pt x="4971" y="33689"/>
                  </a:lnTo>
                  <a:lnTo>
                    <a:pt x="5286" y="34058"/>
                  </a:lnTo>
                  <a:lnTo>
                    <a:pt x="5629" y="34414"/>
                  </a:lnTo>
                  <a:lnTo>
                    <a:pt x="5971" y="34770"/>
                  </a:lnTo>
                  <a:lnTo>
                    <a:pt x="6313" y="35113"/>
                  </a:lnTo>
                  <a:lnTo>
                    <a:pt x="6669" y="35441"/>
                  </a:lnTo>
                  <a:lnTo>
                    <a:pt x="7039" y="35770"/>
                  </a:lnTo>
                  <a:lnTo>
                    <a:pt x="7409" y="36085"/>
                  </a:lnTo>
                  <a:lnTo>
                    <a:pt x="7792" y="36386"/>
                  </a:lnTo>
                  <a:lnTo>
                    <a:pt x="8189" y="36688"/>
                  </a:lnTo>
                  <a:lnTo>
                    <a:pt x="8573" y="36975"/>
                  </a:lnTo>
                  <a:lnTo>
                    <a:pt x="8984" y="37263"/>
                  </a:lnTo>
                  <a:lnTo>
                    <a:pt x="9395" y="37523"/>
                  </a:lnTo>
                  <a:lnTo>
                    <a:pt x="9805" y="37783"/>
                  </a:lnTo>
                  <a:lnTo>
                    <a:pt x="10230" y="38043"/>
                  </a:lnTo>
                  <a:lnTo>
                    <a:pt x="10654" y="38276"/>
                  </a:lnTo>
                  <a:lnTo>
                    <a:pt x="11093" y="38509"/>
                  </a:lnTo>
                  <a:lnTo>
                    <a:pt x="11545" y="38728"/>
                  </a:lnTo>
                  <a:lnTo>
                    <a:pt x="11983" y="38933"/>
                  </a:lnTo>
                  <a:lnTo>
                    <a:pt x="12435" y="39139"/>
                  </a:lnTo>
                  <a:lnTo>
                    <a:pt x="12900" y="39331"/>
                  </a:lnTo>
                  <a:lnTo>
                    <a:pt x="13366" y="39509"/>
                  </a:lnTo>
                  <a:lnTo>
                    <a:pt x="13831" y="39673"/>
                  </a:lnTo>
                  <a:lnTo>
                    <a:pt x="14311" y="39824"/>
                  </a:lnTo>
                  <a:lnTo>
                    <a:pt x="14790" y="39974"/>
                  </a:lnTo>
                  <a:lnTo>
                    <a:pt x="15283" y="40098"/>
                  </a:lnTo>
                  <a:lnTo>
                    <a:pt x="15762" y="40221"/>
                  </a:lnTo>
                  <a:lnTo>
                    <a:pt x="16255" y="40330"/>
                  </a:lnTo>
                  <a:lnTo>
                    <a:pt x="16762" y="40426"/>
                  </a:lnTo>
                  <a:lnTo>
                    <a:pt x="17269" y="40508"/>
                  </a:lnTo>
                  <a:lnTo>
                    <a:pt x="17775" y="40577"/>
                  </a:lnTo>
                  <a:lnTo>
                    <a:pt x="18282" y="40632"/>
                  </a:lnTo>
                  <a:lnTo>
                    <a:pt x="18802" y="40686"/>
                  </a:lnTo>
                  <a:lnTo>
                    <a:pt x="19309" y="40714"/>
                  </a:lnTo>
                  <a:lnTo>
                    <a:pt x="19830" y="40741"/>
                  </a:lnTo>
                  <a:lnTo>
                    <a:pt x="20884" y="40741"/>
                  </a:lnTo>
                  <a:lnTo>
                    <a:pt x="21404" y="40714"/>
                  </a:lnTo>
                  <a:lnTo>
                    <a:pt x="21925" y="40686"/>
                  </a:lnTo>
                  <a:lnTo>
                    <a:pt x="22445" y="40632"/>
                  </a:lnTo>
                  <a:lnTo>
                    <a:pt x="22952" y="40577"/>
                  </a:lnTo>
                  <a:lnTo>
                    <a:pt x="23459" y="40508"/>
                  </a:lnTo>
                  <a:lnTo>
                    <a:pt x="23965" y="40426"/>
                  </a:lnTo>
                  <a:lnTo>
                    <a:pt x="24458" y="40330"/>
                  </a:lnTo>
                  <a:lnTo>
                    <a:pt x="24951" y="40221"/>
                  </a:lnTo>
                  <a:lnTo>
                    <a:pt x="25444" y="40098"/>
                  </a:lnTo>
                  <a:lnTo>
                    <a:pt x="25923" y="39974"/>
                  </a:lnTo>
                  <a:lnTo>
                    <a:pt x="26416" y="39824"/>
                  </a:lnTo>
                  <a:lnTo>
                    <a:pt x="26882" y="39673"/>
                  </a:lnTo>
                  <a:lnTo>
                    <a:pt x="27361" y="39509"/>
                  </a:lnTo>
                  <a:lnTo>
                    <a:pt x="27827" y="39331"/>
                  </a:lnTo>
                  <a:lnTo>
                    <a:pt x="28279" y="39139"/>
                  </a:lnTo>
                  <a:lnTo>
                    <a:pt x="28731" y="38933"/>
                  </a:lnTo>
                  <a:lnTo>
                    <a:pt x="29183" y="38728"/>
                  </a:lnTo>
                  <a:lnTo>
                    <a:pt x="29621" y="38509"/>
                  </a:lnTo>
                  <a:lnTo>
                    <a:pt x="30059" y="38276"/>
                  </a:lnTo>
                  <a:lnTo>
                    <a:pt x="30497" y="38043"/>
                  </a:lnTo>
                  <a:lnTo>
                    <a:pt x="30908" y="37783"/>
                  </a:lnTo>
                  <a:lnTo>
                    <a:pt x="31333" y="37523"/>
                  </a:lnTo>
                  <a:lnTo>
                    <a:pt x="31744" y="37263"/>
                  </a:lnTo>
                  <a:lnTo>
                    <a:pt x="32141" y="36975"/>
                  </a:lnTo>
                  <a:lnTo>
                    <a:pt x="32538" y="36688"/>
                  </a:lnTo>
                  <a:lnTo>
                    <a:pt x="32935" y="36386"/>
                  </a:lnTo>
                  <a:lnTo>
                    <a:pt x="33305" y="36085"/>
                  </a:lnTo>
                  <a:lnTo>
                    <a:pt x="33688" y="35770"/>
                  </a:lnTo>
                  <a:lnTo>
                    <a:pt x="34044" y="35441"/>
                  </a:lnTo>
                  <a:lnTo>
                    <a:pt x="34414" y="35113"/>
                  </a:lnTo>
                  <a:lnTo>
                    <a:pt x="34756" y="34770"/>
                  </a:lnTo>
                  <a:lnTo>
                    <a:pt x="35099" y="34414"/>
                  </a:lnTo>
                  <a:lnTo>
                    <a:pt x="35427" y="34058"/>
                  </a:lnTo>
                  <a:lnTo>
                    <a:pt x="35756" y="33689"/>
                  </a:lnTo>
                  <a:lnTo>
                    <a:pt x="36071" y="33319"/>
                  </a:lnTo>
                  <a:lnTo>
                    <a:pt x="36386" y="32935"/>
                  </a:lnTo>
                  <a:lnTo>
                    <a:pt x="36673" y="32552"/>
                  </a:lnTo>
                  <a:lnTo>
                    <a:pt x="36961" y="32155"/>
                  </a:lnTo>
                  <a:lnTo>
                    <a:pt x="37249" y="31758"/>
                  </a:lnTo>
                  <a:lnTo>
                    <a:pt x="37522" y="31347"/>
                  </a:lnTo>
                  <a:lnTo>
                    <a:pt x="37783" y="30922"/>
                  </a:lnTo>
                  <a:lnTo>
                    <a:pt x="38029" y="30498"/>
                  </a:lnTo>
                  <a:lnTo>
                    <a:pt x="38276" y="30073"/>
                  </a:lnTo>
                  <a:lnTo>
                    <a:pt x="38495" y="29635"/>
                  </a:lnTo>
                  <a:lnTo>
                    <a:pt x="38714" y="29197"/>
                  </a:lnTo>
                  <a:lnTo>
                    <a:pt x="38933" y="28745"/>
                  </a:lnTo>
                  <a:lnTo>
                    <a:pt x="39125" y="28293"/>
                  </a:lnTo>
                  <a:lnTo>
                    <a:pt x="39316" y="27827"/>
                  </a:lnTo>
                  <a:lnTo>
                    <a:pt x="39494" y="27376"/>
                  </a:lnTo>
                  <a:lnTo>
                    <a:pt x="39659" y="26896"/>
                  </a:lnTo>
                  <a:lnTo>
                    <a:pt x="39809" y="26417"/>
                  </a:lnTo>
                  <a:lnTo>
                    <a:pt x="39960" y="25938"/>
                  </a:lnTo>
                  <a:lnTo>
                    <a:pt x="40083" y="25458"/>
                  </a:lnTo>
                  <a:lnTo>
                    <a:pt x="40207" y="24965"/>
                  </a:lnTo>
                  <a:lnTo>
                    <a:pt x="40316" y="24472"/>
                  </a:lnTo>
                  <a:lnTo>
                    <a:pt x="40412" y="23979"/>
                  </a:lnTo>
                  <a:lnTo>
                    <a:pt x="40494" y="23473"/>
                  </a:lnTo>
                  <a:lnTo>
                    <a:pt x="40563" y="22966"/>
                  </a:lnTo>
                  <a:lnTo>
                    <a:pt x="40631" y="22459"/>
                  </a:lnTo>
                  <a:lnTo>
                    <a:pt x="40672" y="21939"/>
                  </a:lnTo>
                  <a:lnTo>
                    <a:pt x="40700" y="21419"/>
                  </a:lnTo>
                  <a:lnTo>
                    <a:pt x="40727" y="20898"/>
                  </a:lnTo>
                  <a:lnTo>
                    <a:pt x="40727" y="20378"/>
                  </a:lnTo>
                  <a:lnTo>
                    <a:pt x="40727" y="19857"/>
                  </a:lnTo>
                  <a:lnTo>
                    <a:pt x="40700" y="19323"/>
                  </a:lnTo>
                  <a:lnTo>
                    <a:pt x="40672" y="18817"/>
                  </a:lnTo>
                  <a:lnTo>
                    <a:pt x="40631" y="18296"/>
                  </a:lnTo>
                  <a:lnTo>
                    <a:pt x="40563" y="17790"/>
                  </a:lnTo>
                  <a:lnTo>
                    <a:pt x="40494" y="17283"/>
                  </a:lnTo>
                  <a:lnTo>
                    <a:pt x="40412" y="16776"/>
                  </a:lnTo>
                  <a:lnTo>
                    <a:pt x="40316" y="16269"/>
                  </a:lnTo>
                  <a:lnTo>
                    <a:pt x="40207" y="15776"/>
                  </a:lnTo>
                  <a:lnTo>
                    <a:pt x="40083" y="15297"/>
                  </a:lnTo>
                  <a:lnTo>
                    <a:pt x="39960" y="14804"/>
                  </a:lnTo>
                  <a:lnTo>
                    <a:pt x="39809" y="14325"/>
                  </a:lnTo>
                  <a:lnTo>
                    <a:pt x="39659" y="13846"/>
                  </a:lnTo>
                  <a:lnTo>
                    <a:pt x="39494" y="13380"/>
                  </a:lnTo>
                  <a:lnTo>
                    <a:pt x="39316" y="12914"/>
                  </a:lnTo>
                  <a:lnTo>
                    <a:pt x="39125" y="12449"/>
                  </a:lnTo>
                  <a:lnTo>
                    <a:pt x="38933" y="11997"/>
                  </a:lnTo>
                  <a:lnTo>
                    <a:pt x="38714" y="11559"/>
                  </a:lnTo>
                  <a:lnTo>
                    <a:pt x="38495" y="11107"/>
                  </a:lnTo>
                  <a:lnTo>
                    <a:pt x="38276" y="10668"/>
                  </a:lnTo>
                  <a:lnTo>
                    <a:pt x="38029" y="10244"/>
                  </a:lnTo>
                  <a:lnTo>
                    <a:pt x="37783" y="9819"/>
                  </a:lnTo>
                  <a:lnTo>
                    <a:pt x="37522" y="9409"/>
                  </a:lnTo>
                  <a:lnTo>
                    <a:pt x="37249" y="8998"/>
                  </a:lnTo>
                  <a:lnTo>
                    <a:pt x="36961" y="8587"/>
                  </a:lnTo>
                  <a:lnTo>
                    <a:pt x="36673" y="8190"/>
                  </a:lnTo>
                  <a:lnTo>
                    <a:pt x="36386" y="7806"/>
                  </a:lnTo>
                  <a:lnTo>
                    <a:pt x="36071" y="7423"/>
                  </a:lnTo>
                  <a:lnTo>
                    <a:pt x="35756" y="7053"/>
                  </a:lnTo>
                  <a:lnTo>
                    <a:pt x="35427" y="6683"/>
                  </a:lnTo>
                  <a:lnTo>
                    <a:pt x="35099" y="6327"/>
                  </a:lnTo>
                  <a:lnTo>
                    <a:pt x="34756" y="5985"/>
                  </a:lnTo>
                  <a:lnTo>
                    <a:pt x="34414" y="5643"/>
                  </a:lnTo>
                  <a:lnTo>
                    <a:pt x="34044" y="5300"/>
                  </a:lnTo>
                  <a:lnTo>
                    <a:pt x="33688" y="4985"/>
                  </a:lnTo>
                  <a:lnTo>
                    <a:pt x="33305" y="4657"/>
                  </a:lnTo>
                  <a:lnTo>
                    <a:pt x="32935" y="4355"/>
                  </a:lnTo>
                  <a:lnTo>
                    <a:pt x="32538" y="4054"/>
                  </a:lnTo>
                  <a:lnTo>
                    <a:pt x="32141" y="3767"/>
                  </a:lnTo>
                  <a:lnTo>
                    <a:pt x="31744" y="3493"/>
                  </a:lnTo>
                  <a:lnTo>
                    <a:pt x="31333" y="3219"/>
                  </a:lnTo>
                  <a:lnTo>
                    <a:pt x="30908" y="2959"/>
                  </a:lnTo>
                  <a:lnTo>
                    <a:pt x="30497" y="2712"/>
                  </a:lnTo>
                  <a:lnTo>
                    <a:pt x="30059" y="2466"/>
                  </a:lnTo>
                  <a:lnTo>
                    <a:pt x="29621" y="2233"/>
                  </a:lnTo>
                  <a:lnTo>
                    <a:pt x="29183" y="2014"/>
                  </a:lnTo>
                  <a:lnTo>
                    <a:pt x="28731" y="1808"/>
                  </a:lnTo>
                  <a:lnTo>
                    <a:pt x="28279" y="1603"/>
                  </a:lnTo>
                  <a:lnTo>
                    <a:pt x="27827" y="1425"/>
                  </a:lnTo>
                  <a:lnTo>
                    <a:pt x="27361" y="1247"/>
                  </a:lnTo>
                  <a:lnTo>
                    <a:pt x="26882" y="1082"/>
                  </a:lnTo>
                  <a:lnTo>
                    <a:pt x="26416" y="918"/>
                  </a:lnTo>
                  <a:lnTo>
                    <a:pt x="25923" y="781"/>
                  </a:lnTo>
                  <a:lnTo>
                    <a:pt x="25444" y="644"/>
                  </a:lnTo>
                  <a:lnTo>
                    <a:pt x="24951" y="521"/>
                  </a:lnTo>
                  <a:lnTo>
                    <a:pt x="24458" y="425"/>
                  </a:lnTo>
                  <a:lnTo>
                    <a:pt x="23965" y="329"/>
                  </a:lnTo>
                  <a:lnTo>
                    <a:pt x="23459" y="233"/>
                  </a:lnTo>
                  <a:lnTo>
                    <a:pt x="22952" y="165"/>
                  </a:lnTo>
                  <a:lnTo>
                    <a:pt x="22445" y="110"/>
                  </a:lnTo>
                  <a:lnTo>
                    <a:pt x="21925" y="69"/>
                  </a:lnTo>
                  <a:lnTo>
                    <a:pt x="21404" y="28"/>
                  </a:lnTo>
                  <a:lnTo>
                    <a:pt x="20884" y="14"/>
                  </a:lnTo>
                  <a:lnTo>
                    <a:pt x="2036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12;p15">
              <a:extLst>
                <a:ext uri="{FF2B5EF4-FFF2-40B4-BE49-F238E27FC236}">
                  <a16:creationId xmlns:a16="http://schemas.microsoft.com/office/drawing/2014/main" id="{33B92BD8-15B2-874A-8EF6-3172E9CC2123}"/>
                </a:ext>
              </a:extLst>
            </p:cNvPr>
            <p:cNvSpPr/>
            <p:nvPr/>
          </p:nvSpPr>
          <p:spPr>
            <a:xfrm>
              <a:off x="5359325" y="3484675"/>
              <a:ext cx="265000" cy="172925"/>
            </a:xfrm>
            <a:custGeom>
              <a:avLst/>
              <a:gdLst/>
              <a:ahLst/>
              <a:cxnLst/>
              <a:rect l="l" t="t" r="r" b="b"/>
              <a:pathLst>
                <a:path w="10600" h="6917" extrusionOk="0">
                  <a:moveTo>
                    <a:pt x="2123" y="1"/>
                  </a:moveTo>
                  <a:lnTo>
                    <a:pt x="2027" y="15"/>
                  </a:lnTo>
                  <a:lnTo>
                    <a:pt x="1931" y="42"/>
                  </a:lnTo>
                  <a:lnTo>
                    <a:pt x="1849" y="69"/>
                  </a:lnTo>
                  <a:lnTo>
                    <a:pt x="1685" y="152"/>
                  </a:lnTo>
                  <a:lnTo>
                    <a:pt x="1534" y="247"/>
                  </a:lnTo>
                  <a:lnTo>
                    <a:pt x="1397" y="384"/>
                  </a:lnTo>
                  <a:lnTo>
                    <a:pt x="1288" y="521"/>
                  </a:lnTo>
                  <a:lnTo>
                    <a:pt x="1205" y="699"/>
                  </a:lnTo>
                  <a:lnTo>
                    <a:pt x="1178" y="782"/>
                  </a:lnTo>
                  <a:lnTo>
                    <a:pt x="1151" y="877"/>
                  </a:lnTo>
                  <a:lnTo>
                    <a:pt x="0" y="6917"/>
                  </a:lnTo>
                  <a:lnTo>
                    <a:pt x="10600" y="6917"/>
                  </a:lnTo>
                  <a:lnTo>
                    <a:pt x="9449" y="877"/>
                  </a:lnTo>
                  <a:lnTo>
                    <a:pt x="9436" y="782"/>
                  </a:lnTo>
                  <a:lnTo>
                    <a:pt x="9394" y="699"/>
                  </a:lnTo>
                  <a:lnTo>
                    <a:pt x="9312" y="521"/>
                  </a:lnTo>
                  <a:lnTo>
                    <a:pt x="9203" y="384"/>
                  </a:lnTo>
                  <a:lnTo>
                    <a:pt x="9080" y="247"/>
                  </a:lnTo>
                  <a:lnTo>
                    <a:pt x="8929" y="152"/>
                  </a:lnTo>
                  <a:lnTo>
                    <a:pt x="8765" y="69"/>
                  </a:lnTo>
                  <a:lnTo>
                    <a:pt x="8669" y="42"/>
                  </a:lnTo>
                  <a:lnTo>
                    <a:pt x="8573" y="15"/>
                  </a:lnTo>
                  <a:lnTo>
                    <a:pt x="84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13;p15">
              <a:extLst>
                <a:ext uri="{FF2B5EF4-FFF2-40B4-BE49-F238E27FC236}">
                  <a16:creationId xmlns:a16="http://schemas.microsoft.com/office/drawing/2014/main" id="{568B895E-36E5-D742-890C-C4C8C89E3320}"/>
                </a:ext>
              </a:extLst>
            </p:cNvPr>
            <p:cNvSpPr/>
            <p:nvPr/>
          </p:nvSpPr>
          <p:spPr>
            <a:xfrm>
              <a:off x="4935150" y="3627100"/>
              <a:ext cx="278350" cy="278375"/>
            </a:xfrm>
            <a:custGeom>
              <a:avLst/>
              <a:gdLst/>
              <a:ahLst/>
              <a:cxnLst/>
              <a:rect l="l" t="t" r="r" b="b"/>
              <a:pathLst>
                <a:path w="11134" h="11135" extrusionOk="0">
                  <a:moveTo>
                    <a:pt x="5341" y="1"/>
                  </a:moveTo>
                  <a:lnTo>
                    <a:pt x="5163" y="28"/>
                  </a:lnTo>
                  <a:lnTo>
                    <a:pt x="4985" y="97"/>
                  </a:lnTo>
                  <a:lnTo>
                    <a:pt x="4820" y="192"/>
                  </a:lnTo>
                  <a:lnTo>
                    <a:pt x="4752" y="247"/>
                  </a:lnTo>
                  <a:lnTo>
                    <a:pt x="4684" y="316"/>
                  </a:lnTo>
                  <a:lnTo>
                    <a:pt x="2629" y="2356"/>
                  </a:lnTo>
                  <a:lnTo>
                    <a:pt x="2356" y="2630"/>
                  </a:lnTo>
                  <a:lnTo>
                    <a:pt x="315" y="4684"/>
                  </a:lnTo>
                  <a:lnTo>
                    <a:pt x="247" y="4753"/>
                  </a:lnTo>
                  <a:lnTo>
                    <a:pt x="192" y="4821"/>
                  </a:lnTo>
                  <a:lnTo>
                    <a:pt x="96" y="4985"/>
                  </a:lnTo>
                  <a:lnTo>
                    <a:pt x="27" y="5164"/>
                  </a:lnTo>
                  <a:lnTo>
                    <a:pt x="0" y="5342"/>
                  </a:lnTo>
                  <a:lnTo>
                    <a:pt x="0" y="5520"/>
                  </a:lnTo>
                  <a:lnTo>
                    <a:pt x="27" y="5711"/>
                  </a:lnTo>
                  <a:lnTo>
                    <a:pt x="96" y="5889"/>
                  </a:lnTo>
                  <a:lnTo>
                    <a:pt x="137" y="5971"/>
                  </a:lnTo>
                  <a:lnTo>
                    <a:pt x="178" y="6054"/>
                  </a:lnTo>
                  <a:lnTo>
                    <a:pt x="3629" y="11134"/>
                  </a:lnTo>
                  <a:lnTo>
                    <a:pt x="7244" y="7519"/>
                  </a:lnTo>
                  <a:lnTo>
                    <a:pt x="7518" y="7245"/>
                  </a:lnTo>
                  <a:lnTo>
                    <a:pt x="11134" y="3630"/>
                  </a:lnTo>
                  <a:lnTo>
                    <a:pt x="6053" y="179"/>
                  </a:lnTo>
                  <a:lnTo>
                    <a:pt x="5971" y="138"/>
                  </a:lnTo>
                  <a:lnTo>
                    <a:pt x="5889" y="97"/>
                  </a:lnTo>
                  <a:lnTo>
                    <a:pt x="5711" y="28"/>
                  </a:lnTo>
                  <a:lnTo>
                    <a:pt x="55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14;p15">
              <a:extLst>
                <a:ext uri="{FF2B5EF4-FFF2-40B4-BE49-F238E27FC236}">
                  <a16:creationId xmlns:a16="http://schemas.microsoft.com/office/drawing/2014/main" id="{54705768-7D4F-9A4F-ABB3-36AE8EB4569D}"/>
                </a:ext>
              </a:extLst>
            </p:cNvPr>
            <p:cNvSpPr/>
            <p:nvPr/>
          </p:nvSpPr>
          <p:spPr>
            <a:xfrm>
              <a:off x="4792725" y="4051275"/>
              <a:ext cx="172900" cy="265025"/>
            </a:xfrm>
            <a:custGeom>
              <a:avLst/>
              <a:gdLst/>
              <a:ahLst/>
              <a:cxnLst/>
              <a:rect l="l" t="t" r="r" b="b"/>
              <a:pathLst>
                <a:path w="6916" h="10601" extrusionOk="0">
                  <a:moveTo>
                    <a:pt x="6916" y="1"/>
                  </a:moveTo>
                  <a:lnTo>
                    <a:pt x="877" y="1151"/>
                  </a:lnTo>
                  <a:lnTo>
                    <a:pt x="781" y="1179"/>
                  </a:lnTo>
                  <a:lnTo>
                    <a:pt x="699" y="1206"/>
                  </a:lnTo>
                  <a:lnTo>
                    <a:pt x="534" y="1288"/>
                  </a:lnTo>
                  <a:lnTo>
                    <a:pt x="384" y="1398"/>
                  </a:lnTo>
                  <a:lnTo>
                    <a:pt x="247" y="1521"/>
                  </a:lnTo>
                  <a:lnTo>
                    <a:pt x="151" y="1672"/>
                  </a:lnTo>
                  <a:lnTo>
                    <a:pt x="69" y="1850"/>
                  </a:lnTo>
                  <a:lnTo>
                    <a:pt x="14" y="2028"/>
                  </a:lnTo>
                  <a:lnTo>
                    <a:pt x="0" y="2124"/>
                  </a:lnTo>
                  <a:lnTo>
                    <a:pt x="0" y="2219"/>
                  </a:lnTo>
                  <a:lnTo>
                    <a:pt x="0" y="5109"/>
                  </a:lnTo>
                  <a:lnTo>
                    <a:pt x="0" y="5492"/>
                  </a:lnTo>
                  <a:lnTo>
                    <a:pt x="0" y="8396"/>
                  </a:lnTo>
                  <a:lnTo>
                    <a:pt x="0" y="8491"/>
                  </a:lnTo>
                  <a:lnTo>
                    <a:pt x="14" y="8574"/>
                  </a:lnTo>
                  <a:lnTo>
                    <a:pt x="69" y="8765"/>
                  </a:lnTo>
                  <a:lnTo>
                    <a:pt x="151" y="8930"/>
                  </a:lnTo>
                  <a:lnTo>
                    <a:pt x="247" y="9080"/>
                  </a:lnTo>
                  <a:lnTo>
                    <a:pt x="384" y="9204"/>
                  </a:lnTo>
                  <a:lnTo>
                    <a:pt x="534" y="9313"/>
                  </a:lnTo>
                  <a:lnTo>
                    <a:pt x="699" y="9395"/>
                  </a:lnTo>
                  <a:lnTo>
                    <a:pt x="781" y="9423"/>
                  </a:lnTo>
                  <a:lnTo>
                    <a:pt x="877" y="9450"/>
                  </a:lnTo>
                  <a:lnTo>
                    <a:pt x="6916" y="10600"/>
                  </a:lnTo>
                  <a:lnTo>
                    <a:pt x="6916" y="5492"/>
                  </a:lnTo>
                  <a:lnTo>
                    <a:pt x="6916" y="5109"/>
                  </a:lnTo>
                  <a:lnTo>
                    <a:pt x="691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15;p15">
              <a:extLst>
                <a:ext uri="{FF2B5EF4-FFF2-40B4-BE49-F238E27FC236}">
                  <a16:creationId xmlns:a16="http://schemas.microsoft.com/office/drawing/2014/main" id="{92DE3FF5-0B4B-6A4F-903E-23E1EB968CB9}"/>
                </a:ext>
              </a:extLst>
            </p:cNvPr>
            <p:cNvSpPr/>
            <p:nvPr/>
          </p:nvSpPr>
          <p:spPr>
            <a:xfrm>
              <a:off x="4935150" y="4462450"/>
              <a:ext cx="278350" cy="278025"/>
            </a:xfrm>
            <a:custGeom>
              <a:avLst/>
              <a:gdLst/>
              <a:ahLst/>
              <a:cxnLst/>
              <a:rect l="l" t="t" r="r" b="b"/>
              <a:pathLst>
                <a:path w="11134" h="11121" extrusionOk="0">
                  <a:moveTo>
                    <a:pt x="3629" y="1"/>
                  </a:moveTo>
                  <a:lnTo>
                    <a:pt x="178" y="5081"/>
                  </a:lnTo>
                  <a:lnTo>
                    <a:pt x="137" y="5164"/>
                  </a:lnTo>
                  <a:lnTo>
                    <a:pt x="96" y="5246"/>
                  </a:lnTo>
                  <a:lnTo>
                    <a:pt x="27" y="5424"/>
                  </a:lnTo>
                  <a:lnTo>
                    <a:pt x="0" y="5602"/>
                  </a:lnTo>
                  <a:lnTo>
                    <a:pt x="0" y="5780"/>
                  </a:lnTo>
                  <a:lnTo>
                    <a:pt x="27" y="5972"/>
                  </a:lnTo>
                  <a:lnTo>
                    <a:pt x="96" y="6136"/>
                  </a:lnTo>
                  <a:lnTo>
                    <a:pt x="192" y="6300"/>
                  </a:lnTo>
                  <a:lnTo>
                    <a:pt x="247" y="6382"/>
                  </a:lnTo>
                  <a:lnTo>
                    <a:pt x="315" y="6451"/>
                  </a:lnTo>
                  <a:lnTo>
                    <a:pt x="2356" y="8491"/>
                  </a:lnTo>
                  <a:lnTo>
                    <a:pt x="2629" y="8765"/>
                  </a:lnTo>
                  <a:lnTo>
                    <a:pt x="4684" y="10819"/>
                  </a:lnTo>
                  <a:lnTo>
                    <a:pt x="4752" y="10874"/>
                  </a:lnTo>
                  <a:lnTo>
                    <a:pt x="4820" y="10929"/>
                  </a:lnTo>
                  <a:lnTo>
                    <a:pt x="4985" y="11025"/>
                  </a:lnTo>
                  <a:lnTo>
                    <a:pt x="5163" y="11093"/>
                  </a:lnTo>
                  <a:lnTo>
                    <a:pt x="5341" y="11121"/>
                  </a:lnTo>
                  <a:lnTo>
                    <a:pt x="5519" y="11121"/>
                  </a:lnTo>
                  <a:lnTo>
                    <a:pt x="5711" y="11093"/>
                  </a:lnTo>
                  <a:lnTo>
                    <a:pt x="5889" y="11038"/>
                  </a:lnTo>
                  <a:lnTo>
                    <a:pt x="5971" y="10997"/>
                  </a:lnTo>
                  <a:lnTo>
                    <a:pt x="6053" y="10943"/>
                  </a:lnTo>
                  <a:lnTo>
                    <a:pt x="11134" y="7492"/>
                  </a:lnTo>
                  <a:lnTo>
                    <a:pt x="7518" y="3876"/>
                  </a:lnTo>
                  <a:lnTo>
                    <a:pt x="7244" y="3602"/>
                  </a:lnTo>
                  <a:lnTo>
                    <a:pt x="36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16;p15">
              <a:extLst>
                <a:ext uri="{FF2B5EF4-FFF2-40B4-BE49-F238E27FC236}">
                  <a16:creationId xmlns:a16="http://schemas.microsoft.com/office/drawing/2014/main" id="{E76D06B8-A223-FB4E-905B-DD023D914718}"/>
                </a:ext>
              </a:extLst>
            </p:cNvPr>
            <p:cNvSpPr/>
            <p:nvPr/>
          </p:nvSpPr>
          <p:spPr>
            <a:xfrm>
              <a:off x="5359325" y="4710325"/>
              <a:ext cx="265000" cy="172575"/>
            </a:xfrm>
            <a:custGeom>
              <a:avLst/>
              <a:gdLst/>
              <a:ahLst/>
              <a:cxnLst/>
              <a:rect l="l" t="t" r="r" b="b"/>
              <a:pathLst>
                <a:path w="10600" h="6903" extrusionOk="0">
                  <a:moveTo>
                    <a:pt x="0" y="0"/>
                  </a:moveTo>
                  <a:lnTo>
                    <a:pt x="1151" y="6026"/>
                  </a:lnTo>
                  <a:lnTo>
                    <a:pt x="1178" y="6122"/>
                  </a:lnTo>
                  <a:lnTo>
                    <a:pt x="1205" y="6218"/>
                  </a:lnTo>
                  <a:lnTo>
                    <a:pt x="1288" y="6382"/>
                  </a:lnTo>
                  <a:lnTo>
                    <a:pt x="1397" y="6533"/>
                  </a:lnTo>
                  <a:lnTo>
                    <a:pt x="1534" y="6656"/>
                  </a:lnTo>
                  <a:lnTo>
                    <a:pt x="1685" y="6765"/>
                  </a:lnTo>
                  <a:lnTo>
                    <a:pt x="1849" y="6834"/>
                  </a:lnTo>
                  <a:lnTo>
                    <a:pt x="2027" y="6889"/>
                  </a:lnTo>
                  <a:lnTo>
                    <a:pt x="2123" y="6902"/>
                  </a:lnTo>
                  <a:lnTo>
                    <a:pt x="8491" y="6902"/>
                  </a:lnTo>
                  <a:lnTo>
                    <a:pt x="8573" y="6889"/>
                  </a:lnTo>
                  <a:lnTo>
                    <a:pt x="8765" y="6834"/>
                  </a:lnTo>
                  <a:lnTo>
                    <a:pt x="8929" y="6765"/>
                  </a:lnTo>
                  <a:lnTo>
                    <a:pt x="9080" y="6656"/>
                  </a:lnTo>
                  <a:lnTo>
                    <a:pt x="9203" y="6533"/>
                  </a:lnTo>
                  <a:lnTo>
                    <a:pt x="9312" y="6382"/>
                  </a:lnTo>
                  <a:lnTo>
                    <a:pt x="9394" y="6218"/>
                  </a:lnTo>
                  <a:lnTo>
                    <a:pt x="9436" y="6122"/>
                  </a:lnTo>
                  <a:lnTo>
                    <a:pt x="9449" y="6026"/>
                  </a:lnTo>
                  <a:lnTo>
                    <a:pt x="106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17;p15">
              <a:extLst>
                <a:ext uri="{FF2B5EF4-FFF2-40B4-BE49-F238E27FC236}">
                  <a16:creationId xmlns:a16="http://schemas.microsoft.com/office/drawing/2014/main" id="{86B621DC-EBC8-9846-A6B1-38EAF94422D9}"/>
                </a:ext>
              </a:extLst>
            </p:cNvPr>
            <p:cNvSpPr/>
            <p:nvPr/>
          </p:nvSpPr>
          <p:spPr>
            <a:xfrm>
              <a:off x="5770500" y="4462450"/>
              <a:ext cx="278000" cy="278025"/>
            </a:xfrm>
            <a:custGeom>
              <a:avLst/>
              <a:gdLst/>
              <a:ahLst/>
              <a:cxnLst/>
              <a:rect l="l" t="t" r="r" b="b"/>
              <a:pathLst>
                <a:path w="11120" h="11121" extrusionOk="0">
                  <a:moveTo>
                    <a:pt x="7491" y="1"/>
                  </a:moveTo>
                  <a:lnTo>
                    <a:pt x="3889" y="3602"/>
                  </a:lnTo>
                  <a:lnTo>
                    <a:pt x="3602" y="3876"/>
                  </a:lnTo>
                  <a:lnTo>
                    <a:pt x="0" y="7492"/>
                  </a:lnTo>
                  <a:lnTo>
                    <a:pt x="5081" y="10943"/>
                  </a:lnTo>
                  <a:lnTo>
                    <a:pt x="5163" y="10997"/>
                  </a:lnTo>
                  <a:lnTo>
                    <a:pt x="5245" y="11038"/>
                  </a:lnTo>
                  <a:lnTo>
                    <a:pt x="5423" y="11093"/>
                  </a:lnTo>
                  <a:lnTo>
                    <a:pt x="5601" y="11121"/>
                  </a:lnTo>
                  <a:lnTo>
                    <a:pt x="5779" y="11121"/>
                  </a:lnTo>
                  <a:lnTo>
                    <a:pt x="5971" y="11093"/>
                  </a:lnTo>
                  <a:lnTo>
                    <a:pt x="6135" y="11025"/>
                  </a:lnTo>
                  <a:lnTo>
                    <a:pt x="6299" y="10929"/>
                  </a:lnTo>
                  <a:lnTo>
                    <a:pt x="6382" y="10874"/>
                  </a:lnTo>
                  <a:lnTo>
                    <a:pt x="6450" y="10819"/>
                  </a:lnTo>
                  <a:lnTo>
                    <a:pt x="8490" y="8765"/>
                  </a:lnTo>
                  <a:lnTo>
                    <a:pt x="8764" y="8491"/>
                  </a:lnTo>
                  <a:lnTo>
                    <a:pt x="10818" y="6451"/>
                  </a:lnTo>
                  <a:lnTo>
                    <a:pt x="10873" y="6382"/>
                  </a:lnTo>
                  <a:lnTo>
                    <a:pt x="10942" y="6300"/>
                  </a:lnTo>
                  <a:lnTo>
                    <a:pt x="11024" y="6136"/>
                  </a:lnTo>
                  <a:lnTo>
                    <a:pt x="11092" y="5972"/>
                  </a:lnTo>
                  <a:lnTo>
                    <a:pt x="11120" y="5780"/>
                  </a:lnTo>
                  <a:lnTo>
                    <a:pt x="11120" y="5602"/>
                  </a:lnTo>
                  <a:lnTo>
                    <a:pt x="11092" y="5424"/>
                  </a:lnTo>
                  <a:lnTo>
                    <a:pt x="11038" y="5246"/>
                  </a:lnTo>
                  <a:lnTo>
                    <a:pt x="10996" y="5164"/>
                  </a:lnTo>
                  <a:lnTo>
                    <a:pt x="10942" y="5081"/>
                  </a:lnTo>
                  <a:lnTo>
                    <a:pt x="74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8;p15">
              <a:extLst>
                <a:ext uri="{FF2B5EF4-FFF2-40B4-BE49-F238E27FC236}">
                  <a16:creationId xmlns:a16="http://schemas.microsoft.com/office/drawing/2014/main" id="{D504F146-3A39-DB49-8080-1EF1E39294CC}"/>
                </a:ext>
              </a:extLst>
            </p:cNvPr>
            <p:cNvSpPr/>
            <p:nvPr/>
          </p:nvSpPr>
          <p:spPr>
            <a:xfrm>
              <a:off x="6018350" y="4051275"/>
              <a:ext cx="172575" cy="265025"/>
            </a:xfrm>
            <a:custGeom>
              <a:avLst/>
              <a:gdLst/>
              <a:ahLst/>
              <a:cxnLst/>
              <a:rect l="l" t="t" r="r" b="b"/>
              <a:pathLst>
                <a:path w="6903" h="10601" extrusionOk="0">
                  <a:moveTo>
                    <a:pt x="1" y="1"/>
                  </a:moveTo>
                  <a:lnTo>
                    <a:pt x="1" y="5109"/>
                  </a:lnTo>
                  <a:lnTo>
                    <a:pt x="1" y="5492"/>
                  </a:lnTo>
                  <a:lnTo>
                    <a:pt x="1" y="10600"/>
                  </a:lnTo>
                  <a:lnTo>
                    <a:pt x="6026" y="9450"/>
                  </a:lnTo>
                  <a:lnTo>
                    <a:pt x="6122" y="9423"/>
                  </a:lnTo>
                  <a:lnTo>
                    <a:pt x="6218" y="9395"/>
                  </a:lnTo>
                  <a:lnTo>
                    <a:pt x="6382" y="9313"/>
                  </a:lnTo>
                  <a:lnTo>
                    <a:pt x="6533" y="9204"/>
                  </a:lnTo>
                  <a:lnTo>
                    <a:pt x="6656" y="9080"/>
                  </a:lnTo>
                  <a:lnTo>
                    <a:pt x="6766" y="8930"/>
                  </a:lnTo>
                  <a:lnTo>
                    <a:pt x="6848" y="8765"/>
                  </a:lnTo>
                  <a:lnTo>
                    <a:pt x="6889" y="8574"/>
                  </a:lnTo>
                  <a:lnTo>
                    <a:pt x="6903" y="8491"/>
                  </a:lnTo>
                  <a:lnTo>
                    <a:pt x="6903" y="8396"/>
                  </a:lnTo>
                  <a:lnTo>
                    <a:pt x="6903" y="5492"/>
                  </a:lnTo>
                  <a:lnTo>
                    <a:pt x="6903" y="5109"/>
                  </a:lnTo>
                  <a:lnTo>
                    <a:pt x="6903" y="2219"/>
                  </a:lnTo>
                  <a:lnTo>
                    <a:pt x="6903" y="2124"/>
                  </a:lnTo>
                  <a:lnTo>
                    <a:pt x="6889" y="2028"/>
                  </a:lnTo>
                  <a:lnTo>
                    <a:pt x="6848" y="1850"/>
                  </a:lnTo>
                  <a:lnTo>
                    <a:pt x="6766" y="1672"/>
                  </a:lnTo>
                  <a:lnTo>
                    <a:pt x="6656" y="1521"/>
                  </a:lnTo>
                  <a:lnTo>
                    <a:pt x="6533" y="1398"/>
                  </a:lnTo>
                  <a:lnTo>
                    <a:pt x="6382" y="1288"/>
                  </a:lnTo>
                  <a:lnTo>
                    <a:pt x="6218" y="1206"/>
                  </a:lnTo>
                  <a:lnTo>
                    <a:pt x="6122" y="1179"/>
                  </a:lnTo>
                  <a:lnTo>
                    <a:pt x="6026" y="115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9;p15">
              <a:extLst>
                <a:ext uri="{FF2B5EF4-FFF2-40B4-BE49-F238E27FC236}">
                  <a16:creationId xmlns:a16="http://schemas.microsoft.com/office/drawing/2014/main" id="{E4F3CBEC-A50F-184C-AF44-8CC3E1529C22}"/>
                </a:ext>
              </a:extLst>
            </p:cNvPr>
            <p:cNvSpPr/>
            <p:nvPr/>
          </p:nvSpPr>
          <p:spPr>
            <a:xfrm>
              <a:off x="5770500" y="3627100"/>
              <a:ext cx="278000" cy="278375"/>
            </a:xfrm>
            <a:custGeom>
              <a:avLst/>
              <a:gdLst/>
              <a:ahLst/>
              <a:cxnLst/>
              <a:rect l="l" t="t" r="r" b="b"/>
              <a:pathLst>
                <a:path w="11120" h="11135" extrusionOk="0">
                  <a:moveTo>
                    <a:pt x="5601" y="1"/>
                  </a:moveTo>
                  <a:lnTo>
                    <a:pt x="5423" y="28"/>
                  </a:lnTo>
                  <a:lnTo>
                    <a:pt x="5245" y="97"/>
                  </a:lnTo>
                  <a:lnTo>
                    <a:pt x="5163" y="138"/>
                  </a:lnTo>
                  <a:lnTo>
                    <a:pt x="5081" y="179"/>
                  </a:lnTo>
                  <a:lnTo>
                    <a:pt x="0" y="3630"/>
                  </a:lnTo>
                  <a:lnTo>
                    <a:pt x="3602" y="7245"/>
                  </a:lnTo>
                  <a:lnTo>
                    <a:pt x="3889" y="7519"/>
                  </a:lnTo>
                  <a:lnTo>
                    <a:pt x="7491" y="11134"/>
                  </a:lnTo>
                  <a:lnTo>
                    <a:pt x="10942" y="6054"/>
                  </a:lnTo>
                  <a:lnTo>
                    <a:pt x="10996" y="5971"/>
                  </a:lnTo>
                  <a:lnTo>
                    <a:pt x="11038" y="5889"/>
                  </a:lnTo>
                  <a:lnTo>
                    <a:pt x="11092" y="5711"/>
                  </a:lnTo>
                  <a:lnTo>
                    <a:pt x="11120" y="5520"/>
                  </a:lnTo>
                  <a:lnTo>
                    <a:pt x="11120" y="5342"/>
                  </a:lnTo>
                  <a:lnTo>
                    <a:pt x="11092" y="5164"/>
                  </a:lnTo>
                  <a:lnTo>
                    <a:pt x="11024" y="4985"/>
                  </a:lnTo>
                  <a:lnTo>
                    <a:pt x="10942" y="4821"/>
                  </a:lnTo>
                  <a:lnTo>
                    <a:pt x="10873" y="4753"/>
                  </a:lnTo>
                  <a:lnTo>
                    <a:pt x="10818" y="4684"/>
                  </a:lnTo>
                  <a:lnTo>
                    <a:pt x="8764" y="2630"/>
                  </a:lnTo>
                  <a:lnTo>
                    <a:pt x="8490" y="2356"/>
                  </a:lnTo>
                  <a:lnTo>
                    <a:pt x="6450" y="316"/>
                  </a:lnTo>
                  <a:lnTo>
                    <a:pt x="6382" y="247"/>
                  </a:lnTo>
                  <a:lnTo>
                    <a:pt x="6299" y="192"/>
                  </a:lnTo>
                  <a:lnTo>
                    <a:pt x="6135" y="97"/>
                  </a:lnTo>
                  <a:lnTo>
                    <a:pt x="5971" y="28"/>
                  </a:lnTo>
                  <a:lnTo>
                    <a:pt x="577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20;p15">
              <a:extLst>
                <a:ext uri="{FF2B5EF4-FFF2-40B4-BE49-F238E27FC236}">
                  <a16:creationId xmlns:a16="http://schemas.microsoft.com/office/drawing/2014/main" id="{CAF75CA6-1F23-154F-93F4-857F9F010990}"/>
                </a:ext>
              </a:extLst>
            </p:cNvPr>
            <p:cNvSpPr/>
            <p:nvPr/>
          </p:nvSpPr>
          <p:spPr>
            <a:xfrm>
              <a:off x="4897825" y="3589800"/>
              <a:ext cx="1188000" cy="1188000"/>
            </a:xfrm>
            <a:custGeom>
              <a:avLst/>
              <a:gdLst/>
              <a:ahLst/>
              <a:cxnLst/>
              <a:rect l="l" t="t" r="r" b="b"/>
              <a:pathLst>
                <a:path w="47520" h="47520" extrusionOk="0">
                  <a:moveTo>
                    <a:pt x="24184" y="7463"/>
                  </a:moveTo>
                  <a:lnTo>
                    <a:pt x="24595" y="7477"/>
                  </a:lnTo>
                  <a:lnTo>
                    <a:pt x="25020" y="7505"/>
                  </a:lnTo>
                  <a:lnTo>
                    <a:pt x="25431" y="7546"/>
                  </a:lnTo>
                  <a:lnTo>
                    <a:pt x="25841" y="7587"/>
                  </a:lnTo>
                  <a:lnTo>
                    <a:pt x="26239" y="7655"/>
                  </a:lnTo>
                  <a:lnTo>
                    <a:pt x="26649" y="7710"/>
                  </a:lnTo>
                  <a:lnTo>
                    <a:pt x="27047" y="7792"/>
                  </a:lnTo>
                  <a:lnTo>
                    <a:pt x="27444" y="7874"/>
                  </a:lnTo>
                  <a:lnTo>
                    <a:pt x="27827" y="7970"/>
                  </a:lnTo>
                  <a:lnTo>
                    <a:pt x="28224" y="8080"/>
                  </a:lnTo>
                  <a:lnTo>
                    <a:pt x="28608" y="8189"/>
                  </a:lnTo>
                  <a:lnTo>
                    <a:pt x="28991" y="8313"/>
                  </a:lnTo>
                  <a:lnTo>
                    <a:pt x="29361" y="8449"/>
                  </a:lnTo>
                  <a:lnTo>
                    <a:pt x="29731" y="8586"/>
                  </a:lnTo>
                  <a:lnTo>
                    <a:pt x="30100" y="8737"/>
                  </a:lnTo>
                  <a:lnTo>
                    <a:pt x="30470" y="8901"/>
                  </a:lnTo>
                  <a:lnTo>
                    <a:pt x="30826" y="9066"/>
                  </a:lnTo>
                  <a:lnTo>
                    <a:pt x="31182" y="9244"/>
                  </a:lnTo>
                  <a:lnTo>
                    <a:pt x="31525" y="9435"/>
                  </a:lnTo>
                  <a:lnTo>
                    <a:pt x="31867" y="9627"/>
                  </a:lnTo>
                  <a:lnTo>
                    <a:pt x="32209" y="9819"/>
                  </a:lnTo>
                  <a:lnTo>
                    <a:pt x="32538" y="10038"/>
                  </a:lnTo>
                  <a:lnTo>
                    <a:pt x="32867" y="10243"/>
                  </a:lnTo>
                  <a:lnTo>
                    <a:pt x="33195" y="10476"/>
                  </a:lnTo>
                  <a:lnTo>
                    <a:pt x="33510" y="10709"/>
                  </a:lnTo>
                  <a:lnTo>
                    <a:pt x="33825" y="10942"/>
                  </a:lnTo>
                  <a:lnTo>
                    <a:pt x="34126" y="11188"/>
                  </a:lnTo>
                  <a:lnTo>
                    <a:pt x="34428" y="11435"/>
                  </a:lnTo>
                  <a:lnTo>
                    <a:pt x="34715" y="11695"/>
                  </a:lnTo>
                  <a:lnTo>
                    <a:pt x="35003" y="11969"/>
                  </a:lnTo>
                  <a:lnTo>
                    <a:pt x="35290" y="12243"/>
                  </a:lnTo>
                  <a:lnTo>
                    <a:pt x="35564" y="12517"/>
                  </a:lnTo>
                  <a:lnTo>
                    <a:pt x="35825" y="12804"/>
                  </a:lnTo>
                  <a:lnTo>
                    <a:pt x="36085" y="13106"/>
                  </a:lnTo>
                  <a:lnTo>
                    <a:pt x="36331" y="13393"/>
                  </a:lnTo>
                  <a:lnTo>
                    <a:pt x="36578" y="13708"/>
                  </a:lnTo>
                  <a:lnTo>
                    <a:pt x="36824" y="14009"/>
                  </a:lnTo>
                  <a:lnTo>
                    <a:pt x="37057" y="14338"/>
                  </a:lnTo>
                  <a:lnTo>
                    <a:pt x="37276" y="14653"/>
                  </a:lnTo>
                  <a:lnTo>
                    <a:pt x="37495" y="14982"/>
                  </a:lnTo>
                  <a:lnTo>
                    <a:pt x="37701" y="15310"/>
                  </a:lnTo>
                  <a:lnTo>
                    <a:pt x="37906" y="15653"/>
                  </a:lnTo>
                  <a:lnTo>
                    <a:pt x="38098" y="15995"/>
                  </a:lnTo>
                  <a:lnTo>
                    <a:pt x="38276" y="16351"/>
                  </a:lnTo>
                  <a:lnTo>
                    <a:pt x="38454" y="16707"/>
                  </a:lnTo>
                  <a:lnTo>
                    <a:pt x="38618" y="17063"/>
                  </a:lnTo>
                  <a:lnTo>
                    <a:pt x="38782" y="17419"/>
                  </a:lnTo>
                  <a:lnTo>
                    <a:pt x="38933" y="17789"/>
                  </a:lnTo>
                  <a:lnTo>
                    <a:pt x="39070" y="18159"/>
                  </a:lnTo>
                  <a:lnTo>
                    <a:pt x="39207" y="18542"/>
                  </a:lnTo>
                  <a:lnTo>
                    <a:pt x="39330" y="18926"/>
                  </a:lnTo>
                  <a:lnTo>
                    <a:pt x="39440" y="19309"/>
                  </a:lnTo>
                  <a:lnTo>
                    <a:pt x="39549" y="19692"/>
                  </a:lnTo>
                  <a:lnTo>
                    <a:pt x="39645" y="20090"/>
                  </a:lnTo>
                  <a:lnTo>
                    <a:pt x="39727" y="20487"/>
                  </a:lnTo>
                  <a:lnTo>
                    <a:pt x="39810" y="20884"/>
                  </a:lnTo>
                  <a:lnTo>
                    <a:pt x="39878" y="21281"/>
                  </a:lnTo>
                  <a:lnTo>
                    <a:pt x="39933" y="21692"/>
                  </a:lnTo>
                  <a:lnTo>
                    <a:pt x="39974" y="22103"/>
                  </a:lnTo>
                  <a:lnTo>
                    <a:pt x="40015" y="22514"/>
                  </a:lnTo>
                  <a:lnTo>
                    <a:pt x="40042" y="22924"/>
                  </a:lnTo>
                  <a:lnTo>
                    <a:pt x="40056" y="23349"/>
                  </a:lnTo>
                  <a:lnTo>
                    <a:pt x="40070" y="23760"/>
                  </a:lnTo>
                  <a:lnTo>
                    <a:pt x="40056" y="24184"/>
                  </a:lnTo>
                  <a:lnTo>
                    <a:pt x="40042" y="24609"/>
                  </a:lnTo>
                  <a:lnTo>
                    <a:pt x="40015" y="25020"/>
                  </a:lnTo>
                  <a:lnTo>
                    <a:pt x="39974" y="25430"/>
                  </a:lnTo>
                  <a:lnTo>
                    <a:pt x="39933" y="25841"/>
                  </a:lnTo>
                  <a:lnTo>
                    <a:pt x="39878" y="26238"/>
                  </a:lnTo>
                  <a:lnTo>
                    <a:pt x="39810" y="26649"/>
                  </a:lnTo>
                  <a:lnTo>
                    <a:pt x="39727" y="27046"/>
                  </a:lnTo>
                  <a:lnTo>
                    <a:pt x="39645" y="27443"/>
                  </a:lnTo>
                  <a:lnTo>
                    <a:pt x="39549" y="27827"/>
                  </a:lnTo>
                  <a:lnTo>
                    <a:pt x="39440" y="28224"/>
                  </a:lnTo>
                  <a:lnTo>
                    <a:pt x="39330" y="28607"/>
                  </a:lnTo>
                  <a:lnTo>
                    <a:pt x="39207" y="28991"/>
                  </a:lnTo>
                  <a:lnTo>
                    <a:pt x="39070" y="29361"/>
                  </a:lnTo>
                  <a:lnTo>
                    <a:pt x="38933" y="29730"/>
                  </a:lnTo>
                  <a:lnTo>
                    <a:pt x="38782" y="30100"/>
                  </a:lnTo>
                  <a:lnTo>
                    <a:pt x="38618" y="30470"/>
                  </a:lnTo>
                  <a:lnTo>
                    <a:pt x="38454" y="30826"/>
                  </a:lnTo>
                  <a:lnTo>
                    <a:pt x="38276" y="31182"/>
                  </a:lnTo>
                  <a:lnTo>
                    <a:pt x="38098" y="31524"/>
                  </a:lnTo>
                  <a:lnTo>
                    <a:pt x="37906" y="31867"/>
                  </a:lnTo>
                  <a:lnTo>
                    <a:pt x="37701" y="32209"/>
                  </a:lnTo>
                  <a:lnTo>
                    <a:pt x="37495" y="32538"/>
                  </a:lnTo>
                  <a:lnTo>
                    <a:pt x="37276" y="32866"/>
                  </a:lnTo>
                  <a:lnTo>
                    <a:pt x="37057" y="33195"/>
                  </a:lnTo>
                  <a:lnTo>
                    <a:pt x="36824" y="33510"/>
                  </a:lnTo>
                  <a:lnTo>
                    <a:pt x="36578" y="33825"/>
                  </a:lnTo>
                  <a:lnTo>
                    <a:pt x="36331" y="34126"/>
                  </a:lnTo>
                  <a:lnTo>
                    <a:pt x="36085" y="34428"/>
                  </a:lnTo>
                  <a:lnTo>
                    <a:pt x="35825" y="34715"/>
                  </a:lnTo>
                  <a:lnTo>
                    <a:pt x="35564" y="35003"/>
                  </a:lnTo>
                  <a:lnTo>
                    <a:pt x="35290" y="35290"/>
                  </a:lnTo>
                  <a:lnTo>
                    <a:pt x="35003" y="35564"/>
                  </a:lnTo>
                  <a:lnTo>
                    <a:pt x="34715" y="35824"/>
                  </a:lnTo>
                  <a:lnTo>
                    <a:pt x="34428" y="36085"/>
                  </a:lnTo>
                  <a:lnTo>
                    <a:pt x="34126" y="36331"/>
                  </a:lnTo>
                  <a:lnTo>
                    <a:pt x="33825" y="36578"/>
                  </a:lnTo>
                  <a:lnTo>
                    <a:pt x="33510" y="36824"/>
                  </a:lnTo>
                  <a:lnTo>
                    <a:pt x="33195" y="37057"/>
                  </a:lnTo>
                  <a:lnTo>
                    <a:pt x="32867" y="37276"/>
                  </a:lnTo>
                  <a:lnTo>
                    <a:pt x="32538" y="37495"/>
                  </a:lnTo>
                  <a:lnTo>
                    <a:pt x="32209" y="37700"/>
                  </a:lnTo>
                  <a:lnTo>
                    <a:pt x="31867" y="37906"/>
                  </a:lnTo>
                  <a:lnTo>
                    <a:pt x="31525" y="38098"/>
                  </a:lnTo>
                  <a:lnTo>
                    <a:pt x="31182" y="38276"/>
                  </a:lnTo>
                  <a:lnTo>
                    <a:pt x="30826" y="38454"/>
                  </a:lnTo>
                  <a:lnTo>
                    <a:pt x="30470" y="38618"/>
                  </a:lnTo>
                  <a:lnTo>
                    <a:pt x="30100" y="38782"/>
                  </a:lnTo>
                  <a:lnTo>
                    <a:pt x="29731" y="38933"/>
                  </a:lnTo>
                  <a:lnTo>
                    <a:pt x="29361" y="39070"/>
                  </a:lnTo>
                  <a:lnTo>
                    <a:pt x="28991" y="39207"/>
                  </a:lnTo>
                  <a:lnTo>
                    <a:pt x="28608" y="39330"/>
                  </a:lnTo>
                  <a:lnTo>
                    <a:pt x="28224" y="39440"/>
                  </a:lnTo>
                  <a:lnTo>
                    <a:pt x="27827" y="39549"/>
                  </a:lnTo>
                  <a:lnTo>
                    <a:pt x="27444" y="39645"/>
                  </a:lnTo>
                  <a:lnTo>
                    <a:pt x="27047" y="39727"/>
                  </a:lnTo>
                  <a:lnTo>
                    <a:pt x="26649" y="39809"/>
                  </a:lnTo>
                  <a:lnTo>
                    <a:pt x="26239" y="39878"/>
                  </a:lnTo>
                  <a:lnTo>
                    <a:pt x="25841" y="39933"/>
                  </a:lnTo>
                  <a:lnTo>
                    <a:pt x="25431" y="39974"/>
                  </a:lnTo>
                  <a:lnTo>
                    <a:pt x="25020" y="40015"/>
                  </a:lnTo>
                  <a:lnTo>
                    <a:pt x="24595" y="40042"/>
                  </a:lnTo>
                  <a:lnTo>
                    <a:pt x="24184" y="40056"/>
                  </a:lnTo>
                  <a:lnTo>
                    <a:pt x="23760" y="40070"/>
                  </a:lnTo>
                  <a:lnTo>
                    <a:pt x="23335" y="40056"/>
                  </a:lnTo>
                  <a:lnTo>
                    <a:pt x="22925" y="40042"/>
                  </a:lnTo>
                  <a:lnTo>
                    <a:pt x="22514" y="40015"/>
                  </a:lnTo>
                  <a:lnTo>
                    <a:pt x="22089" y="39974"/>
                  </a:lnTo>
                  <a:lnTo>
                    <a:pt x="21692" y="39933"/>
                  </a:lnTo>
                  <a:lnTo>
                    <a:pt x="21281" y="39878"/>
                  </a:lnTo>
                  <a:lnTo>
                    <a:pt x="20884" y="39809"/>
                  </a:lnTo>
                  <a:lnTo>
                    <a:pt x="20473" y="39727"/>
                  </a:lnTo>
                  <a:lnTo>
                    <a:pt x="20076" y="39645"/>
                  </a:lnTo>
                  <a:lnTo>
                    <a:pt x="19693" y="39549"/>
                  </a:lnTo>
                  <a:lnTo>
                    <a:pt x="19296" y="39440"/>
                  </a:lnTo>
                  <a:lnTo>
                    <a:pt x="18912" y="39330"/>
                  </a:lnTo>
                  <a:lnTo>
                    <a:pt x="18542" y="39207"/>
                  </a:lnTo>
                  <a:lnTo>
                    <a:pt x="18159" y="39070"/>
                  </a:lnTo>
                  <a:lnTo>
                    <a:pt x="17789" y="38933"/>
                  </a:lnTo>
                  <a:lnTo>
                    <a:pt x="17419" y="38782"/>
                  </a:lnTo>
                  <a:lnTo>
                    <a:pt x="17063" y="38618"/>
                  </a:lnTo>
                  <a:lnTo>
                    <a:pt x="16694" y="38454"/>
                  </a:lnTo>
                  <a:lnTo>
                    <a:pt x="16351" y="38276"/>
                  </a:lnTo>
                  <a:lnTo>
                    <a:pt x="15995" y="38098"/>
                  </a:lnTo>
                  <a:lnTo>
                    <a:pt x="15653" y="37906"/>
                  </a:lnTo>
                  <a:lnTo>
                    <a:pt x="15311" y="37700"/>
                  </a:lnTo>
                  <a:lnTo>
                    <a:pt x="14982" y="37495"/>
                  </a:lnTo>
                  <a:lnTo>
                    <a:pt x="14653" y="37276"/>
                  </a:lnTo>
                  <a:lnTo>
                    <a:pt x="14325" y="37057"/>
                  </a:lnTo>
                  <a:lnTo>
                    <a:pt x="14010" y="36824"/>
                  </a:lnTo>
                  <a:lnTo>
                    <a:pt x="13708" y="36578"/>
                  </a:lnTo>
                  <a:lnTo>
                    <a:pt x="13393" y="36331"/>
                  </a:lnTo>
                  <a:lnTo>
                    <a:pt x="13092" y="36085"/>
                  </a:lnTo>
                  <a:lnTo>
                    <a:pt x="12805" y="35824"/>
                  </a:lnTo>
                  <a:lnTo>
                    <a:pt x="12517" y="35564"/>
                  </a:lnTo>
                  <a:lnTo>
                    <a:pt x="12243" y="35290"/>
                  </a:lnTo>
                  <a:lnTo>
                    <a:pt x="11969" y="35003"/>
                  </a:lnTo>
                  <a:lnTo>
                    <a:pt x="11695" y="34715"/>
                  </a:lnTo>
                  <a:lnTo>
                    <a:pt x="11435" y="34428"/>
                  </a:lnTo>
                  <a:lnTo>
                    <a:pt x="11189" y="34126"/>
                  </a:lnTo>
                  <a:lnTo>
                    <a:pt x="10942" y="33825"/>
                  </a:lnTo>
                  <a:lnTo>
                    <a:pt x="10709" y="33510"/>
                  </a:lnTo>
                  <a:lnTo>
                    <a:pt x="10477" y="33195"/>
                  </a:lnTo>
                  <a:lnTo>
                    <a:pt x="10244" y="32866"/>
                  </a:lnTo>
                  <a:lnTo>
                    <a:pt x="10038" y="32538"/>
                  </a:lnTo>
                  <a:lnTo>
                    <a:pt x="9819" y="32209"/>
                  </a:lnTo>
                  <a:lnTo>
                    <a:pt x="9627" y="31867"/>
                  </a:lnTo>
                  <a:lnTo>
                    <a:pt x="9436" y="31524"/>
                  </a:lnTo>
                  <a:lnTo>
                    <a:pt x="9244" y="31182"/>
                  </a:lnTo>
                  <a:lnTo>
                    <a:pt x="9066" y="30826"/>
                  </a:lnTo>
                  <a:lnTo>
                    <a:pt x="8902" y="30470"/>
                  </a:lnTo>
                  <a:lnTo>
                    <a:pt x="8751" y="30100"/>
                  </a:lnTo>
                  <a:lnTo>
                    <a:pt x="8600" y="29730"/>
                  </a:lnTo>
                  <a:lnTo>
                    <a:pt x="8450" y="29361"/>
                  </a:lnTo>
                  <a:lnTo>
                    <a:pt x="8327" y="28991"/>
                  </a:lnTo>
                  <a:lnTo>
                    <a:pt x="8190" y="28607"/>
                  </a:lnTo>
                  <a:lnTo>
                    <a:pt x="8080" y="28224"/>
                  </a:lnTo>
                  <a:lnTo>
                    <a:pt x="7970" y="27827"/>
                  </a:lnTo>
                  <a:lnTo>
                    <a:pt x="7875" y="27443"/>
                  </a:lnTo>
                  <a:lnTo>
                    <a:pt x="7792" y="27046"/>
                  </a:lnTo>
                  <a:lnTo>
                    <a:pt x="7724" y="26649"/>
                  </a:lnTo>
                  <a:lnTo>
                    <a:pt x="7656" y="26238"/>
                  </a:lnTo>
                  <a:lnTo>
                    <a:pt x="7587" y="25841"/>
                  </a:lnTo>
                  <a:lnTo>
                    <a:pt x="7546" y="25430"/>
                  </a:lnTo>
                  <a:lnTo>
                    <a:pt x="7505" y="25020"/>
                  </a:lnTo>
                  <a:lnTo>
                    <a:pt x="7477" y="24609"/>
                  </a:lnTo>
                  <a:lnTo>
                    <a:pt x="7464" y="24184"/>
                  </a:lnTo>
                  <a:lnTo>
                    <a:pt x="7464" y="23760"/>
                  </a:lnTo>
                  <a:lnTo>
                    <a:pt x="7464" y="23349"/>
                  </a:lnTo>
                  <a:lnTo>
                    <a:pt x="7477" y="22924"/>
                  </a:lnTo>
                  <a:lnTo>
                    <a:pt x="7505" y="22514"/>
                  </a:lnTo>
                  <a:lnTo>
                    <a:pt x="7546" y="22103"/>
                  </a:lnTo>
                  <a:lnTo>
                    <a:pt x="7587" y="21692"/>
                  </a:lnTo>
                  <a:lnTo>
                    <a:pt x="7656" y="21281"/>
                  </a:lnTo>
                  <a:lnTo>
                    <a:pt x="7724" y="20884"/>
                  </a:lnTo>
                  <a:lnTo>
                    <a:pt x="7792" y="20487"/>
                  </a:lnTo>
                  <a:lnTo>
                    <a:pt x="7875" y="20090"/>
                  </a:lnTo>
                  <a:lnTo>
                    <a:pt x="7970" y="19692"/>
                  </a:lnTo>
                  <a:lnTo>
                    <a:pt x="8080" y="19309"/>
                  </a:lnTo>
                  <a:lnTo>
                    <a:pt x="8190" y="18926"/>
                  </a:lnTo>
                  <a:lnTo>
                    <a:pt x="8327" y="18542"/>
                  </a:lnTo>
                  <a:lnTo>
                    <a:pt x="8450" y="18159"/>
                  </a:lnTo>
                  <a:lnTo>
                    <a:pt x="8600" y="17789"/>
                  </a:lnTo>
                  <a:lnTo>
                    <a:pt x="8751" y="17419"/>
                  </a:lnTo>
                  <a:lnTo>
                    <a:pt x="8902" y="17063"/>
                  </a:lnTo>
                  <a:lnTo>
                    <a:pt x="9066" y="16707"/>
                  </a:lnTo>
                  <a:lnTo>
                    <a:pt x="9244" y="16351"/>
                  </a:lnTo>
                  <a:lnTo>
                    <a:pt x="9436" y="15995"/>
                  </a:lnTo>
                  <a:lnTo>
                    <a:pt x="9627" y="15653"/>
                  </a:lnTo>
                  <a:lnTo>
                    <a:pt x="9819" y="15310"/>
                  </a:lnTo>
                  <a:lnTo>
                    <a:pt x="10038" y="14982"/>
                  </a:lnTo>
                  <a:lnTo>
                    <a:pt x="10244" y="14653"/>
                  </a:lnTo>
                  <a:lnTo>
                    <a:pt x="10477" y="14338"/>
                  </a:lnTo>
                  <a:lnTo>
                    <a:pt x="10709" y="14009"/>
                  </a:lnTo>
                  <a:lnTo>
                    <a:pt x="10942" y="13708"/>
                  </a:lnTo>
                  <a:lnTo>
                    <a:pt x="11189" y="13393"/>
                  </a:lnTo>
                  <a:lnTo>
                    <a:pt x="11435" y="13106"/>
                  </a:lnTo>
                  <a:lnTo>
                    <a:pt x="11695" y="12804"/>
                  </a:lnTo>
                  <a:lnTo>
                    <a:pt x="11969" y="12517"/>
                  </a:lnTo>
                  <a:lnTo>
                    <a:pt x="12243" y="12243"/>
                  </a:lnTo>
                  <a:lnTo>
                    <a:pt x="12517" y="11969"/>
                  </a:lnTo>
                  <a:lnTo>
                    <a:pt x="12805" y="11695"/>
                  </a:lnTo>
                  <a:lnTo>
                    <a:pt x="13092" y="11435"/>
                  </a:lnTo>
                  <a:lnTo>
                    <a:pt x="13393" y="11188"/>
                  </a:lnTo>
                  <a:lnTo>
                    <a:pt x="13708" y="10942"/>
                  </a:lnTo>
                  <a:lnTo>
                    <a:pt x="14010" y="10709"/>
                  </a:lnTo>
                  <a:lnTo>
                    <a:pt x="14325" y="10476"/>
                  </a:lnTo>
                  <a:lnTo>
                    <a:pt x="14653" y="10243"/>
                  </a:lnTo>
                  <a:lnTo>
                    <a:pt x="14982" y="10038"/>
                  </a:lnTo>
                  <a:lnTo>
                    <a:pt x="15311" y="9819"/>
                  </a:lnTo>
                  <a:lnTo>
                    <a:pt x="15653" y="9627"/>
                  </a:lnTo>
                  <a:lnTo>
                    <a:pt x="15995" y="9435"/>
                  </a:lnTo>
                  <a:lnTo>
                    <a:pt x="16351" y="9244"/>
                  </a:lnTo>
                  <a:lnTo>
                    <a:pt x="16694" y="9066"/>
                  </a:lnTo>
                  <a:lnTo>
                    <a:pt x="17063" y="8901"/>
                  </a:lnTo>
                  <a:lnTo>
                    <a:pt x="17419" y="8737"/>
                  </a:lnTo>
                  <a:lnTo>
                    <a:pt x="17789" y="8586"/>
                  </a:lnTo>
                  <a:lnTo>
                    <a:pt x="18159" y="8449"/>
                  </a:lnTo>
                  <a:lnTo>
                    <a:pt x="18542" y="8313"/>
                  </a:lnTo>
                  <a:lnTo>
                    <a:pt x="18912" y="8189"/>
                  </a:lnTo>
                  <a:lnTo>
                    <a:pt x="19296" y="8080"/>
                  </a:lnTo>
                  <a:lnTo>
                    <a:pt x="19693" y="7970"/>
                  </a:lnTo>
                  <a:lnTo>
                    <a:pt x="20076" y="7874"/>
                  </a:lnTo>
                  <a:lnTo>
                    <a:pt x="20473" y="7792"/>
                  </a:lnTo>
                  <a:lnTo>
                    <a:pt x="20884" y="7710"/>
                  </a:lnTo>
                  <a:lnTo>
                    <a:pt x="21281" y="7655"/>
                  </a:lnTo>
                  <a:lnTo>
                    <a:pt x="21692" y="7587"/>
                  </a:lnTo>
                  <a:lnTo>
                    <a:pt x="22089" y="7546"/>
                  </a:lnTo>
                  <a:lnTo>
                    <a:pt x="22514" y="7505"/>
                  </a:lnTo>
                  <a:lnTo>
                    <a:pt x="22925" y="7477"/>
                  </a:lnTo>
                  <a:lnTo>
                    <a:pt x="23335" y="7463"/>
                  </a:lnTo>
                  <a:close/>
                  <a:moveTo>
                    <a:pt x="23760" y="0"/>
                  </a:moveTo>
                  <a:lnTo>
                    <a:pt x="23130" y="14"/>
                  </a:lnTo>
                  <a:lnTo>
                    <a:pt x="22514" y="27"/>
                  </a:lnTo>
                  <a:lnTo>
                    <a:pt x="21898" y="69"/>
                  </a:lnTo>
                  <a:lnTo>
                    <a:pt x="21281" y="123"/>
                  </a:lnTo>
                  <a:lnTo>
                    <a:pt x="20679" y="206"/>
                  </a:lnTo>
                  <a:lnTo>
                    <a:pt x="20076" y="288"/>
                  </a:lnTo>
                  <a:lnTo>
                    <a:pt x="19474" y="384"/>
                  </a:lnTo>
                  <a:lnTo>
                    <a:pt x="18885" y="507"/>
                  </a:lnTo>
                  <a:lnTo>
                    <a:pt x="18337" y="630"/>
                  </a:lnTo>
                  <a:lnTo>
                    <a:pt x="17789" y="767"/>
                  </a:lnTo>
                  <a:lnTo>
                    <a:pt x="17255" y="904"/>
                  </a:lnTo>
                  <a:lnTo>
                    <a:pt x="16721" y="1068"/>
                  </a:lnTo>
                  <a:lnTo>
                    <a:pt x="16187" y="1233"/>
                  </a:lnTo>
                  <a:lnTo>
                    <a:pt x="15667" y="1424"/>
                  </a:lnTo>
                  <a:lnTo>
                    <a:pt x="15146" y="1616"/>
                  </a:lnTo>
                  <a:lnTo>
                    <a:pt x="14640" y="1821"/>
                  </a:lnTo>
                  <a:lnTo>
                    <a:pt x="14133" y="2041"/>
                  </a:lnTo>
                  <a:lnTo>
                    <a:pt x="13626" y="2260"/>
                  </a:lnTo>
                  <a:lnTo>
                    <a:pt x="13133" y="2506"/>
                  </a:lnTo>
                  <a:lnTo>
                    <a:pt x="12654" y="2753"/>
                  </a:lnTo>
                  <a:lnTo>
                    <a:pt x="12175" y="3013"/>
                  </a:lnTo>
                  <a:lnTo>
                    <a:pt x="11695" y="3287"/>
                  </a:lnTo>
                  <a:lnTo>
                    <a:pt x="11230" y="3574"/>
                  </a:lnTo>
                  <a:lnTo>
                    <a:pt x="10778" y="3862"/>
                  </a:lnTo>
                  <a:lnTo>
                    <a:pt x="10257" y="4204"/>
                  </a:lnTo>
                  <a:lnTo>
                    <a:pt x="9764" y="4560"/>
                  </a:lnTo>
                  <a:lnTo>
                    <a:pt x="9271" y="4930"/>
                  </a:lnTo>
                  <a:lnTo>
                    <a:pt x="8778" y="5313"/>
                  </a:lnTo>
                  <a:lnTo>
                    <a:pt x="8313" y="5711"/>
                  </a:lnTo>
                  <a:lnTo>
                    <a:pt x="7847" y="6108"/>
                  </a:lnTo>
                  <a:lnTo>
                    <a:pt x="7395" y="6532"/>
                  </a:lnTo>
                  <a:lnTo>
                    <a:pt x="6957" y="6957"/>
                  </a:lnTo>
                  <a:lnTo>
                    <a:pt x="6533" y="7395"/>
                  </a:lnTo>
                  <a:lnTo>
                    <a:pt x="6122" y="7847"/>
                  </a:lnTo>
                  <a:lnTo>
                    <a:pt x="5711" y="8313"/>
                  </a:lnTo>
                  <a:lnTo>
                    <a:pt x="5314" y="8778"/>
                  </a:lnTo>
                  <a:lnTo>
                    <a:pt x="4930" y="9257"/>
                  </a:lnTo>
                  <a:lnTo>
                    <a:pt x="4561" y="9750"/>
                  </a:lnTo>
                  <a:lnTo>
                    <a:pt x="4205" y="10257"/>
                  </a:lnTo>
                  <a:lnTo>
                    <a:pt x="3862" y="10764"/>
                  </a:lnTo>
                  <a:lnTo>
                    <a:pt x="3575" y="11229"/>
                  </a:lnTo>
                  <a:lnTo>
                    <a:pt x="3287" y="11695"/>
                  </a:lnTo>
                  <a:lnTo>
                    <a:pt x="3013" y="12174"/>
                  </a:lnTo>
                  <a:lnTo>
                    <a:pt x="2753" y="12654"/>
                  </a:lnTo>
                  <a:lnTo>
                    <a:pt x="2506" y="13133"/>
                  </a:lnTo>
                  <a:lnTo>
                    <a:pt x="2260" y="13626"/>
                  </a:lnTo>
                  <a:lnTo>
                    <a:pt x="2041" y="14133"/>
                  </a:lnTo>
                  <a:lnTo>
                    <a:pt x="1822" y="14639"/>
                  </a:lnTo>
                  <a:lnTo>
                    <a:pt x="1616" y="15146"/>
                  </a:lnTo>
                  <a:lnTo>
                    <a:pt x="1425" y="15666"/>
                  </a:lnTo>
                  <a:lnTo>
                    <a:pt x="1233" y="16187"/>
                  </a:lnTo>
                  <a:lnTo>
                    <a:pt x="1069" y="16721"/>
                  </a:lnTo>
                  <a:lnTo>
                    <a:pt x="904" y="17255"/>
                  </a:lnTo>
                  <a:lnTo>
                    <a:pt x="767" y="17789"/>
                  </a:lnTo>
                  <a:lnTo>
                    <a:pt x="630" y="18337"/>
                  </a:lnTo>
                  <a:lnTo>
                    <a:pt x="507" y="18885"/>
                  </a:lnTo>
                  <a:lnTo>
                    <a:pt x="398" y="19473"/>
                  </a:lnTo>
                  <a:lnTo>
                    <a:pt x="288" y="20076"/>
                  </a:lnTo>
                  <a:lnTo>
                    <a:pt x="206" y="20678"/>
                  </a:lnTo>
                  <a:lnTo>
                    <a:pt x="124" y="21281"/>
                  </a:lnTo>
                  <a:lnTo>
                    <a:pt x="69" y="21897"/>
                  </a:lnTo>
                  <a:lnTo>
                    <a:pt x="42" y="22514"/>
                  </a:lnTo>
                  <a:lnTo>
                    <a:pt x="14" y="23130"/>
                  </a:lnTo>
                  <a:lnTo>
                    <a:pt x="0" y="23760"/>
                  </a:lnTo>
                  <a:lnTo>
                    <a:pt x="14" y="24390"/>
                  </a:lnTo>
                  <a:lnTo>
                    <a:pt x="42" y="25006"/>
                  </a:lnTo>
                  <a:lnTo>
                    <a:pt x="69" y="25622"/>
                  </a:lnTo>
                  <a:lnTo>
                    <a:pt x="124" y="26238"/>
                  </a:lnTo>
                  <a:lnTo>
                    <a:pt x="206" y="26841"/>
                  </a:lnTo>
                  <a:lnTo>
                    <a:pt x="288" y="27443"/>
                  </a:lnTo>
                  <a:lnTo>
                    <a:pt x="398" y="28046"/>
                  </a:lnTo>
                  <a:lnTo>
                    <a:pt x="507" y="28635"/>
                  </a:lnTo>
                  <a:lnTo>
                    <a:pt x="630" y="29196"/>
                  </a:lnTo>
                  <a:lnTo>
                    <a:pt x="767" y="29730"/>
                  </a:lnTo>
                  <a:lnTo>
                    <a:pt x="904" y="30278"/>
                  </a:lnTo>
                  <a:lnTo>
                    <a:pt x="1069" y="30812"/>
                  </a:lnTo>
                  <a:lnTo>
                    <a:pt x="1233" y="31333"/>
                  </a:lnTo>
                  <a:lnTo>
                    <a:pt x="1425" y="31853"/>
                  </a:lnTo>
                  <a:lnTo>
                    <a:pt x="1616" y="32373"/>
                  </a:lnTo>
                  <a:lnTo>
                    <a:pt x="1822" y="32894"/>
                  </a:lnTo>
                  <a:lnTo>
                    <a:pt x="2041" y="33400"/>
                  </a:lnTo>
                  <a:lnTo>
                    <a:pt x="2274" y="33893"/>
                  </a:lnTo>
                  <a:lnTo>
                    <a:pt x="2506" y="34386"/>
                  </a:lnTo>
                  <a:lnTo>
                    <a:pt x="2753" y="34879"/>
                  </a:lnTo>
                  <a:lnTo>
                    <a:pt x="3013" y="35359"/>
                  </a:lnTo>
                  <a:lnTo>
                    <a:pt x="3287" y="35824"/>
                  </a:lnTo>
                  <a:lnTo>
                    <a:pt x="3575" y="36290"/>
                  </a:lnTo>
                  <a:lnTo>
                    <a:pt x="3862" y="36756"/>
                  </a:lnTo>
                  <a:lnTo>
                    <a:pt x="4205" y="37262"/>
                  </a:lnTo>
                  <a:lnTo>
                    <a:pt x="4561" y="37769"/>
                  </a:lnTo>
                  <a:lnTo>
                    <a:pt x="4930" y="38262"/>
                  </a:lnTo>
                  <a:lnTo>
                    <a:pt x="5314" y="38741"/>
                  </a:lnTo>
                  <a:lnTo>
                    <a:pt x="5711" y="39207"/>
                  </a:lnTo>
                  <a:lnTo>
                    <a:pt x="6122" y="39672"/>
                  </a:lnTo>
                  <a:lnTo>
                    <a:pt x="6533" y="40124"/>
                  </a:lnTo>
                  <a:lnTo>
                    <a:pt x="6957" y="40563"/>
                  </a:lnTo>
                  <a:lnTo>
                    <a:pt x="7395" y="40987"/>
                  </a:lnTo>
                  <a:lnTo>
                    <a:pt x="7847" y="41412"/>
                  </a:lnTo>
                  <a:lnTo>
                    <a:pt x="8313" y="41809"/>
                  </a:lnTo>
                  <a:lnTo>
                    <a:pt x="8778" y="42206"/>
                  </a:lnTo>
                  <a:lnTo>
                    <a:pt x="9271" y="42589"/>
                  </a:lnTo>
                  <a:lnTo>
                    <a:pt x="9764" y="42959"/>
                  </a:lnTo>
                  <a:lnTo>
                    <a:pt x="10257" y="43315"/>
                  </a:lnTo>
                  <a:lnTo>
                    <a:pt x="10778" y="43657"/>
                  </a:lnTo>
                  <a:lnTo>
                    <a:pt x="11230" y="43959"/>
                  </a:lnTo>
                  <a:lnTo>
                    <a:pt x="11695" y="44233"/>
                  </a:lnTo>
                  <a:lnTo>
                    <a:pt x="12175" y="44507"/>
                  </a:lnTo>
                  <a:lnTo>
                    <a:pt x="12654" y="44767"/>
                  </a:lnTo>
                  <a:lnTo>
                    <a:pt x="13133" y="45027"/>
                  </a:lnTo>
                  <a:lnTo>
                    <a:pt x="13626" y="45260"/>
                  </a:lnTo>
                  <a:lnTo>
                    <a:pt x="14133" y="45493"/>
                  </a:lnTo>
                  <a:lnTo>
                    <a:pt x="14640" y="45712"/>
                  </a:lnTo>
                  <a:lnTo>
                    <a:pt x="15146" y="45917"/>
                  </a:lnTo>
                  <a:lnTo>
                    <a:pt x="15667" y="46109"/>
                  </a:lnTo>
                  <a:lnTo>
                    <a:pt x="16187" y="46287"/>
                  </a:lnTo>
                  <a:lnTo>
                    <a:pt x="16721" y="46465"/>
                  </a:lnTo>
                  <a:lnTo>
                    <a:pt x="17255" y="46615"/>
                  </a:lnTo>
                  <a:lnTo>
                    <a:pt x="17789" y="46766"/>
                  </a:lnTo>
                  <a:lnTo>
                    <a:pt x="18337" y="46889"/>
                  </a:lnTo>
                  <a:lnTo>
                    <a:pt x="18885" y="47013"/>
                  </a:lnTo>
                  <a:lnTo>
                    <a:pt x="19474" y="47136"/>
                  </a:lnTo>
                  <a:lnTo>
                    <a:pt x="20076" y="47232"/>
                  </a:lnTo>
                  <a:lnTo>
                    <a:pt x="20679" y="47328"/>
                  </a:lnTo>
                  <a:lnTo>
                    <a:pt x="21281" y="47396"/>
                  </a:lnTo>
                  <a:lnTo>
                    <a:pt x="21898" y="47451"/>
                  </a:lnTo>
                  <a:lnTo>
                    <a:pt x="22514" y="47492"/>
                  </a:lnTo>
                  <a:lnTo>
                    <a:pt x="23130" y="47519"/>
                  </a:lnTo>
                  <a:lnTo>
                    <a:pt x="24390" y="47519"/>
                  </a:lnTo>
                  <a:lnTo>
                    <a:pt x="25006" y="47492"/>
                  </a:lnTo>
                  <a:lnTo>
                    <a:pt x="25622" y="47451"/>
                  </a:lnTo>
                  <a:lnTo>
                    <a:pt x="26239" y="47396"/>
                  </a:lnTo>
                  <a:lnTo>
                    <a:pt x="26855" y="47328"/>
                  </a:lnTo>
                  <a:lnTo>
                    <a:pt x="27457" y="47232"/>
                  </a:lnTo>
                  <a:lnTo>
                    <a:pt x="28046" y="47136"/>
                  </a:lnTo>
                  <a:lnTo>
                    <a:pt x="28635" y="47013"/>
                  </a:lnTo>
                  <a:lnTo>
                    <a:pt x="29197" y="46889"/>
                  </a:lnTo>
                  <a:lnTo>
                    <a:pt x="29731" y="46766"/>
                  </a:lnTo>
                  <a:lnTo>
                    <a:pt x="30278" y="46615"/>
                  </a:lnTo>
                  <a:lnTo>
                    <a:pt x="30812" y="46465"/>
                  </a:lnTo>
                  <a:lnTo>
                    <a:pt x="31333" y="46287"/>
                  </a:lnTo>
                  <a:lnTo>
                    <a:pt x="31867" y="46109"/>
                  </a:lnTo>
                  <a:lnTo>
                    <a:pt x="32374" y="45917"/>
                  </a:lnTo>
                  <a:lnTo>
                    <a:pt x="32894" y="45698"/>
                  </a:lnTo>
                  <a:lnTo>
                    <a:pt x="33401" y="45493"/>
                  </a:lnTo>
                  <a:lnTo>
                    <a:pt x="33894" y="45260"/>
                  </a:lnTo>
                  <a:lnTo>
                    <a:pt x="34387" y="45013"/>
                  </a:lnTo>
                  <a:lnTo>
                    <a:pt x="34880" y="44767"/>
                  </a:lnTo>
                  <a:lnTo>
                    <a:pt x="35359" y="44507"/>
                  </a:lnTo>
                  <a:lnTo>
                    <a:pt x="35825" y="44233"/>
                  </a:lnTo>
                  <a:lnTo>
                    <a:pt x="36290" y="43945"/>
                  </a:lnTo>
                  <a:lnTo>
                    <a:pt x="36756" y="43657"/>
                  </a:lnTo>
                  <a:lnTo>
                    <a:pt x="37262" y="43315"/>
                  </a:lnTo>
                  <a:lnTo>
                    <a:pt x="37769" y="42959"/>
                  </a:lnTo>
                  <a:lnTo>
                    <a:pt x="38262" y="42589"/>
                  </a:lnTo>
                  <a:lnTo>
                    <a:pt x="38741" y="42206"/>
                  </a:lnTo>
                  <a:lnTo>
                    <a:pt x="39207" y="41809"/>
                  </a:lnTo>
                  <a:lnTo>
                    <a:pt x="39673" y="41412"/>
                  </a:lnTo>
                  <a:lnTo>
                    <a:pt x="40125" y="40987"/>
                  </a:lnTo>
                  <a:lnTo>
                    <a:pt x="40563" y="40563"/>
                  </a:lnTo>
                  <a:lnTo>
                    <a:pt x="40987" y="40124"/>
                  </a:lnTo>
                  <a:lnTo>
                    <a:pt x="41412" y="39672"/>
                  </a:lnTo>
                  <a:lnTo>
                    <a:pt x="41809" y="39207"/>
                  </a:lnTo>
                  <a:lnTo>
                    <a:pt x="42206" y="38741"/>
                  </a:lnTo>
                  <a:lnTo>
                    <a:pt x="42589" y="38262"/>
                  </a:lnTo>
                  <a:lnTo>
                    <a:pt x="42959" y="37769"/>
                  </a:lnTo>
                  <a:lnTo>
                    <a:pt x="43315" y="37262"/>
                  </a:lnTo>
                  <a:lnTo>
                    <a:pt x="43658" y="36756"/>
                  </a:lnTo>
                  <a:lnTo>
                    <a:pt x="43959" y="36290"/>
                  </a:lnTo>
                  <a:lnTo>
                    <a:pt x="44233" y="35824"/>
                  </a:lnTo>
                  <a:lnTo>
                    <a:pt x="44507" y="35359"/>
                  </a:lnTo>
                  <a:lnTo>
                    <a:pt x="44767" y="34879"/>
                  </a:lnTo>
                  <a:lnTo>
                    <a:pt x="45013" y="34386"/>
                  </a:lnTo>
                  <a:lnTo>
                    <a:pt x="45260" y="33893"/>
                  </a:lnTo>
                  <a:lnTo>
                    <a:pt x="45493" y="33400"/>
                  </a:lnTo>
                  <a:lnTo>
                    <a:pt x="45712" y="32894"/>
                  </a:lnTo>
                  <a:lnTo>
                    <a:pt x="45917" y="32373"/>
                  </a:lnTo>
                  <a:lnTo>
                    <a:pt x="46109" y="31853"/>
                  </a:lnTo>
                  <a:lnTo>
                    <a:pt x="46287" y="31333"/>
                  </a:lnTo>
                  <a:lnTo>
                    <a:pt x="46465" y="30812"/>
                  </a:lnTo>
                  <a:lnTo>
                    <a:pt x="46616" y="30278"/>
                  </a:lnTo>
                  <a:lnTo>
                    <a:pt x="46766" y="29730"/>
                  </a:lnTo>
                  <a:lnTo>
                    <a:pt x="46903" y="29196"/>
                  </a:lnTo>
                  <a:lnTo>
                    <a:pt x="47013" y="28635"/>
                  </a:lnTo>
                  <a:lnTo>
                    <a:pt x="47136" y="28046"/>
                  </a:lnTo>
                  <a:lnTo>
                    <a:pt x="47246" y="27443"/>
                  </a:lnTo>
                  <a:lnTo>
                    <a:pt x="47328" y="26841"/>
                  </a:lnTo>
                  <a:lnTo>
                    <a:pt x="47396" y="26238"/>
                  </a:lnTo>
                  <a:lnTo>
                    <a:pt x="47451" y="25622"/>
                  </a:lnTo>
                  <a:lnTo>
                    <a:pt x="47492" y="25006"/>
                  </a:lnTo>
                  <a:lnTo>
                    <a:pt x="47519" y="24390"/>
                  </a:lnTo>
                  <a:lnTo>
                    <a:pt x="47519" y="23760"/>
                  </a:lnTo>
                  <a:lnTo>
                    <a:pt x="47519" y="23130"/>
                  </a:lnTo>
                  <a:lnTo>
                    <a:pt x="47492" y="22514"/>
                  </a:lnTo>
                  <a:lnTo>
                    <a:pt x="47451" y="21897"/>
                  </a:lnTo>
                  <a:lnTo>
                    <a:pt x="47396" y="21281"/>
                  </a:lnTo>
                  <a:lnTo>
                    <a:pt x="47328" y="20678"/>
                  </a:lnTo>
                  <a:lnTo>
                    <a:pt x="47246" y="20076"/>
                  </a:lnTo>
                  <a:lnTo>
                    <a:pt x="47136" y="19473"/>
                  </a:lnTo>
                  <a:lnTo>
                    <a:pt x="47013" y="18885"/>
                  </a:lnTo>
                  <a:lnTo>
                    <a:pt x="46903" y="18337"/>
                  </a:lnTo>
                  <a:lnTo>
                    <a:pt x="46766" y="17789"/>
                  </a:lnTo>
                  <a:lnTo>
                    <a:pt x="46616" y="17255"/>
                  </a:lnTo>
                  <a:lnTo>
                    <a:pt x="46465" y="16721"/>
                  </a:lnTo>
                  <a:lnTo>
                    <a:pt x="46287" y="16187"/>
                  </a:lnTo>
                  <a:lnTo>
                    <a:pt x="46109" y="15666"/>
                  </a:lnTo>
                  <a:lnTo>
                    <a:pt x="45917" y="15146"/>
                  </a:lnTo>
                  <a:lnTo>
                    <a:pt x="45712" y="14639"/>
                  </a:lnTo>
                  <a:lnTo>
                    <a:pt x="45493" y="14133"/>
                  </a:lnTo>
                  <a:lnTo>
                    <a:pt x="45260" y="13626"/>
                  </a:lnTo>
                  <a:lnTo>
                    <a:pt x="45027" y="13133"/>
                  </a:lnTo>
                  <a:lnTo>
                    <a:pt x="44767" y="12654"/>
                  </a:lnTo>
                  <a:lnTo>
                    <a:pt x="44507" y="12174"/>
                  </a:lnTo>
                  <a:lnTo>
                    <a:pt x="44233" y="11695"/>
                  </a:lnTo>
                  <a:lnTo>
                    <a:pt x="43959" y="11229"/>
                  </a:lnTo>
                  <a:lnTo>
                    <a:pt x="43658" y="10764"/>
                  </a:lnTo>
                  <a:lnTo>
                    <a:pt x="43315" y="10257"/>
                  </a:lnTo>
                  <a:lnTo>
                    <a:pt x="42959" y="9750"/>
                  </a:lnTo>
                  <a:lnTo>
                    <a:pt x="42589" y="9257"/>
                  </a:lnTo>
                  <a:lnTo>
                    <a:pt x="42206" y="8778"/>
                  </a:lnTo>
                  <a:lnTo>
                    <a:pt x="41809" y="8313"/>
                  </a:lnTo>
                  <a:lnTo>
                    <a:pt x="41412" y="7847"/>
                  </a:lnTo>
                  <a:lnTo>
                    <a:pt x="40987" y="7395"/>
                  </a:lnTo>
                  <a:lnTo>
                    <a:pt x="40563" y="6957"/>
                  </a:lnTo>
                  <a:lnTo>
                    <a:pt x="40125" y="6532"/>
                  </a:lnTo>
                  <a:lnTo>
                    <a:pt x="39673" y="6108"/>
                  </a:lnTo>
                  <a:lnTo>
                    <a:pt x="39207" y="5711"/>
                  </a:lnTo>
                  <a:lnTo>
                    <a:pt x="38741" y="5313"/>
                  </a:lnTo>
                  <a:lnTo>
                    <a:pt x="38262" y="4930"/>
                  </a:lnTo>
                  <a:lnTo>
                    <a:pt x="37769" y="4560"/>
                  </a:lnTo>
                  <a:lnTo>
                    <a:pt x="37262" y="4204"/>
                  </a:lnTo>
                  <a:lnTo>
                    <a:pt x="36756" y="3862"/>
                  </a:lnTo>
                  <a:lnTo>
                    <a:pt x="36290" y="3574"/>
                  </a:lnTo>
                  <a:lnTo>
                    <a:pt x="35825" y="3287"/>
                  </a:lnTo>
                  <a:lnTo>
                    <a:pt x="35359" y="3013"/>
                  </a:lnTo>
                  <a:lnTo>
                    <a:pt x="34880" y="2753"/>
                  </a:lnTo>
                  <a:lnTo>
                    <a:pt x="34387" y="2506"/>
                  </a:lnTo>
                  <a:lnTo>
                    <a:pt x="33894" y="2260"/>
                  </a:lnTo>
                  <a:lnTo>
                    <a:pt x="33401" y="2041"/>
                  </a:lnTo>
                  <a:lnTo>
                    <a:pt x="32894" y="1821"/>
                  </a:lnTo>
                  <a:lnTo>
                    <a:pt x="32374" y="1616"/>
                  </a:lnTo>
                  <a:lnTo>
                    <a:pt x="31867" y="1424"/>
                  </a:lnTo>
                  <a:lnTo>
                    <a:pt x="31333" y="1233"/>
                  </a:lnTo>
                  <a:lnTo>
                    <a:pt x="30812" y="1068"/>
                  </a:lnTo>
                  <a:lnTo>
                    <a:pt x="30278" y="904"/>
                  </a:lnTo>
                  <a:lnTo>
                    <a:pt x="29731" y="767"/>
                  </a:lnTo>
                  <a:lnTo>
                    <a:pt x="29197" y="630"/>
                  </a:lnTo>
                  <a:lnTo>
                    <a:pt x="28635" y="507"/>
                  </a:lnTo>
                  <a:lnTo>
                    <a:pt x="28046" y="384"/>
                  </a:lnTo>
                  <a:lnTo>
                    <a:pt x="27457" y="288"/>
                  </a:lnTo>
                  <a:lnTo>
                    <a:pt x="26855" y="206"/>
                  </a:lnTo>
                  <a:lnTo>
                    <a:pt x="26239" y="123"/>
                  </a:lnTo>
                  <a:lnTo>
                    <a:pt x="25622" y="69"/>
                  </a:lnTo>
                  <a:lnTo>
                    <a:pt x="25006" y="27"/>
                  </a:lnTo>
                  <a:lnTo>
                    <a:pt x="24390" y="14"/>
                  </a:lnTo>
                  <a:lnTo>
                    <a:pt x="237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21;p15">
              <a:extLst>
                <a:ext uri="{FF2B5EF4-FFF2-40B4-BE49-F238E27FC236}">
                  <a16:creationId xmlns:a16="http://schemas.microsoft.com/office/drawing/2014/main" id="{8783D65B-3A9D-5A43-9615-E7A7B3B057FE}"/>
                </a:ext>
              </a:extLst>
            </p:cNvPr>
            <p:cNvSpPr/>
            <p:nvPr/>
          </p:nvSpPr>
          <p:spPr>
            <a:xfrm>
              <a:off x="4982725" y="3674700"/>
              <a:ext cx="1018525" cy="1018525"/>
            </a:xfrm>
            <a:custGeom>
              <a:avLst/>
              <a:gdLst/>
              <a:ahLst/>
              <a:cxnLst/>
              <a:rect l="l" t="t" r="r" b="b"/>
              <a:pathLst>
                <a:path w="40741" h="40741" extrusionOk="0">
                  <a:moveTo>
                    <a:pt x="20788" y="4067"/>
                  </a:moveTo>
                  <a:lnTo>
                    <a:pt x="21199" y="4081"/>
                  </a:lnTo>
                  <a:lnTo>
                    <a:pt x="21624" y="4109"/>
                  </a:lnTo>
                  <a:lnTo>
                    <a:pt x="22035" y="4150"/>
                  </a:lnTo>
                  <a:lnTo>
                    <a:pt x="22445" y="4191"/>
                  </a:lnTo>
                  <a:lnTo>
                    <a:pt x="22843" y="4259"/>
                  </a:lnTo>
                  <a:lnTo>
                    <a:pt x="23253" y="4314"/>
                  </a:lnTo>
                  <a:lnTo>
                    <a:pt x="23651" y="4396"/>
                  </a:lnTo>
                  <a:lnTo>
                    <a:pt x="24048" y="4478"/>
                  </a:lnTo>
                  <a:lnTo>
                    <a:pt x="24431" y="4574"/>
                  </a:lnTo>
                  <a:lnTo>
                    <a:pt x="24828" y="4684"/>
                  </a:lnTo>
                  <a:lnTo>
                    <a:pt x="25212" y="4793"/>
                  </a:lnTo>
                  <a:lnTo>
                    <a:pt x="25595" y="4917"/>
                  </a:lnTo>
                  <a:lnTo>
                    <a:pt x="25965" y="5053"/>
                  </a:lnTo>
                  <a:lnTo>
                    <a:pt x="26335" y="5190"/>
                  </a:lnTo>
                  <a:lnTo>
                    <a:pt x="26704" y="5341"/>
                  </a:lnTo>
                  <a:lnTo>
                    <a:pt x="27074" y="5505"/>
                  </a:lnTo>
                  <a:lnTo>
                    <a:pt x="27430" y="5670"/>
                  </a:lnTo>
                  <a:lnTo>
                    <a:pt x="27786" y="5848"/>
                  </a:lnTo>
                  <a:lnTo>
                    <a:pt x="28129" y="6039"/>
                  </a:lnTo>
                  <a:lnTo>
                    <a:pt x="28471" y="6231"/>
                  </a:lnTo>
                  <a:lnTo>
                    <a:pt x="28813" y="6423"/>
                  </a:lnTo>
                  <a:lnTo>
                    <a:pt x="29142" y="6642"/>
                  </a:lnTo>
                  <a:lnTo>
                    <a:pt x="29471" y="6847"/>
                  </a:lnTo>
                  <a:lnTo>
                    <a:pt x="29799" y="7080"/>
                  </a:lnTo>
                  <a:lnTo>
                    <a:pt x="30114" y="7313"/>
                  </a:lnTo>
                  <a:lnTo>
                    <a:pt x="30429" y="7546"/>
                  </a:lnTo>
                  <a:lnTo>
                    <a:pt x="30730" y="7792"/>
                  </a:lnTo>
                  <a:lnTo>
                    <a:pt x="31032" y="8039"/>
                  </a:lnTo>
                  <a:lnTo>
                    <a:pt x="31319" y="8299"/>
                  </a:lnTo>
                  <a:lnTo>
                    <a:pt x="31607" y="8573"/>
                  </a:lnTo>
                  <a:lnTo>
                    <a:pt x="31894" y="8847"/>
                  </a:lnTo>
                  <a:lnTo>
                    <a:pt x="32168" y="9121"/>
                  </a:lnTo>
                  <a:lnTo>
                    <a:pt x="32429" y="9408"/>
                  </a:lnTo>
                  <a:lnTo>
                    <a:pt x="32689" y="9710"/>
                  </a:lnTo>
                  <a:lnTo>
                    <a:pt x="32935" y="9997"/>
                  </a:lnTo>
                  <a:lnTo>
                    <a:pt x="33182" y="10312"/>
                  </a:lnTo>
                  <a:lnTo>
                    <a:pt x="33428" y="10613"/>
                  </a:lnTo>
                  <a:lnTo>
                    <a:pt x="33661" y="10942"/>
                  </a:lnTo>
                  <a:lnTo>
                    <a:pt x="33880" y="11257"/>
                  </a:lnTo>
                  <a:lnTo>
                    <a:pt x="34099" y="11586"/>
                  </a:lnTo>
                  <a:lnTo>
                    <a:pt x="34305" y="11914"/>
                  </a:lnTo>
                  <a:lnTo>
                    <a:pt x="34510" y="12257"/>
                  </a:lnTo>
                  <a:lnTo>
                    <a:pt x="34702" y="12599"/>
                  </a:lnTo>
                  <a:lnTo>
                    <a:pt x="34880" y="12955"/>
                  </a:lnTo>
                  <a:lnTo>
                    <a:pt x="35058" y="13311"/>
                  </a:lnTo>
                  <a:lnTo>
                    <a:pt x="35222" y="13667"/>
                  </a:lnTo>
                  <a:lnTo>
                    <a:pt x="35386" y="14023"/>
                  </a:lnTo>
                  <a:lnTo>
                    <a:pt x="35537" y="14393"/>
                  </a:lnTo>
                  <a:lnTo>
                    <a:pt x="35674" y="14763"/>
                  </a:lnTo>
                  <a:lnTo>
                    <a:pt x="35811" y="15146"/>
                  </a:lnTo>
                  <a:lnTo>
                    <a:pt x="35934" y="15530"/>
                  </a:lnTo>
                  <a:lnTo>
                    <a:pt x="36044" y="15913"/>
                  </a:lnTo>
                  <a:lnTo>
                    <a:pt x="36153" y="16296"/>
                  </a:lnTo>
                  <a:lnTo>
                    <a:pt x="36249" y="16694"/>
                  </a:lnTo>
                  <a:lnTo>
                    <a:pt x="36331" y="17091"/>
                  </a:lnTo>
                  <a:lnTo>
                    <a:pt x="36414" y="17488"/>
                  </a:lnTo>
                  <a:lnTo>
                    <a:pt x="36482" y="17885"/>
                  </a:lnTo>
                  <a:lnTo>
                    <a:pt x="36537" y="18296"/>
                  </a:lnTo>
                  <a:lnTo>
                    <a:pt x="36578" y="18707"/>
                  </a:lnTo>
                  <a:lnTo>
                    <a:pt x="36619" y="19118"/>
                  </a:lnTo>
                  <a:lnTo>
                    <a:pt x="36646" y="19528"/>
                  </a:lnTo>
                  <a:lnTo>
                    <a:pt x="36660" y="19953"/>
                  </a:lnTo>
                  <a:lnTo>
                    <a:pt x="36674" y="20364"/>
                  </a:lnTo>
                  <a:lnTo>
                    <a:pt x="36660" y="20788"/>
                  </a:lnTo>
                  <a:lnTo>
                    <a:pt x="36646" y="21213"/>
                  </a:lnTo>
                  <a:lnTo>
                    <a:pt x="36619" y="21624"/>
                  </a:lnTo>
                  <a:lnTo>
                    <a:pt x="36578" y="22034"/>
                  </a:lnTo>
                  <a:lnTo>
                    <a:pt x="36537" y="22445"/>
                  </a:lnTo>
                  <a:lnTo>
                    <a:pt x="36482" y="22842"/>
                  </a:lnTo>
                  <a:lnTo>
                    <a:pt x="36414" y="23253"/>
                  </a:lnTo>
                  <a:lnTo>
                    <a:pt x="36331" y="23650"/>
                  </a:lnTo>
                  <a:lnTo>
                    <a:pt x="36249" y="24047"/>
                  </a:lnTo>
                  <a:lnTo>
                    <a:pt x="36153" y="24431"/>
                  </a:lnTo>
                  <a:lnTo>
                    <a:pt x="36044" y="24828"/>
                  </a:lnTo>
                  <a:lnTo>
                    <a:pt x="35934" y="25211"/>
                  </a:lnTo>
                  <a:lnTo>
                    <a:pt x="35811" y="25595"/>
                  </a:lnTo>
                  <a:lnTo>
                    <a:pt x="35674" y="25965"/>
                  </a:lnTo>
                  <a:lnTo>
                    <a:pt x="35537" y="26334"/>
                  </a:lnTo>
                  <a:lnTo>
                    <a:pt x="35386" y="26704"/>
                  </a:lnTo>
                  <a:lnTo>
                    <a:pt x="35222" y="27074"/>
                  </a:lnTo>
                  <a:lnTo>
                    <a:pt x="35058" y="27430"/>
                  </a:lnTo>
                  <a:lnTo>
                    <a:pt x="34880" y="27786"/>
                  </a:lnTo>
                  <a:lnTo>
                    <a:pt x="34702" y="28128"/>
                  </a:lnTo>
                  <a:lnTo>
                    <a:pt x="34510" y="28471"/>
                  </a:lnTo>
                  <a:lnTo>
                    <a:pt x="34305" y="28813"/>
                  </a:lnTo>
                  <a:lnTo>
                    <a:pt x="34099" y="29142"/>
                  </a:lnTo>
                  <a:lnTo>
                    <a:pt x="33880" y="29470"/>
                  </a:lnTo>
                  <a:lnTo>
                    <a:pt x="33661" y="29799"/>
                  </a:lnTo>
                  <a:lnTo>
                    <a:pt x="33428" y="30114"/>
                  </a:lnTo>
                  <a:lnTo>
                    <a:pt x="33182" y="30429"/>
                  </a:lnTo>
                  <a:lnTo>
                    <a:pt x="32935" y="30730"/>
                  </a:lnTo>
                  <a:lnTo>
                    <a:pt x="32689" y="31032"/>
                  </a:lnTo>
                  <a:lnTo>
                    <a:pt x="32429" y="31319"/>
                  </a:lnTo>
                  <a:lnTo>
                    <a:pt x="32168" y="31607"/>
                  </a:lnTo>
                  <a:lnTo>
                    <a:pt x="31894" y="31894"/>
                  </a:lnTo>
                  <a:lnTo>
                    <a:pt x="31607" y="32168"/>
                  </a:lnTo>
                  <a:lnTo>
                    <a:pt x="31319" y="32428"/>
                  </a:lnTo>
                  <a:lnTo>
                    <a:pt x="31032" y="32689"/>
                  </a:lnTo>
                  <a:lnTo>
                    <a:pt x="30730" y="32935"/>
                  </a:lnTo>
                  <a:lnTo>
                    <a:pt x="30429" y="33182"/>
                  </a:lnTo>
                  <a:lnTo>
                    <a:pt x="30114" y="33428"/>
                  </a:lnTo>
                  <a:lnTo>
                    <a:pt x="29799" y="33661"/>
                  </a:lnTo>
                  <a:lnTo>
                    <a:pt x="29471" y="33880"/>
                  </a:lnTo>
                  <a:lnTo>
                    <a:pt x="29142" y="34099"/>
                  </a:lnTo>
                  <a:lnTo>
                    <a:pt x="28813" y="34304"/>
                  </a:lnTo>
                  <a:lnTo>
                    <a:pt x="28471" y="34510"/>
                  </a:lnTo>
                  <a:lnTo>
                    <a:pt x="28129" y="34702"/>
                  </a:lnTo>
                  <a:lnTo>
                    <a:pt x="27786" y="34880"/>
                  </a:lnTo>
                  <a:lnTo>
                    <a:pt x="27430" y="35058"/>
                  </a:lnTo>
                  <a:lnTo>
                    <a:pt x="27074" y="35222"/>
                  </a:lnTo>
                  <a:lnTo>
                    <a:pt x="26704" y="35386"/>
                  </a:lnTo>
                  <a:lnTo>
                    <a:pt x="26335" y="35537"/>
                  </a:lnTo>
                  <a:lnTo>
                    <a:pt x="25965" y="35674"/>
                  </a:lnTo>
                  <a:lnTo>
                    <a:pt x="25595" y="35811"/>
                  </a:lnTo>
                  <a:lnTo>
                    <a:pt x="25212" y="35934"/>
                  </a:lnTo>
                  <a:lnTo>
                    <a:pt x="24828" y="36044"/>
                  </a:lnTo>
                  <a:lnTo>
                    <a:pt x="24431" y="36153"/>
                  </a:lnTo>
                  <a:lnTo>
                    <a:pt x="24048" y="36249"/>
                  </a:lnTo>
                  <a:lnTo>
                    <a:pt x="23651" y="36331"/>
                  </a:lnTo>
                  <a:lnTo>
                    <a:pt x="23253" y="36413"/>
                  </a:lnTo>
                  <a:lnTo>
                    <a:pt x="22843" y="36482"/>
                  </a:lnTo>
                  <a:lnTo>
                    <a:pt x="22445" y="36537"/>
                  </a:lnTo>
                  <a:lnTo>
                    <a:pt x="22035" y="36578"/>
                  </a:lnTo>
                  <a:lnTo>
                    <a:pt x="21624" y="36619"/>
                  </a:lnTo>
                  <a:lnTo>
                    <a:pt x="21199" y="36646"/>
                  </a:lnTo>
                  <a:lnTo>
                    <a:pt x="20788" y="36660"/>
                  </a:lnTo>
                  <a:lnTo>
                    <a:pt x="20364" y="36674"/>
                  </a:lnTo>
                  <a:lnTo>
                    <a:pt x="19939" y="36660"/>
                  </a:lnTo>
                  <a:lnTo>
                    <a:pt x="19529" y="36646"/>
                  </a:lnTo>
                  <a:lnTo>
                    <a:pt x="19118" y="36619"/>
                  </a:lnTo>
                  <a:lnTo>
                    <a:pt x="18693" y="36578"/>
                  </a:lnTo>
                  <a:lnTo>
                    <a:pt x="18296" y="36537"/>
                  </a:lnTo>
                  <a:lnTo>
                    <a:pt x="17885" y="36482"/>
                  </a:lnTo>
                  <a:lnTo>
                    <a:pt x="17488" y="36413"/>
                  </a:lnTo>
                  <a:lnTo>
                    <a:pt x="17077" y="36331"/>
                  </a:lnTo>
                  <a:lnTo>
                    <a:pt x="16680" y="36249"/>
                  </a:lnTo>
                  <a:lnTo>
                    <a:pt x="16297" y="36153"/>
                  </a:lnTo>
                  <a:lnTo>
                    <a:pt x="15900" y="36044"/>
                  </a:lnTo>
                  <a:lnTo>
                    <a:pt x="15516" y="35934"/>
                  </a:lnTo>
                  <a:lnTo>
                    <a:pt x="15146" y="35811"/>
                  </a:lnTo>
                  <a:lnTo>
                    <a:pt x="14763" y="35674"/>
                  </a:lnTo>
                  <a:lnTo>
                    <a:pt x="14393" y="35537"/>
                  </a:lnTo>
                  <a:lnTo>
                    <a:pt x="14023" y="35386"/>
                  </a:lnTo>
                  <a:lnTo>
                    <a:pt x="13667" y="35222"/>
                  </a:lnTo>
                  <a:lnTo>
                    <a:pt x="13298" y="35058"/>
                  </a:lnTo>
                  <a:lnTo>
                    <a:pt x="12955" y="34880"/>
                  </a:lnTo>
                  <a:lnTo>
                    <a:pt x="12599" y="34702"/>
                  </a:lnTo>
                  <a:lnTo>
                    <a:pt x="12257" y="34510"/>
                  </a:lnTo>
                  <a:lnTo>
                    <a:pt x="11915" y="34304"/>
                  </a:lnTo>
                  <a:lnTo>
                    <a:pt x="11586" y="34099"/>
                  </a:lnTo>
                  <a:lnTo>
                    <a:pt x="11257" y="33880"/>
                  </a:lnTo>
                  <a:lnTo>
                    <a:pt x="10929" y="33661"/>
                  </a:lnTo>
                  <a:lnTo>
                    <a:pt x="10614" y="33428"/>
                  </a:lnTo>
                  <a:lnTo>
                    <a:pt x="10312" y="33182"/>
                  </a:lnTo>
                  <a:lnTo>
                    <a:pt x="9997" y="32935"/>
                  </a:lnTo>
                  <a:lnTo>
                    <a:pt x="9696" y="32689"/>
                  </a:lnTo>
                  <a:lnTo>
                    <a:pt x="9409" y="32428"/>
                  </a:lnTo>
                  <a:lnTo>
                    <a:pt x="9121" y="32168"/>
                  </a:lnTo>
                  <a:lnTo>
                    <a:pt x="8847" y="31894"/>
                  </a:lnTo>
                  <a:lnTo>
                    <a:pt x="8573" y="31607"/>
                  </a:lnTo>
                  <a:lnTo>
                    <a:pt x="8299" y="31319"/>
                  </a:lnTo>
                  <a:lnTo>
                    <a:pt x="8039" y="31032"/>
                  </a:lnTo>
                  <a:lnTo>
                    <a:pt x="7793" y="30730"/>
                  </a:lnTo>
                  <a:lnTo>
                    <a:pt x="7546" y="30429"/>
                  </a:lnTo>
                  <a:lnTo>
                    <a:pt x="7313" y="30114"/>
                  </a:lnTo>
                  <a:lnTo>
                    <a:pt x="7081" y="29799"/>
                  </a:lnTo>
                  <a:lnTo>
                    <a:pt x="6848" y="29470"/>
                  </a:lnTo>
                  <a:lnTo>
                    <a:pt x="6642" y="29142"/>
                  </a:lnTo>
                  <a:lnTo>
                    <a:pt x="6423" y="28813"/>
                  </a:lnTo>
                  <a:lnTo>
                    <a:pt x="6231" y="28471"/>
                  </a:lnTo>
                  <a:lnTo>
                    <a:pt x="6040" y="28128"/>
                  </a:lnTo>
                  <a:lnTo>
                    <a:pt x="5848" y="27786"/>
                  </a:lnTo>
                  <a:lnTo>
                    <a:pt x="5670" y="27430"/>
                  </a:lnTo>
                  <a:lnTo>
                    <a:pt x="5506" y="27074"/>
                  </a:lnTo>
                  <a:lnTo>
                    <a:pt x="5355" y="26704"/>
                  </a:lnTo>
                  <a:lnTo>
                    <a:pt x="5204" y="26334"/>
                  </a:lnTo>
                  <a:lnTo>
                    <a:pt x="5054" y="25965"/>
                  </a:lnTo>
                  <a:lnTo>
                    <a:pt x="4931" y="25595"/>
                  </a:lnTo>
                  <a:lnTo>
                    <a:pt x="4794" y="25211"/>
                  </a:lnTo>
                  <a:lnTo>
                    <a:pt x="4684" y="24828"/>
                  </a:lnTo>
                  <a:lnTo>
                    <a:pt x="4574" y="24431"/>
                  </a:lnTo>
                  <a:lnTo>
                    <a:pt x="4479" y="24047"/>
                  </a:lnTo>
                  <a:lnTo>
                    <a:pt x="4396" y="23650"/>
                  </a:lnTo>
                  <a:lnTo>
                    <a:pt x="4328" y="23253"/>
                  </a:lnTo>
                  <a:lnTo>
                    <a:pt x="4260" y="22842"/>
                  </a:lnTo>
                  <a:lnTo>
                    <a:pt x="4191" y="22445"/>
                  </a:lnTo>
                  <a:lnTo>
                    <a:pt x="4150" y="22034"/>
                  </a:lnTo>
                  <a:lnTo>
                    <a:pt x="4109" y="21624"/>
                  </a:lnTo>
                  <a:lnTo>
                    <a:pt x="4081" y="21213"/>
                  </a:lnTo>
                  <a:lnTo>
                    <a:pt x="4068" y="20788"/>
                  </a:lnTo>
                  <a:lnTo>
                    <a:pt x="4068" y="20364"/>
                  </a:lnTo>
                  <a:lnTo>
                    <a:pt x="4068" y="19953"/>
                  </a:lnTo>
                  <a:lnTo>
                    <a:pt x="4081" y="19528"/>
                  </a:lnTo>
                  <a:lnTo>
                    <a:pt x="4109" y="19118"/>
                  </a:lnTo>
                  <a:lnTo>
                    <a:pt x="4150" y="18707"/>
                  </a:lnTo>
                  <a:lnTo>
                    <a:pt x="4191" y="18296"/>
                  </a:lnTo>
                  <a:lnTo>
                    <a:pt x="4260" y="17885"/>
                  </a:lnTo>
                  <a:lnTo>
                    <a:pt x="4328" y="17488"/>
                  </a:lnTo>
                  <a:lnTo>
                    <a:pt x="4396" y="17091"/>
                  </a:lnTo>
                  <a:lnTo>
                    <a:pt x="4479" y="16694"/>
                  </a:lnTo>
                  <a:lnTo>
                    <a:pt x="4574" y="16296"/>
                  </a:lnTo>
                  <a:lnTo>
                    <a:pt x="4684" y="15913"/>
                  </a:lnTo>
                  <a:lnTo>
                    <a:pt x="4794" y="15530"/>
                  </a:lnTo>
                  <a:lnTo>
                    <a:pt x="4931" y="15146"/>
                  </a:lnTo>
                  <a:lnTo>
                    <a:pt x="5054" y="14763"/>
                  </a:lnTo>
                  <a:lnTo>
                    <a:pt x="5204" y="14393"/>
                  </a:lnTo>
                  <a:lnTo>
                    <a:pt x="5355" y="14023"/>
                  </a:lnTo>
                  <a:lnTo>
                    <a:pt x="5506" y="13667"/>
                  </a:lnTo>
                  <a:lnTo>
                    <a:pt x="5670" y="13311"/>
                  </a:lnTo>
                  <a:lnTo>
                    <a:pt x="5848" y="12955"/>
                  </a:lnTo>
                  <a:lnTo>
                    <a:pt x="6040" y="12599"/>
                  </a:lnTo>
                  <a:lnTo>
                    <a:pt x="6231" y="12257"/>
                  </a:lnTo>
                  <a:lnTo>
                    <a:pt x="6423" y="11914"/>
                  </a:lnTo>
                  <a:lnTo>
                    <a:pt x="6642" y="11586"/>
                  </a:lnTo>
                  <a:lnTo>
                    <a:pt x="6848" y="11257"/>
                  </a:lnTo>
                  <a:lnTo>
                    <a:pt x="7081" y="10942"/>
                  </a:lnTo>
                  <a:lnTo>
                    <a:pt x="7313" y="10613"/>
                  </a:lnTo>
                  <a:lnTo>
                    <a:pt x="7546" y="10312"/>
                  </a:lnTo>
                  <a:lnTo>
                    <a:pt x="7793" y="9997"/>
                  </a:lnTo>
                  <a:lnTo>
                    <a:pt x="8039" y="9710"/>
                  </a:lnTo>
                  <a:lnTo>
                    <a:pt x="8299" y="9408"/>
                  </a:lnTo>
                  <a:lnTo>
                    <a:pt x="8573" y="9121"/>
                  </a:lnTo>
                  <a:lnTo>
                    <a:pt x="8847" y="8847"/>
                  </a:lnTo>
                  <a:lnTo>
                    <a:pt x="9121" y="8573"/>
                  </a:lnTo>
                  <a:lnTo>
                    <a:pt x="9409" y="8299"/>
                  </a:lnTo>
                  <a:lnTo>
                    <a:pt x="9696" y="8039"/>
                  </a:lnTo>
                  <a:lnTo>
                    <a:pt x="9997" y="7792"/>
                  </a:lnTo>
                  <a:lnTo>
                    <a:pt x="10312" y="7546"/>
                  </a:lnTo>
                  <a:lnTo>
                    <a:pt x="10614" y="7313"/>
                  </a:lnTo>
                  <a:lnTo>
                    <a:pt x="10929" y="7080"/>
                  </a:lnTo>
                  <a:lnTo>
                    <a:pt x="11257" y="6847"/>
                  </a:lnTo>
                  <a:lnTo>
                    <a:pt x="11586" y="6642"/>
                  </a:lnTo>
                  <a:lnTo>
                    <a:pt x="11915" y="6423"/>
                  </a:lnTo>
                  <a:lnTo>
                    <a:pt x="12257" y="6231"/>
                  </a:lnTo>
                  <a:lnTo>
                    <a:pt x="12599" y="6039"/>
                  </a:lnTo>
                  <a:lnTo>
                    <a:pt x="12955" y="5848"/>
                  </a:lnTo>
                  <a:lnTo>
                    <a:pt x="13298" y="5670"/>
                  </a:lnTo>
                  <a:lnTo>
                    <a:pt x="13667" y="5505"/>
                  </a:lnTo>
                  <a:lnTo>
                    <a:pt x="14023" y="5341"/>
                  </a:lnTo>
                  <a:lnTo>
                    <a:pt x="14393" y="5190"/>
                  </a:lnTo>
                  <a:lnTo>
                    <a:pt x="14763" y="5053"/>
                  </a:lnTo>
                  <a:lnTo>
                    <a:pt x="15146" y="4917"/>
                  </a:lnTo>
                  <a:lnTo>
                    <a:pt x="15516" y="4793"/>
                  </a:lnTo>
                  <a:lnTo>
                    <a:pt x="15900" y="4684"/>
                  </a:lnTo>
                  <a:lnTo>
                    <a:pt x="16297" y="4574"/>
                  </a:lnTo>
                  <a:lnTo>
                    <a:pt x="16680" y="4478"/>
                  </a:lnTo>
                  <a:lnTo>
                    <a:pt x="17077" y="4396"/>
                  </a:lnTo>
                  <a:lnTo>
                    <a:pt x="17488" y="4314"/>
                  </a:lnTo>
                  <a:lnTo>
                    <a:pt x="17885" y="4259"/>
                  </a:lnTo>
                  <a:lnTo>
                    <a:pt x="18296" y="4191"/>
                  </a:lnTo>
                  <a:lnTo>
                    <a:pt x="18693" y="4150"/>
                  </a:lnTo>
                  <a:lnTo>
                    <a:pt x="19118" y="4109"/>
                  </a:lnTo>
                  <a:lnTo>
                    <a:pt x="19529" y="4081"/>
                  </a:lnTo>
                  <a:lnTo>
                    <a:pt x="19939" y="4067"/>
                  </a:lnTo>
                  <a:close/>
                  <a:moveTo>
                    <a:pt x="19844" y="0"/>
                  </a:moveTo>
                  <a:lnTo>
                    <a:pt x="19323" y="28"/>
                  </a:lnTo>
                  <a:lnTo>
                    <a:pt x="18803" y="55"/>
                  </a:lnTo>
                  <a:lnTo>
                    <a:pt x="18282" y="96"/>
                  </a:lnTo>
                  <a:lnTo>
                    <a:pt x="17776" y="165"/>
                  </a:lnTo>
                  <a:lnTo>
                    <a:pt x="17269" y="233"/>
                  </a:lnTo>
                  <a:lnTo>
                    <a:pt x="16762" y="315"/>
                  </a:lnTo>
                  <a:lnTo>
                    <a:pt x="16269" y="411"/>
                  </a:lnTo>
                  <a:lnTo>
                    <a:pt x="15776" y="521"/>
                  </a:lnTo>
                  <a:lnTo>
                    <a:pt x="15283" y="644"/>
                  </a:lnTo>
                  <a:lnTo>
                    <a:pt x="14790" y="767"/>
                  </a:lnTo>
                  <a:lnTo>
                    <a:pt x="14311" y="918"/>
                  </a:lnTo>
                  <a:lnTo>
                    <a:pt x="13845" y="1068"/>
                  </a:lnTo>
                  <a:lnTo>
                    <a:pt x="13366" y="1233"/>
                  </a:lnTo>
                  <a:lnTo>
                    <a:pt x="12901" y="1411"/>
                  </a:lnTo>
                  <a:lnTo>
                    <a:pt x="12449" y="1603"/>
                  </a:lnTo>
                  <a:lnTo>
                    <a:pt x="11997" y="1794"/>
                  </a:lnTo>
                  <a:lnTo>
                    <a:pt x="11545" y="2013"/>
                  </a:lnTo>
                  <a:lnTo>
                    <a:pt x="11107" y="2232"/>
                  </a:lnTo>
                  <a:lnTo>
                    <a:pt x="10668" y="2465"/>
                  </a:lnTo>
                  <a:lnTo>
                    <a:pt x="10230" y="2698"/>
                  </a:lnTo>
                  <a:lnTo>
                    <a:pt x="9806" y="2945"/>
                  </a:lnTo>
                  <a:lnTo>
                    <a:pt x="9395" y="3218"/>
                  </a:lnTo>
                  <a:lnTo>
                    <a:pt x="8984" y="3479"/>
                  </a:lnTo>
                  <a:lnTo>
                    <a:pt x="8587" y="3766"/>
                  </a:lnTo>
                  <a:lnTo>
                    <a:pt x="8190" y="4054"/>
                  </a:lnTo>
                  <a:lnTo>
                    <a:pt x="7793" y="4355"/>
                  </a:lnTo>
                  <a:lnTo>
                    <a:pt x="7423" y="4656"/>
                  </a:lnTo>
                  <a:lnTo>
                    <a:pt x="7039" y="4971"/>
                  </a:lnTo>
                  <a:lnTo>
                    <a:pt x="6683" y="5300"/>
                  </a:lnTo>
                  <a:lnTo>
                    <a:pt x="6314" y="5629"/>
                  </a:lnTo>
                  <a:lnTo>
                    <a:pt x="5971" y="5971"/>
                  </a:lnTo>
                  <a:lnTo>
                    <a:pt x="5629" y="6327"/>
                  </a:lnTo>
                  <a:lnTo>
                    <a:pt x="5300" y="6683"/>
                  </a:lnTo>
                  <a:lnTo>
                    <a:pt x="4972" y="7039"/>
                  </a:lnTo>
                  <a:lnTo>
                    <a:pt x="4657" y="7423"/>
                  </a:lnTo>
                  <a:lnTo>
                    <a:pt x="4342" y="7806"/>
                  </a:lnTo>
                  <a:lnTo>
                    <a:pt x="4054" y="8189"/>
                  </a:lnTo>
                  <a:lnTo>
                    <a:pt x="3767" y="8587"/>
                  </a:lnTo>
                  <a:lnTo>
                    <a:pt x="3479" y="8984"/>
                  </a:lnTo>
                  <a:lnTo>
                    <a:pt x="3205" y="9395"/>
                  </a:lnTo>
                  <a:lnTo>
                    <a:pt x="2945" y="9819"/>
                  </a:lnTo>
                  <a:lnTo>
                    <a:pt x="2698" y="10244"/>
                  </a:lnTo>
                  <a:lnTo>
                    <a:pt x="2466" y="10668"/>
                  </a:lnTo>
                  <a:lnTo>
                    <a:pt x="2233" y="11106"/>
                  </a:lnTo>
                  <a:lnTo>
                    <a:pt x="2014" y="11545"/>
                  </a:lnTo>
                  <a:lnTo>
                    <a:pt x="1795" y="11996"/>
                  </a:lnTo>
                  <a:lnTo>
                    <a:pt x="1603" y="12448"/>
                  </a:lnTo>
                  <a:lnTo>
                    <a:pt x="1411" y="12914"/>
                  </a:lnTo>
                  <a:lnTo>
                    <a:pt x="1233" y="13366"/>
                  </a:lnTo>
                  <a:lnTo>
                    <a:pt x="1069" y="13845"/>
                  </a:lnTo>
                  <a:lnTo>
                    <a:pt x="918" y="14324"/>
                  </a:lnTo>
                  <a:lnTo>
                    <a:pt x="767" y="14804"/>
                  </a:lnTo>
                  <a:lnTo>
                    <a:pt x="644" y="15283"/>
                  </a:lnTo>
                  <a:lnTo>
                    <a:pt x="521" y="15776"/>
                  </a:lnTo>
                  <a:lnTo>
                    <a:pt x="411" y="16269"/>
                  </a:lnTo>
                  <a:lnTo>
                    <a:pt x="316" y="16762"/>
                  </a:lnTo>
                  <a:lnTo>
                    <a:pt x="233" y="17269"/>
                  </a:lnTo>
                  <a:lnTo>
                    <a:pt x="165" y="17775"/>
                  </a:lnTo>
                  <a:lnTo>
                    <a:pt x="110" y="18296"/>
                  </a:lnTo>
                  <a:lnTo>
                    <a:pt x="55" y="18803"/>
                  </a:lnTo>
                  <a:lnTo>
                    <a:pt x="28" y="19323"/>
                  </a:lnTo>
                  <a:lnTo>
                    <a:pt x="1" y="19843"/>
                  </a:lnTo>
                  <a:lnTo>
                    <a:pt x="1" y="20364"/>
                  </a:lnTo>
                  <a:lnTo>
                    <a:pt x="1" y="20898"/>
                  </a:lnTo>
                  <a:lnTo>
                    <a:pt x="28" y="21418"/>
                  </a:lnTo>
                  <a:lnTo>
                    <a:pt x="55" y="21939"/>
                  </a:lnTo>
                  <a:lnTo>
                    <a:pt x="110" y="22445"/>
                  </a:lnTo>
                  <a:lnTo>
                    <a:pt x="165" y="22952"/>
                  </a:lnTo>
                  <a:lnTo>
                    <a:pt x="233" y="23459"/>
                  </a:lnTo>
                  <a:lnTo>
                    <a:pt x="316" y="23965"/>
                  </a:lnTo>
                  <a:lnTo>
                    <a:pt x="411" y="24472"/>
                  </a:lnTo>
                  <a:lnTo>
                    <a:pt x="521" y="24965"/>
                  </a:lnTo>
                  <a:lnTo>
                    <a:pt x="644" y="25444"/>
                  </a:lnTo>
                  <a:lnTo>
                    <a:pt x="767" y="25937"/>
                  </a:lnTo>
                  <a:lnTo>
                    <a:pt x="918" y="26417"/>
                  </a:lnTo>
                  <a:lnTo>
                    <a:pt x="1069" y="26896"/>
                  </a:lnTo>
                  <a:lnTo>
                    <a:pt x="1233" y="27361"/>
                  </a:lnTo>
                  <a:lnTo>
                    <a:pt x="1411" y="27827"/>
                  </a:lnTo>
                  <a:lnTo>
                    <a:pt x="1603" y="28293"/>
                  </a:lnTo>
                  <a:lnTo>
                    <a:pt x="1795" y="28745"/>
                  </a:lnTo>
                  <a:lnTo>
                    <a:pt x="2014" y="29183"/>
                  </a:lnTo>
                  <a:lnTo>
                    <a:pt x="2233" y="29635"/>
                  </a:lnTo>
                  <a:lnTo>
                    <a:pt x="2466" y="30073"/>
                  </a:lnTo>
                  <a:lnTo>
                    <a:pt x="2698" y="30497"/>
                  </a:lnTo>
                  <a:lnTo>
                    <a:pt x="2945" y="30922"/>
                  </a:lnTo>
                  <a:lnTo>
                    <a:pt x="3205" y="31333"/>
                  </a:lnTo>
                  <a:lnTo>
                    <a:pt x="3479" y="31744"/>
                  </a:lnTo>
                  <a:lnTo>
                    <a:pt x="3767" y="32154"/>
                  </a:lnTo>
                  <a:lnTo>
                    <a:pt x="4054" y="32538"/>
                  </a:lnTo>
                  <a:lnTo>
                    <a:pt x="4342" y="32935"/>
                  </a:lnTo>
                  <a:lnTo>
                    <a:pt x="4657" y="33318"/>
                  </a:lnTo>
                  <a:lnTo>
                    <a:pt x="4972" y="33688"/>
                  </a:lnTo>
                  <a:lnTo>
                    <a:pt x="5300" y="34058"/>
                  </a:lnTo>
                  <a:lnTo>
                    <a:pt x="5629" y="34414"/>
                  </a:lnTo>
                  <a:lnTo>
                    <a:pt x="5971" y="34756"/>
                  </a:lnTo>
                  <a:lnTo>
                    <a:pt x="6314" y="35099"/>
                  </a:lnTo>
                  <a:lnTo>
                    <a:pt x="6683" y="35441"/>
                  </a:lnTo>
                  <a:lnTo>
                    <a:pt x="7039" y="35756"/>
                  </a:lnTo>
                  <a:lnTo>
                    <a:pt x="7423" y="36071"/>
                  </a:lnTo>
                  <a:lnTo>
                    <a:pt x="7793" y="36386"/>
                  </a:lnTo>
                  <a:lnTo>
                    <a:pt x="8190" y="36687"/>
                  </a:lnTo>
                  <a:lnTo>
                    <a:pt x="8587" y="36975"/>
                  </a:lnTo>
                  <a:lnTo>
                    <a:pt x="8984" y="37249"/>
                  </a:lnTo>
                  <a:lnTo>
                    <a:pt x="9395" y="37523"/>
                  </a:lnTo>
                  <a:lnTo>
                    <a:pt x="9806" y="37783"/>
                  </a:lnTo>
                  <a:lnTo>
                    <a:pt x="10230" y="38029"/>
                  </a:lnTo>
                  <a:lnTo>
                    <a:pt x="10668" y="38276"/>
                  </a:lnTo>
                  <a:lnTo>
                    <a:pt x="11107" y="38509"/>
                  </a:lnTo>
                  <a:lnTo>
                    <a:pt x="11545" y="38728"/>
                  </a:lnTo>
                  <a:lnTo>
                    <a:pt x="11997" y="38933"/>
                  </a:lnTo>
                  <a:lnTo>
                    <a:pt x="12449" y="39125"/>
                  </a:lnTo>
                  <a:lnTo>
                    <a:pt x="12901" y="39317"/>
                  </a:lnTo>
                  <a:lnTo>
                    <a:pt x="13366" y="39495"/>
                  </a:lnTo>
                  <a:lnTo>
                    <a:pt x="13845" y="39659"/>
                  </a:lnTo>
                  <a:lnTo>
                    <a:pt x="14311" y="39823"/>
                  </a:lnTo>
                  <a:lnTo>
                    <a:pt x="14790" y="39960"/>
                  </a:lnTo>
                  <a:lnTo>
                    <a:pt x="15283" y="40097"/>
                  </a:lnTo>
                  <a:lnTo>
                    <a:pt x="15776" y="40207"/>
                  </a:lnTo>
                  <a:lnTo>
                    <a:pt x="16269" y="40316"/>
                  </a:lnTo>
                  <a:lnTo>
                    <a:pt x="16762" y="40412"/>
                  </a:lnTo>
                  <a:lnTo>
                    <a:pt x="17269" y="40494"/>
                  </a:lnTo>
                  <a:lnTo>
                    <a:pt x="17776" y="40576"/>
                  </a:lnTo>
                  <a:lnTo>
                    <a:pt x="18282" y="40631"/>
                  </a:lnTo>
                  <a:lnTo>
                    <a:pt x="18803" y="40672"/>
                  </a:lnTo>
                  <a:lnTo>
                    <a:pt x="19323" y="40713"/>
                  </a:lnTo>
                  <a:lnTo>
                    <a:pt x="19844" y="40727"/>
                  </a:lnTo>
                  <a:lnTo>
                    <a:pt x="20364" y="40741"/>
                  </a:lnTo>
                  <a:lnTo>
                    <a:pt x="20884" y="40727"/>
                  </a:lnTo>
                  <a:lnTo>
                    <a:pt x="21405" y="40713"/>
                  </a:lnTo>
                  <a:lnTo>
                    <a:pt x="21925" y="40672"/>
                  </a:lnTo>
                  <a:lnTo>
                    <a:pt x="22445" y="40631"/>
                  </a:lnTo>
                  <a:lnTo>
                    <a:pt x="22952" y="40576"/>
                  </a:lnTo>
                  <a:lnTo>
                    <a:pt x="23459" y="40494"/>
                  </a:lnTo>
                  <a:lnTo>
                    <a:pt x="23966" y="40412"/>
                  </a:lnTo>
                  <a:lnTo>
                    <a:pt x="24458" y="40316"/>
                  </a:lnTo>
                  <a:lnTo>
                    <a:pt x="24965" y="40207"/>
                  </a:lnTo>
                  <a:lnTo>
                    <a:pt x="25444" y="40097"/>
                  </a:lnTo>
                  <a:lnTo>
                    <a:pt x="25937" y="39960"/>
                  </a:lnTo>
                  <a:lnTo>
                    <a:pt x="26417" y="39823"/>
                  </a:lnTo>
                  <a:lnTo>
                    <a:pt x="26896" y="39659"/>
                  </a:lnTo>
                  <a:lnTo>
                    <a:pt x="27362" y="39495"/>
                  </a:lnTo>
                  <a:lnTo>
                    <a:pt x="27827" y="39317"/>
                  </a:lnTo>
                  <a:lnTo>
                    <a:pt x="28279" y="39125"/>
                  </a:lnTo>
                  <a:lnTo>
                    <a:pt x="28745" y="38933"/>
                  </a:lnTo>
                  <a:lnTo>
                    <a:pt x="29183" y="38728"/>
                  </a:lnTo>
                  <a:lnTo>
                    <a:pt x="29635" y="38509"/>
                  </a:lnTo>
                  <a:lnTo>
                    <a:pt x="30059" y="38276"/>
                  </a:lnTo>
                  <a:lnTo>
                    <a:pt x="30498" y="38029"/>
                  </a:lnTo>
                  <a:lnTo>
                    <a:pt x="30922" y="37783"/>
                  </a:lnTo>
                  <a:lnTo>
                    <a:pt x="31333" y="37523"/>
                  </a:lnTo>
                  <a:lnTo>
                    <a:pt x="31744" y="37249"/>
                  </a:lnTo>
                  <a:lnTo>
                    <a:pt x="32155" y="36975"/>
                  </a:lnTo>
                  <a:lnTo>
                    <a:pt x="32538" y="36687"/>
                  </a:lnTo>
                  <a:lnTo>
                    <a:pt x="32935" y="36386"/>
                  </a:lnTo>
                  <a:lnTo>
                    <a:pt x="33319" y="36071"/>
                  </a:lnTo>
                  <a:lnTo>
                    <a:pt x="33688" y="35756"/>
                  </a:lnTo>
                  <a:lnTo>
                    <a:pt x="34058" y="35441"/>
                  </a:lnTo>
                  <a:lnTo>
                    <a:pt x="34414" y="35099"/>
                  </a:lnTo>
                  <a:lnTo>
                    <a:pt x="34757" y="34756"/>
                  </a:lnTo>
                  <a:lnTo>
                    <a:pt x="35099" y="34414"/>
                  </a:lnTo>
                  <a:lnTo>
                    <a:pt x="35441" y="34058"/>
                  </a:lnTo>
                  <a:lnTo>
                    <a:pt x="35756" y="33688"/>
                  </a:lnTo>
                  <a:lnTo>
                    <a:pt x="36071" y="33318"/>
                  </a:lnTo>
                  <a:lnTo>
                    <a:pt x="36386" y="32935"/>
                  </a:lnTo>
                  <a:lnTo>
                    <a:pt x="36687" y="32538"/>
                  </a:lnTo>
                  <a:lnTo>
                    <a:pt x="36975" y="32154"/>
                  </a:lnTo>
                  <a:lnTo>
                    <a:pt x="37249" y="31744"/>
                  </a:lnTo>
                  <a:lnTo>
                    <a:pt x="37523" y="31333"/>
                  </a:lnTo>
                  <a:lnTo>
                    <a:pt x="37783" y="30922"/>
                  </a:lnTo>
                  <a:lnTo>
                    <a:pt x="38029" y="30497"/>
                  </a:lnTo>
                  <a:lnTo>
                    <a:pt x="38276" y="30073"/>
                  </a:lnTo>
                  <a:lnTo>
                    <a:pt x="38509" y="29635"/>
                  </a:lnTo>
                  <a:lnTo>
                    <a:pt x="38728" y="29183"/>
                  </a:lnTo>
                  <a:lnTo>
                    <a:pt x="38933" y="28745"/>
                  </a:lnTo>
                  <a:lnTo>
                    <a:pt x="39139" y="28293"/>
                  </a:lnTo>
                  <a:lnTo>
                    <a:pt x="39317" y="27827"/>
                  </a:lnTo>
                  <a:lnTo>
                    <a:pt x="39495" y="27361"/>
                  </a:lnTo>
                  <a:lnTo>
                    <a:pt x="39659" y="26896"/>
                  </a:lnTo>
                  <a:lnTo>
                    <a:pt x="39823" y="26417"/>
                  </a:lnTo>
                  <a:lnTo>
                    <a:pt x="39960" y="25937"/>
                  </a:lnTo>
                  <a:lnTo>
                    <a:pt x="40097" y="25444"/>
                  </a:lnTo>
                  <a:lnTo>
                    <a:pt x="40221" y="24965"/>
                  </a:lnTo>
                  <a:lnTo>
                    <a:pt x="40316" y="24472"/>
                  </a:lnTo>
                  <a:lnTo>
                    <a:pt x="40412" y="23965"/>
                  </a:lnTo>
                  <a:lnTo>
                    <a:pt x="40508" y="23459"/>
                  </a:lnTo>
                  <a:lnTo>
                    <a:pt x="40577" y="22952"/>
                  </a:lnTo>
                  <a:lnTo>
                    <a:pt x="40631" y="22445"/>
                  </a:lnTo>
                  <a:lnTo>
                    <a:pt x="40672" y="21939"/>
                  </a:lnTo>
                  <a:lnTo>
                    <a:pt x="40714" y="21418"/>
                  </a:lnTo>
                  <a:lnTo>
                    <a:pt x="40727" y="20898"/>
                  </a:lnTo>
                  <a:lnTo>
                    <a:pt x="40741" y="20364"/>
                  </a:lnTo>
                  <a:lnTo>
                    <a:pt x="40727" y="19843"/>
                  </a:lnTo>
                  <a:lnTo>
                    <a:pt x="40714" y="19323"/>
                  </a:lnTo>
                  <a:lnTo>
                    <a:pt x="40672" y="18803"/>
                  </a:lnTo>
                  <a:lnTo>
                    <a:pt x="40631" y="18296"/>
                  </a:lnTo>
                  <a:lnTo>
                    <a:pt x="40577" y="17775"/>
                  </a:lnTo>
                  <a:lnTo>
                    <a:pt x="40508" y="17269"/>
                  </a:lnTo>
                  <a:lnTo>
                    <a:pt x="40412" y="16762"/>
                  </a:lnTo>
                  <a:lnTo>
                    <a:pt x="40316" y="16269"/>
                  </a:lnTo>
                  <a:lnTo>
                    <a:pt x="40221" y="15776"/>
                  </a:lnTo>
                  <a:lnTo>
                    <a:pt x="40097" y="15283"/>
                  </a:lnTo>
                  <a:lnTo>
                    <a:pt x="39960" y="14804"/>
                  </a:lnTo>
                  <a:lnTo>
                    <a:pt x="39823" y="14324"/>
                  </a:lnTo>
                  <a:lnTo>
                    <a:pt x="39659" y="13845"/>
                  </a:lnTo>
                  <a:lnTo>
                    <a:pt x="39495" y="13366"/>
                  </a:lnTo>
                  <a:lnTo>
                    <a:pt x="39317" y="12914"/>
                  </a:lnTo>
                  <a:lnTo>
                    <a:pt x="39139" y="12448"/>
                  </a:lnTo>
                  <a:lnTo>
                    <a:pt x="38933" y="11996"/>
                  </a:lnTo>
                  <a:lnTo>
                    <a:pt x="38728" y="11545"/>
                  </a:lnTo>
                  <a:lnTo>
                    <a:pt x="38509" y="11106"/>
                  </a:lnTo>
                  <a:lnTo>
                    <a:pt x="38276" y="10668"/>
                  </a:lnTo>
                  <a:lnTo>
                    <a:pt x="38029" y="10244"/>
                  </a:lnTo>
                  <a:lnTo>
                    <a:pt x="37783" y="9819"/>
                  </a:lnTo>
                  <a:lnTo>
                    <a:pt x="37523" y="9395"/>
                  </a:lnTo>
                  <a:lnTo>
                    <a:pt x="37249" y="8984"/>
                  </a:lnTo>
                  <a:lnTo>
                    <a:pt x="36975" y="8587"/>
                  </a:lnTo>
                  <a:lnTo>
                    <a:pt x="36687" y="8189"/>
                  </a:lnTo>
                  <a:lnTo>
                    <a:pt x="36386" y="7806"/>
                  </a:lnTo>
                  <a:lnTo>
                    <a:pt x="36071" y="7423"/>
                  </a:lnTo>
                  <a:lnTo>
                    <a:pt x="35756" y="7039"/>
                  </a:lnTo>
                  <a:lnTo>
                    <a:pt x="35441" y="6683"/>
                  </a:lnTo>
                  <a:lnTo>
                    <a:pt x="35099" y="6327"/>
                  </a:lnTo>
                  <a:lnTo>
                    <a:pt x="34757" y="5971"/>
                  </a:lnTo>
                  <a:lnTo>
                    <a:pt x="34414" y="5629"/>
                  </a:lnTo>
                  <a:lnTo>
                    <a:pt x="34058" y="5300"/>
                  </a:lnTo>
                  <a:lnTo>
                    <a:pt x="33688" y="4971"/>
                  </a:lnTo>
                  <a:lnTo>
                    <a:pt x="33319" y="4656"/>
                  </a:lnTo>
                  <a:lnTo>
                    <a:pt x="32935" y="4355"/>
                  </a:lnTo>
                  <a:lnTo>
                    <a:pt x="32538" y="4054"/>
                  </a:lnTo>
                  <a:lnTo>
                    <a:pt x="32155" y="3766"/>
                  </a:lnTo>
                  <a:lnTo>
                    <a:pt x="31744" y="3479"/>
                  </a:lnTo>
                  <a:lnTo>
                    <a:pt x="31333" y="3218"/>
                  </a:lnTo>
                  <a:lnTo>
                    <a:pt x="30922" y="2945"/>
                  </a:lnTo>
                  <a:lnTo>
                    <a:pt x="30498" y="2698"/>
                  </a:lnTo>
                  <a:lnTo>
                    <a:pt x="30059" y="2465"/>
                  </a:lnTo>
                  <a:lnTo>
                    <a:pt x="29635" y="2232"/>
                  </a:lnTo>
                  <a:lnTo>
                    <a:pt x="29183" y="2013"/>
                  </a:lnTo>
                  <a:lnTo>
                    <a:pt x="28745" y="1794"/>
                  </a:lnTo>
                  <a:lnTo>
                    <a:pt x="28279" y="1603"/>
                  </a:lnTo>
                  <a:lnTo>
                    <a:pt x="27827" y="1411"/>
                  </a:lnTo>
                  <a:lnTo>
                    <a:pt x="27362" y="1233"/>
                  </a:lnTo>
                  <a:lnTo>
                    <a:pt x="26896" y="1068"/>
                  </a:lnTo>
                  <a:lnTo>
                    <a:pt x="26417" y="918"/>
                  </a:lnTo>
                  <a:lnTo>
                    <a:pt x="25937" y="767"/>
                  </a:lnTo>
                  <a:lnTo>
                    <a:pt x="25444" y="644"/>
                  </a:lnTo>
                  <a:lnTo>
                    <a:pt x="24965" y="521"/>
                  </a:lnTo>
                  <a:lnTo>
                    <a:pt x="24458" y="411"/>
                  </a:lnTo>
                  <a:lnTo>
                    <a:pt x="23966" y="315"/>
                  </a:lnTo>
                  <a:lnTo>
                    <a:pt x="23459" y="233"/>
                  </a:lnTo>
                  <a:lnTo>
                    <a:pt x="22952" y="165"/>
                  </a:lnTo>
                  <a:lnTo>
                    <a:pt x="22445" y="96"/>
                  </a:lnTo>
                  <a:lnTo>
                    <a:pt x="21925" y="55"/>
                  </a:lnTo>
                  <a:lnTo>
                    <a:pt x="21405" y="28"/>
                  </a:lnTo>
                  <a:lnTo>
                    <a:pt x="20884" y="0"/>
                  </a:lnTo>
                  <a:close/>
                </a:path>
              </a:pathLst>
            </a:custGeom>
            <a:solidFill>
              <a:srgbClr val="A6C5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22;p15">
              <a:extLst>
                <a:ext uri="{FF2B5EF4-FFF2-40B4-BE49-F238E27FC236}">
                  <a16:creationId xmlns:a16="http://schemas.microsoft.com/office/drawing/2014/main" id="{F71C083F-0364-EB46-800D-42248849B165}"/>
                </a:ext>
              </a:extLst>
            </p:cNvPr>
            <p:cNvSpPr/>
            <p:nvPr/>
          </p:nvSpPr>
          <p:spPr>
            <a:xfrm>
              <a:off x="2731400" y="4078675"/>
              <a:ext cx="265000" cy="172925"/>
            </a:xfrm>
            <a:custGeom>
              <a:avLst/>
              <a:gdLst/>
              <a:ahLst/>
              <a:cxnLst/>
              <a:rect l="l" t="t" r="r" b="b"/>
              <a:pathLst>
                <a:path w="10600" h="6917" extrusionOk="0">
                  <a:moveTo>
                    <a:pt x="2109" y="1"/>
                  </a:moveTo>
                  <a:lnTo>
                    <a:pt x="2027" y="14"/>
                  </a:lnTo>
                  <a:lnTo>
                    <a:pt x="1835" y="69"/>
                  </a:lnTo>
                  <a:lnTo>
                    <a:pt x="1671" y="151"/>
                  </a:lnTo>
                  <a:lnTo>
                    <a:pt x="1520" y="247"/>
                  </a:lnTo>
                  <a:lnTo>
                    <a:pt x="1397" y="384"/>
                  </a:lnTo>
                  <a:lnTo>
                    <a:pt x="1288" y="535"/>
                  </a:lnTo>
                  <a:lnTo>
                    <a:pt x="1205" y="699"/>
                  </a:lnTo>
                  <a:lnTo>
                    <a:pt x="1164" y="781"/>
                  </a:lnTo>
                  <a:lnTo>
                    <a:pt x="1151" y="877"/>
                  </a:lnTo>
                  <a:lnTo>
                    <a:pt x="0" y="6916"/>
                  </a:lnTo>
                  <a:lnTo>
                    <a:pt x="10600" y="6916"/>
                  </a:lnTo>
                  <a:lnTo>
                    <a:pt x="9449" y="877"/>
                  </a:lnTo>
                  <a:lnTo>
                    <a:pt x="9422" y="781"/>
                  </a:lnTo>
                  <a:lnTo>
                    <a:pt x="9395" y="699"/>
                  </a:lnTo>
                  <a:lnTo>
                    <a:pt x="9312" y="535"/>
                  </a:lnTo>
                  <a:lnTo>
                    <a:pt x="9203" y="384"/>
                  </a:lnTo>
                  <a:lnTo>
                    <a:pt x="9066" y="247"/>
                  </a:lnTo>
                  <a:lnTo>
                    <a:pt x="8915" y="151"/>
                  </a:lnTo>
                  <a:lnTo>
                    <a:pt x="8751" y="69"/>
                  </a:lnTo>
                  <a:lnTo>
                    <a:pt x="8573" y="14"/>
                  </a:lnTo>
                  <a:lnTo>
                    <a:pt x="847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23;p15">
              <a:extLst>
                <a:ext uri="{FF2B5EF4-FFF2-40B4-BE49-F238E27FC236}">
                  <a16:creationId xmlns:a16="http://schemas.microsoft.com/office/drawing/2014/main" id="{5B1DC0F5-0A38-5A41-98AD-C8117562AAD5}"/>
                </a:ext>
              </a:extLst>
            </p:cNvPr>
            <p:cNvSpPr/>
            <p:nvPr/>
          </p:nvSpPr>
          <p:spPr>
            <a:xfrm>
              <a:off x="2307225" y="4221100"/>
              <a:ext cx="278000" cy="278350"/>
            </a:xfrm>
            <a:custGeom>
              <a:avLst/>
              <a:gdLst/>
              <a:ahLst/>
              <a:cxnLst/>
              <a:rect l="l" t="t" r="r" b="b"/>
              <a:pathLst>
                <a:path w="11120" h="11134" extrusionOk="0">
                  <a:moveTo>
                    <a:pt x="5341" y="0"/>
                  </a:moveTo>
                  <a:lnTo>
                    <a:pt x="5149" y="41"/>
                  </a:lnTo>
                  <a:lnTo>
                    <a:pt x="4985" y="96"/>
                  </a:lnTo>
                  <a:lnTo>
                    <a:pt x="4821" y="192"/>
                  </a:lnTo>
                  <a:lnTo>
                    <a:pt x="4738" y="247"/>
                  </a:lnTo>
                  <a:lnTo>
                    <a:pt x="4670" y="315"/>
                  </a:lnTo>
                  <a:lnTo>
                    <a:pt x="2629" y="2356"/>
                  </a:lnTo>
                  <a:lnTo>
                    <a:pt x="2356" y="2630"/>
                  </a:lnTo>
                  <a:lnTo>
                    <a:pt x="301" y="4684"/>
                  </a:lnTo>
                  <a:lnTo>
                    <a:pt x="247" y="4752"/>
                  </a:lnTo>
                  <a:lnTo>
                    <a:pt x="192" y="4821"/>
                  </a:lnTo>
                  <a:lnTo>
                    <a:pt x="96" y="4985"/>
                  </a:lnTo>
                  <a:lnTo>
                    <a:pt x="28" y="5163"/>
                  </a:lnTo>
                  <a:lnTo>
                    <a:pt x="0" y="5341"/>
                  </a:lnTo>
                  <a:lnTo>
                    <a:pt x="0" y="5519"/>
                  </a:lnTo>
                  <a:lnTo>
                    <a:pt x="28" y="5711"/>
                  </a:lnTo>
                  <a:lnTo>
                    <a:pt x="82" y="5889"/>
                  </a:lnTo>
                  <a:lnTo>
                    <a:pt x="123" y="5971"/>
                  </a:lnTo>
                  <a:lnTo>
                    <a:pt x="178" y="6053"/>
                  </a:lnTo>
                  <a:lnTo>
                    <a:pt x="3629" y="11134"/>
                  </a:lnTo>
                  <a:lnTo>
                    <a:pt x="7231" y="7519"/>
                  </a:lnTo>
                  <a:lnTo>
                    <a:pt x="7518" y="7245"/>
                  </a:lnTo>
                  <a:lnTo>
                    <a:pt x="11120" y="3629"/>
                  </a:lnTo>
                  <a:lnTo>
                    <a:pt x="6039" y="178"/>
                  </a:lnTo>
                  <a:lnTo>
                    <a:pt x="5957" y="137"/>
                  </a:lnTo>
                  <a:lnTo>
                    <a:pt x="5875" y="96"/>
                  </a:lnTo>
                  <a:lnTo>
                    <a:pt x="5697" y="28"/>
                  </a:lnTo>
                  <a:lnTo>
                    <a:pt x="551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24;p15">
              <a:extLst>
                <a:ext uri="{FF2B5EF4-FFF2-40B4-BE49-F238E27FC236}">
                  <a16:creationId xmlns:a16="http://schemas.microsoft.com/office/drawing/2014/main" id="{5C4DF835-0C7A-054A-90DE-4E1D3617D9DB}"/>
                </a:ext>
              </a:extLst>
            </p:cNvPr>
            <p:cNvSpPr/>
            <p:nvPr/>
          </p:nvSpPr>
          <p:spPr>
            <a:xfrm>
              <a:off x="2164800" y="4645275"/>
              <a:ext cx="172575" cy="265000"/>
            </a:xfrm>
            <a:custGeom>
              <a:avLst/>
              <a:gdLst/>
              <a:ahLst/>
              <a:cxnLst/>
              <a:rect l="l" t="t" r="r" b="b"/>
              <a:pathLst>
                <a:path w="6903" h="10600" extrusionOk="0">
                  <a:moveTo>
                    <a:pt x="6902" y="1"/>
                  </a:moveTo>
                  <a:lnTo>
                    <a:pt x="877" y="1151"/>
                  </a:lnTo>
                  <a:lnTo>
                    <a:pt x="781" y="1178"/>
                  </a:lnTo>
                  <a:lnTo>
                    <a:pt x="685" y="1206"/>
                  </a:lnTo>
                  <a:lnTo>
                    <a:pt x="521" y="1288"/>
                  </a:lnTo>
                  <a:lnTo>
                    <a:pt x="370" y="1397"/>
                  </a:lnTo>
                  <a:lnTo>
                    <a:pt x="247" y="1534"/>
                  </a:lnTo>
                  <a:lnTo>
                    <a:pt x="137" y="1685"/>
                  </a:lnTo>
                  <a:lnTo>
                    <a:pt x="69" y="1849"/>
                  </a:lnTo>
                  <a:lnTo>
                    <a:pt x="14" y="2027"/>
                  </a:lnTo>
                  <a:lnTo>
                    <a:pt x="0" y="2123"/>
                  </a:lnTo>
                  <a:lnTo>
                    <a:pt x="0" y="2219"/>
                  </a:lnTo>
                  <a:lnTo>
                    <a:pt x="0" y="5109"/>
                  </a:lnTo>
                  <a:lnTo>
                    <a:pt x="0" y="5506"/>
                  </a:lnTo>
                  <a:lnTo>
                    <a:pt x="0" y="8395"/>
                  </a:lnTo>
                  <a:lnTo>
                    <a:pt x="0" y="8491"/>
                  </a:lnTo>
                  <a:lnTo>
                    <a:pt x="14" y="8587"/>
                  </a:lnTo>
                  <a:lnTo>
                    <a:pt x="69" y="8765"/>
                  </a:lnTo>
                  <a:lnTo>
                    <a:pt x="137" y="8929"/>
                  </a:lnTo>
                  <a:lnTo>
                    <a:pt x="247" y="9080"/>
                  </a:lnTo>
                  <a:lnTo>
                    <a:pt x="370" y="9203"/>
                  </a:lnTo>
                  <a:lnTo>
                    <a:pt x="521" y="9313"/>
                  </a:lnTo>
                  <a:lnTo>
                    <a:pt x="685" y="9395"/>
                  </a:lnTo>
                  <a:lnTo>
                    <a:pt x="781" y="9436"/>
                  </a:lnTo>
                  <a:lnTo>
                    <a:pt x="877" y="9450"/>
                  </a:lnTo>
                  <a:lnTo>
                    <a:pt x="6902" y="10600"/>
                  </a:lnTo>
                  <a:lnTo>
                    <a:pt x="6902" y="5506"/>
                  </a:lnTo>
                  <a:lnTo>
                    <a:pt x="6902" y="5109"/>
                  </a:lnTo>
                  <a:lnTo>
                    <a:pt x="690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25;p15">
              <a:extLst>
                <a:ext uri="{FF2B5EF4-FFF2-40B4-BE49-F238E27FC236}">
                  <a16:creationId xmlns:a16="http://schemas.microsoft.com/office/drawing/2014/main" id="{BDAA44B0-B2B9-B94F-928E-3024F26CE96E}"/>
                </a:ext>
              </a:extLst>
            </p:cNvPr>
            <p:cNvSpPr/>
            <p:nvPr/>
          </p:nvSpPr>
          <p:spPr>
            <a:xfrm>
              <a:off x="2307225" y="5056450"/>
              <a:ext cx="278000" cy="278025"/>
            </a:xfrm>
            <a:custGeom>
              <a:avLst/>
              <a:gdLst/>
              <a:ahLst/>
              <a:cxnLst/>
              <a:rect l="l" t="t" r="r" b="b"/>
              <a:pathLst>
                <a:path w="11120" h="11121" extrusionOk="0">
                  <a:moveTo>
                    <a:pt x="3629" y="0"/>
                  </a:moveTo>
                  <a:lnTo>
                    <a:pt x="178" y="5081"/>
                  </a:lnTo>
                  <a:lnTo>
                    <a:pt x="123" y="5163"/>
                  </a:lnTo>
                  <a:lnTo>
                    <a:pt x="82" y="5245"/>
                  </a:lnTo>
                  <a:lnTo>
                    <a:pt x="28" y="5423"/>
                  </a:lnTo>
                  <a:lnTo>
                    <a:pt x="0" y="5601"/>
                  </a:lnTo>
                  <a:lnTo>
                    <a:pt x="0" y="5779"/>
                  </a:lnTo>
                  <a:lnTo>
                    <a:pt x="28" y="5971"/>
                  </a:lnTo>
                  <a:lnTo>
                    <a:pt x="96" y="6135"/>
                  </a:lnTo>
                  <a:lnTo>
                    <a:pt x="178" y="6300"/>
                  </a:lnTo>
                  <a:lnTo>
                    <a:pt x="247" y="6382"/>
                  </a:lnTo>
                  <a:lnTo>
                    <a:pt x="301" y="6450"/>
                  </a:lnTo>
                  <a:lnTo>
                    <a:pt x="2356" y="8491"/>
                  </a:lnTo>
                  <a:lnTo>
                    <a:pt x="2629" y="8765"/>
                  </a:lnTo>
                  <a:lnTo>
                    <a:pt x="4670" y="10819"/>
                  </a:lnTo>
                  <a:lnTo>
                    <a:pt x="4738" y="10874"/>
                  </a:lnTo>
                  <a:lnTo>
                    <a:pt x="4821" y="10942"/>
                  </a:lnTo>
                  <a:lnTo>
                    <a:pt x="4903" y="10983"/>
                  </a:lnTo>
                  <a:lnTo>
                    <a:pt x="4985" y="11024"/>
                  </a:lnTo>
                  <a:lnTo>
                    <a:pt x="5149" y="11093"/>
                  </a:lnTo>
                  <a:lnTo>
                    <a:pt x="5341" y="11120"/>
                  </a:lnTo>
                  <a:lnTo>
                    <a:pt x="5519" y="11120"/>
                  </a:lnTo>
                  <a:lnTo>
                    <a:pt x="5697" y="11093"/>
                  </a:lnTo>
                  <a:lnTo>
                    <a:pt x="5875" y="11038"/>
                  </a:lnTo>
                  <a:lnTo>
                    <a:pt x="5957" y="10997"/>
                  </a:lnTo>
                  <a:lnTo>
                    <a:pt x="6039" y="10942"/>
                  </a:lnTo>
                  <a:lnTo>
                    <a:pt x="11120" y="7491"/>
                  </a:lnTo>
                  <a:lnTo>
                    <a:pt x="7518" y="3890"/>
                  </a:lnTo>
                  <a:lnTo>
                    <a:pt x="7231" y="3602"/>
                  </a:lnTo>
                  <a:lnTo>
                    <a:pt x="36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26;p15">
              <a:extLst>
                <a:ext uri="{FF2B5EF4-FFF2-40B4-BE49-F238E27FC236}">
                  <a16:creationId xmlns:a16="http://schemas.microsoft.com/office/drawing/2014/main" id="{E9B4CBCA-A3D7-1C43-8D33-4911EB4ED8E9}"/>
                </a:ext>
              </a:extLst>
            </p:cNvPr>
            <p:cNvSpPr/>
            <p:nvPr/>
          </p:nvSpPr>
          <p:spPr>
            <a:xfrm>
              <a:off x="2731400" y="5304325"/>
              <a:ext cx="265000" cy="172550"/>
            </a:xfrm>
            <a:custGeom>
              <a:avLst/>
              <a:gdLst/>
              <a:ahLst/>
              <a:cxnLst/>
              <a:rect l="l" t="t" r="r" b="b"/>
              <a:pathLst>
                <a:path w="10600" h="6902" extrusionOk="0">
                  <a:moveTo>
                    <a:pt x="0" y="0"/>
                  </a:moveTo>
                  <a:lnTo>
                    <a:pt x="1151" y="6026"/>
                  </a:lnTo>
                  <a:lnTo>
                    <a:pt x="1164" y="6121"/>
                  </a:lnTo>
                  <a:lnTo>
                    <a:pt x="1205" y="6217"/>
                  </a:lnTo>
                  <a:lnTo>
                    <a:pt x="1288" y="6382"/>
                  </a:lnTo>
                  <a:lnTo>
                    <a:pt x="1397" y="6532"/>
                  </a:lnTo>
                  <a:lnTo>
                    <a:pt x="1520" y="6656"/>
                  </a:lnTo>
                  <a:lnTo>
                    <a:pt x="1671" y="6765"/>
                  </a:lnTo>
                  <a:lnTo>
                    <a:pt x="1835" y="6847"/>
                  </a:lnTo>
                  <a:lnTo>
                    <a:pt x="2027" y="6888"/>
                  </a:lnTo>
                  <a:lnTo>
                    <a:pt x="2109" y="6902"/>
                  </a:lnTo>
                  <a:lnTo>
                    <a:pt x="8477" y="6902"/>
                  </a:lnTo>
                  <a:lnTo>
                    <a:pt x="8573" y="6888"/>
                  </a:lnTo>
                  <a:lnTo>
                    <a:pt x="8751" y="6847"/>
                  </a:lnTo>
                  <a:lnTo>
                    <a:pt x="8915" y="6765"/>
                  </a:lnTo>
                  <a:lnTo>
                    <a:pt x="9066" y="6656"/>
                  </a:lnTo>
                  <a:lnTo>
                    <a:pt x="9203" y="6532"/>
                  </a:lnTo>
                  <a:lnTo>
                    <a:pt x="9312" y="6382"/>
                  </a:lnTo>
                  <a:lnTo>
                    <a:pt x="9395" y="6217"/>
                  </a:lnTo>
                  <a:lnTo>
                    <a:pt x="9422" y="6121"/>
                  </a:lnTo>
                  <a:lnTo>
                    <a:pt x="9449" y="6026"/>
                  </a:lnTo>
                  <a:lnTo>
                    <a:pt x="106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27;p15">
              <a:extLst>
                <a:ext uri="{FF2B5EF4-FFF2-40B4-BE49-F238E27FC236}">
                  <a16:creationId xmlns:a16="http://schemas.microsoft.com/office/drawing/2014/main" id="{4EC38DAE-D9FC-8740-AC98-16F62E824038}"/>
                </a:ext>
              </a:extLst>
            </p:cNvPr>
            <p:cNvSpPr/>
            <p:nvPr/>
          </p:nvSpPr>
          <p:spPr>
            <a:xfrm>
              <a:off x="3142225" y="5056450"/>
              <a:ext cx="278350" cy="278025"/>
            </a:xfrm>
            <a:custGeom>
              <a:avLst/>
              <a:gdLst/>
              <a:ahLst/>
              <a:cxnLst/>
              <a:rect l="l" t="t" r="r" b="b"/>
              <a:pathLst>
                <a:path w="11134" h="11121" extrusionOk="0">
                  <a:moveTo>
                    <a:pt x="7505" y="0"/>
                  </a:moveTo>
                  <a:lnTo>
                    <a:pt x="3890" y="3602"/>
                  </a:lnTo>
                  <a:lnTo>
                    <a:pt x="3616" y="3890"/>
                  </a:lnTo>
                  <a:lnTo>
                    <a:pt x="0" y="7491"/>
                  </a:lnTo>
                  <a:lnTo>
                    <a:pt x="5081" y="10942"/>
                  </a:lnTo>
                  <a:lnTo>
                    <a:pt x="5163" y="10997"/>
                  </a:lnTo>
                  <a:lnTo>
                    <a:pt x="5245" y="11038"/>
                  </a:lnTo>
                  <a:lnTo>
                    <a:pt x="5423" y="11093"/>
                  </a:lnTo>
                  <a:lnTo>
                    <a:pt x="5615" y="11120"/>
                  </a:lnTo>
                  <a:lnTo>
                    <a:pt x="5793" y="11120"/>
                  </a:lnTo>
                  <a:lnTo>
                    <a:pt x="5971" y="11093"/>
                  </a:lnTo>
                  <a:lnTo>
                    <a:pt x="6149" y="11024"/>
                  </a:lnTo>
                  <a:lnTo>
                    <a:pt x="6313" y="10942"/>
                  </a:lnTo>
                  <a:lnTo>
                    <a:pt x="6382" y="10874"/>
                  </a:lnTo>
                  <a:lnTo>
                    <a:pt x="6450" y="10819"/>
                  </a:lnTo>
                  <a:lnTo>
                    <a:pt x="8505" y="8765"/>
                  </a:lnTo>
                  <a:lnTo>
                    <a:pt x="8778" y="8491"/>
                  </a:lnTo>
                  <a:lnTo>
                    <a:pt x="10819" y="6450"/>
                  </a:lnTo>
                  <a:lnTo>
                    <a:pt x="10887" y="6382"/>
                  </a:lnTo>
                  <a:lnTo>
                    <a:pt x="10942" y="6300"/>
                  </a:lnTo>
                  <a:lnTo>
                    <a:pt x="10997" y="6218"/>
                  </a:lnTo>
                  <a:lnTo>
                    <a:pt x="11038" y="6135"/>
                  </a:lnTo>
                  <a:lnTo>
                    <a:pt x="11106" y="5971"/>
                  </a:lnTo>
                  <a:lnTo>
                    <a:pt x="11134" y="5779"/>
                  </a:lnTo>
                  <a:lnTo>
                    <a:pt x="11134" y="5601"/>
                  </a:lnTo>
                  <a:lnTo>
                    <a:pt x="11106" y="5423"/>
                  </a:lnTo>
                  <a:lnTo>
                    <a:pt x="11038" y="5245"/>
                  </a:lnTo>
                  <a:lnTo>
                    <a:pt x="10997" y="5163"/>
                  </a:lnTo>
                  <a:lnTo>
                    <a:pt x="10956" y="5081"/>
                  </a:lnTo>
                  <a:lnTo>
                    <a:pt x="750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8;p15">
              <a:extLst>
                <a:ext uri="{FF2B5EF4-FFF2-40B4-BE49-F238E27FC236}">
                  <a16:creationId xmlns:a16="http://schemas.microsoft.com/office/drawing/2014/main" id="{7545629F-3EF5-5F4E-8DF7-C42DAF52B90E}"/>
                </a:ext>
              </a:extLst>
            </p:cNvPr>
            <p:cNvSpPr/>
            <p:nvPr/>
          </p:nvSpPr>
          <p:spPr>
            <a:xfrm>
              <a:off x="3390100" y="4645275"/>
              <a:ext cx="172900" cy="265000"/>
            </a:xfrm>
            <a:custGeom>
              <a:avLst/>
              <a:gdLst/>
              <a:ahLst/>
              <a:cxnLst/>
              <a:rect l="l" t="t" r="r" b="b"/>
              <a:pathLst>
                <a:path w="6916" h="10600" extrusionOk="0">
                  <a:moveTo>
                    <a:pt x="0" y="1"/>
                  </a:moveTo>
                  <a:lnTo>
                    <a:pt x="0" y="5109"/>
                  </a:lnTo>
                  <a:lnTo>
                    <a:pt x="0" y="5506"/>
                  </a:lnTo>
                  <a:lnTo>
                    <a:pt x="0" y="10600"/>
                  </a:lnTo>
                  <a:lnTo>
                    <a:pt x="6039" y="9450"/>
                  </a:lnTo>
                  <a:lnTo>
                    <a:pt x="6135" y="9436"/>
                  </a:lnTo>
                  <a:lnTo>
                    <a:pt x="6217" y="9395"/>
                  </a:lnTo>
                  <a:lnTo>
                    <a:pt x="6382" y="9313"/>
                  </a:lnTo>
                  <a:lnTo>
                    <a:pt x="6532" y="9203"/>
                  </a:lnTo>
                  <a:lnTo>
                    <a:pt x="6669" y="9080"/>
                  </a:lnTo>
                  <a:lnTo>
                    <a:pt x="6765" y="8929"/>
                  </a:lnTo>
                  <a:lnTo>
                    <a:pt x="6847" y="8765"/>
                  </a:lnTo>
                  <a:lnTo>
                    <a:pt x="6902" y="8587"/>
                  </a:lnTo>
                  <a:lnTo>
                    <a:pt x="6916" y="8491"/>
                  </a:lnTo>
                  <a:lnTo>
                    <a:pt x="6916" y="8395"/>
                  </a:lnTo>
                  <a:lnTo>
                    <a:pt x="6916" y="5506"/>
                  </a:lnTo>
                  <a:lnTo>
                    <a:pt x="6916" y="5109"/>
                  </a:lnTo>
                  <a:lnTo>
                    <a:pt x="6916" y="2219"/>
                  </a:lnTo>
                  <a:lnTo>
                    <a:pt x="6916" y="2123"/>
                  </a:lnTo>
                  <a:lnTo>
                    <a:pt x="6902" y="2027"/>
                  </a:lnTo>
                  <a:lnTo>
                    <a:pt x="6847" y="1849"/>
                  </a:lnTo>
                  <a:lnTo>
                    <a:pt x="6765" y="1685"/>
                  </a:lnTo>
                  <a:lnTo>
                    <a:pt x="6669" y="1534"/>
                  </a:lnTo>
                  <a:lnTo>
                    <a:pt x="6532" y="1397"/>
                  </a:lnTo>
                  <a:lnTo>
                    <a:pt x="6382" y="1288"/>
                  </a:lnTo>
                  <a:lnTo>
                    <a:pt x="6217" y="1206"/>
                  </a:lnTo>
                  <a:lnTo>
                    <a:pt x="6135" y="1178"/>
                  </a:lnTo>
                  <a:lnTo>
                    <a:pt x="6039" y="115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9;p15">
              <a:extLst>
                <a:ext uri="{FF2B5EF4-FFF2-40B4-BE49-F238E27FC236}">
                  <a16:creationId xmlns:a16="http://schemas.microsoft.com/office/drawing/2014/main" id="{07693A87-20C3-B441-B848-B1DCE1DF3D0D}"/>
                </a:ext>
              </a:extLst>
            </p:cNvPr>
            <p:cNvSpPr/>
            <p:nvPr/>
          </p:nvSpPr>
          <p:spPr>
            <a:xfrm>
              <a:off x="3142225" y="4221100"/>
              <a:ext cx="278350" cy="278350"/>
            </a:xfrm>
            <a:custGeom>
              <a:avLst/>
              <a:gdLst/>
              <a:ahLst/>
              <a:cxnLst/>
              <a:rect l="l" t="t" r="r" b="b"/>
              <a:pathLst>
                <a:path w="11134" h="11134" extrusionOk="0">
                  <a:moveTo>
                    <a:pt x="5615" y="0"/>
                  </a:moveTo>
                  <a:lnTo>
                    <a:pt x="5423" y="28"/>
                  </a:lnTo>
                  <a:lnTo>
                    <a:pt x="5245" y="96"/>
                  </a:lnTo>
                  <a:lnTo>
                    <a:pt x="5163" y="137"/>
                  </a:lnTo>
                  <a:lnTo>
                    <a:pt x="5081" y="178"/>
                  </a:lnTo>
                  <a:lnTo>
                    <a:pt x="0" y="3629"/>
                  </a:lnTo>
                  <a:lnTo>
                    <a:pt x="3616" y="7245"/>
                  </a:lnTo>
                  <a:lnTo>
                    <a:pt x="3890" y="7519"/>
                  </a:lnTo>
                  <a:lnTo>
                    <a:pt x="7505" y="11134"/>
                  </a:lnTo>
                  <a:lnTo>
                    <a:pt x="10956" y="6053"/>
                  </a:lnTo>
                  <a:lnTo>
                    <a:pt x="10997" y="5971"/>
                  </a:lnTo>
                  <a:lnTo>
                    <a:pt x="11038" y="5889"/>
                  </a:lnTo>
                  <a:lnTo>
                    <a:pt x="11106" y="5711"/>
                  </a:lnTo>
                  <a:lnTo>
                    <a:pt x="11134" y="5519"/>
                  </a:lnTo>
                  <a:lnTo>
                    <a:pt x="11134" y="5341"/>
                  </a:lnTo>
                  <a:lnTo>
                    <a:pt x="11106" y="5163"/>
                  </a:lnTo>
                  <a:lnTo>
                    <a:pt x="11038" y="4985"/>
                  </a:lnTo>
                  <a:lnTo>
                    <a:pt x="10942" y="4821"/>
                  </a:lnTo>
                  <a:lnTo>
                    <a:pt x="10887" y="4752"/>
                  </a:lnTo>
                  <a:lnTo>
                    <a:pt x="10819" y="4684"/>
                  </a:lnTo>
                  <a:lnTo>
                    <a:pt x="8778" y="2630"/>
                  </a:lnTo>
                  <a:lnTo>
                    <a:pt x="8505" y="2356"/>
                  </a:lnTo>
                  <a:lnTo>
                    <a:pt x="6450" y="315"/>
                  </a:lnTo>
                  <a:lnTo>
                    <a:pt x="6382" y="247"/>
                  </a:lnTo>
                  <a:lnTo>
                    <a:pt x="6313" y="192"/>
                  </a:lnTo>
                  <a:lnTo>
                    <a:pt x="6149" y="96"/>
                  </a:lnTo>
                  <a:lnTo>
                    <a:pt x="5971" y="41"/>
                  </a:lnTo>
                  <a:lnTo>
                    <a:pt x="579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0;p15">
              <a:extLst>
                <a:ext uri="{FF2B5EF4-FFF2-40B4-BE49-F238E27FC236}">
                  <a16:creationId xmlns:a16="http://schemas.microsoft.com/office/drawing/2014/main" id="{86DFDDF7-B582-134F-8B11-C23D1E1BF7FE}"/>
                </a:ext>
              </a:extLst>
            </p:cNvPr>
            <p:cNvSpPr/>
            <p:nvPr/>
          </p:nvSpPr>
          <p:spPr>
            <a:xfrm>
              <a:off x="2269900" y="4183775"/>
              <a:ext cx="1188000" cy="1188000"/>
            </a:xfrm>
            <a:custGeom>
              <a:avLst/>
              <a:gdLst/>
              <a:ahLst/>
              <a:cxnLst/>
              <a:rect l="l" t="t" r="r" b="b"/>
              <a:pathLst>
                <a:path w="47520" h="47520" extrusionOk="0">
                  <a:moveTo>
                    <a:pt x="24171" y="7464"/>
                  </a:moveTo>
                  <a:lnTo>
                    <a:pt x="24595" y="7478"/>
                  </a:lnTo>
                  <a:lnTo>
                    <a:pt x="25006" y="7505"/>
                  </a:lnTo>
                  <a:lnTo>
                    <a:pt x="25417" y="7546"/>
                  </a:lnTo>
                  <a:lnTo>
                    <a:pt x="25828" y="7587"/>
                  </a:lnTo>
                  <a:lnTo>
                    <a:pt x="26239" y="7656"/>
                  </a:lnTo>
                  <a:lnTo>
                    <a:pt x="26636" y="7711"/>
                  </a:lnTo>
                  <a:lnTo>
                    <a:pt x="27033" y="7793"/>
                  </a:lnTo>
                  <a:lnTo>
                    <a:pt x="27430" y="7875"/>
                  </a:lnTo>
                  <a:lnTo>
                    <a:pt x="27827" y="7971"/>
                  </a:lnTo>
                  <a:lnTo>
                    <a:pt x="28211" y="8080"/>
                  </a:lnTo>
                  <a:lnTo>
                    <a:pt x="28594" y="8190"/>
                  </a:lnTo>
                  <a:lnTo>
                    <a:pt x="28977" y="8313"/>
                  </a:lnTo>
                  <a:lnTo>
                    <a:pt x="29361" y="8450"/>
                  </a:lnTo>
                  <a:lnTo>
                    <a:pt x="29731" y="8601"/>
                  </a:lnTo>
                  <a:lnTo>
                    <a:pt x="30100" y="8751"/>
                  </a:lnTo>
                  <a:lnTo>
                    <a:pt x="30456" y="8902"/>
                  </a:lnTo>
                  <a:lnTo>
                    <a:pt x="30813" y="9066"/>
                  </a:lnTo>
                  <a:lnTo>
                    <a:pt x="31169" y="9244"/>
                  </a:lnTo>
                  <a:lnTo>
                    <a:pt x="31525" y="9436"/>
                  </a:lnTo>
                  <a:lnTo>
                    <a:pt x="31867" y="9628"/>
                  </a:lnTo>
                  <a:lnTo>
                    <a:pt x="32209" y="9819"/>
                  </a:lnTo>
                  <a:lnTo>
                    <a:pt x="32538" y="10039"/>
                  </a:lnTo>
                  <a:lnTo>
                    <a:pt x="32867" y="10244"/>
                  </a:lnTo>
                  <a:lnTo>
                    <a:pt x="33195" y="10477"/>
                  </a:lnTo>
                  <a:lnTo>
                    <a:pt x="33510" y="10710"/>
                  </a:lnTo>
                  <a:lnTo>
                    <a:pt x="33812" y="10942"/>
                  </a:lnTo>
                  <a:lnTo>
                    <a:pt x="34127" y="11189"/>
                  </a:lnTo>
                  <a:lnTo>
                    <a:pt x="34414" y="11435"/>
                  </a:lnTo>
                  <a:lnTo>
                    <a:pt x="34715" y="11696"/>
                  </a:lnTo>
                  <a:lnTo>
                    <a:pt x="35003" y="11969"/>
                  </a:lnTo>
                  <a:lnTo>
                    <a:pt x="35277" y="12243"/>
                  </a:lnTo>
                  <a:lnTo>
                    <a:pt x="35551" y="12517"/>
                  </a:lnTo>
                  <a:lnTo>
                    <a:pt x="35825" y="12805"/>
                  </a:lnTo>
                  <a:lnTo>
                    <a:pt x="36085" y="13106"/>
                  </a:lnTo>
                  <a:lnTo>
                    <a:pt x="36331" y="13394"/>
                  </a:lnTo>
                  <a:lnTo>
                    <a:pt x="36578" y="13709"/>
                  </a:lnTo>
                  <a:lnTo>
                    <a:pt x="36811" y="14010"/>
                  </a:lnTo>
                  <a:lnTo>
                    <a:pt x="37043" y="14339"/>
                  </a:lnTo>
                  <a:lnTo>
                    <a:pt x="37276" y="14654"/>
                  </a:lnTo>
                  <a:lnTo>
                    <a:pt x="37482" y="14982"/>
                  </a:lnTo>
                  <a:lnTo>
                    <a:pt x="37701" y="15311"/>
                  </a:lnTo>
                  <a:lnTo>
                    <a:pt x="37892" y="15653"/>
                  </a:lnTo>
                  <a:lnTo>
                    <a:pt x="38084" y="15996"/>
                  </a:lnTo>
                  <a:lnTo>
                    <a:pt x="38276" y="16352"/>
                  </a:lnTo>
                  <a:lnTo>
                    <a:pt x="38454" y="16708"/>
                  </a:lnTo>
                  <a:lnTo>
                    <a:pt x="38618" y="17064"/>
                  </a:lnTo>
                  <a:lnTo>
                    <a:pt x="38783" y="17420"/>
                  </a:lnTo>
                  <a:lnTo>
                    <a:pt x="38933" y="17790"/>
                  </a:lnTo>
                  <a:lnTo>
                    <a:pt x="39070" y="18159"/>
                  </a:lnTo>
                  <a:lnTo>
                    <a:pt x="39207" y="18543"/>
                  </a:lnTo>
                  <a:lnTo>
                    <a:pt x="39330" y="18926"/>
                  </a:lnTo>
                  <a:lnTo>
                    <a:pt x="39440" y="19310"/>
                  </a:lnTo>
                  <a:lnTo>
                    <a:pt x="39549" y="19693"/>
                  </a:lnTo>
                  <a:lnTo>
                    <a:pt x="39645" y="20090"/>
                  </a:lnTo>
                  <a:lnTo>
                    <a:pt x="39727" y="20487"/>
                  </a:lnTo>
                  <a:lnTo>
                    <a:pt x="39810" y="20884"/>
                  </a:lnTo>
                  <a:lnTo>
                    <a:pt x="39864" y="21282"/>
                  </a:lnTo>
                  <a:lnTo>
                    <a:pt x="39933" y="21692"/>
                  </a:lnTo>
                  <a:lnTo>
                    <a:pt x="39974" y="22103"/>
                  </a:lnTo>
                  <a:lnTo>
                    <a:pt x="40015" y="22514"/>
                  </a:lnTo>
                  <a:lnTo>
                    <a:pt x="40042" y="22925"/>
                  </a:lnTo>
                  <a:lnTo>
                    <a:pt x="40056" y="23349"/>
                  </a:lnTo>
                  <a:lnTo>
                    <a:pt x="40056" y="23760"/>
                  </a:lnTo>
                  <a:lnTo>
                    <a:pt x="40056" y="24185"/>
                  </a:lnTo>
                  <a:lnTo>
                    <a:pt x="40042" y="24609"/>
                  </a:lnTo>
                  <a:lnTo>
                    <a:pt x="40015" y="25020"/>
                  </a:lnTo>
                  <a:lnTo>
                    <a:pt x="39974" y="25431"/>
                  </a:lnTo>
                  <a:lnTo>
                    <a:pt x="39933" y="25842"/>
                  </a:lnTo>
                  <a:lnTo>
                    <a:pt x="39864" y="26239"/>
                  </a:lnTo>
                  <a:lnTo>
                    <a:pt x="39810" y="26650"/>
                  </a:lnTo>
                  <a:lnTo>
                    <a:pt x="39727" y="27047"/>
                  </a:lnTo>
                  <a:lnTo>
                    <a:pt x="39645" y="27444"/>
                  </a:lnTo>
                  <a:lnTo>
                    <a:pt x="39549" y="27841"/>
                  </a:lnTo>
                  <a:lnTo>
                    <a:pt x="39440" y="28225"/>
                  </a:lnTo>
                  <a:lnTo>
                    <a:pt x="39330" y="28608"/>
                  </a:lnTo>
                  <a:lnTo>
                    <a:pt x="39207" y="28991"/>
                  </a:lnTo>
                  <a:lnTo>
                    <a:pt x="39070" y="29361"/>
                  </a:lnTo>
                  <a:lnTo>
                    <a:pt x="38933" y="29731"/>
                  </a:lnTo>
                  <a:lnTo>
                    <a:pt x="38783" y="30101"/>
                  </a:lnTo>
                  <a:lnTo>
                    <a:pt x="38618" y="30470"/>
                  </a:lnTo>
                  <a:lnTo>
                    <a:pt x="38454" y="30827"/>
                  </a:lnTo>
                  <a:lnTo>
                    <a:pt x="38276" y="31183"/>
                  </a:lnTo>
                  <a:lnTo>
                    <a:pt x="38084" y="31525"/>
                  </a:lnTo>
                  <a:lnTo>
                    <a:pt x="37892" y="31867"/>
                  </a:lnTo>
                  <a:lnTo>
                    <a:pt x="37701" y="32210"/>
                  </a:lnTo>
                  <a:lnTo>
                    <a:pt x="37482" y="32538"/>
                  </a:lnTo>
                  <a:lnTo>
                    <a:pt x="37276" y="32867"/>
                  </a:lnTo>
                  <a:lnTo>
                    <a:pt x="37043" y="33196"/>
                  </a:lnTo>
                  <a:lnTo>
                    <a:pt x="36811" y="33511"/>
                  </a:lnTo>
                  <a:lnTo>
                    <a:pt x="36578" y="33826"/>
                  </a:lnTo>
                  <a:lnTo>
                    <a:pt x="36331" y="34127"/>
                  </a:lnTo>
                  <a:lnTo>
                    <a:pt x="36085" y="34428"/>
                  </a:lnTo>
                  <a:lnTo>
                    <a:pt x="35825" y="34716"/>
                  </a:lnTo>
                  <a:lnTo>
                    <a:pt x="35551" y="35003"/>
                  </a:lnTo>
                  <a:lnTo>
                    <a:pt x="35277" y="35291"/>
                  </a:lnTo>
                  <a:lnTo>
                    <a:pt x="35003" y="35565"/>
                  </a:lnTo>
                  <a:lnTo>
                    <a:pt x="34715" y="35825"/>
                  </a:lnTo>
                  <a:lnTo>
                    <a:pt x="34414" y="36085"/>
                  </a:lnTo>
                  <a:lnTo>
                    <a:pt x="34127" y="36332"/>
                  </a:lnTo>
                  <a:lnTo>
                    <a:pt x="33812" y="36578"/>
                  </a:lnTo>
                  <a:lnTo>
                    <a:pt x="33510" y="36825"/>
                  </a:lnTo>
                  <a:lnTo>
                    <a:pt x="33195" y="37057"/>
                  </a:lnTo>
                  <a:lnTo>
                    <a:pt x="32867" y="37277"/>
                  </a:lnTo>
                  <a:lnTo>
                    <a:pt x="32538" y="37496"/>
                  </a:lnTo>
                  <a:lnTo>
                    <a:pt x="32209" y="37701"/>
                  </a:lnTo>
                  <a:lnTo>
                    <a:pt x="31867" y="37906"/>
                  </a:lnTo>
                  <a:lnTo>
                    <a:pt x="31525" y="38098"/>
                  </a:lnTo>
                  <a:lnTo>
                    <a:pt x="31169" y="38276"/>
                  </a:lnTo>
                  <a:lnTo>
                    <a:pt x="30813" y="38454"/>
                  </a:lnTo>
                  <a:lnTo>
                    <a:pt x="30456" y="38619"/>
                  </a:lnTo>
                  <a:lnTo>
                    <a:pt x="30100" y="38783"/>
                  </a:lnTo>
                  <a:lnTo>
                    <a:pt x="29731" y="38934"/>
                  </a:lnTo>
                  <a:lnTo>
                    <a:pt x="29361" y="39070"/>
                  </a:lnTo>
                  <a:lnTo>
                    <a:pt x="28977" y="39207"/>
                  </a:lnTo>
                  <a:lnTo>
                    <a:pt x="28594" y="39331"/>
                  </a:lnTo>
                  <a:lnTo>
                    <a:pt x="28211" y="39440"/>
                  </a:lnTo>
                  <a:lnTo>
                    <a:pt x="27827" y="39550"/>
                  </a:lnTo>
                  <a:lnTo>
                    <a:pt x="27430" y="39646"/>
                  </a:lnTo>
                  <a:lnTo>
                    <a:pt x="27033" y="39728"/>
                  </a:lnTo>
                  <a:lnTo>
                    <a:pt x="26636" y="39810"/>
                  </a:lnTo>
                  <a:lnTo>
                    <a:pt x="26239" y="39878"/>
                  </a:lnTo>
                  <a:lnTo>
                    <a:pt x="25828" y="39933"/>
                  </a:lnTo>
                  <a:lnTo>
                    <a:pt x="25417" y="39974"/>
                  </a:lnTo>
                  <a:lnTo>
                    <a:pt x="25006" y="40015"/>
                  </a:lnTo>
                  <a:lnTo>
                    <a:pt x="24595" y="40043"/>
                  </a:lnTo>
                  <a:lnTo>
                    <a:pt x="24171" y="40056"/>
                  </a:lnTo>
                  <a:lnTo>
                    <a:pt x="23760" y="40070"/>
                  </a:lnTo>
                  <a:lnTo>
                    <a:pt x="23335" y="40056"/>
                  </a:lnTo>
                  <a:lnTo>
                    <a:pt x="22911" y="40043"/>
                  </a:lnTo>
                  <a:lnTo>
                    <a:pt x="22500" y="40015"/>
                  </a:lnTo>
                  <a:lnTo>
                    <a:pt x="22089" y="39974"/>
                  </a:lnTo>
                  <a:lnTo>
                    <a:pt x="21678" y="39933"/>
                  </a:lnTo>
                  <a:lnTo>
                    <a:pt x="21281" y="39878"/>
                  </a:lnTo>
                  <a:lnTo>
                    <a:pt x="20871" y="39810"/>
                  </a:lnTo>
                  <a:lnTo>
                    <a:pt x="20473" y="39728"/>
                  </a:lnTo>
                  <a:lnTo>
                    <a:pt x="20076" y="39646"/>
                  </a:lnTo>
                  <a:lnTo>
                    <a:pt x="19679" y="39550"/>
                  </a:lnTo>
                  <a:lnTo>
                    <a:pt x="19296" y="39440"/>
                  </a:lnTo>
                  <a:lnTo>
                    <a:pt x="18912" y="39331"/>
                  </a:lnTo>
                  <a:lnTo>
                    <a:pt x="18529" y="39207"/>
                  </a:lnTo>
                  <a:lnTo>
                    <a:pt x="18159" y="39070"/>
                  </a:lnTo>
                  <a:lnTo>
                    <a:pt x="17789" y="38934"/>
                  </a:lnTo>
                  <a:lnTo>
                    <a:pt x="17420" y="38783"/>
                  </a:lnTo>
                  <a:lnTo>
                    <a:pt x="17050" y="38619"/>
                  </a:lnTo>
                  <a:lnTo>
                    <a:pt x="16694" y="38454"/>
                  </a:lnTo>
                  <a:lnTo>
                    <a:pt x="16338" y="38276"/>
                  </a:lnTo>
                  <a:lnTo>
                    <a:pt x="15995" y="38098"/>
                  </a:lnTo>
                  <a:lnTo>
                    <a:pt x="15653" y="37906"/>
                  </a:lnTo>
                  <a:lnTo>
                    <a:pt x="15311" y="37701"/>
                  </a:lnTo>
                  <a:lnTo>
                    <a:pt x="14968" y="37496"/>
                  </a:lnTo>
                  <a:lnTo>
                    <a:pt x="14653" y="37277"/>
                  </a:lnTo>
                  <a:lnTo>
                    <a:pt x="14325" y="37057"/>
                  </a:lnTo>
                  <a:lnTo>
                    <a:pt x="14010" y="36825"/>
                  </a:lnTo>
                  <a:lnTo>
                    <a:pt x="13695" y="36578"/>
                  </a:lnTo>
                  <a:lnTo>
                    <a:pt x="13393" y="36332"/>
                  </a:lnTo>
                  <a:lnTo>
                    <a:pt x="13092" y="36085"/>
                  </a:lnTo>
                  <a:lnTo>
                    <a:pt x="12805" y="35825"/>
                  </a:lnTo>
                  <a:lnTo>
                    <a:pt x="12517" y="35565"/>
                  </a:lnTo>
                  <a:lnTo>
                    <a:pt x="12229" y="35291"/>
                  </a:lnTo>
                  <a:lnTo>
                    <a:pt x="11956" y="35003"/>
                  </a:lnTo>
                  <a:lnTo>
                    <a:pt x="11695" y="34716"/>
                  </a:lnTo>
                  <a:lnTo>
                    <a:pt x="11435" y="34428"/>
                  </a:lnTo>
                  <a:lnTo>
                    <a:pt x="11175" y="34127"/>
                  </a:lnTo>
                  <a:lnTo>
                    <a:pt x="10942" y="33826"/>
                  </a:lnTo>
                  <a:lnTo>
                    <a:pt x="10696" y="33511"/>
                  </a:lnTo>
                  <a:lnTo>
                    <a:pt x="10463" y="33196"/>
                  </a:lnTo>
                  <a:lnTo>
                    <a:pt x="10244" y="32867"/>
                  </a:lnTo>
                  <a:lnTo>
                    <a:pt x="10025" y="32538"/>
                  </a:lnTo>
                  <a:lnTo>
                    <a:pt x="9819" y="32210"/>
                  </a:lnTo>
                  <a:lnTo>
                    <a:pt x="9614" y="31867"/>
                  </a:lnTo>
                  <a:lnTo>
                    <a:pt x="9422" y="31525"/>
                  </a:lnTo>
                  <a:lnTo>
                    <a:pt x="9244" y="31183"/>
                  </a:lnTo>
                  <a:lnTo>
                    <a:pt x="9066" y="30827"/>
                  </a:lnTo>
                  <a:lnTo>
                    <a:pt x="8902" y="30470"/>
                  </a:lnTo>
                  <a:lnTo>
                    <a:pt x="8737" y="30101"/>
                  </a:lnTo>
                  <a:lnTo>
                    <a:pt x="8587" y="29731"/>
                  </a:lnTo>
                  <a:lnTo>
                    <a:pt x="8450" y="29361"/>
                  </a:lnTo>
                  <a:lnTo>
                    <a:pt x="8313" y="28991"/>
                  </a:lnTo>
                  <a:lnTo>
                    <a:pt x="8190" y="28608"/>
                  </a:lnTo>
                  <a:lnTo>
                    <a:pt x="8080" y="28225"/>
                  </a:lnTo>
                  <a:lnTo>
                    <a:pt x="7971" y="27841"/>
                  </a:lnTo>
                  <a:lnTo>
                    <a:pt x="7875" y="27444"/>
                  </a:lnTo>
                  <a:lnTo>
                    <a:pt x="7793" y="27047"/>
                  </a:lnTo>
                  <a:lnTo>
                    <a:pt x="7710" y="26650"/>
                  </a:lnTo>
                  <a:lnTo>
                    <a:pt x="7642" y="26239"/>
                  </a:lnTo>
                  <a:lnTo>
                    <a:pt x="7587" y="25842"/>
                  </a:lnTo>
                  <a:lnTo>
                    <a:pt x="7546" y="25431"/>
                  </a:lnTo>
                  <a:lnTo>
                    <a:pt x="7505" y="25020"/>
                  </a:lnTo>
                  <a:lnTo>
                    <a:pt x="7478" y="24609"/>
                  </a:lnTo>
                  <a:lnTo>
                    <a:pt x="7464" y="24185"/>
                  </a:lnTo>
                  <a:lnTo>
                    <a:pt x="7464" y="23760"/>
                  </a:lnTo>
                  <a:lnTo>
                    <a:pt x="7464" y="23349"/>
                  </a:lnTo>
                  <a:lnTo>
                    <a:pt x="7478" y="22925"/>
                  </a:lnTo>
                  <a:lnTo>
                    <a:pt x="7505" y="22514"/>
                  </a:lnTo>
                  <a:lnTo>
                    <a:pt x="7546" y="22103"/>
                  </a:lnTo>
                  <a:lnTo>
                    <a:pt x="7587" y="21692"/>
                  </a:lnTo>
                  <a:lnTo>
                    <a:pt x="7642" y="21282"/>
                  </a:lnTo>
                  <a:lnTo>
                    <a:pt x="7710" y="20884"/>
                  </a:lnTo>
                  <a:lnTo>
                    <a:pt x="7793" y="20487"/>
                  </a:lnTo>
                  <a:lnTo>
                    <a:pt x="7875" y="20090"/>
                  </a:lnTo>
                  <a:lnTo>
                    <a:pt x="7971" y="19693"/>
                  </a:lnTo>
                  <a:lnTo>
                    <a:pt x="8080" y="19310"/>
                  </a:lnTo>
                  <a:lnTo>
                    <a:pt x="8190" y="18926"/>
                  </a:lnTo>
                  <a:lnTo>
                    <a:pt x="8313" y="18543"/>
                  </a:lnTo>
                  <a:lnTo>
                    <a:pt x="8450" y="18159"/>
                  </a:lnTo>
                  <a:lnTo>
                    <a:pt x="8587" y="17790"/>
                  </a:lnTo>
                  <a:lnTo>
                    <a:pt x="8737" y="17420"/>
                  </a:lnTo>
                  <a:lnTo>
                    <a:pt x="8902" y="17064"/>
                  </a:lnTo>
                  <a:lnTo>
                    <a:pt x="9066" y="16708"/>
                  </a:lnTo>
                  <a:lnTo>
                    <a:pt x="9244" y="16352"/>
                  </a:lnTo>
                  <a:lnTo>
                    <a:pt x="9422" y="15996"/>
                  </a:lnTo>
                  <a:lnTo>
                    <a:pt x="9614" y="15653"/>
                  </a:lnTo>
                  <a:lnTo>
                    <a:pt x="9819" y="15311"/>
                  </a:lnTo>
                  <a:lnTo>
                    <a:pt x="10025" y="14982"/>
                  </a:lnTo>
                  <a:lnTo>
                    <a:pt x="10244" y="14654"/>
                  </a:lnTo>
                  <a:lnTo>
                    <a:pt x="10463" y="14339"/>
                  </a:lnTo>
                  <a:lnTo>
                    <a:pt x="10696" y="14010"/>
                  </a:lnTo>
                  <a:lnTo>
                    <a:pt x="10942" y="13709"/>
                  </a:lnTo>
                  <a:lnTo>
                    <a:pt x="11175" y="13394"/>
                  </a:lnTo>
                  <a:lnTo>
                    <a:pt x="11435" y="13106"/>
                  </a:lnTo>
                  <a:lnTo>
                    <a:pt x="11695" y="12805"/>
                  </a:lnTo>
                  <a:lnTo>
                    <a:pt x="11956" y="12517"/>
                  </a:lnTo>
                  <a:lnTo>
                    <a:pt x="12229" y="12243"/>
                  </a:lnTo>
                  <a:lnTo>
                    <a:pt x="12517" y="11969"/>
                  </a:lnTo>
                  <a:lnTo>
                    <a:pt x="12805" y="11696"/>
                  </a:lnTo>
                  <a:lnTo>
                    <a:pt x="13092" y="11435"/>
                  </a:lnTo>
                  <a:lnTo>
                    <a:pt x="13393" y="11189"/>
                  </a:lnTo>
                  <a:lnTo>
                    <a:pt x="13695" y="10942"/>
                  </a:lnTo>
                  <a:lnTo>
                    <a:pt x="14010" y="10710"/>
                  </a:lnTo>
                  <a:lnTo>
                    <a:pt x="14325" y="10477"/>
                  </a:lnTo>
                  <a:lnTo>
                    <a:pt x="14653" y="10244"/>
                  </a:lnTo>
                  <a:lnTo>
                    <a:pt x="14968" y="10039"/>
                  </a:lnTo>
                  <a:lnTo>
                    <a:pt x="15311" y="9819"/>
                  </a:lnTo>
                  <a:lnTo>
                    <a:pt x="15653" y="9628"/>
                  </a:lnTo>
                  <a:lnTo>
                    <a:pt x="15995" y="9436"/>
                  </a:lnTo>
                  <a:lnTo>
                    <a:pt x="16338" y="9244"/>
                  </a:lnTo>
                  <a:lnTo>
                    <a:pt x="16694" y="9066"/>
                  </a:lnTo>
                  <a:lnTo>
                    <a:pt x="17050" y="8902"/>
                  </a:lnTo>
                  <a:lnTo>
                    <a:pt x="17420" y="8751"/>
                  </a:lnTo>
                  <a:lnTo>
                    <a:pt x="17789" y="8601"/>
                  </a:lnTo>
                  <a:lnTo>
                    <a:pt x="18159" y="8450"/>
                  </a:lnTo>
                  <a:lnTo>
                    <a:pt x="18529" y="8313"/>
                  </a:lnTo>
                  <a:lnTo>
                    <a:pt x="18912" y="8190"/>
                  </a:lnTo>
                  <a:lnTo>
                    <a:pt x="19296" y="8080"/>
                  </a:lnTo>
                  <a:lnTo>
                    <a:pt x="19679" y="7971"/>
                  </a:lnTo>
                  <a:lnTo>
                    <a:pt x="20076" y="7875"/>
                  </a:lnTo>
                  <a:lnTo>
                    <a:pt x="20473" y="7793"/>
                  </a:lnTo>
                  <a:lnTo>
                    <a:pt x="20871" y="7711"/>
                  </a:lnTo>
                  <a:lnTo>
                    <a:pt x="21281" y="7656"/>
                  </a:lnTo>
                  <a:lnTo>
                    <a:pt x="21678" y="7587"/>
                  </a:lnTo>
                  <a:lnTo>
                    <a:pt x="22089" y="7546"/>
                  </a:lnTo>
                  <a:lnTo>
                    <a:pt x="22500" y="7505"/>
                  </a:lnTo>
                  <a:lnTo>
                    <a:pt x="22911" y="7478"/>
                  </a:lnTo>
                  <a:lnTo>
                    <a:pt x="23335" y="7464"/>
                  </a:lnTo>
                  <a:close/>
                  <a:moveTo>
                    <a:pt x="23760" y="1"/>
                  </a:moveTo>
                  <a:lnTo>
                    <a:pt x="23130" y="14"/>
                  </a:lnTo>
                  <a:lnTo>
                    <a:pt x="22514" y="28"/>
                  </a:lnTo>
                  <a:lnTo>
                    <a:pt x="21898" y="69"/>
                  </a:lnTo>
                  <a:lnTo>
                    <a:pt x="21281" y="124"/>
                  </a:lnTo>
                  <a:lnTo>
                    <a:pt x="20679" y="206"/>
                  </a:lnTo>
                  <a:lnTo>
                    <a:pt x="20076" y="288"/>
                  </a:lnTo>
                  <a:lnTo>
                    <a:pt x="19474" y="384"/>
                  </a:lnTo>
                  <a:lnTo>
                    <a:pt x="18885" y="507"/>
                  </a:lnTo>
                  <a:lnTo>
                    <a:pt x="18337" y="631"/>
                  </a:lnTo>
                  <a:lnTo>
                    <a:pt x="17789" y="768"/>
                  </a:lnTo>
                  <a:lnTo>
                    <a:pt x="17242" y="905"/>
                  </a:lnTo>
                  <a:lnTo>
                    <a:pt x="16707" y="1069"/>
                  </a:lnTo>
                  <a:lnTo>
                    <a:pt x="16187" y="1233"/>
                  </a:lnTo>
                  <a:lnTo>
                    <a:pt x="15667" y="1425"/>
                  </a:lnTo>
                  <a:lnTo>
                    <a:pt x="15146" y="1617"/>
                  </a:lnTo>
                  <a:lnTo>
                    <a:pt x="14626" y="1822"/>
                  </a:lnTo>
                  <a:lnTo>
                    <a:pt x="14119" y="2041"/>
                  </a:lnTo>
                  <a:lnTo>
                    <a:pt x="13626" y="2260"/>
                  </a:lnTo>
                  <a:lnTo>
                    <a:pt x="13133" y="2507"/>
                  </a:lnTo>
                  <a:lnTo>
                    <a:pt x="12640" y="2753"/>
                  </a:lnTo>
                  <a:lnTo>
                    <a:pt x="12161" y="3013"/>
                  </a:lnTo>
                  <a:lnTo>
                    <a:pt x="11695" y="3287"/>
                  </a:lnTo>
                  <a:lnTo>
                    <a:pt x="11230" y="3575"/>
                  </a:lnTo>
                  <a:lnTo>
                    <a:pt x="10764" y="3862"/>
                  </a:lnTo>
                  <a:lnTo>
                    <a:pt x="10257" y="4205"/>
                  </a:lnTo>
                  <a:lnTo>
                    <a:pt x="9751" y="4561"/>
                  </a:lnTo>
                  <a:lnTo>
                    <a:pt x="9258" y="4931"/>
                  </a:lnTo>
                  <a:lnTo>
                    <a:pt x="8779" y="5314"/>
                  </a:lnTo>
                  <a:lnTo>
                    <a:pt x="8313" y="5711"/>
                  </a:lnTo>
                  <a:lnTo>
                    <a:pt x="7847" y="6122"/>
                  </a:lnTo>
                  <a:lnTo>
                    <a:pt x="7395" y="6533"/>
                  </a:lnTo>
                  <a:lnTo>
                    <a:pt x="6957" y="6957"/>
                  </a:lnTo>
                  <a:lnTo>
                    <a:pt x="6533" y="7396"/>
                  </a:lnTo>
                  <a:lnTo>
                    <a:pt x="6108" y="7848"/>
                  </a:lnTo>
                  <a:lnTo>
                    <a:pt x="5711" y="8313"/>
                  </a:lnTo>
                  <a:lnTo>
                    <a:pt x="5314" y="8779"/>
                  </a:lnTo>
                  <a:lnTo>
                    <a:pt x="4930" y="9272"/>
                  </a:lnTo>
                  <a:lnTo>
                    <a:pt x="4561" y="9751"/>
                  </a:lnTo>
                  <a:lnTo>
                    <a:pt x="4205" y="10258"/>
                  </a:lnTo>
                  <a:lnTo>
                    <a:pt x="3862" y="10778"/>
                  </a:lnTo>
                  <a:lnTo>
                    <a:pt x="3575" y="11230"/>
                  </a:lnTo>
                  <a:lnTo>
                    <a:pt x="3287" y="11696"/>
                  </a:lnTo>
                  <a:lnTo>
                    <a:pt x="3013" y="12175"/>
                  </a:lnTo>
                  <a:lnTo>
                    <a:pt x="2753" y="12654"/>
                  </a:lnTo>
                  <a:lnTo>
                    <a:pt x="2493" y="13134"/>
                  </a:lnTo>
                  <a:lnTo>
                    <a:pt x="2260" y="13626"/>
                  </a:lnTo>
                  <a:lnTo>
                    <a:pt x="2027" y="14133"/>
                  </a:lnTo>
                  <a:lnTo>
                    <a:pt x="1808" y="14640"/>
                  </a:lnTo>
                  <a:lnTo>
                    <a:pt x="1603" y="15147"/>
                  </a:lnTo>
                  <a:lnTo>
                    <a:pt x="1411" y="15667"/>
                  </a:lnTo>
                  <a:lnTo>
                    <a:pt x="1233" y="16187"/>
                  </a:lnTo>
                  <a:lnTo>
                    <a:pt x="1055" y="16721"/>
                  </a:lnTo>
                  <a:lnTo>
                    <a:pt x="904" y="17255"/>
                  </a:lnTo>
                  <a:lnTo>
                    <a:pt x="754" y="17790"/>
                  </a:lnTo>
                  <a:lnTo>
                    <a:pt x="630" y="18337"/>
                  </a:lnTo>
                  <a:lnTo>
                    <a:pt x="507" y="18885"/>
                  </a:lnTo>
                  <a:lnTo>
                    <a:pt x="384" y="19474"/>
                  </a:lnTo>
                  <a:lnTo>
                    <a:pt x="288" y="20077"/>
                  </a:lnTo>
                  <a:lnTo>
                    <a:pt x="192" y="20679"/>
                  </a:lnTo>
                  <a:lnTo>
                    <a:pt x="124" y="21282"/>
                  </a:lnTo>
                  <a:lnTo>
                    <a:pt x="69" y="21898"/>
                  </a:lnTo>
                  <a:lnTo>
                    <a:pt x="28" y="22514"/>
                  </a:lnTo>
                  <a:lnTo>
                    <a:pt x="1" y="23130"/>
                  </a:lnTo>
                  <a:lnTo>
                    <a:pt x="1" y="23760"/>
                  </a:lnTo>
                  <a:lnTo>
                    <a:pt x="1" y="24390"/>
                  </a:lnTo>
                  <a:lnTo>
                    <a:pt x="28" y="25006"/>
                  </a:lnTo>
                  <a:lnTo>
                    <a:pt x="69" y="25623"/>
                  </a:lnTo>
                  <a:lnTo>
                    <a:pt x="124" y="26239"/>
                  </a:lnTo>
                  <a:lnTo>
                    <a:pt x="192" y="26855"/>
                  </a:lnTo>
                  <a:lnTo>
                    <a:pt x="288" y="27458"/>
                  </a:lnTo>
                  <a:lnTo>
                    <a:pt x="384" y="28047"/>
                  </a:lnTo>
                  <a:lnTo>
                    <a:pt x="507" y="28635"/>
                  </a:lnTo>
                  <a:lnTo>
                    <a:pt x="630" y="29197"/>
                  </a:lnTo>
                  <a:lnTo>
                    <a:pt x="754" y="29731"/>
                  </a:lnTo>
                  <a:lnTo>
                    <a:pt x="904" y="30279"/>
                  </a:lnTo>
                  <a:lnTo>
                    <a:pt x="1069" y="30813"/>
                  </a:lnTo>
                  <a:lnTo>
                    <a:pt x="1233" y="31333"/>
                  </a:lnTo>
                  <a:lnTo>
                    <a:pt x="1411" y="31867"/>
                  </a:lnTo>
                  <a:lnTo>
                    <a:pt x="1616" y="32374"/>
                  </a:lnTo>
                  <a:lnTo>
                    <a:pt x="1822" y="32894"/>
                  </a:lnTo>
                  <a:lnTo>
                    <a:pt x="2027" y="33401"/>
                  </a:lnTo>
                  <a:lnTo>
                    <a:pt x="2260" y="33894"/>
                  </a:lnTo>
                  <a:lnTo>
                    <a:pt x="2507" y="34387"/>
                  </a:lnTo>
                  <a:lnTo>
                    <a:pt x="2753" y="34880"/>
                  </a:lnTo>
                  <a:lnTo>
                    <a:pt x="3013" y="35359"/>
                  </a:lnTo>
                  <a:lnTo>
                    <a:pt x="3287" y="35825"/>
                  </a:lnTo>
                  <a:lnTo>
                    <a:pt x="3575" y="36291"/>
                  </a:lnTo>
                  <a:lnTo>
                    <a:pt x="3862" y="36756"/>
                  </a:lnTo>
                  <a:lnTo>
                    <a:pt x="4205" y="37263"/>
                  </a:lnTo>
                  <a:lnTo>
                    <a:pt x="4561" y="37770"/>
                  </a:lnTo>
                  <a:lnTo>
                    <a:pt x="4930" y="38263"/>
                  </a:lnTo>
                  <a:lnTo>
                    <a:pt x="5314" y="38742"/>
                  </a:lnTo>
                  <a:lnTo>
                    <a:pt x="5711" y="39207"/>
                  </a:lnTo>
                  <a:lnTo>
                    <a:pt x="6108" y="39673"/>
                  </a:lnTo>
                  <a:lnTo>
                    <a:pt x="6533" y="40125"/>
                  </a:lnTo>
                  <a:lnTo>
                    <a:pt x="6957" y="40563"/>
                  </a:lnTo>
                  <a:lnTo>
                    <a:pt x="7395" y="40988"/>
                  </a:lnTo>
                  <a:lnTo>
                    <a:pt x="7847" y="41412"/>
                  </a:lnTo>
                  <a:lnTo>
                    <a:pt x="8313" y="41809"/>
                  </a:lnTo>
                  <a:lnTo>
                    <a:pt x="8779" y="42206"/>
                  </a:lnTo>
                  <a:lnTo>
                    <a:pt x="9258" y="42590"/>
                  </a:lnTo>
                  <a:lnTo>
                    <a:pt x="9751" y="42960"/>
                  </a:lnTo>
                  <a:lnTo>
                    <a:pt x="10257" y="43316"/>
                  </a:lnTo>
                  <a:lnTo>
                    <a:pt x="10764" y="43658"/>
                  </a:lnTo>
                  <a:lnTo>
                    <a:pt x="11230" y="43959"/>
                  </a:lnTo>
                  <a:lnTo>
                    <a:pt x="11695" y="44233"/>
                  </a:lnTo>
                  <a:lnTo>
                    <a:pt x="12161" y="44507"/>
                  </a:lnTo>
                  <a:lnTo>
                    <a:pt x="12640" y="44767"/>
                  </a:lnTo>
                  <a:lnTo>
                    <a:pt x="13133" y="45028"/>
                  </a:lnTo>
                  <a:lnTo>
                    <a:pt x="13626" y="45260"/>
                  </a:lnTo>
                  <a:lnTo>
                    <a:pt x="14119" y="45493"/>
                  </a:lnTo>
                  <a:lnTo>
                    <a:pt x="14626" y="45712"/>
                  </a:lnTo>
                  <a:lnTo>
                    <a:pt x="15146" y="45918"/>
                  </a:lnTo>
                  <a:lnTo>
                    <a:pt x="15667" y="46109"/>
                  </a:lnTo>
                  <a:lnTo>
                    <a:pt x="16187" y="46287"/>
                  </a:lnTo>
                  <a:lnTo>
                    <a:pt x="16707" y="46465"/>
                  </a:lnTo>
                  <a:lnTo>
                    <a:pt x="17242" y="46616"/>
                  </a:lnTo>
                  <a:lnTo>
                    <a:pt x="17789" y="46767"/>
                  </a:lnTo>
                  <a:lnTo>
                    <a:pt x="18337" y="46904"/>
                  </a:lnTo>
                  <a:lnTo>
                    <a:pt x="18885" y="47013"/>
                  </a:lnTo>
                  <a:lnTo>
                    <a:pt x="19474" y="47136"/>
                  </a:lnTo>
                  <a:lnTo>
                    <a:pt x="20076" y="47232"/>
                  </a:lnTo>
                  <a:lnTo>
                    <a:pt x="20679" y="47328"/>
                  </a:lnTo>
                  <a:lnTo>
                    <a:pt x="21281" y="47397"/>
                  </a:lnTo>
                  <a:lnTo>
                    <a:pt x="21898" y="47451"/>
                  </a:lnTo>
                  <a:lnTo>
                    <a:pt x="22514" y="47492"/>
                  </a:lnTo>
                  <a:lnTo>
                    <a:pt x="23130" y="47520"/>
                  </a:lnTo>
                  <a:lnTo>
                    <a:pt x="24376" y="47520"/>
                  </a:lnTo>
                  <a:lnTo>
                    <a:pt x="25006" y="47492"/>
                  </a:lnTo>
                  <a:lnTo>
                    <a:pt x="25622" y="47451"/>
                  </a:lnTo>
                  <a:lnTo>
                    <a:pt x="26239" y="47397"/>
                  </a:lnTo>
                  <a:lnTo>
                    <a:pt x="26841" y="47328"/>
                  </a:lnTo>
                  <a:lnTo>
                    <a:pt x="27444" y="47232"/>
                  </a:lnTo>
                  <a:lnTo>
                    <a:pt x="28046" y="47136"/>
                  </a:lnTo>
                  <a:lnTo>
                    <a:pt x="28635" y="47013"/>
                  </a:lnTo>
                  <a:lnTo>
                    <a:pt x="29183" y="46904"/>
                  </a:lnTo>
                  <a:lnTo>
                    <a:pt x="29731" y="46767"/>
                  </a:lnTo>
                  <a:lnTo>
                    <a:pt x="30265" y="46616"/>
                  </a:lnTo>
                  <a:lnTo>
                    <a:pt x="30799" y="46465"/>
                  </a:lnTo>
                  <a:lnTo>
                    <a:pt x="31333" y="46287"/>
                  </a:lnTo>
                  <a:lnTo>
                    <a:pt x="31853" y="46109"/>
                  </a:lnTo>
                  <a:lnTo>
                    <a:pt x="32374" y="45918"/>
                  </a:lnTo>
                  <a:lnTo>
                    <a:pt x="32880" y="45712"/>
                  </a:lnTo>
                  <a:lnTo>
                    <a:pt x="33387" y="45493"/>
                  </a:lnTo>
                  <a:lnTo>
                    <a:pt x="33894" y="45260"/>
                  </a:lnTo>
                  <a:lnTo>
                    <a:pt x="34387" y="45014"/>
                  </a:lnTo>
                  <a:lnTo>
                    <a:pt x="34866" y="44767"/>
                  </a:lnTo>
                  <a:lnTo>
                    <a:pt x="35345" y="44507"/>
                  </a:lnTo>
                  <a:lnTo>
                    <a:pt x="35825" y="44233"/>
                  </a:lnTo>
                  <a:lnTo>
                    <a:pt x="36290" y="43946"/>
                  </a:lnTo>
                  <a:lnTo>
                    <a:pt x="36756" y="43658"/>
                  </a:lnTo>
                  <a:lnTo>
                    <a:pt x="37263" y="43316"/>
                  </a:lnTo>
                  <a:lnTo>
                    <a:pt x="37755" y="42960"/>
                  </a:lnTo>
                  <a:lnTo>
                    <a:pt x="38248" y="42590"/>
                  </a:lnTo>
                  <a:lnTo>
                    <a:pt x="38741" y="42206"/>
                  </a:lnTo>
                  <a:lnTo>
                    <a:pt x="39207" y="41809"/>
                  </a:lnTo>
                  <a:lnTo>
                    <a:pt x="39673" y="41412"/>
                  </a:lnTo>
                  <a:lnTo>
                    <a:pt x="40125" y="40988"/>
                  </a:lnTo>
                  <a:lnTo>
                    <a:pt x="40563" y="40563"/>
                  </a:lnTo>
                  <a:lnTo>
                    <a:pt x="40987" y="40125"/>
                  </a:lnTo>
                  <a:lnTo>
                    <a:pt x="41398" y="39673"/>
                  </a:lnTo>
                  <a:lnTo>
                    <a:pt x="41809" y="39207"/>
                  </a:lnTo>
                  <a:lnTo>
                    <a:pt x="42206" y="38742"/>
                  </a:lnTo>
                  <a:lnTo>
                    <a:pt x="42590" y="38263"/>
                  </a:lnTo>
                  <a:lnTo>
                    <a:pt x="42959" y="37770"/>
                  </a:lnTo>
                  <a:lnTo>
                    <a:pt x="43315" y="37263"/>
                  </a:lnTo>
                  <a:lnTo>
                    <a:pt x="43658" y="36756"/>
                  </a:lnTo>
                  <a:lnTo>
                    <a:pt x="43945" y="36291"/>
                  </a:lnTo>
                  <a:lnTo>
                    <a:pt x="44233" y="35825"/>
                  </a:lnTo>
                  <a:lnTo>
                    <a:pt x="44507" y="35359"/>
                  </a:lnTo>
                  <a:lnTo>
                    <a:pt x="44767" y="34880"/>
                  </a:lnTo>
                  <a:lnTo>
                    <a:pt x="45013" y="34387"/>
                  </a:lnTo>
                  <a:lnTo>
                    <a:pt x="45260" y="33894"/>
                  </a:lnTo>
                  <a:lnTo>
                    <a:pt x="45479" y="33401"/>
                  </a:lnTo>
                  <a:lnTo>
                    <a:pt x="45698" y="32894"/>
                  </a:lnTo>
                  <a:lnTo>
                    <a:pt x="45904" y="32374"/>
                  </a:lnTo>
                  <a:lnTo>
                    <a:pt x="46095" y="31867"/>
                  </a:lnTo>
                  <a:lnTo>
                    <a:pt x="46287" y="31333"/>
                  </a:lnTo>
                  <a:lnTo>
                    <a:pt x="46451" y="30813"/>
                  </a:lnTo>
                  <a:lnTo>
                    <a:pt x="46616" y="30279"/>
                  </a:lnTo>
                  <a:lnTo>
                    <a:pt x="46753" y="29731"/>
                  </a:lnTo>
                  <a:lnTo>
                    <a:pt x="46890" y="29197"/>
                  </a:lnTo>
                  <a:lnTo>
                    <a:pt x="47013" y="28635"/>
                  </a:lnTo>
                  <a:lnTo>
                    <a:pt x="47136" y="28047"/>
                  </a:lnTo>
                  <a:lnTo>
                    <a:pt x="47232" y="27458"/>
                  </a:lnTo>
                  <a:lnTo>
                    <a:pt x="47314" y="26855"/>
                  </a:lnTo>
                  <a:lnTo>
                    <a:pt x="47396" y="26239"/>
                  </a:lnTo>
                  <a:lnTo>
                    <a:pt x="47451" y="25623"/>
                  </a:lnTo>
                  <a:lnTo>
                    <a:pt x="47492" y="25006"/>
                  </a:lnTo>
                  <a:lnTo>
                    <a:pt x="47506" y="24390"/>
                  </a:lnTo>
                  <a:lnTo>
                    <a:pt x="47519" y="23760"/>
                  </a:lnTo>
                  <a:lnTo>
                    <a:pt x="47506" y="23130"/>
                  </a:lnTo>
                  <a:lnTo>
                    <a:pt x="47492" y="22514"/>
                  </a:lnTo>
                  <a:lnTo>
                    <a:pt x="47451" y="21898"/>
                  </a:lnTo>
                  <a:lnTo>
                    <a:pt x="47396" y="21282"/>
                  </a:lnTo>
                  <a:lnTo>
                    <a:pt x="47314" y="20679"/>
                  </a:lnTo>
                  <a:lnTo>
                    <a:pt x="47232" y="20077"/>
                  </a:lnTo>
                  <a:lnTo>
                    <a:pt x="47136" y="19474"/>
                  </a:lnTo>
                  <a:lnTo>
                    <a:pt x="47013" y="18885"/>
                  </a:lnTo>
                  <a:lnTo>
                    <a:pt x="46890" y="18337"/>
                  </a:lnTo>
                  <a:lnTo>
                    <a:pt x="46753" y="17790"/>
                  </a:lnTo>
                  <a:lnTo>
                    <a:pt x="46616" y="17255"/>
                  </a:lnTo>
                  <a:lnTo>
                    <a:pt x="46451" y="16721"/>
                  </a:lnTo>
                  <a:lnTo>
                    <a:pt x="46287" y="16187"/>
                  </a:lnTo>
                  <a:lnTo>
                    <a:pt x="46109" y="15667"/>
                  </a:lnTo>
                  <a:lnTo>
                    <a:pt x="45904" y="15147"/>
                  </a:lnTo>
                  <a:lnTo>
                    <a:pt x="45698" y="14640"/>
                  </a:lnTo>
                  <a:lnTo>
                    <a:pt x="45479" y="14133"/>
                  </a:lnTo>
                  <a:lnTo>
                    <a:pt x="45260" y="13626"/>
                  </a:lnTo>
                  <a:lnTo>
                    <a:pt x="45013" y="13134"/>
                  </a:lnTo>
                  <a:lnTo>
                    <a:pt x="44767" y="12654"/>
                  </a:lnTo>
                  <a:lnTo>
                    <a:pt x="44507" y="12175"/>
                  </a:lnTo>
                  <a:lnTo>
                    <a:pt x="44233" y="11696"/>
                  </a:lnTo>
                  <a:lnTo>
                    <a:pt x="43945" y="11230"/>
                  </a:lnTo>
                  <a:lnTo>
                    <a:pt x="43658" y="10778"/>
                  </a:lnTo>
                  <a:lnTo>
                    <a:pt x="43315" y="10258"/>
                  </a:lnTo>
                  <a:lnTo>
                    <a:pt x="42959" y="9751"/>
                  </a:lnTo>
                  <a:lnTo>
                    <a:pt x="42590" y="9272"/>
                  </a:lnTo>
                  <a:lnTo>
                    <a:pt x="42206" y="8779"/>
                  </a:lnTo>
                  <a:lnTo>
                    <a:pt x="41809" y="8313"/>
                  </a:lnTo>
                  <a:lnTo>
                    <a:pt x="41398" y="7848"/>
                  </a:lnTo>
                  <a:lnTo>
                    <a:pt x="40987" y="7396"/>
                  </a:lnTo>
                  <a:lnTo>
                    <a:pt x="40563" y="6957"/>
                  </a:lnTo>
                  <a:lnTo>
                    <a:pt x="40125" y="6533"/>
                  </a:lnTo>
                  <a:lnTo>
                    <a:pt x="39673" y="6122"/>
                  </a:lnTo>
                  <a:lnTo>
                    <a:pt x="39207" y="5711"/>
                  </a:lnTo>
                  <a:lnTo>
                    <a:pt x="38741" y="5314"/>
                  </a:lnTo>
                  <a:lnTo>
                    <a:pt x="38248" y="4931"/>
                  </a:lnTo>
                  <a:lnTo>
                    <a:pt x="37755" y="4561"/>
                  </a:lnTo>
                  <a:lnTo>
                    <a:pt x="37263" y="4205"/>
                  </a:lnTo>
                  <a:lnTo>
                    <a:pt x="36756" y="3862"/>
                  </a:lnTo>
                  <a:lnTo>
                    <a:pt x="36290" y="3575"/>
                  </a:lnTo>
                  <a:lnTo>
                    <a:pt x="35825" y="3287"/>
                  </a:lnTo>
                  <a:lnTo>
                    <a:pt x="35345" y="3013"/>
                  </a:lnTo>
                  <a:lnTo>
                    <a:pt x="34866" y="2753"/>
                  </a:lnTo>
                  <a:lnTo>
                    <a:pt x="34387" y="2507"/>
                  </a:lnTo>
                  <a:lnTo>
                    <a:pt x="33894" y="2274"/>
                  </a:lnTo>
                  <a:lnTo>
                    <a:pt x="33387" y="2041"/>
                  </a:lnTo>
                  <a:lnTo>
                    <a:pt x="32880" y="1822"/>
                  </a:lnTo>
                  <a:lnTo>
                    <a:pt x="32374" y="1617"/>
                  </a:lnTo>
                  <a:lnTo>
                    <a:pt x="31853" y="1425"/>
                  </a:lnTo>
                  <a:lnTo>
                    <a:pt x="31333" y="1233"/>
                  </a:lnTo>
                  <a:lnTo>
                    <a:pt x="30799" y="1069"/>
                  </a:lnTo>
                  <a:lnTo>
                    <a:pt x="30265" y="905"/>
                  </a:lnTo>
                  <a:lnTo>
                    <a:pt x="29731" y="768"/>
                  </a:lnTo>
                  <a:lnTo>
                    <a:pt x="29183" y="631"/>
                  </a:lnTo>
                  <a:lnTo>
                    <a:pt x="28635" y="507"/>
                  </a:lnTo>
                  <a:lnTo>
                    <a:pt x="28046" y="384"/>
                  </a:lnTo>
                  <a:lnTo>
                    <a:pt x="27444" y="288"/>
                  </a:lnTo>
                  <a:lnTo>
                    <a:pt x="26841" y="206"/>
                  </a:lnTo>
                  <a:lnTo>
                    <a:pt x="26239" y="124"/>
                  </a:lnTo>
                  <a:lnTo>
                    <a:pt x="25622" y="69"/>
                  </a:lnTo>
                  <a:lnTo>
                    <a:pt x="25006" y="28"/>
                  </a:lnTo>
                  <a:lnTo>
                    <a:pt x="24376" y="14"/>
                  </a:lnTo>
                  <a:lnTo>
                    <a:pt x="2376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1;p15">
              <a:extLst>
                <a:ext uri="{FF2B5EF4-FFF2-40B4-BE49-F238E27FC236}">
                  <a16:creationId xmlns:a16="http://schemas.microsoft.com/office/drawing/2014/main" id="{69D25D89-539A-2047-8EE5-83B47FE082A6}"/>
                </a:ext>
              </a:extLst>
            </p:cNvPr>
            <p:cNvSpPr/>
            <p:nvPr/>
          </p:nvSpPr>
          <p:spPr>
            <a:xfrm>
              <a:off x="2354450" y="4268675"/>
              <a:ext cx="1018550" cy="1018550"/>
            </a:xfrm>
            <a:custGeom>
              <a:avLst/>
              <a:gdLst/>
              <a:ahLst/>
              <a:cxnLst/>
              <a:rect l="l" t="t" r="r" b="b"/>
              <a:pathLst>
                <a:path w="40742" h="40742" extrusionOk="0">
                  <a:moveTo>
                    <a:pt x="20789" y="4068"/>
                  </a:moveTo>
                  <a:lnTo>
                    <a:pt x="21213" y="4082"/>
                  </a:lnTo>
                  <a:lnTo>
                    <a:pt x="21624" y="4109"/>
                  </a:lnTo>
                  <a:lnTo>
                    <a:pt x="22035" y="4150"/>
                  </a:lnTo>
                  <a:lnTo>
                    <a:pt x="22446" y="4191"/>
                  </a:lnTo>
                  <a:lnTo>
                    <a:pt x="22857" y="4260"/>
                  </a:lnTo>
                  <a:lnTo>
                    <a:pt x="23254" y="4315"/>
                  </a:lnTo>
                  <a:lnTo>
                    <a:pt x="23651" y="4397"/>
                  </a:lnTo>
                  <a:lnTo>
                    <a:pt x="24048" y="4479"/>
                  </a:lnTo>
                  <a:lnTo>
                    <a:pt x="24445" y="4575"/>
                  </a:lnTo>
                  <a:lnTo>
                    <a:pt x="24829" y="4684"/>
                  </a:lnTo>
                  <a:lnTo>
                    <a:pt x="25212" y="4794"/>
                  </a:lnTo>
                  <a:lnTo>
                    <a:pt x="25595" y="4917"/>
                  </a:lnTo>
                  <a:lnTo>
                    <a:pt x="25979" y="5054"/>
                  </a:lnTo>
                  <a:lnTo>
                    <a:pt x="26349" y="5205"/>
                  </a:lnTo>
                  <a:lnTo>
                    <a:pt x="26718" y="5355"/>
                  </a:lnTo>
                  <a:lnTo>
                    <a:pt x="27074" y="5506"/>
                  </a:lnTo>
                  <a:lnTo>
                    <a:pt x="27431" y="5670"/>
                  </a:lnTo>
                  <a:lnTo>
                    <a:pt x="27787" y="5848"/>
                  </a:lnTo>
                  <a:lnTo>
                    <a:pt x="28143" y="6040"/>
                  </a:lnTo>
                  <a:lnTo>
                    <a:pt x="28485" y="6232"/>
                  </a:lnTo>
                  <a:lnTo>
                    <a:pt x="28827" y="6423"/>
                  </a:lnTo>
                  <a:lnTo>
                    <a:pt x="29156" y="6643"/>
                  </a:lnTo>
                  <a:lnTo>
                    <a:pt x="29485" y="6848"/>
                  </a:lnTo>
                  <a:lnTo>
                    <a:pt x="29813" y="7081"/>
                  </a:lnTo>
                  <a:lnTo>
                    <a:pt x="30128" y="7314"/>
                  </a:lnTo>
                  <a:lnTo>
                    <a:pt x="30430" y="7546"/>
                  </a:lnTo>
                  <a:lnTo>
                    <a:pt x="30745" y="7793"/>
                  </a:lnTo>
                  <a:lnTo>
                    <a:pt x="31032" y="8039"/>
                  </a:lnTo>
                  <a:lnTo>
                    <a:pt x="31333" y="8300"/>
                  </a:lnTo>
                  <a:lnTo>
                    <a:pt x="31621" y="8573"/>
                  </a:lnTo>
                  <a:lnTo>
                    <a:pt x="31895" y="8847"/>
                  </a:lnTo>
                  <a:lnTo>
                    <a:pt x="32169" y="9121"/>
                  </a:lnTo>
                  <a:lnTo>
                    <a:pt x="32443" y="9409"/>
                  </a:lnTo>
                  <a:lnTo>
                    <a:pt x="32703" y="9710"/>
                  </a:lnTo>
                  <a:lnTo>
                    <a:pt x="32949" y="9998"/>
                  </a:lnTo>
                  <a:lnTo>
                    <a:pt x="33196" y="10313"/>
                  </a:lnTo>
                  <a:lnTo>
                    <a:pt x="33429" y="10614"/>
                  </a:lnTo>
                  <a:lnTo>
                    <a:pt x="33661" y="10943"/>
                  </a:lnTo>
                  <a:lnTo>
                    <a:pt x="33894" y="11258"/>
                  </a:lnTo>
                  <a:lnTo>
                    <a:pt x="34100" y="11586"/>
                  </a:lnTo>
                  <a:lnTo>
                    <a:pt x="34319" y="11915"/>
                  </a:lnTo>
                  <a:lnTo>
                    <a:pt x="34510" y="12257"/>
                  </a:lnTo>
                  <a:lnTo>
                    <a:pt x="34702" y="12600"/>
                  </a:lnTo>
                  <a:lnTo>
                    <a:pt x="34894" y="12956"/>
                  </a:lnTo>
                  <a:lnTo>
                    <a:pt x="35072" y="13312"/>
                  </a:lnTo>
                  <a:lnTo>
                    <a:pt x="35236" y="13668"/>
                  </a:lnTo>
                  <a:lnTo>
                    <a:pt x="35401" y="14024"/>
                  </a:lnTo>
                  <a:lnTo>
                    <a:pt x="35551" y="14394"/>
                  </a:lnTo>
                  <a:lnTo>
                    <a:pt x="35688" y="14763"/>
                  </a:lnTo>
                  <a:lnTo>
                    <a:pt x="35825" y="15147"/>
                  </a:lnTo>
                  <a:lnTo>
                    <a:pt x="35948" y="15530"/>
                  </a:lnTo>
                  <a:lnTo>
                    <a:pt x="36058" y="15914"/>
                  </a:lnTo>
                  <a:lnTo>
                    <a:pt x="36167" y="16297"/>
                  </a:lnTo>
                  <a:lnTo>
                    <a:pt x="36263" y="16694"/>
                  </a:lnTo>
                  <a:lnTo>
                    <a:pt x="36345" y="17091"/>
                  </a:lnTo>
                  <a:lnTo>
                    <a:pt x="36428" y="17488"/>
                  </a:lnTo>
                  <a:lnTo>
                    <a:pt x="36482" y="17886"/>
                  </a:lnTo>
                  <a:lnTo>
                    <a:pt x="36551" y="18296"/>
                  </a:lnTo>
                  <a:lnTo>
                    <a:pt x="36592" y="18707"/>
                  </a:lnTo>
                  <a:lnTo>
                    <a:pt x="36633" y="19118"/>
                  </a:lnTo>
                  <a:lnTo>
                    <a:pt x="36660" y="19529"/>
                  </a:lnTo>
                  <a:lnTo>
                    <a:pt x="36674" y="19953"/>
                  </a:lnTo>
                  <a:lnTo>
                    <a:pt x="36674" y="20364"/>
                  </a:lnTo>
                  <a:lnTo>
                    <a:pt x="36674" y="20789"/>
                  </a:lnTo>
                  <a:lnTo>
                    <a:pt x="36660" y="21213"/>
                  </a:lnTo>
                  <a:lnTo>
                    <a:pt x="36633" y="21624"/>
                  </a:lnTo>
                  <a:lnTo>
                    <a:pt x="36592" y="22035"/>
                  </a:lnTo>
                  <a:lnTo>
                    <a:pt x="36551" y="22446"/>
                  </a:lnTo>
                  <a:lnTo>
                    <a:pt x="36482" y="22843"/>
                  </a:lnTo>
                  <a:lnTo>
                    <a:pt x="36428" y="23254"/>
                  </a:lnTo>
                  <a:lnTo>
                    <a:pt x="36345" y="23651"/>
                  </a:lnTo>
                  <a:lnTo>
                    <a:pt x="36263" y="24048"/>
                  </a:lnTo>
                  <a:lnTo>
                    <a:pt x="36167" y="24445"/>
                  </a:lnTo>
                  <a:lnTo>
                    <a:pt x="36058" y="24829"/>
                  </a:lnTo>
                  <a:lnTo>
                    <a:pt x="35948" y="25212"/>
                  </a:lnTo>
                  <a:lnTo>
                    <a:pt x="35825" y="25595"/>
                  </a:lnTo>
                  <a:lnTo>
                    <a:pt x="35688" y="25965"/>
                  </a:lnTo>
                  <a:lnTo>
                    <a:pt x="35551" y="26335"/>
                  </a:lnTo>
                  <a:lnTo>
                    <a:pt x="35401" y="26705"/>
                  </a:lnTo>
                  <a:lnTo>
                    <a:pt x="35236" y="27074"/>
                  </a:lnTo>
                  <a:lnTo>
                    <a:pt x="35072" y="27431"/>
                  </a:lnTo>
                  <a:lnTo>
                    <a:pt x="34894" y="27787"/>
                  </a:lnTo>
                  <a:lnTo>
                    <a:pt x="34702" y="28129"/>
                  </a:lnTo>
                  <a:lnTo>
                    <a:pt x="34510" y="28471"/>
                  </a:lnTo>
                  <a:lnTo>
                    <a:pt x="34319" y="28814"/>
                  </a:lnTo>
                  <a:lnTo>
                    <a:pt x="34100" y="29142"/>
                  </a:lnTo>
                  <a:lnTo>
                    <a:pt x="33894" y="29471"/>
                  </a:lnTo>
                  <a:lnTo>
                    <a:pt x="33661" y="29800"/>
                  </a:lnTo>
                  <a:lnTo>
                    <a:pt x="33429" y="30115"/>
                  </a:lnTo>
                  <a:lnTo>
                    <a:pt x="33196" y="30430"/>
                  </a:lnTo>
                  <a:lnTo>
                    <a:pt x="32949" y="30731"/>
                  </a:lnTo>
                  <a:lnTo>
                    <a:pt x="32703" y="31032"/>
                  </a:lnTo>
                  <a:lnTo>
                    <a:pt x="32443" y="31320"/>
                  </a:lnTo>
                  <a:lnTo>
                    <a:pt x="32169" y="31607"/>
                  </a:lnTo>
                  <a:lnTo>
                    <a:pt x="31895" y="31895"/>
                  </a:lnTo>
                  <a:lnTo>
                    <a:pt x="31621" y="32169"/>
                  </a:lnTo>
                  <a:lnTo>
                    <a:pt x="31333" y="32429"/>
                  </a:lnTo>
                  <a:lnTo>
                    <a:pt x="31032" y="32689"/>
                  </a:lnTo>
                  <a:lnTo>
                    <a:pt x="30745" y="32936"/>
                  </a:lnTo>
                  <a:lnTo>
                    <a:pt x="30430" y="33182"/>
                  </a:lnTo>
                  <a:lnTo>
                    <a:pt x="30128" y="33429"/>
                  </a:lnTo>
                  <a:lnTo>
                    <a:pt x="29813" y="33661"/>
                  </a:lnTo>
                  <a:lnTo>
                    <a:pt x="29485" y="33881"/>
                  </a:lnTo>
                  <a:lnTo>
                    <a:pt x="29156" y="34100"/>
                  </a:lnTo>
                  <a:lnTo>
                    <a:pt x="28827" y="34305"/>
                  </a:lnTo>
                  <a:lnTo>
                    <a:pt x="28485" y="34510"/>
                  </a:lnTo>
                  <a:lnTo>
                    <a:pt x="28143" y="34702"/>
                  </a:lnTo>
                  <a:lnTo>
                    <a:pt x="27787" y="34880"/>
                  </a:lnTo>
                  <a:lnTo>
                    <a:pt x="27431" y="35058"/>
                  </a:lnTo>
                  <a:lnTo>
                    <a:pt x="27074" y="35223"/>
                  </a:lnTo>
                  <a:lnTo>
                    <a:pt x="26718" y="35387"/>
                  </a:lnTo>
                  <a:lnTo>
                    <a:pt x="26349" y="35538"/>
                  </a:lnTo>
                  <a:lnTo>
                    <a:pt x="25979" y="35674"/>
                  </a:lnTo>
                  <a:lnTo>
                    <a:pt x="25595" y="35811"/>
                  </a:lnTo>
                  <a:lnTo>
                    <a:pt x="25212" y="35935"/>
                  </a:lnTo>
                  <a:lnTo>
                    <a:pt x="24829" y="36044"/>
                  </a:lnTo>
                  <a:lnTo>
                    <a:pt x="24445" y="36154"/>
                  </a:lnTo>
                  <a:lnTo>
                    <a:pt x="24048" y="36250"/>
                  </a:lnTo>
                  <a:lnTo>
                    <a:pt x="23651" y="36332"/>
                  </a:lnTo>
                  <a:lnTo>
                    <a:pt x="23254" y="36414"/>
                  </a:lnTo>
                  <a:lnTo>
                    <a:pt x="22857" y="36482"/>
                  </a:lnTo>
                  <a:lnTo>
                    <a:pt x="22446" y="36537"/>
                  </a:lnTo>
                  <a:lnTo>
                    <a:pt x="22035" y="36578"/>
                  </a:lnTo>
                  <a:lnTo>
                    <a:pt x="21624" y="36619"/>
                  </a:lnTo>
                  <a:lnTo>
                    <a:pt x="21213" y="36647"/>
                  </a:lnTo>
                  <a:lnTo>
                    <a:pt x="20789" y="36660"/>
                  </a:lnTo>
                  <a:lnTo>
                    <a:pt x="20378" y="36674"/>
                  </a:lnTo>
                  <a:lnTo>
                    <a:pt x="19953" y="36660"/>
                  </a:lnTo>
                  <a:lnTo>
                    <a:pt x="19529" y="36647"/>
                  </a:lnTo>
                  <a:lnTo>
                    <a:pt x="19118" y="36619"/>
                  </a:lnTo>
                  <a:lnTo>
                    <a:pt x="18707" y="36578"/>
                  </a:lnTo>
                  <a:lnTo>
                    <a:pt x="18296" y="36537"/>
                  </a:lnTo>
                  <a:lnTo>
                    <a:pt x="17899" y="36482"/>
                  </a:lnTo>
                  <a:lnTo>
                    <a:pt x="17489" y="36414"/>
                  </a:lnTo>
                  <a:lnTo>
                    <a:pt x="17091" y="36332"/>
                  </a:lnTo>
                  <a:lnTo>
                    <a:pt x="16694" y="36250"/>
                  </a:lnTo>
                  <a:lnTo>
                    <a:pt x="16297" y="36154"/>
                  </a:lnTo>
                  <a:lnTo>
                    <a:pt x="15914" y="36044"/>
                  </a:lnTo>
                  <a:lnTo>
                    <a:pt x="15530" y="35935"/>
                  </a:lnTo>
                  <a:lnTo>
                    <a:pt x="15147" y="35811"/>
                  </a:lnTo>
                  <a:lnTo>
                    <a:pt x="14777" y="35674"/>
                  </a:lnTo>
                  <a:lnTo>
                    <a:pt x="14407" y="35538"/>
                  </a:lnTo>
                  <a:lnTo>
                    <a:pt x="14038" y="35387"/>
                  </a:lnTo>
                  <a:lnTo>
                    <a:pt x="13668" y="35223"/>
                  </a:lnTo>
                  <a:lnTo>
                    <a:pt x="13312" y="35058"/>
                  </a:lnTo>
                  <a:lnTo>
                    <a:pt x="12956" y="34880"/>
                  </a:lnTo>
                  <a:lnTo>
                    <a:pt x="12613" y="34702"/>
                  </a:lnTo>
                  <a:lnTo>
                    <a:pt x="12271" y="34510"/>
                  </a:lnTo>
                  <a:lnTo>
                    <a:pt x="11929" y="34305"/>
                  </a:lnTo>
                  <a:lnTo>
                    <a:pt x="11586" y="34100"/>
                  </a:lnTo>
                  <a:lnTo>
                    <a:pt x="11271" y="33881"/>
                  </a:lnTo>
                  <a:lnTo>
                    <a:pt x="10943" y="33661"/>
                  </a:lnTo>
                  <a:lnTo>
                    <a:pt x="10628" y="33429"/>
                  </a:lnTo>
                  <a:lnTo>
                    <a:pt x="10313" y="33182"/>
                  </a:lnTo>
                  <a:lnTo>
                    <a:pt x="10011" y="32936"/>
                  </a:lnTo>
                  <a:lnTo>
                    <a:pt x="9710" y="32689"/>
                  </a:lnTo>
                  <a:lnTo>
                    <a:pt x="9423" y="32429"/>
                  </a:lnTo>
                  <a:lnTo>
                    <a:pt x="9135" y="32169"/>
                  </a:lnTo>
                  <a:lnTo>
                    <a:pt x="8847" y="31895"/>
                  </a:lnTo>
                  <a:lnTo>
                    <a:pt x="8574" y="31607"/>
                  </a:lnTo>
                  <a:lnTo>
                    <a:pt x="8313" y="31320"/>
                  </a:lnTo>
                  <a:lnTo>
                    <a:pt x="8053" y="31032"/>
                  </a:lnTo>
                  <a:lnTo>
                    <a:pt x="7793" y="30731"/>
                  </a:lnTo>
                  <a:lnTo>
                    <a:pt x="7560" y="30430"/>
                  </a:lnTo>
                  <a:lnTo>
                    <a:pt x="7314" y="30115"/>
                  </a:lnTo>
                  <a:lnTo>
                    <a:pt x="7081" y="29800"/>
                  </a:lnTo>
                  <a:lnTo>
                    <a:pt x="6862" y="29471"/>
                  </a:lnTo>
                  <a:lnTo>
                    <a:pt x="6643" y="29142"/>
                  </a:lnTo>
                  <a:lnTo>
                    <a:pt x="6437" y="28814"/>
                  </a:lnTo>
                  <a:lnTo>
                    <a:pt x="6232" y="28471"/>
                  </a:lnTo>
                  <a:lnTo>
                    <a:pt x="6040" y="28129"/>
                  </a:lnTo>
                  <a:lnTo>
                    <a:pt x="5862" y="27787"/>
                  </a:lnTo>
                  <a:lnTo>
                    <a:pt x="5684" y="27431"/>
                  </a:lnTo>
                  <a:lnTo>
                    <a:pt x="5520" y="27074"/>
                  </a:lnTo>
                  <a:lnTo>
                    <a:pt x="5355" y="26705"/>
                  </a:lnTo>
                  <a:lnTo>
                    <a:pt x="5205" y="26335"/>
                  </a:lnTo>
                  <a:lnTo>
                    <a:pt x="5068" y="25965"/>
                  </a:lnTo>
                  <a:lnTo>
                    <a:pt x="4931" y="25595"/>
                  </a:lnTo>
                  <a:lnTo>
                    <a:pt x="4808" y="25212"/>
                  </a:lnTo>
                  <a:lnTo>
                    <a:pt x="4698" y="24829"/>
                  </a:lnTo>
                  <a:lnTo>
                    <a:pt x="4589" y="24445"/>
                  </a:lnTo>
                  <a:lnTo>
                    <a:pt x="4493" y="24048"/>
                  </a:lnTo>
                  <a:lnTo>
                    <a:pt x="4411" y="23651"/>
                  </a:lnTo>
                  <a:lnTo>
                    <a:pt x="4328" y="23254"/>
                  </a:lnTo>
                  <a:lnTo>
                    <a:pt x="4260" y="22843"/>
                  </a:lnTo>
                  <a:lnTo>
                    <a:pt x="4205" y="22446"/>
                  </a:lnTo>
                  <a:lnTo>
                    <a:pt x="4164" y="22035"/>
                  </a:lnTo>
                  <a:lnTo>
                    <a:pt x="4123" y="21624"/>
                  </a:lnTo>
                  <a:lnTo>
                    <a:pt x="4096" y="21213"/>
                  </a:lnTo>
                  <a:lnTo>
                    <a:pt x="4082" y="20789"/>
                  </a:lnTo>
                  <a:lnTo>
                    <a:pt x="4082" y="20364"/>
                  </a:lnTo>
                  <a:lnTo>
                    <a:pt x="4082" y="19953"/>
                  </a:lnTo>
                  <a:lnTo>
                    <a:pt x="4096" y="19529"/>
                  </a:lnTo>
                  <a:lnTo>
                    <a:pt x="4123" y="19118"/>
                  </a:lnTo>
                  <a:lnTo>
                    <a:pt x="4164" y="18707"/>
                  </a:lnTo>
                  <a:lnTo>
                    <a:pt x="4205" y="18296"/>
                  </a:lnTo>
                  <a:lnTo>
                    <a:pt x="4260" y="17886"/>
                  </a:lnTo>
                  <a:lnTo>
                    <a:pt x="4328" y="17488"/>
                  </a:lnTo>
                  <a:lnTo>
                    <a:pt x="4411" y="17091"/>
                  </a:lnTo>
                  <a:lnTo>
                    <a:pt x="4493" y="16694"/>
                  </a:lnTo>
                  <a:lnTo>
                    <a:pt x="4589" y="16297"/>
                  </a:lnTo>
                  <a:lnTo>
                    <a:pt x="4698" y="15914"/>
                  </a:lnTo>
                  <a:lnTo>
                    <a:pt x="4808" y="15530"/>
                  </a:lnTo>
                  <a:lnTo>
                    <a:pt x="4931" y="15147"/>
                  </a:lnTo>
                  <a:lnTo>
                    <a:pt x="5068" y="14763"/>
                  </a:lnTo>
                  <a:lnTo>
                    <a:pt x="5205" y="14394"/>
                  </a:lnTo>
                  <a:lnTo>
                    <a:pt x="5355" y="14024"/>
                  </a:lnTo>
                  <a:lnTo>
                    <a:pt x="5520" y="13668"/>
                  </a:lnTo>
                  <a:lnTo>
                    <a:pt x="5684" y="13312"/>
                  </a:lnTo>
                  <a:lnTo>
                    <a:pt x="5862" y="12956"/>
                  </a:lnTo>
                  <a:lnTo>
                    <a:pt x="6040" y="12600"/>
                  </a:lnTo>
                  <a:lnTo>
                    <a:pt x="6232" y="12257"/>
                  </a:lnTo>
                  <a:lnTo>
                    <a:pt x="6437" y="11915"/>
                  </a:lnTo>
                  <a:lnTo>
                    <a:pt x="6643" y="11586"/>
                  </a:lnTo>
                  <a:lnTo>
                    <a:pt x="6862" y="11258"/>
                  </a:lnTo>
                  <a:lnTo>
                    <a:pt x="7081" y="10943"/>
                  </a:lnTo>
                  <a:lnTo>
                    <a:pt x="7314" y="10614"/>
                  </a:lnTo>
                  <a:lnTo>
                    <a:pt x="7560" y="10313"/>
                  </a:lnTo>
                  <a:lnTo>
                    <a:pt x="7793" y="9998"/>
                  </a:lnTo>
                  <a:lnTo>
                    <a:pt x="8053" y="9710"/>
                  </a:lnTo>
                  <a:lnTo>
                    <a:pt x="8313" y="9409"/>
                  </a:lnTo>
                  <a:lnTo>
                    <a:pt x="8574" y="9121"/>
                  </a:lnTo>
                  <a:lnTo>
                    <a:pt x="8847" y="8847"/>
                  </a:lnTo>
                  <a:lnTo>
                    <a:pt x="9135" y="8573"/>
                  </a:lnTo>
                  <a:lnTo>
                    <a:pt x="9423" y="8300"/>
                  </a:lnTo>
                  <a:lnTo>
                    <a:pt x="9710" y="8039"/>
                  </a:lnTo>
                  <a:lnTo>
                    <a:pt x="10011" y="7793"/>
                  </a:lnTo>
                  <a:lnTo>
                    <a:pt x="10313" y="7546"/>
                  </a:lnTo>
                  <a:lnTo>
                    <a:pt x="10628" y="7314"/>
                  </a:lnTo>
                  <a:lnTo>
                    <a:pt x="10943" y="7081"/>
                  </a:lnTo>
                  <a:lnTo>
                    <a:pt x="11271" y="6848"/>
                  </a:lnTo>
                  <a:lnTo>
                    <a:pt x="11586" y="6643"/>
                  </a:lnTo>
                  <a:lnTo>
                    <a:pt x="11929" y="6423"/>
                  </a:lnTo>
                  <a:lnTo>
                    <a:pt x="12271" y="6232"/>
                  </a:lnTo>
                  <a:lnTo>
                    <a:pt x="12613" y="6040"/>
                  </a:lnTo>
                  <a:lnTo>
                    <a:pt x="12956" y="5848"/>
                  </a:lnTo>
                  <a:lnTo>
                    <a:pt x="13312" y="5670"/>
                  </a:lnTo>
                  <a:lnTo>
                    <a:pt x="13668" y="5506"/>
                  </a:lnTo>
                  <a:lnTo>
                    <a:pt x="14038" y="5355"/>
                  </a:lnTo>
                  <a:lnTo>
                    <a:pt x="14407" y="5205"/>
                  </a:lnTo>
                  <a:lnTo>
                    <a:pt x="14777" y="5054"/>
                  </a:lnTo>
                  <a:lnTo>
                    <a:pt x="15147" y="4917"/>
                  </a:lnTo>
                  <a:lnTo>
                    <a:pt x="15530" y="4794"/>
                  </a:lnTo>
                  <a:lnTo>
                    <a:pt x="15914" y="4684"/>
                  </a:lnTo>
                  <a:lnTo>
                    <a:pt x="16297" y="4575"/>
                  </a:lnTo>
                  <a:lnTo>
                    <a:pt x="16694" y="4479"/>
                  </a:lnTo>
                  <a:lnTo>
                    <a:pt x="17091" y="4397"/>
                  </a:lnTo>
                  <a:lnTo>
                    <a:pt x="17489" y="4315"/>
                  </a:lnTo>
                  <a:lnTo>
                    <a:pt x="17899" y="4260"/>
                  </a:lnTo>
                  <a:lnTo>
                    <a:pt x="18296" y="4191"/>
                  </a:lnTo>
                  <a:lnTo>
                    <a:pt x="18707" y="4150"/>
                  </a:lnTo>
                  <a:lnTo>
                    <a:pt x="19118" y="4109"/>
                  </a:lnTo>
                  <a:lnTo>
                    <a:pt x="19529" y="4082"/>
                  </a:lnTo>
                  <a:lnTo>
                    <a:pt x="19953" y="4068"/>
                  </a:lnTo>
                  <a:close/>
                  <a:moveTo>
                    <a:pt x="19844" y="1"/>
                  </a:moveTo>
                  <a:lnTo>
                    <a:pt x="19324" y="28"/>
                  </a:lnTo>
                  <a:lnTo>
                    <a:pt x="18803" y="56"/>
                  </a:lnTo>
                  <a:lnTo>
                    <a:pt x="18296" y="110"/>
                  </a:lnTo>
                  <a:lnTo>
                    <a:pt x="17790" y="165"/>
                  </a:lnTo>
                  <a:lnTo>
                    <a:pt x="17269" y="234"/>
                  </a:lnTo>
                  <a:lnTo>
                    <a:pt x="16776" y="316"/>
                  </a:lnTo>
                  <a:lnTo>
                    <a:pt x="16270" y="412"/>
                  </a:lnTo>
                  <a:lnTo>
                    <a:pt x="15777" y="521"/>
                  </a:lnTo>
                  <a:lnTo>
                    <a:pt x="15284" y="644"/>
                  </a:lnTo>
                  <a:lnTo>
                    <a:pt x="14804" y="768"/>
                  </a:lnTo>
                  <a:lnTo>
                    <a:pt x="14325" y="918"/>
                  </a:lnTo>
                  <a:lnTo>
                    <a:pt x="13846" y="1069"/>
                  </a:lnTo>
                  <a:lnTo>
                    <a:pt x="13380" y="1233"/>
                  </a:lnTo>
                  <a:lnTo>
                    <a:pt x="12915" y="1411"/>
                  </a:lnTo>
                  <a:lnTo>
                    <a:pt x="12449" y="1603"/>
                  </a:lnTo>
                  <a:lnTo>
                    <a:pt x="11997" y="1795"/>
                  </a:lnTo>
                  <a:lnTo>
                    <a:pt x="11545" y="2014"/>
                  </a:lnTo>
                  <a:lnTo>
                    <a:pt x="11107" y="2233"/>
                  </a:lnTo>
                  <a:lnTo>
                    <a:pt x="10669" y="2466"/>
                  </a:lnTo>
                  <a:lnTo>
                    <a:pt x="10244" y="2699"/>
                  </a:lnTo>
                  <a:lnTo>
                    <a:pt x="9820" y="2959"/>
                  </a:lnTo>
                  <a:lnTo>
                    <a:pt x="9409" y="3219"/>
                  </a:lnTo>
                  <a:lnTo>
                    <a:pt x="8998" y="3479"/>
                  </a:lnTo>
                  <a:lnTo>
                    <a:pt x="8587" y="3767"/>
                  </a:lnTo>
                  <a:lnTo>
                    <a:pt x="8190" y="4054"/>
                  </a:lnTo>
                  <a:lnTo>
                    <a:pt x="7807" y="4356"/>
                  </a:lnTo>
                  <a:lnTo>
                    <a:pt x="7423" y="4657"/>
                  </a:lnTo>
                  <a:lnTo>
                    <a:pt x="7054" y="4972"/>
                  </a:lnTo>
                  <a:lnTo>
                    <a:pt x="6684" y="5301"/>
                  </a:lnTo>
                  <a:lnTo>
                    <a:pt x="6328" y="5629"/>
                  </a:lnTo>
                  <a:lnTo>
                    <a:pt x="5985" y="5972"/>
                  </a:lnTo>
                  <a:lnTo>
                    <a:pt x="5643" y="6328"/>
                  </a:lnTo>
                  <a:lnTo>
                    <a:pt x="5301" y="6684"/>
                  </a:lnTo>
                  <a:lnTo>
                    <a:pt x="4986" y="7053"/>
                  </a:lnTo>
                  <a:lnTo>
                    <a:pt x="4657" y="7423"/>
                  </a:lnTo>
                  <a:lnTo>
                    <a:pt x="4356" y="7807"/>
                  </a:lnTo>
                  <a:lnTo>
                    <a:pt x="4054" y="8190"/>
                  </a:lnTo>
                  <a:lnTo>
                    <a:pt x="3767" y="8587"/>
                  </a:lnTo>
                  <a:lnTo>
                    <a:pt x="3493" y="8984"/>
                  </a:lnTo>
                  <a:lnTo>
                    <a:pt x="3219" y="9395"/>
                  </a:lnTo>
                  <a:lnTo>
                    <a:pt x="2959" y="9820"/>
                  </a:lnTo>
                  <a:lnTo>
                    <a:pt x="2712" y="10244"/>
                  </a:lnTo>
                  <a:lnTo>
                    <a:pt x="2466" y="10669"/>
                  </a:lnTo>
                  <a:lnTo>
                    <a:pt x="2233" y="11107"/>
                  </a:lnTo>
                  <a:lnTo>
                    <a:pt x="2014" y="11545"/>
                  </a:lnTo>
                  <a:lnTo>
                    <a:pt x="1809" y="11997"/>
                  </a:lnTo>
                  <a:lnTo>
                    <a:pt x="1617" y="12449"/>
                  </a:lnTo>
                  <a:lnTo>
                    <a:pt x="1425" y="12915"/>
                  </a:lnTo>
                  <a:lnTo>
                    <a:pt x="1247" y="13380"/>
                  </a:lnTo>
                  <a:lnTo>
                    <a:pt x="1083" y="13846"/>
                  </a:lnTo>
                  <a:lnTo>
                    <a:pt x="918" y="14325"/>
                  </a:lnTo>
                  <a:lnTo>
                    <a:pt x="782" y="14804"/>
                  </a:lnTo>
                  <a:lnTo>
                    <a:pt x="645" y="15284"/>
                  </a:lnTo>
                  <a:lnTo>
                    <a:pt x="535" y="15777"/>
                  </a:lnTo>
                  <a:lnTo>
                    <a:pt x="426" y="16270"/>
                  </a:lnTo>
                  <a:lnTo>
                    <a:pt x="330" y="16763"/>
                  </a:lnTo>
                  <a:lnTo>
                    <a:pt x="247" y="17269"/>
                  </a:lnTo>
                  <a:lnTo>
                    <a:pt x="165" y="17776"/>
                  </a:lnTo>
                  <a:lnTo>
                    <a:pt x="111" y="18296"/>
                  </a:lnTo>
                  <a:lnTo>
                    <a:pt x="69" y="18803"/>
                  </a:lnTo>
                  <a:lnTo>
                    <a:pt x="28" y="19324"/>
                  </a:lnTo>
                  <a:lnTo>
                    <a:pt x="15" y="19844"/>
                  </a:lnTo>
                  <a:lnTo>
                    <a:pt x="1" y="20364"/>
                  </a:lnTo>
                  <a:lnTo>
                    <a:pt x="15" y="20898"/>
                  </a:lnTo>
                  <a:lnTo>
                    <a:pt x="28" y="21419"/>
                  </a:lnTo>
                  <a:lnTo>
                    <a:pt x="69" y="21939"/>
                  </a:lnTo>
                  <a:lnTo>
                    <a:pt x="111" y="22446"/>
                  </a:lnTo>
                  <a:lnTo>
                    <a:pt x="165" y="22952"/>
                  </a:lnTo>
                  <a:lnTo>
                    <a:pt x="247" y="23473"/>
                  </a:lnTo>
                  <a:lnTo>
                    <a:pt x="330" y="23966"/>
                  </a:lnTo>
                  <a:lnTo>
                    <a:pt x="426" y="24473"/>
                  </a:lnTo>
                  <a:lnTo>
                    <a:pt x="535" y="24966"/>
                  </a:lnTo>
                  <a:lnTo>
                    <a:pt x="645" y="25459"/>
                  </a:lnTo>
                  <a:lnTo>
                    <a:pt x="782" y="25938"/>
                  </a:lnTo>
                  <a:lnTo>
                    <a:pt x="918" y="26417"/>
                  </a:lnTo>
                  <a:lnTo>
                    <a:pt x="1083" y="26896"/>
                  </a:lnTo>
                  <a:lnTo>
                    <a:pt x="1247" y="27362"/>
                  </a:lnTo>
                  <a:lnTo>
                    <a:pt x="1425" y="27828"/>
                  </a:lnTo>
                  <a:lnTo>
                    <a:pt x="1617" y="28293"/>
                  </a:lnTo>
                  <a:lnTo>
                    <a:pt x="1809" y="28745"/>
                  </a:lnTo>
                  <a:lnTo>
                    <a:pt x="2014" y="29183"/>
                  </a:lnTo>
                  <a:lnTo>
                    <a:pt x="2233" y="29635"/>
                  </a:lnTo>
                  <a:lnTo>
                    <a:pt x="2466" y="30074"/>
                  </a:lnTo>
                  <a:lnTo>
                    <a:pt x="2712" y="30498"/>
                  </a:lnTo>
                  <a:lnTo>
                    <a:pt x="2959" y="30923"/>
                  </a:lnTo>
                  <a:lnTo>
                    <a:pt x="3219" y="31333"/>
                  </a:lnTo>
                  <a:lnTo>
                    <a:pt x="3493" y="31744"/>
                  </a:lnTo>
                  <a:lnTo>
                    <a:pt x="3767" y="32155"/>
                  </a:lnTo>
                  <a:lnTo>
                    <a:pt x="4054" y="32552"/>
                  </a:lnTo>
                  <a:lnTo>
                    <a:pt x="4356" y="32936"/>
                  </a:lnTo>
                  <a:lnTo>
                    <a:pt x="4657" y="33319"/>
                  </a:lnTo>
                  <a:lnTo>
                    <a:pt x="4986" y="33689"/>
                  </a:lnTo>
                  <a:lnTo>
                    <a:pt x="5301" y="34059"/>
                  </a:lnTo>
                  <a:lnTo>
                    <a:pt x="5643" y="34415"/>
                  </a:lnTo>
                  <a:lnTo>
                    <a:pt x="5985" y="34757"/>
                  </a:lnTo>
                  <a:lnTo>
                    <a:pt x="6328" y="35099"/>
                  </a:lnTo>
                  <a:lnTo>
                    <a:pt x="6684" y="35442"/>
                  </a:lnTo>
                  <a:lnTo>
                    <a:pt x="7054" y="35757"/>
                  </a:lnTo>
                  <a:lnTo>
                    <a:pt x="7423" y="36072"/>
                  </a:lnTo>
                  <a:lnTo>
                    <a:pt x="7807" y="36387"/>
                  </a:lnTo>
                  <a:lnTo>
                    <a:pt x="8190" y="36688"/>
                  </a:lnTo>
                  <a:lnTo>
                    <a:pt x="8587" y="36975"/>
                  </a:lnTo>
                  <a:lnTo>
                    <a:pt x="8998" y="37249"/>
                  </a:lnTo>
                  <a:lnTo>
                    <a:pt x="9409" y="37523"/>
                  </a:lnTo>
                  <a:lnTo>
                    <a:pt x="9820" y="37783"/>
                  </a:lnTo>
                  <a:lnTo>
                    <a:pt x="10244" y="38030"/>
                  </a:lnTo>
                  <a:lnTo>
                    <a:pt x="10669" y="38276"/>
                  </a:lnTo>
                  <a:lnTo>
                    <a:pt x="11107" y="38509"/>
                  </a:lnTo>
                  <a:lnTo>
                    <a:pt x="11545" y="38728"/>
                  </a:lnTo>
                  <a:lnTo>
                    <a:pt x="11997" y="38934"/>
                  </a:lnTo>
                  <a:lnTo>
                    <a:pt x="12449" y="39139"/>
                  </a:lnTo>
                  <a:lnTo>
                    <a:pt x="12915" y="39317"/>
                  </a:lnTo>
                  <a:lnTo>
                    <a:pt x="13380" y="39495"/>
                  </a:lnTo>
                  <a:lnTo>
                    <a:pt x="13846" y="39660"/>
                  </a:lnTo>
                  <a:lnTo>
                    <a:pt x="14325" y="39824"/>
                  </a:lnTo>
                  <a:lnTo>
                    <a:pt x="14804" y="39961"/>
                  </a:lnTo>
                  <a:lnTo>
                    <a:pt x="15284" y="40098"/>
                  </a:lnTo>
                  <a:lnTo>
                    <a:pt x="15777" y="40207"/>
                  </a:lnTo>
                  <a:lnTo>
                    <a:pt x="16270" y="40317"/>
                  </a:lnTo>
                  <a:lnTo>
                    <a:pt x="16776" y="40413"/>
                  </a:lnTo>
                  <a:lnTo>
                    <a:pt x="17269" y="40495"/>
                  </a:lnTo>
                  <a:lnTo>
                    <a:pt x="17790" y="40577"/>
                  </a:lnTo>
                  <a:lnTo>
                    <a:pt x="18296" y="40632"/>
                  </a:lnTo>
                  <a:lnTo>
                    <a:pt x="18803" y="40673"/>
                  </a:lnTo>
                  <a:lnTo>
                    <a:pt x="19324" y="40714"/>
                  </a:lnTo>
                  <a:lnTo>
                    <a:pt x="19844" y="40728"/>
                  </a:lnTo>
                  <a:lnTo>
                    <a:pt x="20378" y="40741"/>
                  </a:lnTo>
                  <a:lnTo>
                    <a:pt x="20898" y="40728"/>
                  </a:lnTo>
                  <a:lnTo>
                    <a:pt x="21419" y="40714"/>
                  </a:lnTo>
                  <a:lnTo>
                    <a:pt x="21939" y="40673"/>
                  </a:lnTo>
                  <a:lnTo>
                    <a:pt x="22460" y="40632"/>
                  </a:lnTo>
                  <a:lnTo>
                    <a:pt x="22966" y="40577"/>
                  </a:lnTo>
                  <a:lnTo>
                    <a:pt x="23473" y="40495"/>
                  </a:lnTo>
                  <a:lnTo>
                    <a:pt x="23980" y="40413"/>
                  </a:lnTo>
                  <a:lnTo>
                    <a:pt x="24473" y="40317"/>
                  </a:lnTo>
                  <a:lnTo>
                    <a:pt x="24966" y="40207"/>
                  </a:lnTo>
                  <a:lnTo>
                    <a:pt x="25459" y="40098"/>
                  </a:lnTo>
                  <a:lnTo>
                    <a:pt x="25938" y="39961"/>
                  </a:lnTo>
                  <a:lnTo>
                    <a:pt x="26417" y="39824"/>
                  </a:lnTo>
                  <a:lnTo>
                    <a:pt x="26896" y="39660"/>
                  </a:lnTo>
                  <a:lnTo>
                    <a:pt x="27376" y="39495"/>
                  </a:lnTo>
                  <a:lnTo>
                    <a:pt x="27841" y="39317"/>
                  </a:lnTo>
                  <a:lnTo>
                    <a:pt x="28293" y="39139"/>
                  </a:lnTo>
                  <a:lnTo>
                    <a:pt x="28745" y="38934"/>
                  </a:lnTo>
                  <a:lnTo>
                    <a:pt x="29197" y="38728"/>
                  </a:lnTo>
                  <a:lnTo>
                    <a:pt x="29635" y="38509"/>
                  </a:lnTo>
                  <a:lnTo>
                    <a:pt x="30074" y="38276"/>
                  </a:lnTo>
                  <a:lnTo>
                    <a:pt x="30498" y="38030"/>
                  </a:lnTo>
                  <a:lnTo>
                    <a:pt x="30923" y="37783"/>
                  </a:lnTo>
                  <a:lnTo>
                    <a:pt x="31347" y="37523"/>
                  </a:lnTo>
                  <a:lnTo>
                    <a:pt x="31758" y="37249"/>
                  </a:lnTo>
                  <a:lnTo>
                    <a:pt x="32155" y="36975"/>
                  </a:lnTo>
                  <a:lnTo>
                    <a:pt x="32552" y="36688"/>
                  </a:lnTo>
                  <a:lnTo>
                    <a:pt x="32936" y="36387"/>
                  </a:lnTo>
                  <a:lnTo>
                    <a:pt x="33319" y="36072"/>
                  </a:lnTo>
                  <a:lnTo>
                    <a:pt x="33702" y="35757"/>
                  </a:lnTo>
                  <a:lnTo>
                    <a:pt x="34059" y="35442"/>
                  </a:lnTo>
                  <a:lnTo>
                    <a:pt x="34415" y="35099"/>
                  </a:lnTo>
                  <a:lnTo>
                    <a:pt x="34771" y="34757"/>
                  </a:lnTo>
                  <a:lnTo>
                    <a:pt x="35113" y="34415"/>
                  </a:lnTo>
                  <a:lnTo>
                    <a:pt x="35442" y="34059"/>
                  </a:lnTo>
                  <a:lnTo>
                    <a:pt x="35770" y="33689"/>
                  </a:lnTo>
                  <a:lnTo>
                    <a:pt x="36085" y="33319"/>
                  </a:lnTo>
                  <a:lnTo>
                    <a:pt x="36400" y="32936"/>
                  </a:lnTo>
                  <a:lnTo>
                    <a:pt x="36688" y="32552"/>
                  </a:lnTo>
                  <a:lnTo>
                    <a:pt x="36975" y="32155"/>
                  </a:lnTo>
                  <a:lnTo>
                    <a:pt x="37263" y="31744"/>
                  </a:lnTo>
                  <a:lnTo>
                    <a:pt x="37537" y="31333"/>
                  </a:lnTo>
                  <a:lnTo>
                    <a:pt x="37797" y="30923"/>
                  </a:lnTo>
                  <a:lnTo>
                    <a:pt x="38044" y="30498"/>
                  </a:lnTo>
                  <a:lnTo>
                    <a:pt x="38276" y="30074"/>
                  </a:lnTo>
                  <a:lnTo>
                    <a:pt x="38509" y="29635"/>
                  </a:lnTo>
                  <a:lnTo>
                    <a:pt x="38728" y="29183"/>
                  </a:lnTo>
                  <a:lnTo>
                    <a:pt x="38947" y="28745"/>
                  </a:lnTo>
                  <a:lnTo>
                    <a:pt x="39139" y="28293"/>
                  </a:lnTo>
                  <a:lnTo>
                    <a:pt x="39331" y="27828"/>
                  </a:lnTo>
                  <a:lnTo>
                    <a:pt x="39509" y="27362"/>
                  </a:lnTo>
                  <a:lnTo>
                    <a:pt x="39673" y="26896"/>
                  </a:lnTo>
                  <a:lnTo>
                    <a:pt x="39824" y="26417"/>
                  </a:lnTo>
                  <a:lnTo>
                    <a:pt x="39974" y="25938"/>
                  </a:lnTo>
                  <a:lnTo>
                    <a:pt x="40098" y="25459"/>
                  </a:lnTo>
                  <a:lnTo>
                    <a:pt x="40221" y="24966"/>
                  </a:lnTo>
                  <a:lnTo>
                    <a:pt x="40330" y="24473"/>
                  </a:lnTo>
                  <a:lnTo>
                    <a:pt x="40426" y="23966"/>
                  </a:lnTo>
                  <a:lnTo>
                    <a:pt x="40509" y="23473"/>
                  </a:lnTo>
                  <a:lnTo>
                    <a:pt x="40577" y="22952"/>
                  </a:lnTo>
                  <a:lnTo>
                    <a:pt x="40645" y="22446"/>
                  </a:lnTo>
                  <a:lnTo>
                    <a:pt x="40687" y="21939"/>
                  </a:lnTo>
                  <a:lnTo>
                    <a:pt x="40714" y="21419"/>
                  </a:lnTo>
                  <a:lnTo>
                    <a:pt x="40741" y="20898"/>
                  </a:lnTo>
                  <a:lnTo>
                    <a:pt x="40741" y="20364"/>
                  </a:lnTo>
                  <a:lnTo>
                    <a:pt x="40741" y="19844"/>
                  </a:lnTo>
                  <a:lnTo>
                    <a:pt x="40714" y="19324"/>
                  </a:lnTo>
                  <a:lnTo>
                    <a:pt x="40687" y="18803"/>
                  </a:lnTo>
                  <a:lnTo>
                    <a:pt x="40645" y="18296"/>
                  </a:lnTo>
                  <a:lnTo>
                    <a:pt x="40577" y="17776"/>
                  </a:lnTo>
                  <a:lnTo>
                    <a:pt x="40509" y="17269"/>
                  </a:lnTo>
                  <a:lnTo>
                    <a:pt x="40426" y="16763"/>
                  </a:lnTo>
                  <a:lnTo>
                    <a:pt x="40330" y="16270"/>
                  </a:lnTo>
                  <a:lnTo>
                    <a:pt x="40221" y="15777"/>
                  </a:lnTo>
                  <a:lnTo>
                    <a:pt x="40098" y="15284"/>
                  </a:lnTo>
                  <a:lnTo>
                    <a:pt x="39974" y="14804"/>
                  </a:lnTo>
                  <a:lnTo>
                    <a:pt x="39824" y="14325"/>
                  </a:lnTo>
                  <a:lnTo>
                    <a:pt x="39673" y="13846"/>
                  </a:lnTo>
                  <a:lnTo>
                    <a:pt x="39509" y="13380"/>
                  </a:lnTo>
                  <a:lnTo>
                    <a:pt x="39331" y="12915"/>
                  </a:lnTo>
                  <a:lnTo>
                    <a:pt x="39139" y="12449"/>
                  </a:lnTo>
                  <a:lnTo>
                    <a:pt x="38947" y="11997"/>
                  </a:lnTo>
                  <a:lnTo>
                    <a:pt x="38728" y="11545"/>
                  </a:lnTo>
                  <a:lnTo>
                    <a:pt x="38509" y="11107"/>
                  </a:lnTo>
                  <a:lnTo>
                    <a:pt x="38276" y="10669"/>
                  </a:lnTo>
                  <a:lnTo>
                    <a:pt x="38044" y="10244"/>
                  </a:lnTo>
                  <a:lnTo>
                    <a:pt x="37797" y="9820"/>
                  </a:lnTo>
                  <a:lnTo>
                    <a:pt x="37537" y="9395"/>
                  </a:lnTo>
                  <a:lnTo>
                    <a:pt x="37263" y="8984"/>
                  </a:lnTo>
                  <a:lnTo>
                    <a:pt x="36975" y="8587"/>
                  </a:lnTo>
                  <a:lnTo>
                    <a:pt x="36688" y="8190"/>
                  </a:lnTo>
                  <a:lnTo>
                    <a:pt x="36400" y="7807"/>
                  </a:lnTo>
                  <a:lnTo>
                    <a:pt x="36085" y="7423"/>
                  </a:lnTo>
                  <a:lnTo>
                    <a:pt x="35770" y="7053"/>
                  </a:lnTo>
                  <a:lnTo>
                    <a:pt x="35442" y="6684"/>
                  </a:lnTo>
                  <a:lnTo>
                    <a:pt x="35113" y="6328"/>
                  </a:lnTo>
                  <a:lnTo>
                    <a:pt x="34771" y="5972"/>
                  </a:lnTo>
                  <a:lnTo>
                    <a:pt x="34415" y="5629"/>
                  </a:lnTo>
                  <a:lnTo>
                    <a:pt x="34059" y="5301"/>
                  </a:lnTo>
                  <a:lnTo>
                    <a:pt x="33702" y="4972"/>
                  </a:lnTo>
                  <a:lnTo>
                    <a:pt x="33319" y="4657"/>
                  </a:lnTo>
                  <a:lnTo>
                    <a:pt x="32936" y="4356"/>
                  </a:lnTo>
                  <a:lnTo>
                    <a:pt x="32552" y="4054"/>
                  </a:lnTo>
                  <a:lnTo>
                    <a:pt x="32155" y="3767"/>
                  </a:lnTo>
                  <a:lnTo>
                    <a:pt x="31758" y="3479"/>
                  </a:lnTo>
                  <a:lnTo>
                    <a:pt x="31347" y="3219"/>
                  </a:lnTo>
                  <a:lnTo>
                    <a:pt x="30923" y="2959"/>
                  </a:lnTo>
                  <a:lnTo>
                    <a:pt x="30498" y="2699"/>
                  </a:lnTo>
                  <a:lnTo>
                    <a:pt x="30074" y="2466"/>
                  </a:lnTo>
                  <a:lnTo>
                    <a:pt x="29635" y="2233"/>
                  </a:lnTo>
                  <a:lnTo>
                    <a:pt x="29197" y="2014"/>
                  </a:lnTo>
                  <a:lnTo>
                    <a:pt x="28745" y="1795"/>
                  </a:lnTo>
                  <a:lnTo>
                    <a:pt x="28293" y="1603"/>
                  </a:lnTo>
                  <a:lnTo>
                    <a:pt x="27841" y="1411"/>
                  </a:lnTo>
                  <a:lnTo>
                    <a:pt x="27376" y="1233"/>
                  </a:lnTo>
                  <a:lnTo>
                    <a:pt x="26896" y="1069"/>
                  </a:lnTo>
                  <a:lnTo>
                    <a:pt x="26417" y="918"/>
                  </a:lnTo>
                  <a:lnTo>
                    <a:pt x="25938" y="768"/>
                  </a:lnTo>
                  <a:lnTo>
                    <a:pt x="25459" y="644"/>
                  </a:lnTo>
                  <a:lnTo>
                    <a:pt x="24966" y="521"/>
                  </a:lnTo>
                  <a:lnTo>
                    <a:pt x="24473" y="412"/>
                  </a:lnTo>
                  <a:lnTo>
                    <a:pt x="23980" y="316"/>
                  </a:lnTo>
                  <a:lnTo>
                    <a:pt x="23473" y="234"/>
                  </a:lnTo>
                  <a:lnTo>
                    <a:pt x="22966" y="165"/>
                  </a:lnTo>
                  <a:lnTo>
                    <a:pt x="22460" y="110"/>
                  </a:lnTo>
                  <a:lnTo>
                    <a:pt x="21939" y="56"/>
                  </a:lnTo>
                  <a:lnTo>
                    <a:pt x="21419" y="28"/>
                  </a:lnTo>
                  <a:lnTo>
                    <a:pt x="2089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2;p15">
              <a:extLst>
                <a:ext uri="{FF2B5EF4-FFF2-40B4-BE49-F238E27FC236}">
                  <a16:creationId xmlns:a16="http://schemas.microsoft.com/office/drawing/2014/main" id="{07376FAC-4A24-1B4B-A270-F4D5C35D3A3D}"/>
                </a:ext>
              </a:extLst>
            </p:cNvPr>
            <p:cNvSpPr/>
            <p:nvPr/>
          </p:nvSpPr>
          <p:spPr>
            <a:xfrm>
              <a:off x="5433275" y="1783175"/>
              <a:ext cx="310875" cy="384825"/>
            </a:xfrm>
            <a:custGeom>
              <a:avLst/>
              <a:gdLst/>
              <a:ahLst/>
              <a:cxnLst/>
              <a:rect l="l" t="t" r="r" b="b"/>
              <a:pathLst>
                <a:path w="12435" h="15393" extrusionOk="0">
                  <a:moveTo>
                    <a:pt x="2821" y="0"/>
                  </a:moveTo>
                  <a:lnTo>
                    <a:pt x="3972" y="3123"/>
                  </a:lnTo>
                  <a:lnTo>
                    <a:pt x="3766" y="3342"/>
                  </a:lnTo>
                  <a:lnTo>
                    <a:pt x="3547" y="3602"/>
                  </a:lnTo>
                  <a:lnTo>
                    <a:pt x="3259" y="3958"/>
                  </a:lnTo>
                  <a:lnTo>
                    <a:pt x="2931" y="4396"/>
                  </a:lnTo>
                  <a:lnTo>
                    <a:pt x="2547" y="4917"/>
                  </a:lnTo>
                  <a:lnTo>
                    <a:pt x="2164" y="5505"/>
                  </a:lnTo>
                  <a:lnTo>
                    <a:pt x="1767" y="6149"/>
                  </a:lnTo>
                  <a:lnTo>
                    <a:pt x="1561" y="6491"/>
                  </a:lnTo>
                  <a:lnTo>
                    <a:pt x="1370" y="6834"/>
                  </a:lnTo>
                  <a:lnTo>
                    <a:pt x="1178" y="7204"/>
                  </a:lnTo>
                  <a:lnTo>
                    <a:pt x="1000" y="7573"/>
                  </a:lnTo>
                  <a:lnTo>
                    <a:pt x="836" y="7957"/>
                  </a:lnTo>
                  <a:lnTo>
                    <a:pt x="671" y="8340"/>
                  </a:lnTo>
                  <a:lnTo>
                    <a:pt x="521" y="8737"/>
                  </a:lnTo>
                  <a:lnTo>
                    <a:pt x="397" y="9148"/>
                  </a:lnTo>
                  <a:lnTo>
                    <a:pt x="274" y="9545"/>
                  </a:lnTo>
                  <a:lnTo>
                    <a:pt x="178" y="9956"/>
                  </a:lnTo>
                  <a:lnTo>
                    <a:pt x="96" y="10367"/>
                  </a:lnTo>
                  <a:lnTo>
                    <a:pt x="41" y="10791"/>
                  </a:lnTo>
                  <a:lnTo>
                    <a:pt x="14" y="11202"/>
                  </a:lnTo>
                  <a:lnTo>
                    <a:pt x="0" y="11613"/>
                  </a:lnTo>
                  <a:lnTo>
                    <a:pt x="28" y="12024"/>
                  </a:lnTo>
                  <a:lnTo>
                    <a:pt x="69" y="12435"/>
                  </a:lnTo>
                  <a:lnTo>
                    <a:pt x="110" y="12613"/>
                  </a:lnTo>
                  <a:lnTo>
                    <a:pt x="165" y="12791"/>
                  </a:lnTo>
                  <a:lnTo>
                    <a:pt x="233" y="12969"/>
                  </a:lnTo>
                  <a:lnTo>
                    <a:pt x="301" y="13133"/>
                  </a:lnTo>
                  <a:lnTo>
                    <a:pt x="397" y="13284"/>
                  </a:lnTo>
                  <a:lnTo>
                    <a:pt x="507" y="13434"/>
                  </a:lnTo>
                  <a:lnTo>
                    <a:pt x="630" y="13585"/>
                  </a:lnTo>
                  <a:lnTo>
                    <a:pt x="753" y="13736"/>
                  </a:lnTo>
                  <a:lnTo>
                    <a:pt x="904" y="13859"/>
                  </a:lnTo>
                  <a:lnTo>
                    <a:pt x="1055" y="13996"/>
                  </a:lnTo>
                  <a:lnTo>
                    <a:pt x="1219" y="14119"/>
                  </a:lnTo>
                  <a:lnTo>
                    <a:pt x="1383" y="14242"/>
                  </a:lnTo>
                  <a:lnTo>
                    <a:pt x="1575" y="14352"/>
                  </a:lnTo>
                  <a:lnTo>
                    <a:pt x="1767" y="14461"/>
                  </a:lnTo>
                  <a:lnTo>
                    <a:pt x="1958" y="14557"/>
                  </a:lnTo>
                  <a:lnTo>
                    <a:pt x="2164" y="14653"/>
                  </a:lnTo>
                  <a:lnTo>
                    <a:pt x="2616" y="14831"/>
                  </a:lnTo>
                  <a:lnTo>
                    <a:pt x="3081" y="14982"/>
                  </a:lnTo>
                  <a:lnTo>
                    <a:pt x="3561" y="15105"/>
                  </a:lnTo>
                  <a:lnTo>
                    <a:pt x="4067" y="15201"/>
                  </a:lnTo>
                  <a:lnTo>
                    <a:pt x="4601" y="15283"/>
                  </a:lnTo>
                  <a:lnTo>
                    <a:pt x="5136" y="15352"/>
                  </a:lnTo>
                  <a:lnTo>
                    <a:pt x="5670" y="15379"/>
                  </a:lnTo>
                  <a:lnTo>
                    <a:pt x="6217" y="15393"/>
                  </a:lnTo>
                  <a:lnTo>
                    <a:pt x="6765" y="15379"/>
                  </a:lnTo>
                  <a:lnTo>
                    <a:pt x="7313" y="15352"/>
                  </a:lnTo>
                  <a:lnTo>
                    <a:pt x="7847" y="15283"/>
                  </a:lnTo>
                  <a:lnTo>
                    <a:pt x="8367" y="15201"/>
                  </a:lnTo>
                  <a:lnTo>
                    <a:pt x="8874" y="15105"/>
                  </a:lnTo>
                  <a:lnTo>
                    <a:pt x="9367" y="14982"/>
                  </a:lnTo>
                  <a:lnTo>
                    <a:pt x="9833" y="14831"/>
                  </a:lnTo>
                  <a:lnTo>
                    <a:pt x="10271" y="14653"/>
                  </a:lnTo>
                  <a:lnTo>
                    <a:pt x="10476" y="14557"/>
                  </a:lnTo>
                  <a:lnTo>
                    <a:pt x="10682" y="14461"/>
                  </a:lnTo>
                  <a:lnTo>
                    <a:pt x="10873" y="14352"/>
                  </a:lnTo>
                  <a:lnTo>
                    <a:pt x="11051" y="14242"/>
                  </a:lnTo>
                  <a:lnTo>
                    <a:pt x="11229" y="14119"/>
                  </a:lnTo>
                  <a:lnTo>
                    <a:pt x="11394" y="13996"/>
                  </a:lnTo>
                  <a:lnTo>
                    <a:pt x="11544" y="13859"/>
                  </a:lnTo>
                  <a:lnTo>
                    <a:pt x="11681" y="13736"/>
                  </a:lnTo>
                  <a:lnTo>
                    <a:pt x="11818" y="13585"/>
                  </a:lnTo>
                  <a:lnTo>
                    <a:pt x="11928" y="13434"/>
                  </a:lnTo>
                  <a:lnTo>
                    <a:pt x="12037" y="13284"/>
                  </a:lnTo>
                  <a:lnTo>
                    <a:pt x="12133" y="13133"/>
                  </a:lnTo>
                  <a:lnTo>
                    <a:pt x="12215" y="12969"/>
                  </a:lnTo>
                  <a:lnTo>
                    <a:pt x="12284" y="12791"/>
                  </a:lnTo>
                  <a:lnTo>
                    <a:pt x="12325" y="12613"/>
                  </a:lnTo>
                  <a:lnTo>
                    <a:pt x="12366" y="12435"/>
                  </a:lnTo>
                  <a:lnTo>
                    <a:pt x="12421" y="12024"/>
                  </a:lnTo>
                  <a:lnTo>
                    <a:pt x="12435" y="11613"/>
                  </a:lnTo>
                  <a:lnTo>
                    <a:pt x="12435" y="11202"/>
                  </a:lnTo>
                  <a:lnTo>
                    <a:pt x="12393" y="10791"/>
                  </a:lnTo>
                  <a:lnTo>
                    <a:pt x="12339" y="10367"/>
                  </a:lnTo>
                  <a:lnTo>
                    <a:pt x="12257" y="9956"/>
                  </a:lnTo>
                  <a:lnTo>
                    <a:pt x="12161" y="9545"/>
                  </a:lnTo>
                  <a:lnTo>
                    <a:pt x="12051" y="9148"/>
                  </a:lnTo>
                  <a:lnTo>
                    <a:pt x="11914" y="8737"/>
                  </a:lnTo>
                  <a:lnTo>
                    <a:pt x="11764" y="8340"/>
                  </a:lnTo>
                  <a:lnTo>
                    <a:pt x="11613" y="7957"/>
                  </a:lnTo>
                  <a:lnTo>
                    <a:pt x="11435" y="7573"/>
                  </a:lnTo>
                  <a:lnTo>
                    <a:pt x="11257" y="7204"/>
                  </a:lnTo>
                  <a:lnTo>
                    <a:pt x="11065" y="6834"/>
                  </a:lnTo>
                  <a:lnTo>
                    <a:pt x="10873" y="6491"/>
                  </a:lnTo>
                  <a:lnTo>
                    <a:pt x="10682" y="6149"/>
                  </a:lnTo>
                  <a:lnTo>
                    <a:pt x="10285" y="5505"/>
                  </a:lnTo>
                  <a:lnTo>
                    <a:pt x="9887" y="4917"/>
                  </a:lnTo>
                  <a:lnTo>
                    <a:pt x="9518" y="4396"/>
                  </a:lnTo>
                  <a:lnTo>
                    <a:pt x="9175" y="3958"/>
                  </a:lnTo>
                  <a:lnTo>
                    <a:pt x="8888" y="3602"/>
                  </a:lnTo>
                  <a:lnTo>
                    <a:pt x="8669" y="3342"/>
                  </a:lnTo>
                  <a:lnTo>
                    <a:pt x="8477" y="3123"/>
                  </a:lnTo>
                  <a:lnTo>
                    <a:pt x="96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3;p15">
              <a:extLst>
                <a:ext uri="{FF2B5EF4-FFF2-40B4-BE49-F238E27FC236}">
                  <a16:creationId xmlns:a16="http://schemas.microsoft.com/office/drawing/2014/main" id="{7E96CE89-9BDF-5848-A535-8456FF189419}"/>
                </a:ext>
              </a:extLst>
            </p:cNvPr>
            <p:cNvSpPr/>
            <p:nvPr/>
          </p:nvSpPr>
          <p:spPr>
            <a:xfrm>
              <a:off x="5520900" y="1854050"/>
              <a:ext cx="137650" cy="15750"/>
            </a:xfrm>
            <a:custGeom>
              <a:avLst/>
              <a:gdLst/>
              <a:ahLst/>
              <a:cxnLst/>
              <a:rect l="l" t="t" r="r" b="b"/>
              <a:pathLst>
                <a:path w="5506" h="630" extrusionOk="0">
                  <a:moveTo>
                    <a:pt x="261" y="0"/>
                  </a:moveTo>
                  <a:lnTo>
                    <a:pt x="193" y="27"/>
                  </a:lnTo>
                  <a:lnTo>
                    <a:pt x="138" y="55"/>
                  </a:lnTo>
                  <a:lnTo>
                    <a:pt x="97" y="96"/>
                  </a:lnTo>
                  <a:lnTo>
                    <a:pt x="56" y="137"/>
                  </a:lnTo>
                  <a:lnTo>
                    <a:pt x="28" y="192"/>
                  </a:lnTo>
                  <a:lnTo>
                    <a:pt x="15" y="247"/>
                  </a:lnTo>
                  <a:lnTo>
                    <a:pt x="1" y="315"/>
                  </a:lnTo>
                  <a:lnTo>
                    <a:pt x="15" y="383"/>
                  </a:lnTo>
                  <a:lnTo>
                    <a:pt x="28" y="438"/>
                  </a:lnTo>
                  <a:lnTo>
                    <a:pt x="56" y="493"/>
                  </a:lnTo>
                  <a:lnTo>
                    <a:pt x="97" y="548"/>
                  </a:lnTo>
                  <a:lnTo>
                    <a:pt x="138" y="575"/>
                  </a:lnTo>
                  <a:lnTo>
                    <a:pt x="193" y="603"/>
                  </a:lnTo>
                  <a:lnTo>
                    <a:pt x="261" y="630"/>
                  </a:lnTo>
                  <a:lnTo>
                    <a:pt x="5246" y="630"/>
                  </a:lnTo>
                  <a:lnTo>
                    <a:pt x="5301" y="603"/>
                  </a:lnTo>
                  <a:lnTo>
                    <a:pt x="5355" y="575"/>
                  </a:lnTo>
                  <a:lnTo>
                    <a:pt x="5410" y="548"/>
                  </a:lnTo>
                  <a:lnTo>
                    <a:pt x="5451" y="493"/>
                  </a:lnTo>
                  <a:lnTo>
                    <a:pt x="5479" y="438"/>
                  </a:lnTo>
                  <a:lnTo>
                    <a:pt x="5492" y="383"/>
                  </a:lnTo>
                  <a:lnTo>
                    <a:pt x="5506" y="315"/>
                  </a:lnTo>
                  <a:lnTo>
                    <a:pt x="5492" y="247"/>
                  </a:lnTo>
                  <a:lnTo>
                    <a:pt x="5479" y="192"/>
                  </a:lnTo>
                  <a:lnTo>
                    <a:pt x="5451" y="137"/>
                  </a:lnTo>
                  <a:lnTo>
                    <a:pt x="5410" y="96"/>
                  </a:lnTo>
                  <a:lnTo>
                    <a:pt x="5355" y="55"/>
                  </a:lnTo>
                  <a:lnTo>
                    <a:pt x="5301" y="27"/>
                  </a:lnTo>
                  <a:lnTo>
                    <a:pt x="524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4;p15">
              <a:extLst>
                <a:ext uri="{FF2B5EF4-FFF2-40B4-BE49-F238E27FC236}">
                  <a16:creationId xmlns:a16="http://schemas.microsoft.com/office/drawing/2014/main" id="{A81B69B4-ADC7-194C-B266-823BEC4B9240}"/>
                </a:ext>
              </a:extLst>
            </p:cNvPr>
            <p:cNvSpPr/>
            <p:nvPr/>
          </p:nvSpPr>
          <p:spPr>
            <a:xfrm>
              <a:off x="5554075" y="1950350"/>
              <a:ext cx="77275" cy="149025"/>
            </a:xfrm>
            <a:custGeom>
              <a:avLst/>
              <a:gdLst/>
              <a:ahLst/>
              <a:cxnLst/>
              <a:rect l="l" t="t" r="r" b="b"/>
              <a:pathLst>
                <a:path w="3091" h="5961" extrusionOk="0">
                  <a:moveTo>
                    <a:pt x="1355" y="1207"/>
                  </a:moveTo>
                  <a:lnTo>
                    <a:pt x="1355" y="2523"/>
                  </a:lnTo>
                  <a:cubicBezTo>
                    <a:pt x="1087" y="2478"/>
                    <a:pt x="893" y="2404"/>
                    <a:pt x="772" y="2302"/>
                  </a:cubicBezTo>
                  <a:cubicBezTo>
                    <a:pt x="651" y="2199"/>
                    <a:pt x="591" y="2056"/>
                    <a:pt x="591" y="1872"/>
                  </a:cubicBezTo>
                  <a:cubicBezTo>
                    <a:pt x="591" y="1683"/>
                    <a:pt x="656" y="1533"/>
                    <a:pt x="786" y="1419"/>
                  </a:cubicBezTo>
                  <a:cubicBezTo>
                    <a:pt x="917" y="1306"/>
                    <a:pt x="1106" y="1235"/>
                    <a:pt x="1355" y="1207"/>
                  </a:cubicBezTo>
                  <a:close/>
                  <a:moveTo>
                    <a:pt x="1676" y="3139"/>
                  </a:moveTo>
                  <a:cubicBezTo>
                    <a:pt x="1960" y="3191"/>
                    <a:pt x="2168" y="3272"/>
                    <a:pt x="2300" y="3383"/>
                  </a:cubicBezTo>
                  <a:cubicBezTo>
                    <a:pt x="2431" y="3495"/>
                    <a:pt x="2497" y="3644"/>
                    <a:pt x="2497" y="3833"/>
                  </a:cubicBezTo>
                  <a:cubicBezTo>
                    <a:pt x="2497" y="4025"/>
                    <a:pt x="2428" y="4180"/>
                    <a:pt x="2290" y="4298"/>
                  </a:cubicBezTo>
                  <a:cubicBezTo>
                    <a:pt x="2152" y="4416"/>
                    <a:pt x="1947" y="4493"/>
                    <a:pt x="1676" y="4529"/>
                  </a:cubicBezTo>
                  <a:lnTo>
                    <a:pt x="1676" y="3139"/>
                  </a:lnTo>
                  <a:close/>
                  <a:moveTo>
                    <a:pt x="1355" y="1"/>
                  </a:moveTo>
                  <a:lnTo>
                    <a:pt x="1355" y="755"/>
                  </a:lnTo>
                  <a:cubicBezTo>
                    <a:pt x="918" y="785"/>
                    <a:pt x="583" y="900"/>
                    <a:pt x="350" y="1101"/>
                  </a:cubicBezTo>
                  <a:cubicBezTo>
                    <a:pt x="117" y="1303"/>
                    <a:pt x="0" y="1577"/>
                    <a:pt x="0" y="1926"/>
                  </a:cubicBezTo>
                  <a:cubicBezTo>
                    <a:pt x="0" y="2247"/>
                    <a:pt x="108" y="2500"/>
                    <a:pt x="323" y="2684"/>
                  </a:cubicBezTo>
                  <a:cubicBezTo>
                    <a:pt x="538" y="2868"/>
                    <a:pt x="882" y="2998"/>
                    <a:pt x="1355" y="3075"/>
                  </a:cubicBezTo>
                  <a:lnTo>
                    <a:pt x="1355" y="4539"/>
                  </a:lnTo>
                  <a:cubicBezTo>
                    <a:pt x="1117" y="4537"/>
                    <a:pt x="886" y="4501"/>
                    <a:pt x="663" y="4431"/>
                  </a:cubicBezTo>
                  <a:cubicBezTo>
                    <a:pt x="439" y="4362"/>
                    <a:pt x="218" y="4258"/>
                    <a:pt x="0" y="4122"/>
                  </a:cubicBezTo>
                  <a:lnTo>
                    <a:pt x="0" y="4699"/>
                  </a:lnTo>
                  <a:cubicBezTo>
                    <a:pt x="227" y="4796"/>
                    <a:pt x="453" y="4868"/>
                    <a:pt x="677" y="4916"/>
                  </a:cubicBezTo>
                  <a:cubicBezTo>
                    <a:pt x="902" y="4964"/>
                    <a:pt x="1127" y="4990"/>
                    <a:pt x="1351" y="4995"/>
                  </a:cubicBezTo>
                  <a:lnTo>
                    <a:pt x="1355" y="5961"/>
                  </a:lnTo>
                  <a:lnTo>
                    <a:pt x="1676" y="5961"/>
                  </a:lnTo>
                  <a:lnTo>
                    <a:pt x="1676" y="4988"/>
                  </a:lnTo>
                  <a:cubicBezTo>
                    <a:pt x="2133" y="4956"/>
                    <a:pt x="2484" y="4836"/>
                    <a:pt x="2727" y="4627"/>
                  </a:cubicBezTo>
                  <a:cubicBezTo>
                    <a:pt x="2969" y="4418"/>
                    <a:pt x="3091" y="4133"/>
                    <a:pt x="3091" y="3772"/>
                  </a:cubicBezTo>
                  <a:cubicBezTo>
                    <a:pt x="3091" y="3438"/>
                    <a:pt x="2976" y="3175"/>
                    <a:pt x="2747" y="2982"/>
                  </a:cubicBezTo>
                  <a:cubicBezTo>
                    <a:pt x="2519" y="2790"/>
                    <a:pt x="2161" y="2656"/>
                    <a:pt x="1676" y="2581"/>
                  </a:cubicBezTo>
                  <a:lnTo>
                    <a:pt x="1676" y="1211"/>
                  </a:lnTo>
                  <a:cubicBezTo>
                    <a:pt x="1872" y="1219"/>
                    <a:pt x="2064" y="1248"/>
                    <a:pt x="2252" y="1297"/>
                  </a:cubicBezTo>
                  <a:cubicBezTo>
                    <a:pt x="2439" y="1346"/>
                    <a:pt x="2621" y="1416"/>
                    <a:pt x="2799" y="1506"/>
                  </a:cubicBezTo>
                  <a:lnTo>
                    <a:pt x="2799" y="944"/>
                  </a:lnTo>
                  <a:cubicBezTo>
                    <a:pt x="2621" y="886"/>
                    <a:pt x="2439" y="841"/>
                    <a:pt x="2253" y="808"/>
                  </a:cubicBezTo>
                  <a:cubicBezTo>
                    <a:pt x="2067" y="775"/>
                    <a:pt x="1874" y="754"/>
                    <a:pt x="1676" y="745"/>
                  </a:cubicBezTo>
                  <a:lnTo>
                    <a:pt x="16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5;p15">
              <a:extLst>
                <a:ext uri="{FF2B5EF4-FFF2-40B4-BE49-F238E27FC236}">
                  <a16:creationId xmlns:a16="http://schemas.microsoft.com/office/drawing/2014/main" id="{34ABA7DE-2C45-C149-BC4B-50408C36A8A8}"/>
                </a:ext>
              </a:extLst>
            </p:cNvPr>
            <p:cNvSpPr/>
            <p:nvPr/>
          </p:nvSpPr>
          <p:spPr>
            <a:xfrm>
              <a:off x="2677300" y="4591175"/>
              <a:ext cx="373200" cy="373200"/>
            </a:xfrm>
            <a:custGeom>
              <a:avLst/>
              <a:gdLst/>
              <a:ahLst/>
              <a:cxnLst/>
              <a:rect l="l" t="t" r="r" b="b"/>
              <a:pathLst>
                <a:path w="14928" h="14928" extrusionOk="0">
                  <a:moveTo>
                    <a:pt x="7464" y="1"/>
                  </a:moveTo>
                  <a:lnTo>
                    <a:pt x="7081" y="15"/>
                  </a:lnTo>
                  <a:lnTo>
                    <a:pt x="6697" y="42"/>
                  </a:lnTo>
                  <a:lnTo>
                    <a:pt x="6327" y="97"/>
                  </a:lnTo>
                  <a:lnTo>
                    <a:pt x="5958" y="152"/>
                  </a:lnTo>
                  <a:lnTo>
                    <a:pt x="5602" y="247"/>
                  </a:lnTo>
                  <a:lnTo>
                    <a:pt x="5246" y="343"/>
                  </a:lnTo>
                  <a:lnTo>
                    <a:pt x="4903" y="453"/>
                  </a:lnTo>
                  <a:lnTo>
                    <a:pt x="4561" y="590"/>
                  </a:lnTo>
                  <a:lnTo>
                    <a:pt x="4232" y="740"/>
                  </a:lnTo>
                  <a:lnTo>
                    <a:pt x="3903" y="905"/>
                  </a:lnTo>
                  <a:lnTo>
                    <a:pt x="3589" y="1083"/>
                  </a:lnTo>
                  <a:lnTo>
                    <a:pt x="3287" y="1288"/>
                  </a:lnTo>
                  <a:lnTo>
                    <a:pt x="3000" y="1494"/>
                  </a:lnTo>
                  <a:lnTo>
                    <a:pt x="2712" y="1713"/>
                  </a:lnTo>
                  <a:lnTo>
                    <a:pt x="2452" y="1945"/>
                  </a:lnTo>
                  <a:lnTo>
                    <a:pt x="2192" y="2192"/>
                  </a:lnTo>
                  <a:lnTo>
                    <a:pt x="1945" y="2452"/>
                  </a:lnTo>
                  <a:lnTo>
                    <a:pt x="1699" y="2726"/>
                  </a:lnTo>
                  <a:lnTo>
                    <a:pt x="1480" y="3000"/>
                  </a:lnTo>
                  <a:lnTo>
                    <a:pt x="1274" y="3301"/>
                  </a:lnTo>
                  <a:lnTo>
                    <a:pt x="1082" y="3602"/>
                  </a:lnTo>
                  <a:lnTo>
                    <a:pt x="904" y="3917"/>
                  </a:lnTo>
                  <a:lnTo>
                    <a:pt x="740" y="4232"/>
                  </a:lnTo>
                  <a:lnTo>
                    <a:pt x="589" y="4561"/>
                  </a:lnTo>
                  <a:lnTo>
                    <a:pt x="453" y="4903"/>
                  </a:lnTo>
                  <a:lnTo>
                    <a:pt x="343" y="5246"/>
                  </a:lnTo>
                  <a:lnTo>
                    <a:pt x="233" y="5602"/>
                  </a:lnTo>
                  <a:lnTo>
                    <a:pt x="151" y="5958"/>
                  </a:lnTo>
                  <a:lnTo>
                    <a:pt x="83" y="6328"/>
                  </a:lnTo>
                  <a:lnTo>
                    <a:pt x="42" y="6697"/>
                  </a:lnTo>
                  <a:lnTo>
                    <a:pt x="14" y="7081"/>
                  </a:lnTo>
                  <a:lnTo>
                    <a:pt x="1" y="7464"/>
                  </a:lnTo>
                  <a:lnTo>
                    <a:pt x="14" y="7848"/>
                  </a:lnTo>
                  <a:lnTo>
                    <a:pt x="42" y="8231"/>
                  </a:lnTo>
                  <a:lnTo>
                    <a:pt x="83" y="8601"/>
                  </a:lnTo>
                  <a:lnTo>
                    <a:pt x="151" y="8971"/>
                  </a:lnTo>
                  <a:lnTo>
                    <a:pt x="233" y="9327"/>
                  </a:lnTo>
                  <a:lnTo>
                    <a:pt x="343" y="9683"/>
                  </a:lnTo>
                  <a:lnTo>
                    <a:pt x="453" y="10039"/>
                  </a:lnTo>
                  <a:lnTo>
                    <a:pt x="589" y="10367"/>
                  </a:lnTo>
                  <a:lnTo>
                    <a:pt x="740" y="10696"/>
                  </a:lnTo>
                  <a:lnTo>
                    <a:pt x="904" y="11025"/>
                  </a:lnTo>
                  <a:lnTo>
                    <a:pt x="1082" y="11340"/>
                  </a:lnTo>
                  <a:lnTo>
                    <a:pt x="1274" y="11641"/>
                  </a:lnTo>
                  <a:lnTo>
                    <a:pt x="1480" y="11929"/>
                  </a:lnTo>
                  <a:lnTo>
                    <a:pt x="1699" y="12216"/>
                  </a:lnTo>
                  <a:lnTo>
                    <a:pt x="1945" y="12476"/>
                  </a:lnTo>
                  <a:lnTo>
                    <a:pt x="2192" y="12737"/>
                  </a:lnTo>
                  <a:lnTo>
                    <a:pt x="2452" y="12983"/>
                  </a:lnTo>
                  <a:lnTo>
                    <a:pt x="2712" y="13230"/>
                  </a:lnTo>
                  <a:lnTo>
                    <a:pt x="3000" y="13449"/>
                  </a:lnTo>
                  <a:lnTo>
                    <a:pt x="3287" y="13654"/>
                  </a:lnTo>
                  <a:lnTo>
                    <a:pt x="3589" y="13846"/>
                  </a:lnTo>
                  <a:lnTo>
                    <a:pt x="3903" y="14024"/>
                  </a:lnTo>
                  <a:lnTo>
                    <a:pt x="4232" y="14188"/>
                  </a:lnTo>
                  <a:lnTo>
                    <a:pt x="4561" y="14339"/>
                  </a:lnTo>
                  <a:lnTo>
                    <a:pt x="4903" y="14476"/>
                  </a:lnTo>
                  <a:lnTo>
                    <a:pt x="5246" y="14585"/>
                  </a:lnTo>
                  <a:lnTo>
                    <a:pt x="5602" y="14695"/>
                  </a:lnTo>
                  <a:lnTo>
                    <a:pt x="5958" y="14777"/>
                  </a:lnTo>
                  <a:lnTo>
                    <a:pt x="6327" y="14845"/>
                  </a:lnTo>
                  <a:lnTo>
                    <a:pt x="6697" y="14887"/>
                  </a:lnTo>
                  <a:lnTo>
                    <a:pt x="7081" y="14914"/>
                  </a:lnTo>
                  <a:lnTo>
                    <a:pt x="7464" y="14928"/>
                  </a:lnTo>
                  <a:lnTo>
                    <a:pt x="7847" y="14914"/>
                  </a:lnTo>
                  <a:lnTo>
                    <a:pt x="8231" y="14887"/>
                  </a:lnTo>
                  <a:lnTo>
                    <a:pt x="8601" y="14845"/>
                  </a:lnTo>
                  <a:lnTo>
                    <a:pt x="8970" y="14777"/>
                  </a:lnTo>
                  <a:lnTo>
                    <a:pt x="9326" y="14695"/>
                  </a:lnTo>
                  <a:lnTo>
                    <a:pt x="9682" y="14585"/>
                  </a:lnTo>
                  <a:lnTo>
                    <a:pt x="10025" y="14476"/>
                  </a:lnTo>
                  <a:lnTo>
                    <a:pt x="10367" y="14339"/>
                  </a:lnTo>
                  <a:lnTo>
                    <a:pt x="10696" y="14188"/>
                  </a:lnTo>
                  <a:lnTo>
                    <a:pt x="11011" y="14024"/>
                  </a:lnTo>
                  <a:lnTo>
                    <a:pt x="11326" y="13846"/>
                  </a:lnTo>
                  <a:lnTo>
                    <a:pt x="11627" y="13654"/>
                  </a:lnTo>
                  <a:lnTo>
                    <a:pt x="11928" y="13449"/>
                  </a:lnTo>
                  <a:lnTo>
                    <a:pt x="12202" y="13230"/>
                  </a:lnTo>
                  <a:lnTo>
                    <a:pt x="12476" y="12983"/>
                  </a:lnTo>
                  <a:lnTo>
                    <a:pt x="12736" y="12737"/>
                  </a:lnTo>
                  <a:lnTo>
                    <a:pt x="12983" y="12476"/>
                  </a:lnTo>
                  <a:lnTo>
                    <a:pt x="13216" y="12216"/>
                  </a:lnTo>
                  <a:lnTo>
                    <a:pt x="13435" y="11929"/>
                  </a:lnTo>
                  <a:lnTo>
                    <a:pt x="13654" y="11641"/>
                  </a:lnTo>
                  <a:lnTo>
                    <a:pt x="13846" y="11340"/>
                  </a:lnTo>
                  <a:lnTo>
                    <a:pt x="14024" y="11025"/>
                  </a:lnTo>
                  <a:lnTo>
                    <a:pt x="14188" y="10696"/>
                  </a:lnTo>
                  <a:lnTo>
                    <a:pt x="14338" y="10367"/>
                  </a:lnTo>
                  <a:lnTo>
                    <a:pt x="14475" y="10039"/>
                  </a:lnTo>
                  <a:lnTo>
                    <a:pt x="14585" y="9683"/>
                  </a:lnTo>
                  <a:lnTo>
                    <a:pt x="14681" y="9327"/>
                  </a:lnTo>
                  <a:lnTo>
                    <a:pt x="14777" y="8971"/>
                  </a:lnTo>
                  <a:lnTo>
                    <a:pt x="14831" y="8601"/>
                  </a:lnTo>
                  <a:lnTo>
                    <a:pt x="14886" y="8231"/>
                  </a:lnTo>
                  <a:lnTo>
                    <a:pt x="14914" y="7848"/>
                  </a:lnTo>
                  <a:lnTo>
                    <a:pt x="14927" y="7464"/>
                  </a:lnTo>
                  <a:lnTo>
                    <a:pt x="14914" y="7177"/>
                  </a:lnTo>
                  <a:lnTo>
                    <a:pt x="14900" y="6903"/>
                  </a:lnTo>
                  <a:lnTo>
                    <a:pt x="14873" y="6615"/>
                  </a:lnTo>
                  <a:lnTo>
                    <a:pt x="14831" y="6341"/>
                  </a:lnTo>
                  <a:lnTo>
                    <a:pt x="14790" y="6067"/>
                  </a:lnTo>
                  <a:lnTo>
                    <a:pt x="14736" y="5794"/>
                  </a:lnTo>
                  <a:lnTo>
                    <a:pt x="14667" y="5520"/>
                  </a:lnTo>
                  <a:lnTo>
                    <a:pt x="14585" y="5259"/>
                  </a:lnTo>
                  <a:lnTo>
                    <a:pt x="14503" y="4999"/>
                  </a:lnTo>
                  <a:lnTo>
                    <a:pt x="14407" y="4753"/>
                  </a:lnTo>
                  <a:lnTo>
                    <a:pt x="14311" y="4493"/>
                  </a:lnTo>
                  <a:lnTo>
                    <a:pt x="14202" y="4246"/>
                  </a:lnTo>
                  <a:lnTo>
                    <a:pt x="14078" y="4013"/>
                  </a:lnTo>
                  <a:lnTo>
                    <a:pt x="13941" y="3781"/>
                  </a:lnTo>
                  <a:lnTo>
                    <a:pt x="13804" y="3548"/>
                  </a:lnTo>
                  <a:lnTo>
                    <a:pt x="13667" y="3315"/>
                  </a:lnTo>
                  <a:lnTo>
                    <a:pt x="13407" y="2959"/>
                  </a:lnTo>
                  <a:lnTo>
                    <a:pt x="13120" y="2603"/>
                  </a:lnTo>
                  <a:lnTo>
                    <a:pt x="12818" y="2274"/>
                  </a:lnTo>
                  <a:lnTo>
                    <a:pt x="12490" y="1959"/>
                  </a:lnTo>
                  <a:lnTo>
                    <a:pt x="12147" y="1672"/>
                  </a:lnTo>
                  <a:lnTo>
                    <a:pt x="11791" y="1398"/>
                  </a:lnTo>
                  <a:lnTo>
                    <a:pt x="11422" y="1138"/>
                  </a:lnTo>
                  <a:lnTo>
                    <a:pt x="11024" y="918"/>
                  </a:lnTo>
                  <a:lnTo>
                    <a:pt x="10627" y="713"/>
                  </a:lnTo>
                  <a:lnTo>
                    <a:pt x="10203" y="521"/>
                  </a:lnTo>
                  <a:lnTo>
                    <a:pt x="9778" y="371"/>
                  </a:lnTo>
                  <a:lnTo>
                    <a:pt x="9326" y="247"/>
                  </a:lnTo>
                  <a:lnTo>
                    <a:pt x="8875" y="138"/>
                  </a:lnTo>
                  <a:lnTo>
                    <a:pt x="8409" y="69"/>
                  </a:lnTo>
                  <a:lnTo>
                    <a:pt x="7943" y="28"/>
                  </a:lnTo>
                  <a:lnTo>
                    <a:pt x="746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p15">
              <a:extLst>
                <a:ext uri="{FF2B5EF4-FFF2-40B4-BE49-F238E27FC236}">
                  <a16:creationId xmlns:a16="http://schemas.microsoft.com/office/drawing/2014/main" id="{9582DFA4-6142-E349-8A59-0F8CB0FFB368}"/>
                </a:ext>
              </a:extLst>
            </p:cNvPr>
            <p:cNvSpPr/>
            <p:nvPr/>
          </p:nvSpPr>
          <p:spPr>
            <a:xfrm>
              <a:off x="2863875" y="4591175"/>
              <a:ext cx="155125" cy="186625"/>
            </a:xfrm>
            <a:custGeom>
              <a:avLst/>
              <a:gdLst/>
              <a:ahLst/>
              <a:cxnLst/>
              <a:rect l="l" t="t" r="r" b="b"/>
              <a:pathLst>
                <a:path w="6205" h="7465" extrusionOk="0">
                  <a:moveTo>
                    <a:pt x="1" y="1"/>
                  </a:moveTo>
                  <a:lnTo>
                    <a:pt x="1" y="7464"/>
                  </a:lnTo>
                  <a:lnTo>
                    <a:pt x="6204" y="3315"/>
                  </a:lnTo>
                  <a:lnTo>
                    <a:pt x="5944" y="2959"/>
                  </a:lnTo>
                  <a:lnTo>
                    <a:pt x="5657" y="2603"/>
                  </a:lnTo>
                  <a:lnTo>
                    <a:pt x="5355" y="2274"/>
                  </a:lnTo>
                  <a:lnTo>
                    <a:pt x="5027" y="1959"/>
                  </a:lnTo>
                  <a:lnTo>
                    <a:pt x="4684" y="1672"/>
                  </a:lnTo>
                  <a:lnTo>
                    <a:pt x="4328" y="1398"/>
                  </a:lnTo>
                  <a:lnTo>
                    <a:pt x="3959" y="1138"/>
                  </a:lnTo>
                  <a:lnTo>
                    <a:pt x="3561" y="918"/>
                  </a:lnTo>
                  <a:lnTo>
                    <a:pt x="3164" y="713"/>
                  </a:lnTo>
                  <a:lnTo>
                    <a:pt x="2740" y="521"/>
                  </a:lnTo>
                  <a:lnTo>
                    <a:pt x="2315" y="371"/>
                  </a:lnTo>
                  <a:lnTo>
                    <a:pt x="1863" y="247"/>
                  </a:lnTo>
                  <a:lnTo>
                    <a:pt x="1412" y="138"/>
                  </a:lnTo>
                  <a:lnTo>
                    <a:pt x="946" y="69"/>
                  </a:lnTo>
                  <a:lnTo>
                    <a:pt x="480" y="28"/>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7;p15">
              <a:extLst>
                <a:ext uri="{FF2B5EF4-FFF2-40B4-BE49-F238E27FC236}">
                  <a16:creationId xmlns:a16="http://schemas.microsoft.com/office/drawing/2014/main" id="{3B3281EE-BF07-8E41-BD48-06217FE3A3EB}"/>
                </a:ext>
              </a:extLst>
            </p:cNvPr>
            <p:cNvSpPr/>
            <p:nvPr/>
          </p:nvSpPr>
          <p:spPr>
            <a:xfrm>
              <a:off x="3543475" y="811550"/>
              <a:ext cx="129425" cy="139375"/>
            </a:xfrm>
            <a:custGeom>
              <a:avLst/>
              <a:gdLst/>
              <a:ahLst/>
              <a:cxnLst/>
              <a:rect l="l" t="t" r="r" b="b"/>
              <a:pathLst>
                <a:path w="5177" h="5575" extrusionOk="0">
                  <a:moveTo>
                    <a:pt x="4601" y="1"/>
                  </a:moveTo>
                  <a:lnTo>
                    <a:pt x="4492" y="15"/>
                  </a:lnTo>
                  <a:lnTo>
                    <a:pt x="4396" y="56"/>
                  </a:lnTo>
                  <a:lnTo>
                    <a:pt x="4300" y="110"/>
                  </a:lnTo>
                  <a:lnTo>
                    <a:pt x="4218" y="179"/>
                  </a:lnTo>
                  <a:lnTo>
                    <a:pt x="137" y="4657"/>
                  </a:lnTo>
                  <a:lnTo>
                    <a:pt x="69" y="4739"/>
                  </a:lnTo>
                  <a:lnTo>
                    <a:pt x="27" y="4835"/>
                  </a:lnTo>
                  <a:lnTo>
                    <a:pt x="0" y="4945"/>
                  </a:lnTo>
                  <a:lnTo>
                    <a:pt x="0" y="5040"/>
                  </a:lnTo>
                  <a:lnTo>
                    <a:pt x="14" y="5150"/>
                  </a:lnTo>
                  <a:lnTo>
                    <a:pt x="41" y="5246"/>
                  </a:lnTo>
                  <a:lnTo>
                    <a:pt x="96" y="5342"/>
                  </a:lnTo>
                  <a:lnTo>
                    <a:pt x="178" y="5424"/>
                  </a:lnTo>
                  <a:lnTo>
                    <a:pt x="260" y="5492"/>
                  </a:lnTo>
                  <a:lnTo>
                    <a:pt x="356" y="5533"/>
                  </a:lnTo>
                  <a:lnTo>
                    <a:pt x="452" y="5561"/>
                  </a:lnTo>
                  <a:lnTo>
                    <a:pt x="548" y="5575"/>
                  </a:lnTo>
                  <a:lnTo>
                    <a:pt x="657" y="5561"/>
                  </a:lnTo>
                  <a:lnTo>
                    <a:pt x="767" y="5520"/>
                  </a:lnTo>
                  <a:lnTo>
                    <a:pt x="863" y="5465"/>
                  </a:lnTo>
                  <a:lnTo>
                    <a:pt x="959" y="5396"/>
                  </a:lnTo>
                  <a:lnTo>
                    <a:pt x="5026" y="918"/>
                  </a:lnTo>
                  <a:lnTo>
                    <a:pt x="5094" y="836"/>
                  </a:lnTo>
                  <a:lnTo>
                    <a:pt x="5149" y="740"/>
                  </a:lnTo>
                  <a:lnTo>
                    <a:pt x="5176" y="631"/>
                  </a:lnTo>
                  <a:lnTo>
                    <a:pt x="5176" y="521"/>
                  </a:lnTo>
                  <a:lnTo>
                    <a:pt x="5163" y="425"/>
                  </a:lnTo>
                  <a:lnTo>
                    <a:pt x="5122" y="316"/>
                  </a:lnTo>
                  <a:lnTo>
                    <a:pt x="5067" y="234"/>
                  </a:lnTo>
                  <a:lnTo>
                    <a:pt x="4998" y="152"/>
                  </a:lnTo>
                  <a:lnTo>
                    <a:pt x="4903" y="83"/>
                  </a:lnTo>
                  <a:lnTo>
                    <a:pt x="4807" y="28"/>
                  </a:lnTo>
                  <a:lnTo>
                    <a:pt x="4711" y="15"/>
                  </a:lnTo>
                  <a:lnTo>
                    <a:pt x="46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8;p15">
              <a:extLst>
                <a:ext uri="{FF2B5EF4-FFF2-40B4-BE49-F238E27FC236}">
                  <a16:creationId xmlns:a16="http://schemas.microsoft.com/office/drawing/2014/main" id="{8218DDD7-4158-5042-ABA4-3F71971E99B8}"/>
                </a:ext>
              </a:extLst>
            </p:cNvPr>
            <p:cNvSpPr/>
            <p:nvPr/>
          </p:nvSpPr>
          <p:spPr>
            <a:xfrm>
              <a:off x="3271300" y="616425"/>
              <a:ext cx="439950" cy="233500"/>
            </a:xfrm>
            <a:custGeom>
              <a:avLst/>
              <a:gdLst/>
              <a:ahLst/>
              <a:cxnLst/>
              <a:rect l="l" t="t" r="r" b="b"/>
              <a:pathLst>
                <a:path w="17598" h="9340" extrusionOk="0">
                  <a:moveTo>
                    <a:pt x="11668" y="0"/>
                  </a:moveTo>
                  <a:lnTo>
                    <a:pt x="11188" y="14"/>
                  </a:lnTo>
                  <a:lnTo>
                    <a:pt x="10709" y="41"/>
                  </a:lnTo>
                  <a:lnTo>
                    <a:pt x="10230" y="82"/>
                  </a:lnTo>
                  <a:lnTo>
                    <a:pt x="9764" y="151"/>
                  </a:lnTo>
                  <a:lnTo>
                    <a:pt x="9299" y="219"/>
                  </a:lnTo>
                  <a:lnTo>
                    <a:pt x="8847" y="315"/>
                  </a:lnTo>
                  <a:lnTo>
                    <a:pt x="8395" y="425"/>
                  </a:lnTo>
                  <a:lnTo>
                    <a:pt x="7943" y="548"/>
                  </a:lnTo>
                  <a:lnTo>
                    <a:pt x="7505" y="699"/>
                  </a:lnTo>
                  <a:lnTo>
                    <a:pt x="7080" y="849"/>
                  </a:lnTo>
                  <a:lnTo>
                    <a:pt x="6656" y="1027"/>
                  </a:lnTo>
                  <a:lnTo>
                    <a:pt x="6231" y="1219"/>
                  </a:lnTo>
                  <a:lnTo>
                    <a:pt x="5820" y="1411"/>
                  </a:lnTo>
                  <a:lnTo>
                    <a:pt x="5423" y="1630"/>
                  </a:lnTo>
                  <a:lnTo>
                    <a:pt x="5026" y="1863"/>
                  </a:lnTo>
                  <a:lnTo>
                    <a:pt x="4656" y="2095"/>
                  </a:lnTo>
                  <a:lnTo>
                    <a:pt x="4273" y="2356"/>
                  </a:lnTo>
                  <a:lnTo>
                    <a:pt x="3917" y="2616"/>
                  </a:lnTo>
                  <a:lnTo>
                    <a:pt x="3561" y="2903"/>
                  </a:lnTo>
                  <a:lnTo>
                    <a:pt x="3218" y="3191"/>
                  </a:lnTo>
                  <a:lnTo>
                    <a:pt x="2876" y="3492"/>
                  </a:lnTo>
                  <a:lnTo>
                    <a:pt x="2561" y="3807"/>
                  </a:lnTo>
                  <a:lnTo>
                    <a:pt x="2246" y="4136"/>
                  </a:lnTo>
                  <a:lnTo>
                    <a:pt x="1945" y="4478"/>
                  </a:lnTo>
                  <a:lnTo>
                    <a:pt x="1657" y="4821"/>
                  </a:lnTo>
                  <a:lnTo>
                    <a:pt x="1383" y="5177"/>
                  </a:lnTo>
                  <a:lnTo>
                    <a:pt x="1123" y="5546"/>
                  </a:lnTo>
                  <a:lnTo>
                    <a:pt x="863" y="5916"/>
                  </a:lnTo>
                  <a:lnTo>
                    <a:pt x="630" y="6300"/>
                  </a:lnTo>
                  <a:lnTo>
                    <a:pt x="411" y="6697"/>
                  </a:lnTo>
                  <a:lnTo>
                    <a:pt x="192" y="7108"/>
                  </a:lnTo>
                  <a:lnTo>
                    <a:pt x="0" y="7518"/>
                  </a:lnTo>
                  <a:lnTo>
                    <a:pt x="3999" y="9340"/>
                  </a:lnTo>
                  <a:lnTo>
                    <a:pt x="4136" y="9066"/>
                  </a:lnTo>
                  <a:lnTo>
                    <a:pt x="4273" y="8806"/>
                  </a:lnTo>
                  <a:lnTo>
                    <a:pt x="4423" y="8545"/>
                  </a:lnTo>
                  <a:lnTo>
                    <a:pt x="4574" y="8285"/>
                  </a:lnTo>
                  <a:lnTo>
                    <a:pt x="4738" y="8039"/>
                  </a:lnTo>
                  <a:lnTo>
                    <a:pt x="4916" y="7806"/>
                  </a:lnTo>
                  <a:lnTo>
                    <a:pt x="5094" y="7559"/>
                  </a:lnTo>
                  <a:lnTo>
                    <a:pt x="5286" y="7340"/>
                  </a:lnTo>
                  <a:lnTo>
                    <a:pt x="5478" y="7121"/>
                  </a:lnTo>
                  <a:lnTo>
                    <a:pt x="5683" y="6902"/>
                  </a:lnTo>
                  <a:lnTo>
                    <a:pt x="5889" y="6697"/>
                  </a:lnTo>
                  <a:lnTo>
                    <a:pt x="6108" y="6491"/>
                  </a:lnTo>
                  <a:lnTo>
                    <a:pt x="6341" y="6300"/>
                  </a:lnTo>
                  <a:lnTo>
                    <a:pt x="6573" y="6122"/>
                  </a:lnTo>
                  <a:lnTo>
                    <a:pt x="6806" y="5944"/>
                  </a:lnTo>
                  <a:lnTo>
                    <a:pt x="7053" y="5779"/>
                  </a:lnTo>
                  <a:lnTo>
                    <a:pt x="7313" y="5615"/>
                  </a:lnTo>
                  <a:lnTo>
                    <a:pt x="7559" y="5464"/>
                  </a:lnTo>
                  <a:lnTo>
                    <a:pt x="7820" y="5327"/>
                  </a:lnTo>
                  <a:lnTo>
                    <a:pt x="8093" y="5190"/>
                  </a:lnTo>
                  <a:lnTo>
                    <a:pt x="8367" y="5067"/>
                  </a:lnTo>
                  <a:lnTo>
                    <a:pt x="8641" y="4958"/>
                  </a:lnTo>
                  <a:lnTo>
                    <a:pt x="8929" y="4862"/>
                  </a:lnTo>
                  <a:lnTo>
                    <a:pt x="9216" y="4766"/>
                  </a:lnTo>
                  <a:lnTo>
                    <a:pt x="9518" y="4684"/>
                  </a:lnTo>
                  <a:lnTo>
                    <a:pt x="9805" y="4601"/>
                  </a:lnTo>
                  <a:lnTo>
                    <a:pt x="10106" y="4547"/>
                  </a:lnTo>
                  <a:lnTo>
                    <a:pt x="10408" y="4492"/>
                  </a:lnTo>
                  <a:lnTo>
                    <a:pt x="10723" y="4451"/>
                  </a:lnTo>
                  <a:lnTo>
                    <a:pt x="11038" y="4423"/>
                  </a:lnTo>
                  <a:lnTo>
                    <a:pt x="11353" y="4410"/>
                  </a:lnTo>
                  <a:lnTo>
                    <a:pt x="11668" y="4396"/>
                  </a:lnTo>
                  <a:lnTo>
                    <a:pt x="12174" y="4410"/>
                  </a:lnTo>
                  <a:lnTo>
                    <a:pt x="12695" y="4465"/>
                  </a:lnTo>
                  <a:lnTo>
                    <a:pt x="13188" y="4533"/>
                  </a:lnTo>
                  <a:lnTo>
                    <a:pt x="13681" y="4643"/>
                  </a:lnTo>
                  <a:lnTo>
                    <a:pt x="14160" y="4779"/>
                  </a:lnTo>
                  <a:lnTo>
                    <a:pt x="14626" y="4930"/>
                  </a:lnTo>
                  <a:lnTo>
                    <a:pt x="15077" y="5122"/>
                  </a:lnTo>
                  <a:lnTo>
                    <a:pt x="15516" y="5327"/>
                  </a:lnTo>
                  <a:lnTo>
                    <a:pt x="17597" y="1465"/>
                  </a:lnTo>
                  <a:lnTo>
                    <a:pt x="17255" y="1287"/>
                  </a:lnTo>
                  <a:lnTo>
                    <a:pt x="16913" y="1123"/>
                  </a:lnTo>
                  <a:lnTo>
                    <a:pt x="16570" y="972"/>
                  </a:lnTo>
                  <a:lnTo>
                    <a:pt x="16214" y="836"/>
                  </a:lnTo>
                  <a:lnTo>
                    <a:pt x="15858" y="712"/>
                  </a:lnTo>
                  <a:lnTo>
                    <a:pt x="15502" y="589"/>
                  </a:lnTo>
                  <a:lnTo>
                    <a:pt x="15132" y="479"/>
                  </a:lnTo>
                  <a:lnTo>
                    <a:pt x="14763" y="384"/>
                  </a:lnTo>
                  <a:lnTo>
                    <a:pt x="14393" y="288"/>
                  </a:lnTo>
                  <a:lnTo>
                    <a:pt x="14009" y="219"/>
                  </a:lnTo>
                  <a:lnTo>
                    <a:pt x="13626" y="151"/>
                  </a:lnTo>
                  <a:lnTo>
                    <a:pt x="13242" y="96"/>
                  </a:lnTo>
                  <a:lnTo>
                    <a:pt x="12845" y="55"/>
                  </a:lnTo>
                  <a:lnTo>
                    <a:pt x="12462" y="28"/>
                  </a:lnTo>
                  <a:lnTo>
                    <a:pt x="12065" y="14"/>
                  </a:lnTo>
                  <a:lnTo>
                    <a:pt x="116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9;p15">
              <a:extLst>
                <a:ext uri="{FF2B5EF4-FFF2-40B4-BE49-F238E27FC236}">
                  <a16:creationId xmlns:a16="http://schemas.microsoft.com/office/drawing/2014/main" id="{75B4CCBE-DAAE-AD4C-BA5C-92D1CE8A7060}"/>
                </a:ext>
              </a:extLst>
            </p:cNvPr>
            <p:cNvSpPr/>
            <p:nvPr/>
          </p:nvSpPr>
          <p:spPr>
            <a:xfrm>
              <a:off x="3659175" y="653050"/>
              <a:ext cx="208175" cy="217775"/>
            </a:xfrm>
            <a:custGeom>
              <a:avLst/>
              <a:gdLst/>
              <a:ahLst/>
              <a:cxnLst/>
              <a:rect l="l" t="t" r="r" b="b"/>
              <a:pathLst>
                <a:path w="8327" h="8711" extrusionOk="0">
                  <a:moveTo>
                    <a:pt x="2082" y="0"/>
                  </a:moveTo>
                  <a:lnTo>
                    <a:pt x="1" y="3862"/>
                  </a:lnTo>
                  <a:lnTo>
                    <a:pt x="357" y="4068"/>
                  </a:lnTo>
                  <a:lnTo>
                    <a:pt x="713" y="4273"/>
                  </a:lnTo>
                  <a:lnTo>
                    <a:pt x="1041" y="4506"/>
                  </a:lnTo>
                  <a:lnTo>
                    <a:pt x="1370" y="4752"/>
                  </a:lnTo>
                  <a:lnTo>
                    <a:pt x="1685" y="5013"/>
                  </a:lnTo>
                  <a:lnTo>
                    <a:pt x="1986" y="5286"/>
                  </a:lnTo>
                  <a:lnTo>
                    <a:pt x="2274" y="5574"/>
                  </a:lnTo>
                  <a:lnTo>
                    <a:pt x="2548" y="5875"/>
                  </a:lnTo>
                  <a:lnTo>
                    <a:pt x="2808" y="6190"/>
                  </a:lnTo>
                  <a:lnTo>
                    <a:pt x="3041" y="6519"/>
                  </a:lnTo>
                  <a:lnTo>
                    <a:pt x="3274" y="6861"/>
                  </a:lnTo>
                  <a:lnTo>
                    <a:pt x="3479" y="7204"/>
                  </a:lnTo>
                  <a:lnTo>
                    <a:pt x="3684" y="7573"/>
                  </a:lnTo>
                  <a:lnTo>
                    <a:pt x="3849" y="7943"/>
                  </a:lnTo>
                  <a:lnTo>
                    <a:pt x="4013" y="8327"/>
                  </a:lnTo>
                  <a:lnTo>
                    <a:pt x="4150" y="8710"/>
                  </a:lnTo>
                  <a:lnTo>
                    <a:pt x="8327" y="7327"/>
                  </a:lnTo>
                  <a:lnTo>
                    <a:pt x="8121" y="6738"/>
                  </a:lnTo>
                  <a:lnTo>
                    <a:pt x="7875" y="6163"/>
                  </a:lnTo>
                  <a:lnTo>
                    <a:pt x="7615" y="5601"/>
                  </a:lnTo>
                  <a:lnTo>
                    <a:pt x="7313" y="5054"/>
                  </a:lnTo>
                  <a:lnTo>
                    <a:pt x="6998" y="4533"/>
                  </a:lnTo>
                  <a:lnTo>
                    <a:pt x="6656" y="4013"/>
                  </a:lnTo>
                  <a:lnTo>
                    <a:pt x="6300" y="3520"/>
                  </a:lnTo>
                  <a:lnTo>
                    <a:pt x="5903" y="3041"/>
                  </a:lnTo>
                  <a:lnTo>
                    <a:pt x="5492" y="2589"/>
                  </a:lnTo>
                  <a:lnTo>
                    <a:pt x="5068" y="2150"/>
                  </a:lnTo>
                  <a:lnTo>
                    <a:pt x="4616" y="1740"/>
                  </a:lnTo>
                  <a:lnTo>
                    <a:pt x="4136" y="1343"/>
                  </a:lnTo>
                  <a:lnTo>
                    <a:pt x="3657" y="973"/>
                  </a:lnTo>
                  <a:lnTo>
                    <a:pt x="3137" y="617"/>
                  </a:lnTo>
                  <a:lnTo>
                    <a:pt x="2616" y="288"/>
                  </a:lnTo>
                  <a:lnTo>
                    <a:pt x="20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40;p15">
              <a:extLst>
                <a:ext uri="{FF2B5EF4-FFF2-40B4-BE49-F238E27FC236}">
                  <a16:creationId xmlns:a16="http://schemas.microsoft.com/office/drawing/2014/main" id="{FBA9E7B2-FA21-5E4D-ADD5-1BBF909F21A4}"/>
                </a:ext>
              </a:extLst>
            </p:cNvPr>
            <p:cNvSpPr/>
            <p:nvPr/>
          </p:nvSpPr>
          <p:spPr>
            <a:xfrm>
              <a:off x="3524975" y="921450"/>
              <a:ext cx="51375" cy="51375"/>
            </a:xfrm>
            <a:custGeom>
              <a:avLst/>
              <a:gdLst/>
              <a:ahLst/>
              <a:cxnLst/>
              <a:rect l="l" t="t" r="r" b="b"/>
              <a:pathLst>
                <a:path w="2055" h="2055" extrusionOk="0">
                  <a:moveTo>
                    <a:pt x="918" y="1"/>
                  </a:moveTo>
                  <a:lnTo>
                    <a:pt x="822" y="14"/>
                  </a:lnTo>
                  <a:lnTo>
                    <a:pt x="726" y="42"/>
                  </a:lnTo>
                  <a:lnTo>
                    <a:pt x="630" y="83"/>
                  </a:lnTo>
                  <a:lnTo>
                    <a:pt x="535" y="124"/>
                  </a:lnTo>
                  <a:lnTo>
                    <a:pt x="452" y="179"/>
                  </a:lnTo>
                  <a:lnTo>
                    <a:pt x="370" y="234"/>
                  </a:lnTo>
                  <a:lnTo>
                    <a:pt x="302" y="302"/>
                  </a:lnTo>
                  <a:lnTo>
                    <a:pt x="233" y="371"/>
                  </a:lnTo>
                  <a:lnTo>
                    <a:pt x="179" y="453"/>
                  </a:lnTo>
                  <a:lnTo>
                    <a:pt x="124" y="535"/>
                  </a:lnTo>
                  <a:lnTo>
                    <a:pt x="83" y="631"/>
                  </a:lnTo>
                  <a:lnTo>
                    <a:pt x="42" y="727"/>
                  </a:lnTo>
                  <a:lnTo>
                    <a:pt x="14" y="822"/>
                  </a:lnTo>
                  <a:lnTo>
                    <a:pt x="1" y="918"/>
                  </a:lnTo>
                  <a:lnTo>
                    <a:pt x="1" y="1028"/>
                  </a:lnTo>
                  <a:lnTo>
                    <a:pt x="1" y="1137"/>
                  </a:lnTo>
                  <a:lnTo>
                    <a:pt x="14" y="1233"/>
                  </a:lnTo>
                  <a:lnTo>
                    <a:pt x="42" y="1329"/>
                  </a:lnTo>
                  <a:lnTo>
                    <a:pt x="83" y="1425"/>
                  </a:lnTo>
                  <a:lnTo>
                    <a:pt x="124" y="1521"/>
                  </a:lnTo>
                  <a:lnTo>
                    <a:pt x="179" y="1603"/>
                  </a:lnTo>
                  <a:lnTo>
                    <a:pt x="233" y="1685"/>
                  </a:lnTo>
                  <a:lnTo>
                    <a:pt x="302" y="1754"/>
                  </a:lnTo>
                  <a:lnTo>
                    <a:pt x="370" y="1822"/>
                  </a:lnTo>
                  <a:lnTo>
                    <a:pt x="452" y="1877"/>
                  </a:lnTo>
                  <a:lnTo>
                    <a:pt x="535" y="1932"/>
                  </a:lnTo>
                  <a:lnTo>
                    <a:pt x="630" y="1973"/>
                  </a:lnTo>
                  <a:lnTo>
                    <a:pt x="726" y="2014"/>
                  </a:lnTo>
                  <a:lnTo>
                    <a:pt x="822" y="2041"/>
                  </a:lnTo>
                  <a:lnTo>
                    <a:pt x="918" y="2055"/>
                  </a:lnTo>
                  <a:lnTo>
                    <a:pt x="1137" y="2055"/>
                  </a:lnTo>
                  <a:lnTo>
                    <a:pt x="1233" y="2041"/>
                  </a:lnTo>
                  <a:lnTo>
                    <a:pt x="1329" y="2014"/>
                  </a:lnTo>
                  <a:lnTo>
                    <a:pt x="1425" y="1973"/>
                  </a:lnTo>
                  <a:lnTo>
                    <a:pt x="1521" y="1932"/>
                  </a:lnTo>
                  <a:lnTo>
                    <a:pt x="1603" y="1877"/>
                  </a:lnTo>
                  <a:lnTo>
                    <a:pt x="1685" y="1822"/>
                  </a:lnTo>
                  <a:lnTo>
                    <a:pt x="1753" y="1754"/>
                  </a:lnTo>
                  <a:lnTo>
                    <a:pt x="1822" y="1685"/>
                  </a:lnTo>
                  <a:lnTo>
                    <a:pt x="1890" y="1603"/>
                  </a:lnTo>
                  <a:lnTo>
                    <a:pt x="1931" y="1521"/>
                  </a:lnTo>
                  <a:lnTo>
                    <a:pt x="1973" y="1425"/>
                  </a:lnTo>
                  <a:lnTo>
                    <a:pt x="2014" y="1329"/>
                  </a:lnTo>
                  <a:lnTo>
                    <a:pt x="2041" y="1233"/>
                  </a:lnTo>
                  <a:lnTo>
                    <a:pt x="2055" y="1137"/>
                  </a:lnTo>
                  <a:lnTo>
                    <a:pt x="2055" y="1028"/>
                  </a:lnTo>
                  <a:lnTo>
                    <a:pt x="2055" y="918"/>
                  </a:lnTo>
                  <a:lnTo>
                    <a:pt x="2041" y="822"/>
                  </a:lnTo>
                  <a:lnTo>
                    <a:pt x="2014" y="727"/>
                  </a:lnTo>
                  <a:lnTo>
                    <a:pt x="1973" y="631"/>
                  </a:lnTo>
                  <a:lnTo>
                    <a:pt x="1931" y="535"/>
                  </a:lnTo>
                  <a:lnTo>
                    <a:pt x="1890" y="453"/>
                  </a:lnTo>
                  <a:lnTo>
                    <a:pt x="1822" y="371"/>
                  </a:lnTo>
                  <a:lnTo>
                    <a:pt x="1753" y="302"/>
                  </a:lnTo>
                  <a:lnTo>
                    <a:pt x="1685" y="234"/>
                  </a:lnTo>
                  <a:lnTo>
                    <a:pt x="1603" y="179"/>
                  </a:lnTo>
                  <a:lnTo>
                    <a:pt x="1521" y="124"/>
                  </a:lnTo>
                  <a:lnTo>
                    <a:pt x="1425" y="83"/>
                  </a:lnTo>
                  <a:lnTo>
                    <a:pt x="1329" y="42"/>
                  </a:lnTo>
                  <a:lnTo>
                    <a:pt x="1233" y="14"/>
                  </a:lnTo>
                  <a:lnTo>
                    <a:pt x="1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41;p15">
              <a:extLst>
                <a:ext uri="{FF2B5EF4-FFF2-40B4-BE49-F238E27FC236}">
                  <a16:creationId xmlns:a16="http://schemas.microsoft.com/office/drawing/2014/main" id="{9DCA3AA6-27FF-424A-A0CD-F0DFD79B1D68}"/>
                </a:ext>
              </a:extLst>
            </p:cNvPr>
            <p:cNvSpPr/>
            <p:nvPr/>
          </p:nvSpPr>
          <p:spPr>
            <a:xfrm>
              <a:off x="3666025" y="1899225"/>
              <a:ext cx="453300" cy="295475"/>
            </a:xfrm>
            <a:custGeom>
              <a:avLst/>
              <a:gdLst/>
              <a:ahLst/>
              <a:cxnLst/>
              <a:rect l="l" t="t" r="r" b="b"/>
              <a:pathLst>
                <a:path w="18132" h="11819" extrusionOk="0">
                  <a:moveTo>
                    <a:pt x="3794" y="1"/>
                  </a:moveTo>
                  <a:lnTo>
                    <a:pt x="3630" y="14"/>
                  </a:lnTo>
                  <a:lnTo>
                    <a:pt x="3465" y="42"/>
                  </a:lnTo>
                  <a:lnTo>
                    <a:pt x="3301" y="69"/>
                  </a:lnTo>
                  <a:lnTo>
                    <a:pt x="3150" y="124"/>
                  </a:lnTo>
                  <a:lnTo>
                    <a:pt x="3013" y="179"/>
                  </a:lnTo>
                  <a:lnTo>
                    <a:pt x="2863" y="247"/>
                  </a:lnTo>
                  <a:lnTo>
                    <a:pt x="2739" y="343"/>
                  </a:lnTo>
                  <a:lnTo>
                    <a:pt x="2616" y="425"/>
                  </a:lnTo>
                  <a:lnTo>
                    <a:pt x="2493" y="535"/>
                  </a:lnTo>
                  <a:lnTo>
                    <a:pt x="2383" y="644"/>
                  </a:lnTo>
                  <a:lnTo>
                    <a:pt x="2288" y="781"/>
                  </a:lnTo>
                  <a:lnTo>
                    <a:pt x="2205" y="905"/>
                  </a:lnTo>
                  <a:lnTo>
                    <a:pt x="2123" y="1041"/>
                  </a:lnTo>
                  <a:lnTo>
                    <a:pt x="2068" y="1192"/>
                  </a:lnTo>
                  <a:lnTo>
                    <a:pt x="2014" y="1343"/>
                  </a:lnTo>
                  <a:lnTo>
                    <a:pt x="1973" y="1507"/>
                  </a:lnTo>
                  <a:lnTo>
                    <a:pt x="1" y="11819"/>
                  </a:lnTo>
                  <a:lnTo>
                    <a:pt x="18132" y="11819"/>
                  </a:lnTo>
                  <a:lnTo>
                    <a:pt x="16160" y="1507"/>
                  </a:lnTo>
                  <a:lnTo>
                    <a:pt x="16119" y="1343"/>
                  </a:lnTo>
                  <a:lnTo>
                    <a:pt x="16078" y="1192"/>
                  </a:lnTo>
                  <a:lnTo>
                    <a:pt x="16009" y="1041"/>
                  </a:lnTo>
                  <a:lnTo>
                    <a:pt x="15927" y="905"/>
                  </a:lnTo>
                  <a:lnTo>
                    <a:pt x="15845" y="781"/>
                  </a:lnTo>
                  <a:lnTo>
                    <a:pt x="15749" y="644"/>
                  </a:lnTo>
                  <a:lnTo>
                    <a:pt x="15639" y="535"/>
                  </a:lnTo>
                  <a:lnTo>
                    <a:pt x="15516" y="425"/>
                  </a:lnTo>
                  <a:lnTo>
                    <a:pt x="15393" y="343"/>
                  </a:lnTo>
                  <a:lnTo>
                    <a:pt x="15270" y="247"/>
                  </a:lnTo>
                  <a:lnTo>
                    <a:pt x="15119" y="179"/>
                  </a:lnTo>
                  <a:lnTo>
                    <a:pt x="14982" y="124"/>
                  </a:lnTo>
                  <a:lnTo>
                    <a:pt x="14831" y="69"/>
                  </a:lnTo>
                  <a:lnTo>
                    <a:pt x="14667" y="42"/>
                  </a:lnTo>
                  <a:lnTo>
                    <a:pt x="14503" y="14"/>
                  </a:lnTo>
                  <a:lnTo>
                    <a:pt x="143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42;p15">
              <a:extLst>
                <a:ext uri="{FF2B5EF4-FFF2-40B4-BE49-F238E27FC236}">
                  <a16:creationId xmlns:a16="http://schemas.microsoft.com/office/drawing/2014/main" id="{34E53F45-175E-9849-88BD-F36C7BB3794D}"/>
                </a:ext>
              </a:extLst>
            </p:cNvPr>
            <p:cNvSpPr/>
            <p:nvPr/>
          </p:nvSpPr>
          <p:spPr>
            <a:xfrm>
              <a:off x="2940575" y="2142650"/>
              <a:ext cx="475900" cy="475900"/>
            </a:xfrm>
            <a:custGeom>
              <a:avLst/>
              <a:gdLst/>
              <a:ahLst/>
              <a:cxnLst/>
              <a:rect l="l" t="t" r="r" b="b"/>
              <a:pathLst>
                <a:path w="19036" h="19036" extrusionOk="0">
                  <a:moveTo>
                    <a:pt x="9299" y="0"/>
                  </a:moveTo>
                  <a:lnTo>
                    <a:pt x="9135" y="14"/>
                  </a:lnTo>
                  <a:lnTo>
                    <a:pt x="8984" y="28"/>
                  </a:lnTo>
                  <a:lnTo>
                    <a:pt x="8833" y="69"/>
                  </a:lnTo>
                  <a:lnTo>
                    <a:pt x="8683" y="110"/>
                  </a:lnTo>
                  <a:lnTo>
                    <a:pt x="8532" y="178"/>
                  </a:lnTo>
                  <a:lnTo>
                    <a:pt x="8395" y="247"/>
                  </a:lnTo>
                  <a:lnTo>
                    <a:pt x="8258" y="329"/>
                  </a:lnTo>
                  <a:lnTo>
                    <a:pt x="8121" y="439"/>
                  </a:lnTo>
                  <a:lnTo>
                    <a:pt x="7998" y="548"/>
                  </a:lnTo>
                  <a:lnTo>
                    <a:pt x="4506" y="4040"/>
                  </a:lnTo>
                  <a:lnTo>
                    <a:pt x="4040" y="4519"/>
                  </a:lnTo>
                  <a:lnTo>
                    <a:pt x="535" y="8011"/>
                  </a:lnTo>
                  <a:lnTo>
                    <a:pt x="425" y="8135"/>
                  </a:lnTo>
                  <a:lnTo>
                    <a:pt x="329" y="8258"/>
                  </a:lnTo>
                  <a:lnTo>
                    <a:pt x="247" y="8395"/>
                  </a:lnTo>
                  <a:lnTo>
                    <a:pt x="165" y="8532"/>
                  </a:lnTo>
                  <a:lnTo>
                    <a:pt x="110" y="8683"/>
                  </a:lnTo>
                  <a:lnTo>
                    <a:pt x="69" y="8833"/>
                  </a:lnTo>
                  <a:lnTo>
                    <a:pt x="28" y="8984"/>
                  </a:lnTo>
                  <a:lnTo>
                    <a:pt x="14" y="9134"/>
                  </a:lnTo>
                  <a:lnTo>
                    <a:pt x="1" y="9299"/>
                  </a:lnTo>
                  <a:lnTo>
                    <a:pt x="1" y="9449"/>
                  </a:lnTo>
                  <a:lnTo>
                    <a:pt x="28" y="9614"/>
                  </a:lnTo>
                  <a:lnTo>
                    <a:pt x="55" y="9764"/>
                  </a:lnTo>
                  <a:lnTo>
                    <a:pt x="96" y="9915"/>
                  </a:lnTo>
                  <a:lnTo>
                    <a:pt x="165" y="10066"/>
                  </a:lnTo>
                  <a:lnTo>
                    <a:pt x="233" y="10216"/>
                  </a:lnTo>
                  <a:lnTo>
                    <a:pt x="315" y="10353"/>
                  </a:lnTo>
                  <a:lnTo>
                    <a:pt x="6218" y="19035"/>
                  </a:lnTo>
                  <a:lnTo>
                    <a:pt x="12394" y="12873"/>
                  </a:lnTo>
                  <a:lnTo>
                    <a:pt x="12859" y="12394"/>
                  </a:lnTo>
                  <a:lnTo>
                    <a:pt x="19035" y="6218"/>
                  </a:lnTo>
                  <a:lnTo>
                    <a:pt x="10353" y="329"/>
                  </a:lnTo>
                  <a:lnTo>
                    <a:pt x="10216" y="233"/>
                  </a:lnTo>
                  <a:lnTo>
                    <a:pt x="10066" y="165"/>
                  </a:lnTo>
                  <a:lnTo>
                    <a:pt x="9915" y="110"/>
                  </a:lnTo>
                  <a:lnTo>
                    <a:pt x="9764" y="55"/>
                  </a:lnTo>
                  <a:lnTo>
                    <a:pt x="9614" y="28"/>
                  </a:lnTo>
                  <a:lnTo>
                    <a:pt x="9450" y="14"/>
                  </a:lnTo>
                  <a:lnTo>
                    <a:pt x="929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43;p15">
              <a:extLst>
                <a:ext uri="{FF2B5EF4-FFF2-40B4-BE49-F238E27FC236}">
                  <a16:creationId xmlns:a16="http://schemas.microsoft.com/office/drawing/2014/main" id="{8A02498B-5F0E-D24F-B679-858E7D196ABF}"/>
                </a:ext>
              </a:extLst>
            </p:cNvPr>
            <p:cNvSpPr/>
            <p:nvPr/>
          </p:nvSpPr>
          <p:spPr>
            <a:xfrm>
              <a:off x="2697150" y="2868100"/>
              <a:ext cx="295500" cy="453300"/>
            </a:xfrm>
            <a:custGeom>
              <a:avLst/>
              <a:gdLst/>
              <a:ahLst/>
              <a:cxnLst/>
              <a:rect l="l" t="t" r="r" b="b"/>
              <a:pathLst>
                <a:path w="11820" h="18132" extrusionOk="0">
                  <a:moveTo>
                    <a:pt x="11819" y="1"/>
                  </a:moveTo>
                  <a:lnTo>
                    <a:pt x="1507" y="1973"/>
                  </a:lnTo>
                  <a:lnTo>
                    <a:pt x="1343" y="2014"/>
                  </a:lnTo>
                  <a:lnTo>
                    <a:pt x="1192" y="2068"/>
                  </a:lnTo>
                  <a:lnTo>
                    <a:pt x="1042" y="2137"/>
                  </a:lnTo>
                  <a:lnTo>
                    <a:pt x="905" y="2205"/>
                  </a:lnTo>
                  <a:lnTo>
                    <a:pt x="768" y="2287"/>
                  </a:lnTo>
                  <a:lnTo>
                    <a:pt x="645" y="2397"/>
                  </a:lnTo>
                  <a:lnTo>
                    <a:pt x="535" y="2493"/>
                  </a:lnTo>
                  <a:lnTo>
                    <a:pt x="425" y="2616"/>
                  </a:lnTo>
                  <a:lnTo>
                    <a:pt x="330" y="2739"/>
                  </a:lnTo>
                  <a:lnTo>
                    <a:pt x="247" y="2876"/>
                  </a:lnTo>
                  <a:lnTo>
                    <a:pt x="179" y="3013"/>
                  </a:lnTo>
                  <a:lnTo>
                    <a:pt x="110" y="3164"/>
                  </a:lnTo>
                  <a:lnTo>
                    <a:pt x="69" y="3315"/>
                  </a:lnTo>
                  <a:lnTo>
                    <a:pt x="28" y="3465"/>
                  </a:lnTo>
                  <a:lnTo>
                    <a:pt x="15" y="3630"/>
                  </a:lnTo>
                  <a:lnTo>
                    <a:pt x="1" y="3794"/>
                  </a:lnTo>
                  <a:lnTo>
                    <a:pt x="1" y="8737"/>
                  </a:lnTo>
                  <a:lnTo>
                    <a:pt x="1" y="9409"/>
                  </a:lnTo>
                  <a:lnTo>
                    <a:pt x="1" y="14352"/>
                  </a:lnTo>
                  <a:lnTo>
                    <a:pt x="15" y="14516"/>
                  </a:lnTo>
                  <a:lnTo>
                    <a:pt x="28" y="14681"/>
                  </a:lnTo>
                  <a:lnTo>
                    <a:pt x="69" y="14831"/>
                  </a:lnTo>
                  <a:lnTo>
                    <a:pt x="110" y="14982"/>
                  </a:lnTo>
                  <a:lnTo>
                    <a:pt x="179" y="15133"/>
                  </a:lnTo>
                  <a:lnTo>
                    <a:pt x="247" y="15270"/>
                  </a:lnTo>
                  <a:lnTo>
                    <a:pt x="330" y="15407"/>
                  </a:lnTo>
                  <a:lnTo>
                    <a:pt x="425" y="15530"/>
                  </a:lnTo>
                  <a:lnTo>
                    <a:pt x="535" y="15639"/>
                  </a:lnTo>
                  <a:lnTo>
                    <a:pt x="645" y="15749"/>
                  </a:lnTo>
                  <a:lnTo>
                    <a:pt x="768" y="15845"/>
                  </a:lnTo>
                  <a:lnTo>
                    <a:pt x="905" y="15941"/>
                  </a:lnTo>
                  <a:lnTo>
                    <a:pt x="1042" y="16009"/>
                  </a:lnTo>
                  <a:lnTo>
                    <a:pt x="1192" y="16078"/>
                  </a:lnTo>
                  <a:lnTo>
                    <a:pt x="1343" y="16132"/>
                  </a:lnTo>
                  <a:lnTo>
                    <a:pt x="1507" y="16160"/>
                  </a:lnTo>
                  <a:lnTo>
                    <a:pt x="11819" y="18132"/>
                  </a:lnTo>
                  <a:lnTo>
                    <a:pt x="11819" y="9409"/>
                  </a:lnTo>
                  <a:lnTo>
                    <a:pt x="11819" y="8737"/>
                  </a:lnTo>
                  <a:lnTo>
                    <a:pt x="11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44;p15">
              <a:extLst>
                <a:ext uri="{FF2B5EF4-FFF2-40B4-BE49-F238E27FC236}">
                  <a16:creationId xmlns:a16="http://schemas.microsoft.com/office/drawing/2014/main" id="{CE66F8E8-BC11-7C4B-A500-FF06A771C2B9}"/>
                </a:ext>
              </a:extLst>
            </p:cNvPr>
            <p:cNvSpPr/>
            <p:nvPr/>
          </p:nvSpPr>
          <p:spPr>
            <a:xfrm>
              <a:off x="2940575" y="3570950"/>
              <a:ext cx="475900" cy="476250"/>
            </a:xfrm>
            <a:custGeom>
              <a:avLst/>
              <a:gdLst/>
              <a:ahLst/>
              <a:cxnLst/>
              <a:rect l="l" t="t" r="r" b="b"/>
              <a:pathLst>
                <a:path w="19036" h="19050" extrusionOk="0">
                  <a:moveTo>
                    <a:pt x="6218" y="1"/>
                  </a:moveTo>
                  <a:lnTo>
                    <a:pt x="315" y="8697"/>
                  </a:lnTo>
                  <a:lnTo>
                    <a:pt x="233" y="8834"/>
                  </a:lnTo>
                  <a:lnTo>
                    <a:pt x="165" y="8984"/>
                  </a:lnTo>
                  <a:lnTo>
                    <a:pt x="96" y="9121"/>
                  </a:lnTo>
                  <a:lnTo>
                    <a:pt x="55" y="9286"/>
                  </a:lnTo>
                  <a:lnTo>
                    <a:pt x="28" y="9436"/>
                  </a:lnTo>
                  <a:lnTo>
                    <a:pt x="1" y="9587"/>
                  </a:lnTo>
                  <a:lnTo>
                    <a:pt x="1" y="9751"/>
                  </a:lnTo>
                  <a:lnTo>
                    <a:pt x="14" y="9902"/>
                  </a:lnTo>
                  <a:lnTo>
                    <a:pt x="28" y="10066"/>
                  </a:lnTo>
                  <a:lnTo>
                    <a:pt x="69" y="10217"/>
                  </a:lnTo>
                  <a:lnTo>
                    <a:pt x="110" y="10367"/>
                  </a:lnTo>
                  <a:lnTo>
                    <a:pt x="165" y="10504"/>
                  </a:lnTo>
                  <a:lnTo>
                    <a:pt x="247" y="10655"/>
                  </a:lnTo>
                  <a:lnTo>
                    <a:pt x="329" y="10792"/>
                  </a:lnTo>
                  <a:lnTo>
                    <a:pt x="425" y="10915"/>
                  </a:lnTo>
                  <a:lnTo>
                    <a:pt x="535" y="11039"/>
                  </a:lnTo>
                  <a:lnTo>
                    <a:pt x="4040" y="14531"/>
                  </a:lnTo>
                  <a:lnTo>
                    <a:pt x="4506" y="15010"/>
                  </a:lnTo>
                  <a:lnTo>
                    <a:pt x="7998" y="18502"/>
                  </a:lnTo>
                  <a:lnTo>
                    <a:pt x="8121" y="18611"/>
                  </a:lnTo>
                  <a:lnTo>
                    <a:pt x="8258" y="18707"/>
                  </a:lnTo>
                  <a:lnTo>
                    <a:pt x="8395" y="18803"/>
                  </a:lnTo>
                  <a:lnTo>
                    <a:pt x="8532" y="18872"/>
                  </a:lnTo>
                  <a:lnTo>
                    <a:pt x="8683" y="18926"/>
                  </a:lnTo>
                  <a:lnTo>
                    <a:pt x="8833" y="18981"/>
                  </a:lnTo>
                  <a:lnTo>
                    <a:pt x="8984" y="19009"/>
                  </a:lnTo>
                  <a:lnTo>
                    <a:pt x="9135" y="19036"/>
                  </a:lnTo>
                  <a:lnTo>
                    <a:pt x="9299" y="19050"/>
                  </a:lnTo>
                  <a:lnTo>
                    <a:pt x="9450" y="19036"/>
                  </a:lnTo>
                  <a:lnTo>
                    <a:pt x="9614" y="19022"/>
                  </a:lnTo>
                  <a:lnTo>
                    <a:pt x="9764" y="18981"/>
                  </a:lnTo>
                  <a:lnTo>
                    <a:pt x="9915" y="18940"/>
                  </a:lnTo>
                  <a:lnTo>
                    <a:pt x="10066" y="18885"/>
                  </a:lnTo>
                  <a:lnTo>
                    <a:pt x="10216" y="18817"/>
                  </a:lnTo>
                  <a:lnTo>
                    <a:pt x="10353" y="18721"/>
                  </a:lnTo>
                  <a:lnTo>
                    <a:pt x="19035" y="12832"/>
                  </a:lnTo>
                  <a:lnTo>
                    <a:pt x="12859" y="6656"/>
                  </a:lnTo>
                  <a:lnTo>
                    <a:pt x="12394" y="6177"/>
                  </a:lnTo>
                  <a:lnTo>
                    <a:pt x="62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45;p15">
              <a:extLst>
                <a:ext uri="{FF2B5EF4-FFF2-40B4-BE49-F238E27FC236}">
                  <a16:creationId xmlns:a16="http://schemas.microsoft.com/office/drawing/2014/main" id="{D2B3F155-67C0-D246-95D5-77363E7943C2}"/>
                </a:ext>
              </a:extLst>
            </p:cNvPr>
            <p:cNvSpPr/>
            <p:nvPr/>
          </p:nvSpPr>
          <p:spPr>
            <a:xfrm>
              <a:off x="3666025" y="3995150"/>
              <a:ext cx="453300" cy="295125"/>
            </a:xfrm>
            <a:custGeom>
              <a:avLst/>
              <a:gdLst/>
              <a:ahLst/>
              <a:cxnLst/>
              <a:rect l="l" t="t" r="r" b="b"/>
              <a:pathLst>
                <a:path w="18132" h="11805" extrusionOk="0">
                  <a:moveTo>
                    <a:pt x="1" y="0"/>
                  </a:moveTo>
                  <a:lnTo>
                    <a:pt x="1973" y="10312"/>
                  </a:lnTo>
                  <a:lnTo>
                    <a:pt x="2014" y="10463"/>
                  </a:lnTo>
                  <a:lnTo>
                    <a:pt x="2068" y="10627"/>
                  </a:lnTo>
                  <a:lnTo>
                    <a:pt x="2123" y="10764"/>
                  </a:lnTo>
                  <a:lnTo>
                    <a:pt x="2205" y="10914"/>
                  </a:lnTo>
                  <a:lnTo>
                    <a:pt x="2288" y="11038"/>
                  </a:lnTo>
                  <a:lnTo>
                    <a:pt x="2383" y="11161"/>
                  </a:lnTo>
                  <a:lnTo>
                    <a:pt x="2493" y="11284"/>
                  </a:lnTo>
                  <a:lnTo>
                    <a:pt x="2616" y="11380"/>
                  </a:lnTo>
                  <a:lnTo>
                    <a:pt x="2739" y="11476"/>
                  </a:lnTo>
                  <a:lnTo>
                    <a:pt x="2863" y="11558"/>
                  </a:lnTo>
                  <a:lnTo>
                    <a:pt x="3013" y="11640"/>
                  </a:lnTo>
                  <a:lnTo>
                    <a:pt x="3150" y="11695"/>
                  </a:lnTo>
                  <a:lnTo>
                    <a:pt x="3301" y="11750"/>
                  </a:lnTo>
                  <a:lnTo>
                    <a:pt x="3465" y="11777"/>
                  </a:lnTo>
                  <a:lnTo>
                    <a:pt x="3630" y="11805"/>
                  </a:lnTo>
                  <a:lnTo>
                    <a:pt x="14503" y="11805"/>
                  </a:lnTo>
                  <a:lnTo>
                    <a:pt x="14667" y="11777"/>
                  </a:lnTo>
                  <a:lnTo>
                    <a:pt x="14831" y="11750"/>
                  </a:lnTo>
                  <a:lnTo>
                    <a:pt x="14982" y="11695"/>
                  </a:lnTo>
                  <a:lnTo>
                    <a:pt x="15119" y="11640"/>
                  </a:lnTo>
                  <a:lnTo>
                    <a:pt x="15270" y="11558"/>
                  </a:lnTo>
                  <a:lnTo>
                    <a:pt x="15393" y="11476"/>
                  </a:lnTo>
                  <a:lnTo>
                    <a:pt x="15516" y="11380"/>
                  </a:lnTo>
                  <a:lnTo>
                    <a:pt x="15639" y="11284"/>
                  </a:lnTo>
                  <a:lnTo>
                    <a:pt x="15749" y="11161"/>
                  </a:lnTo>
                  <a:lnTo>
                    <a:pt x="15845" y="11038"/>
                  </a:lnTo>
                  <a:lnTo>
                    <a:pt x="15927" y="10914"/>
                  </a:lnTo>
                  <a:lnTo>
                    <a:pt x="16009" y="10764"/>
                  </a:lnTo>
                  <a:lnTo>
                    <a:pt x="16078" y="10627"/>
                  </a:lnTo>
                  <a:lnTo>
                    <a:pt x="16119" y="10463"/>
                  </a:lnTo>
                  <a:lnTo>
                    <a:pt x="16160" y="10312"/>
                  </a:lnTo>
                  <a:lnTo>
                    <a:pt x="181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46;p15">
              <a:extLst>
                <a:ext uri="{FF2B5EF4-FFF2-40B4-BE49-F238E27FC236}">
                  <a16:creationId xmlns:a16="http://schemas.microsoft.com/office/drawing/2014/main" id="{06250BD8-829E-554D-926B-375A52062C3F}"/>
                </a:ext>
              </a:extLst>
            </p:cNvPr>
            <p:cNvSpPr/>
            <p:nvPr/>
          </p:nvSpPr>
          <p:spPr>
            <a:xfrm>
              <a:off x="4368875" y="3570950"/>
              <a:ext cx="475900" cy="476250"/>
            </a:xfrm>
            <a:custGeom>
              <a:avLst/>
              <a:gdLst/>
              <a:ahLst/>
              <a:cxnLst/>
              <a:rect l="l" t="t" r="r" b="b"/>
              <a:pathLst>
                <a:path w="19036" h="19050" extrusionOk="0">
                  <a:moveTo>
                    <a:pt x="12819" y="1"/>
                  </a:moveTo>
                  <a:lnTo>
                    <a:pt x="6643" y="6177"/>
                  </a:lnTo>
                  <a:lnTo>
                    <a:pt x="6177" y="6656"/>
                  </a:lnTo>
                  <a:lnTo>
                    <a:pt x="1" y="12832"/>
                  </a:lnTo>
                  <a:lnTo>
                    <a:pt x="8683" y="18721"/>
                  </a:lnTo>
                  <a:lnTo>
                    <a:pt x="8834" y="18817"/>
                  </a:lnTo>
                  <a:lnTo>
                    <a:pt x="8971" y="18885"/>
                  </a:lnTo>
                  <a:lnTo>
                    <a:pt x="9121" y="18940"/>
                  </a:lnTo>
                  <a:lnTo>
                    <a:pt x="9272" y="18981"/>
                  </a:lnTo>
                  <a:lnTo>
                    <a:pt x="9436" y="19022"/>
                  </a:lnTo>
                  <a:lnTo>
                    <a:pt x="9587" y="19036"/>
                  </a:lnTo>
                  <a:lnTo>
                    <a:pt x="9751" y="19050"/>
                  </a:lnTo>
                  <a:lnTo>
                    <a:pt x="9902" y="19036"/>
                  </a:lnTo>
                  <a:lnTo>
                    <a:pt x="10052" y="19009"/>
                  </a:lnTo>
                  <a:lnTo>
                    <a:pt x="10217" y="18981"/>
                  </a:lnTo>
                  <a:lnTo>
                    <a:pt x="10354" y="18926"/>
                  </a:lnTo>
                  <a:lnTo>
                    <a:pt x="10504" y="18872"/>
                  </a:lnTo>
                  <a:lnTo>
                    <a:pt x="10641" y="18803"/>
                  </a:lnTo>
                  <a:lnTo>
                    <a:pt x="10778" y="18707"/>
                  </a:lnTo>
                  <a:lnTo>
                    <a:pt x="10915" y="18611"/>
                  </a:lnTo>
                  <a:lnTo>
                    <a:pt x="11038" y="18502"/>
                  </a:lnTo>
                  <a:lnTo>
                    <a:pt x="14530" y="15010"/>
                  </a:lnTo>
                  <a:lnTo>
                    <a:pt x="14996" y="14531"/>
                  </a:lnTo>
                  <a:lnTo>
                    <a:pt x="18502" y="11039"/>
                  </a:lnTo>
                  <a:lnTo>
                    <a:pt x="18611" y="10915"/>
                  </a:lnTo>
                  <a:lnTo>
                    <a:pt x="18707" y="10792"/>
                  </a:lnTo>
                  <a:lnTo>
                    <a:pt x="18789" y="10655"/>
                  </a:lnTo>
                  <a:lnTo>
                    <a:pt x="18871" y="10504"/>
                  </a:lnTo>
                  <a:lnTo>
                    <a:pt x="18926" y="10367"/>
                  </a:lnTo>
                  <a:lnTo>
                    <a:pt x="18981" y="10217"/>
                  </a:lnTo>
                  <a:lnTo>
                    <a:pt x="19008" y="10066"/>
                  </a:lnTo>
                  <a:lnTo>
                    <a:pt x="19036" y="9902"/>
                  </a:lnTo>
                  <a:lnTo>
                    <a:pt x="19036" y="9751"/>
                  </a:lnTo>
                  <a:lnTo>
                    <a:pt x="19036" y="9587"/>
                  </a:lnTo>
                  <a:lnTo>
                    <a:pt x="19022" y="9436"/>
                  </a:lnTo>
                  <a:lnTo>
                    <a:pt x="18981" y="9286"/>
                  </a:lnTo>
                  <a:lnTo>
                    <a:pt x="18940" y="9121"/>
                  </a:lnTo>
                  <a:lnTo>
                    <a:pt x="18885" y="8984"/>
                  </a:lnTo>
                  <a:lnTo>
                    <a:pt x="18803" y="8834"/>
                  </a:lnTo>
                  <a:lnTo>
                    <a:pt x="18721" y="8697"/>
                  </a:lnTo>
                  <a:lnTo>
                    <a:pt x="12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47;p15">
              <a:extLst>
                <a:ext uri="{FF2B5EF4-FFF2-40B4-BE49-F238E27FC236}">
                  <a16:creationId xmlns:a16="http://schemas.microsoft.com/office/drawing/2014/main" id="{59E02703-5134-F64D-A1A1-7ACD9FF83990}"/>
                </a:ext>
              </a:extLst>
            </p:cNvPr>
            <p:cNvSpPr/>
            <p:nvPr/>
          </p:nvSpPr>
          <p:spPr>
            <a:xfrm>
              <a:off x="4792725" y="2868100"/>
              <a:ext cx="295475" cy="453300"/>
            </a:xfrm>
            <a:custGeom>
              <a:avLst/>
              <a:gdLst/>
              <a:ahLst/>
              <a:cxnLst/>
              <a:rect l="l" t="t" r="r" b="b"/>
              <a:pathLst>
                <a:path w="11819" h="18132" extrusionOk="0">
                  <a:moveTo>
                    <a:pt x="0" y="1"/>
                  </a:moveTo>
                  <a:lnTo>
                    <a:pt x="0" y="8737"/>
                  </a:lnTo>
                  <a:lnTo>
                    <a:pt x="0" y="9409"/>
                  </a:lnTo>
                  <a:lnTo>
                    <a:pt x="0" y="18132"/>
                  </a:lnTo>
                  <a:lnTo>
                    <a:pt x="10312" y="16160"/>
                  </a:lnTo>
                  <a:lnTo>
                    <a:pt x="10476" y="16132"/>
                  </a:lnTo>
                  <a:lnTo>
                    <a:pt x="10627" y="16078"/>
                  </a:lnTo>
                  <a:lnTo>
                    <a:pt x="10778" y="16009"/>
                  </a:lnTo>
                  <a:lnTo>
                    <a:pt x="10915" y="15941"/>
                  </a:lnTo>
                  <a:lnTo>
                    <a:pt x="11052" y="15845"/>
                  </a:lnTo>
                  <a:lnTo>
                    <a:pt x="11175" y="15749"/>
                  </a:lnTo>
                  <a:lnTo>
                    <a:pt x="11284" y="15639"/>
                  </a:lnTo>
                  <a:lnTo>
                    <a:pt x="11394" y="15530"/>
                  </a:lnTo>
                  <a:lnTo>
                    <a:pt x="11490" y="15407"/>
                  </a:lnTo>
                  <a:lnTo>
                    <a:pt x="11572" y="15270"/>
                  </a:lnTo>
                  <a:lnTo>
                    <a:pt x="11640" y="15133"/>
                  </a:lnTo>
                  <a:lnTo>
                    <a:pt x="11709" y="14982"/>
                  </a:lnTo>
                  <a:lnTo>
                    <a:pt x="11750" y="14831"/>
                  </a:lnTo>
                  <a:lnTo>
                    <a:pt x="11791" y="14681"/>
                  </a:lnTo>
                  <a:lnTo>
                    <a:pt x="11805" y="14516"/>
                  </a:lnTo>
                  <a:lnTo>
                    <a:pt x="11818" y="14352"/>
                  </a:lnTo>
                  <a:lnTo>
                    <a:pt x="11818" y="9409"/>
                  </a:lnTo>
                  <a:lnTo>
                    <a:pt x="11818" y="8737"/>
                  </a:lnTo>
                  <a:lnTo>
                    <a:pt x="11818" y="3794"/>
                  </a:lnTo>
                  <a:lnTo>
                    <a:pt x="11805" y="3630"/>
                  </a:lnTo>
                  <a:lnTo>
                    <a:pt x="11791" y="3465"/>
                  </a:lnTo>
                  <a:lnTo>
                    <a:pt x="11750" y="3315"/>
                  </a:lnTo>
                  <a:lnTo>
                    <a:pt x="11709" y="3164"/>
                  </a:lnTo>
                  <a:lnTo>
                    <a:pt x="11640" y="3013"/>
                  </a:lnTo>
                  <a:lnTo>
                    <a:pt x="11572" y="2876"/>
                  </a:lnTo>
                  <a:lnTo>
                    <a:pt x="11490" y="2739"/>
                  </a:lnTo>
                  <a:lnTo>
                    <a:pt x="11394" y="2616"/>
                  </a:lnTo>
                  <a:lnTo>
                    <a:pt x="11284" y="2493"/>
                  </a:lnTo>
                  <a:lnTo>
                    <a:pt x="11175" y="2397"/>
                  </a:lnTo>
                  <a:lnTo>
                    <a:pt x="11052" y="2287"/>
                  </a:lnTo>
                  <a:lnTo>
                    <a:pt x="10915" y="2205"/>
                  </a:lnTo>
                  <a:lnTo>
                    <a:pt x="10778" y="2137"/>
                  </a:lnTo>
                  <a:lnTo>
                    <a:pt x="10627" y="2068"/>
                  </a:lnTo>
                  <a:lnTo>
                    <a:pt x="10476" y="2014"/>
                  </a:lnTo>
                  <a:lnTo>
                    <a:pt x="10312" y="1973"/>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8;p15">
              <a:extLst>
                <a:ext uri="{FF2B5EF4-FFF2-40B4-BE49-F238E27FC236}">
                  <a16:creationId xmlns:a16="http://schemas.microsoft.com/office/drawing/2014/main" id="{14535B63-A28F-9B44-96A0-33142DC4ADAD}"/>
                </a:ext>
              </a:extLst>
            </p:cNvPr>
            <p:cNvSpPr/>
            <p:nvPr/>
          </p:nvSpPr>
          <p:spPr>
            <a:xfrm>
              <a:off x="4368875" y="2142650"/>
              <a:ext cx="475900" cy="475900"/>
            </a:xfrm>
            <a:custGeom>
              <a:avLst/>
              <a:gdLst/>
              <a:ahLst/>
              <a:cxnLst/>
              <a:rect l="l" t="t" r="r" b="b"/>
              <a:pathLst>
                <a:path w="19036" h="19036" extrusionOk="0">
                  <a:moveTo>
                    <a:pt x="9751" y="0"/>
                  </a:moveTo>
                  <a:lnTo>
                    <a:pt x="9587" y="14"/>
                  </a:lnTo>
                  <a:lnTo>
                    <a:pt x="9436" y="28"/>
                  </a:lnTo>
                  <a:lnTo>
                    <a:pt x="9272" y="55"/>
                  </a:lnTo>
                  <a:lnTo>
                    <a:pt x="9121" y="110"/>
                  </a:lnTo>
                  <a:lnTo>
                    <a:pt x="8971" y="165"/>
                  </a:lnTo>
                  <a:lnTo>
                    <a:pt x="8834" y="233"/>
                  </a:lnTo>
                  <a:lnTo>
                    <a:pt x="8683" y="329"/>
                  </a:lnTo>
                  <a:lnTo>
                    <a:pt x="1" y="6218"/>
                  </a:lnTo>
                  <a:lnTo>
                    <a:pt x="6177" y="12394"/>
                  </a:lnTo>
                  <a:lnTo>
                    <a:pt x="6643" y="12873"/>
                  </a:lnTo>
                  <a:lnTo>
                    <a:pt x="12819" y="19035"/>
                  </a:lnTo>
                  <a:lnTo>
                    <a:pt x="18721" y="10353"/>
                  </a:lnTo>
                  <a:lnTo>
                    <a:pt x="18803" y="10216"/>
                  </a:lnTo>
                  <a:lnTo>
                    <a:pt x="18885" y="10066"/>
                  </a:lnTo>
                  <a:lnTo>
                    <a:pt x="18940" y="9915"/>
                  </a:lnTo>
                  <a:lnTo>
                    <a:pt x="18981" y="9764"/>
                  </a:lnTo>
                  <a:lnTo>
                    <a:pt x="19022" y="9614"/>
                  </a:lnTo>
                  <a:lnTo>
                    <a:pt x="19036" y="9449"/>
                  </a:lnTo>
                  <a:lnTo>
                    <a:pt x="19036" y="9299"/>
                  </a:lnTo>
                  <a:lnTo>
                    <a:pt x="19036" y="9134"/>
                  </a:lnTo>
                  <a:lnTo>
                    <a:pt x="19008" y="8984"/>
                  </a:lnTo>
                  <a:lnTo>
                    <a:pt x="18981" y="8833"/>
                  </a:lnTo>
                  <a:lnTo>
                    <a:pt x="18926" y="8683"/>
                  </a:lnTo>
                  <a:lnTo>
                    <a:pt x="18871" y="8532"/>
                  </a:lnTo>
                  <a:lnTo>
                    <a:pt x="18789" y="8395"/>
                  </a:lnTo>
                  <a:lnTo>
                    <a:pt x="18707" y="8258"/>
                  </a:lnTo>
                  <a:lnTo>
                    <a:pt x="18611" y="8135"/>
                  </a:lnTo>
                  <a:lnTo>
                    <a:pt x="18502" y="8011"/>
                  </a:lnTo>
                  <a:lnTo>
                    <a:pt x="14996" y="4519"/>
                  </a:lnTo>
                  <a:lnTo>
                    <a:pt x="14530" y="4040"/>
                  </a:lnTo>
                  <a:lnTo>
                    <a:pt x="11038" y="548"/>
                  </a:lnTo>
                  <a:lnTo>
                    <a:pt x="10915" y="439"/>
                  </a:lnTo>
                  <a:lnTo>
                    <a:pt x="10778" y="329"/>
                  </a:lnTo>
                  <a:lnTo>
                    <a:pt x="10641" y="247"/>
                  </a:lnTo>
                  <a:lnTo>
                    <a:pt x="10504" y="178"/>
                  </a:lnTo>
                  <a:lnTo>
                    <a:pt x="10354" y="110"/>
                  </a:lnTo>
                  <a:lnTo>
                    <a:pt x="10217" y="69"/>
                  </a:lnTo>
                  <a:lnTo>
                    <a:pt x="10052" y="28"/>
                  </a:lnTo>
                  <a:lnTo>
                    <a:pt x="9902" y="14"/>
                  </a:lnTo>
                  <a:lnTo>
                    <a:pt x="97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9;p15">
              <a:extLst>
                <a:ext uri="{FF2B5EF4-FFF2-40B4-BE49-F238E27FC236}">
                  <a16:creationId xmlns:a16="http://schemas.microsoft.com/office/drawing/2014/main" id="{74042756-6157-7748-801B-F1C96B7E26DB}"/>
                </a:ext>
              </a:extLst>
            </p:cNvPr>
            <p:cNvSpPr/>
            <p:nvPr/>
          </p:nvSpPr>
          <p:spPr>
            <a:xfrm>
              <a:off x="2876900" y="2079300"/>
              <a:ext cx="2031550" cy="2031250"/>
            </a:xfrm>
            <a:custGeom>
              <a:avLst/>
              <a:gdLst/>
              <a:ahLst/>
              <a:cxnLst/>
              <a:rect l="l" t="t" r="r" b="b"/>
              <a:pathLst>
                <a:path w="81262" h="81250" extrusionOk="0">
                  <a:moveTo>
                    <a:pt x="41371" y="11805"/>
                  </a:moveTo>
                  <a:lnTo>
                    <a:pt x="42110" y="11833"/>
                  </a:lnTo>
                  <a:lnTo>
                    <a:pt x="42836" y="11888"/>
                  </a:lnTo>
                  <a:lnTo>
                    <a:pt x="43575" y="11956"/>
                  </a:lnTo>
                  <a:lnTo>
                    <a:pt x="44288" y="12038"/>
                  </a:lnTo>
                  <a:lnTo>
                    <a:pt x="45013" y="12134"/>
                  </a:lnTo>
                  <a:lnTo>
                    <a:pt x="45725" y="12257"/>
                  </a:lnTo>
                  <a:lnTo>
                    <a:pt x="46424" y="12394"/>
                  </a:lnTo>
                  <a:lnTo>
                    <a:pt x="47122" y="12545"/>
                  </a:lnTo>
                  <a:lnTo>
                    <a:pt x="47821" y="12709"/>
                  </a:lnTo>
                  <a:lnTo>
                    <a:pt x="48505" y="12901"/>
                  </a:lnTo>
                  <a:lnTo>
                    <a:pt x="49190" y="13106"/>
                  </a:lnTo>
                  <a:lnTo>
                    <a:pt x="49861" y="13325"/>
                  </a:lnTo>
                  <a:lnTo>
                    <a:pt x="50532" y="13558"/>
                  </a:lnTo>
                  <a:lnTo>
                    <a:pt x="51189" y="13805"/>
                  </a:lnTo>
                  <a:lnTo>
                    <a:pt x="51833" y="14065"/>
                  </a:lnTo>
                  <a:lnTo>
                    <a:pt x="52477" y="14353"/>
                  </a:lnTo>
                  <a:lnTo>
                    <a:pt x="53107" y="14654"/>
                  </a:lnTo>
                  <a:lnTo>
                    <a:pt x="53737" y="14955"/>
                  </a:lnTo>
                  <a:lnTo>
                    <a:pt x="54353" y="15284"/>
                  </a:lnTo>
                  <a:lnTo>
                    <a:pt x="54969" y="15626"/>
                  </a:lnTo>
                  <a:lnTo>
                    <a:pt x="55558" y="15982"/>
                  </a:lnTo>
                  <a:lnTo>
                    <a:pt x="56147" y="16352"/>
                  </a:lnTo>
                  <a:lnTo>
                    <a:pt x="56736" y="16735"/>
                  </a:lnTo>
                  <a:lnTo>
                    <a:pt x="57297" y="17132"/>
                  </a:lnTo>
                  <a:lnTo>
                    <a:pt x="57859" y="17543"/>
                  </a:lnTo>
                  <a:lnTo>
                    <a:pt x="58406" y="17954"/>
                  </a:lnTo>
                  <a:lnTo>
                    <a:pt x="58954" y="18392"/>
                  </a:lnTo>
                  <a:lnTo>
                    <a:pt x="59474" y="18844"/>
                  </a:lnTo>
                  <a:lnTo>
                    <a:pt x="59995" y="19296"/>
                  </a:lnTo>
                  <a:lnTo>
                    <a:pt x="60501" y="19775"/>
                  </a:lnTo>
                  <a:lnTo>
                    <a:pt x="60994" y="20255"/>
                  </a:lnTo>
                  <a:lnTo>
                    <a:pt x="61487" y="20748"/>
                  </a:lnTo>
                  <a:lnTo>
                    <a:pt x="61953" y="21254"/>
                  </a:lnTo>
                  <a:lnTo>
                    <a:pt x="62419" y="21775"/>
                  </a:lnTo>
                  <a:lnTo>
                    <a:pt x="62857" y="22309"/>
                  </a:lnTo>
                  <a:lnTo>
                    <a:pt x="63295" y="22843"/>
                  </a:lnTo>
                  <a:lnTo>
                    <a:pt x="63720" y="23391"/>
                  </a:lnTo>
                  <a:lnTo>
                    <a:pt x="64130" y="23952"/>
                  </a:lnTo>
                  <a:lnTo>
                    <a:pt x="64528" y="24527"/>
                  </a:lnTo>
                  <a:lnTo>
                    <a:pt x="64911" y="25103"/>
                  </a:lnTo>
                  <a:lnTo>
                    <a:pt x="65281" y="25691"/>
                  </a:lnTo>
                  <a:lnTo>
                    <a:pt x="65623" y="26294"/>
                  </a:lnTo>
                  <a:lnTo>
                    <a:pt x="65965" y="26896"/>
                  </a:lnTo>
                  <a:lnTo>
                    <a:pt x="66294" y="27513"/>
                  </a:lnTo>
                  <a:lnTo>
                    <a:pt x="66609" y="28143"/>
                  </a:lnTo>
                  <a:lnTo>
                    <a:pt x="66897" y="28773"/>
                  </a:lnTo>
                  <a:lnTo>
                    <a:pt x="67184" y="29416"/>
                  </a:lnTo>
                  <a:lnTo>
                    <a:pt x="67444" y="30074"/>
                  </a:lnTo>
                  <a:lnTo>
                    <a:pt x="67705" y="30731"/>
                  </a:lnTo>
                  <a:lnTo>
                    <a:pt x="67937" y="31388"/>
                  </a:lnTo>
                  <a:lnTo>
                    <a:pt x="68157" y="32073"/>
                  </a:lnTo>
                  <a:lnTo>
                    <a:pt x="68362" y="32744"/>
                  </a:lnTo>
                  <a:lnTo>
                    <a:pt x="68540" y="33429"/>
                  </a:lnTo>
                  <a:lnTo>
                    <a:pt x="68718" y="34127"/>
                  </a:lnTo>
                  <a:lnTo>
                    <a:pt x="68869" y="34825"/>
                  </a:lnTo>
                  <a:lnTo>
                    <a:pt x="69006" y="35538"/>
                  </a:lnTo>
                  <a:lnTo>
                    <a:pt x="69115" y="36250"/>
                  </a:lnTo>
                  <a:lnTo>
                    <a:pt x="69225" y="36962"/>
                  </a:lnTo>
                  <a:lnTo>
                    <a:pt x="69307" y="37688"/>
                  </a:lnTo>
                  <a:lnTo>
                    <a:pt x="69375" y="38413"/>
                  </a:lnTo>
                  <a:lnTo>
                    <a:pt x="69416" y="39153"/>
                  </a:lnTo>
                  <a:lnTo>
                    <a:pt x="69444" y="39892"/>
                  </a:lnTo>
                  <a:lnTo>
                    <a:pt x="69458" y="40632"/>
                  </a:lnTo>
                  <a:lnTo>
                    <a:pt x="69444" y="41371"/>
                  </a:lnTo>
                  <a:lnTo>
                    <a:pt x="69416" y="42111"/>
                  </a:lnTo>
                  <a:lnTo>
                    <a:pt x="69375" y="42837"/>
                  </a:lnTo>
                  <a:lnTo>
                    <a:pt x="69307" y="43576"/>
                  </a:lnTo>
                  <a:lnTo>
                    <a:pt x="69225" y="44288"/>
                  </a:lnTo>
                  <a:lnTo>
                    <a:pt x="69115" y="45014"/>
                  </a:lnTo>
                  <a:lnTo>
                    <a:pt x="69006" y="45726"/>
                  </a:lnTo>
                  <a:lnTo>
                    <a:pt x="68869" y="46425"/>
                  </a:lnTo>
                  <a:lnTo>
                    <a:pt x="68718" y="47123"/>
                  </a:lnTo>
                  <a:lnTo>
                    <a:pt x="68540" y="47821"/>
                  </a:lnTo>
                  <a:lnTo>
                    <a:pt x="68362" y="48506"/>
                  </a:lnTo>
                  <a:lnTo>
                    <a:pt x="68157" y="49191"/>
                  </a:lnTo>
                  <a:lnTo>
                    <a:pt x="67937" y="49862"/>
                  </a:lnTo>
                  <a:lnTo>
                    <a:pt x="67705" y="50519"/>
                  </a:lnTo>
                  <a:lnTo>
                    <a:pt x="67444" y="51176"/>
                  </a:lnTo>
                  <a:lnTo>
                    <a:pt x="67184" y="51834"/>
                  </a:lnTo>
                  <a:lnTo>
                    <a:pt x="66897" y="52477"/>
                  </a:lnTo>
                  <a:lnTo>
                    <a:pt x="66609" y="53107"/>
                  </a:lnTo>
                  <a:lnTo>
                    <a:pt x="66294" y="53737"/>
                  </a:lnTo>
                  <a:lnTo>
                    <a:pt x="65965" y="54354"/>
                  </a:lnTo>
                  <a:lnTo>
                    <a:pt x="65623" y="54956"/>
                  </a:lnTo>
                  <a:lnTo>
                    <a:pt x="65281" y="55559"/>
                  </a:lnTo>
                  <a:lnTo>
                    <a:pt x="64911" y="56147"/>
                  </a:lnTo>
                  <a:lnTo>
                    <a:pt x="64528" y="56723"/>
                  </a:lnTo>
                  <a:lnTo>
                    <a:pt x="64130" y="57298"/>
                  </a:lnTo>
                  <a:lnTo>
                    <a:pt x="63720" y="57859"/>
                  </a:lnTo>
                  <a:lnTo>
                    <a:pt x="63295" y="58407"/>
                  </a:lnTo>
                  <a:lnTo>
                    <a:pt x="62857" y="58941"/>
                  </a:lnTo>
                  <a:lnTo>
                    <a:pt x="62419" y="59475"/>
                  </a:lnTo>
                  <a:lnTo>
                    <a:pt x="61953" y="59996"/>
                  </a:lnTo>
                  <a:lnTo>
                    <a:pt x="61487" y="60502"/>
                  </a:lnTo>
                  <a:lnTo>
                    <a:pt x="60994" y="60995"/>
                  </a:lnTo>
                  <a:lnTo>
                    <a:pt x="60501" y="61475"/>
                  </a:lnTo>
                  <a:lnTo>
                    <a:pt x="59995" y="61940"/>
                  </a:lnTo>
                  <a:lnTo>
                    <a:pt x="59474" y="62406"/>
                  </a:lnTo>
                  <a:lnTo>
                    <a:pt x="58954" y="62858"/>
                  </a:lnTo>
                  <a:lnTo>
                    <a:pt x="58406" y="63282"/>
                  </a:lnTo>
                  <a:lnTo>
                    <a:pt x="57859" y="63707"/>
                  </a:lnTo>
                  <a:lnTo>
                    <a:pt x="57297" y="64118"/>
                  </a:lnTo>
                  <a:lnTo>
                    <a:pt x="56736" y="64515"/>
                  </a:lnTo>
                  <a:lnTo>
                    <a:pt x="56147" y="64898"/>
                  </a:lnTo>
                  <a:lnTo>
                    <a:pt x="55558" y="65268"/>
                  </a:lnTo>
                  <a:lnTo>
                    <a:pt x="54969" y="65610"/>
                  </a:lnTo>
                  <a:lnTo>
                    <a:pt x="54353" y="65953"/>
                  </a:lnTo>
                  <a:lnTo>
                    <a:pt x="53737" y="66281"/>
                  </a:lnTo>
                  <a:lnTo>
                    <a:pt x="53107" y="66596"/>
                  </a:lnTo>
                  <a:lnTo>
                    <a:pt x="52477" y="66884"/>
                  </a:lnTo>
                  <a:lnTo>
                    <a:pt x="51833" y="67171"/>
                  </a:lnTo>
                  <a:lnTo>
                    <a:pt x="51189" y="67432"/>
                  </a:lnTo>
                  <a:lnTo>
                    <a:pt x="50532" y="67692"/>
                  </a:lnTo>
                  <a:lnTo>
                    <a:pt x="49861" y="67925"/>
                  </a:lnTo>
                  <a:lnTo>
                    <a:pt x="49190" y="68144"/>
                  </a:lnTo>
                  <a:lnTo>
                    <a:pt x="48505" y="68349"/>
                  </a:lnTo>
                  <a:lnTo>
                    <a:pt x="47821" y="68527"/>
                  </a:lnTo>
                  <a:lnTo>
                    <a:pt x="47122" y="68705"/>
                  </a:lnTo>
                  <a:lnTo>
                    <a:pt x="46424" y="68856"/>
                  </a:lnTo>
                  <a:lnTo>
                    <a:pt x="45725" y="68993"/>
                  </a:lnTo>
                  <a:lnTo>
                    <a:pt x="45013" y="69102"/>
                  </a:lnTo>
                  <a:lnTo>
                    <a:pt x="44288" y="69212"/>
                  </a:lnTo>
                  <a:lnTo>
                    <a:pt x="43575" y="69294"/>
                  </a:lnTo>
                  <a:lnTo>
                    <a:pt x="42836" y="69349"/>
                  </a:lnTo>
                  <a:lnTo>
                    <a:pt x="42110" y="69404"/>
                  </a:lnTo>
                  <a:lnTo>
                    <a:pt x="41371" y="69431"/>
                  </a:lnTo>
                  <a:lnTo>
                    <a:pt x="40631" y="69445"/>
                  </a:lnTo>
                  <a:lnTo>
                    <a:pt x="39878" y="69431"/>
                  </a:lnTo>
                  <a:lnTo>
                    <a:pt x="39138" y="69404"/>
                  </a:lnTo>
                  <a:lnTo>
                    <a:pt x="38413" y="69349"/>
                  </a:lnTo>
                  <a:lnTo>
                    <a:pt x="37687" y="69294"/>
                  </a:lnTo>
                  <a:lnTo>
                    <a:pt x="36961" y="69212"/>
                  </a:lnTo>
                  <a:lnTo>
                    <a:pt x="36249" y="69102"/>
                  </a:lnTo>
                  <a:lnTo>
                    <a:pt x="35537" y="68993"/>
                  </a:lnTo>
                  <a:lnTo>
                    <a:pt x="34825" y="68856"/>
                  </a:lnTo>
                  <a:lnTo>
                    <a:pt x="34126" y="68705"/>
                  </a:lnTo>
                  <a:lnTo>
                    <a:pt x="33428" y="68527"/>
                  </a:lnTo>
                  <a:lnTo>
                    <a:pt x="32743" y="68349"/>
                  </a:lnTo>
                  <a:lnTo>
                    <a:pt x="32072" y="68144"/>
                  </a:lnTo>
                  <a:lnTo>
                    <a:pt x="31401" y="67925"/>
                  </a:lnTo>
                  <a:lnTo>
                    <a:pt x="30730" y="67692"/>
                  </a:lnTo>
                  <a:lnTo>
                    <a:pt x="30073" y="67432"/>
                  </a:lnTo>
                  <a:lnTo>
                    <a:pt x="29429" y="67171"/>
                  </a:lnTo>
                  <a:lnTo>
                    <a:pt x="28786" y="66884"/>
                  </a:lnTo>
                  <a:lnTo>
                    <a:pt x="28142" y="66596"/>
                  </a:lnTo>
                  <a:lnTo>
                    <a:pt x="27526" y="66281"/>
                  </a:lnTo>
                  <a:lnTo>
                    <a:pt x="26910" y="65953"/>
                  </a:lnTo>
                  <a:lnTo>
                    <a:pt x="26293" y="65610"/>
                  </a:lnTo>
                  <a:lnTo>
                    <a:pt x="25704" y="65268"/>
                  </a:lnTo>
                  <a:lnTo>
                    <a:pt x="25116" y="64898"/>
                  </a:lnTo>
                  <a:lnTo>
                    <a:pt x="24527" y="64515"/>
                  </a:lnTo>
                  <a:lnTo>
                    <a:pt x="23965" y="64118"/>
                  </a:lnTo>
                  <a:lnTo>
                    <a:pt x="23404" y="63707"/>
                  </a:lnTo>
                  <a:lnTo>
                    <a:pt x="22856" y="63282"/>
                  </a:lnTo>
                  <a:lnTo>
                    <a:pt x="22308" y="62858"/>
                  </a:lnTo>
                  <a:lnTo>
                    <a:pt x="21788" y="62406"/>
                  </a:lnTo>
                  <a:lnTo>
                    <a:pt x="21268" y="61940"/>
                  </a:lnTo>
                  <a:lnTo>
                    <a:pt x="20761" y="61475"/>
                  </a:lnTo>
                  <a:lnTo>
                    <a:pt x="20268" y="60995"/>
                  </a:lnTo>
                  <a:lnTo>
                    <a:pt x="19775" y="60502"/>
                  </a:lnTo>
                  <a:lnTo>
                    <a:pt x="19309" y="59996"/>
                  </a:lnTo>
                  <a:lnTo>
                    <a:pt x="18844" y="59475"/>
                  </a:lnTo>
                  <a:lnTo>
                    <a:pt x="18405" y="58941"/>
                  </a:lnTo>
                  <a:lnTo>
                    <a:pt x="17967" y="58407"/>
                  </a:lnTo>
                  <a:lnTo>
                    <a:pt x="17543" y="57859"/>
                  </a:lnTo>
                  <a:lnTo>
                    <a:pt x="17132" y="57298"/>
                  </a:lnTo>
                  <a:lnTo>
                    <a:pt x="16748" y="56723"/>
                  </a:lnTo>
                  <a:lnTo>
                    <a:pt x="16365" y="56147"/>
                  </a:lnTo>
                  <a:lnTo>
                    <a:pt x="15995" y="55559"/>
                  </a:lnTo>
                  <a:lnTo>
                    <a:pt x="15639" y="54956"/>
                  </a:lnTo>
                  <a:lnTo>
                    <a:pt x="15297" y="54354"/>
                  </a:lnTo>
                  <a:lnTo>
                    <a:pt x="14968" y="53737"/>
                  </a:lnTo>
                  <a:lnTo>
                    <a:pt x="14667" y="53107"/>
                  </a:lnTo>
                  <a:lnTo>
                    <a:pt x="14366" y="52477"/>
                  </a:lnTo>
                  <a:lnTo>
                    <a:pt x="14078" y="51834"/>
                  </a:lnTo>
                  <a:lnTo>
                    <a:pt x="13818" y="51176"/>
                  </a:lnTo>
                  <a:lnTo>
                    <a:pt x="13571" y="50519"/>
                  </a:lnTo>
                  <a:lnTo>
                    <a:pt x="13339" y="49862"/>
                  </a:lnTo>
                  <a:lnTo>
                    <a:pt x="13119" y="49191"/>
                  </a:lnTo>
                  <a:lnTo>
                    <a:pt x="12914" y="48506"/>
                  </a:lnTo>
                  <a:lnTo>
                    <a:pt x="12722" y="47821"/>
                  </a:lnTo>
                  <a:lnTo>
                    <a:pt x="12558" y="47123"/>
                  </a:lnTo>
                  <a:lnTo>
                    <a:pt x="12407" y="46425"/>
                  </a:lnTo>
                  <a:lnTo>
                    <a:pt x="12270" y="45726"/>
                  </a:lnTo>
                  <a:lnTo>
                    <a:pt x="12147" y="45014"/>
                  </a:lnTo>
                  <a:lnTo>
                    <a:pt x="12051" y="44288"/>
                  </a:lnTo>
                  <a:lnTo>
                    <a:pt x="11969" y="43576"/>
                  </a:lnTo>
                  <a:lnTo>
                    <a:pt x="11901" y="42837"/>
                  </a:lnTo>
                  <a:lnTo>
                    <a:pt x="11860" y="42111"/>
                  </a:lnTo>
                  <a:lnTo>
                    <a:pt x="11832" y="41371"/>
                  </a:lnTo>
                  <a:lnTo>
                    <a:pt x="11818" y="40632"/>
                  </a:lnTo>
                  <a:lnTo>
                    <a:pt x="11832" y="39892"/>
                  </a:lnTo>
                  <a:lnTo>
                    <a:pt x="11860" y="39153"/>
                  </a:lnTo>
                  <a:lnTo>
                    <a:pt x="11901" y="38413"/>
                  </a:lnTo>
                  <a:lnTo>
                    <a:pt x="11969" y="37688"/>
                  </a:lnTo>
                  <a:lnTo>
                    <a:pt x="12051" y="36962"/>
                  </a:lnTo>
                  <a:lnTo>
                    <a:pt x="12147" y="36250"/>
                  </a:lnTo>
                  <a:lnTo>
                    <a:pt x="12270" y="35538"/>
                  </a:lnTo>
                  <a:lnTo>
                    <a:pt x="12407" y="34825"/>
                  </a:lnTo>
                  <a:lnTo>
                    <a:pt x="12558" y="34127"/>
                  </a:lnTo>
                  <a:lnTo>
                    <a:pt x="12722" y="33429"/>
                  </a:lnTo>
                  <a:lnTo>
                    <a:pt x="12914" y="32744"/>
                  </a:lnTo>
                  <a:lnTo>
                    <a:pt x="13119" y="32073"/>
                  </a:lnTo>
                  <a:lnTo>
                    <a:pt x="13339" y="31388"/>
                  </a:lnTo>
                  <a:lnTo>
                    <a:pt x="13571" y="30731"/>
                  </a:lnTo>
                  <a:lnTo>
                    <a:pt x="13818" y="30074"/>
                  </a:lnTo>
                  <a:lnTo>
                    <a:pt x="14078" y="29416"/>
                  </a:lnTo>
                  <a:lnTo>
                    <a:pt x="14366" y="28773"/>
                  </a:lnTo>
                  <a:lnTo>
                    <a:pt x="14667" y="28143"/>
                  </a:lnTo>
                  <a:lnTo>
                    <a:pt x="14968" y="27513"/>
                  </a:lnTo>
                  <a:lnTo>
                    <a:pt x="15297" y="26896"/>
                  </a:lnTo>
                  <a:lnTo>
                    <a:pt x="15639" y="26294"/>
                  </a:lnTo>
                  <a:lnTo>
                    <a:pt x="15995" y="25691"/>
                  </a:lnTo>
                  <a:lnTo>
                    <a:pt x="16365" y="25103"/>
                  </a:lnTo>
                  <a:lnTo>
                    <a:pt x="16748" y="24527"/>
                  </a:lnTo>
                  <a:lnTo>
                    <a:pt x="17132" y="23952"/>
                  </a:lnTo>
                  <a:lnTo>
                    <a:pt x="17543" y="23391"/>
                  </a:lnTo>
                  <a:lnTo>
                    <a:pt x="17967" y="22843"/>
                  </a:lnTo>
                  <a:lnTo>
                    <a:pt x="18405" y="22309"/>
                  </a:lnTo>
                  <a:lnTo>
                    <a:pt x="18844" y="21775"/>
                  </a:lnTo>
                  <a:lnTo>
                    <a:pt x="19309" y="21254"/>
                  </a:lnTo>
                  <a:lnTo>
                    <a:pt x="19775" y="20748"/>
                  </a:lnTo>
                  <a:lnTo>
                    <a:pt x="20268" y="20255"/>
                  </a:lnTo>
                  <a:lnTo>
                    <a:pt x="20761" y="19775"/>
                  </a:lnTo>
                  <a:lnTo>
                    <a:pt x="21268" y="19296"/>
                  </a:lnTo>
                  <a:lnTo>
                    <a:pt x="21788" y="18844"/>
                  </a:lnTo>
                  <a:lnTo>
                    <a:pt x="22308" y="18392"/>
                  </a:lnTo>
                  <a:lnTo>
                    <a:pt x="22856" y="17954"/>
                  </a:lnTo>
                  <a:lnTo>
                    <a:pt x="23404" y="17543"/>
                  </a:lnTo>
                  <a:lnTo>
                    <a:pt x="23965" y="17132"/>
                  </a:lnTo>
                  <a:lnTo>
                    <a:pt x="24527" y="16735"/>
                  </a:lnTo>
                  <a:lnTo>
                    <a:pt x="25116" y="16352"/>
                  </a:lnTo>
                  <a:lnTo>
                    <a:pt x="25704" y="15982"/>
                  </a:lnTo>
                  <a:lnTo>
                    <a:pt x="26293" y="15626"/>
                  </a:lnTo>
                  <a:lnTo>
                    <a:pt x="26910" y="15284"/>
                  </a:lnTo>
                  <a:lnTo>
                    <a:pt x="27526" y="14955"/>
                  </a:lnTo>
                  <a:lnTo>
                    <a:pt x="28142" y="14654"/>
                  </a:lnTo>
                  <a:lnTo>
                    <a:pt x="28786" y="14353"/>
                  </a:lnTo>
                  <a:lnTo>
                    <a:pt x="29429" y="14065"/>
                  </a:lnTo>
                  <a:lnTo>
                    <a:pt x="30073" y="13805"/>
                  </a:lnTo>
                  <a:lnTo>
                    <a:pt x="30730" y="13558"/>
                  </a:lnTo>
                  <a:lnTo>
                    <a:pt x="31401" y="13325"/>
                  </a:lnTo>
                  <a:lnTo>
                    <a:pt x="32072" y="13106"/>
                  </a:lnTo>
                  <a:lnTo>
                    <a:pt x="32743" y="12901"/>
                  </a:lnTo>
                  <a:lnTo>
                    <a:pt x="33428" y="12709"/>
                  </a:lnTo>
                  <a:lnTo>
                    <a:pt x="34126" y="12545"/>
                  </a:lnTo>
                  <a:lnTo>
                    <a:pt x="34825" y="12394"/>
                  </a:lnTo>
                  <a:lnTo>
                    <a:pt x="35537" y="12257"/>
                  </a:lnTo>
                  <a:lnTo>
                    <a:pt x="36249" y="12134"/>
                  </a:lnTo>
                  <a:lnTo>
                    <a:pt x="36961" y="12038"/>
                  </a:lnTo>
                  <a:lnTo>
                    <a:pt x="37687" y="11956"/>
                  </a:lnTo>
                  <a:lnTo>
                    <a:pt x="38413" y="11888"/>
                  </a:lnTo>
                  <a:lnTo>
                    <a:pt x="39138" y="11833"/>
                  </a:lnTo>
                  <a:lnTo>
                    <a:pt x="39878" y="11805"/>
                  </a:lnTo>
                  <a:close/>
                  <a:moveTo>
                    <a:pt x="40631" y="1"/>
                  </a:moveTo>
                  <a:lnTo>
                    <a:pt x="39577" y="15"/>
                  </a:lnTo>
                  <a:lnTo>
                    <a:pt x="38536" y="42"/>
                  </a:lnTo>
                  <a:lnTo>
                    <a:pt x="37495" y="110"/>
                  </a:lnTo>
                  <a:lnTo>
                    <a:pt x="36468" y="206"/>
                  </a:lnTo>
                  <a:lnTo>
                    <a:pt x="35455" y="316"/>
                  </a:lnTo>
                  <a:lnTo>
                    <a:pt x="34441" y="466"/>
                  </a:lnTo>
                  <a:lnTo>
                    <a:pt x="33428" y="631"/>
                  </a:lnTo>
                  <a:lnTo>
                    <a:pt x="32442" y="823"/>
                  </a:lnTo>
                  <a:lnTo>
                    <a:pt x="31456" y="1042"/>
                  </a:lnTo>
                  <a:lnTo>
                    <a:pt x="30470" y="1274"/>
                  </a:lnTo>
                  <a:lnTo>
                    <a:pt x="29498" y="1535"/>
                  </a:lnTo>
                  <a:lnTo>
                    <a:pt x="28539" y="1822"/>
                  </a:lnTo>
                  <a:lnTo>
                    <a:pt x="27594" y="2124"/>
                  </a:lnTo>
                  <a:lnTo>
                    <a:pt x="26663" y="2466"/>
                  </a:lnTo>
                  <a:lnTo>
                    <a:pt x="25732" y="2808"/>
                  </a:lnTo>
                  <a:lnTo>
                    <a:pt x="24814" y="3192"/>
                  </a:lnTo>
                  <a:lnTo>
                    <a:pt x="23911" y="3589"/>
                  </a:lnTo>
                  <a:lnTo>
                    <a:pt x="23007" y="4000"/>
                  </a:lnTo>
                  <a:lnTo>
                    <a:pt x="22130" y="4438"/>
                  </a:lnTo>
                  <a:lnTo>
                    <a:pt x="21268" y="4903"/>
                  </a:lnTo>
                  <a:lnTo>
                    <a:pt x="20405" y="5383"/>
                  </a:lnTo>
                  <a:lnTo>
                    <a:pt x="19556" y="5876"/>
                  </a:lnTo>
                  <a:lnTo>
                    <a:pt x="18734" y="6396"/>
                  </a:lnTo>
                  <a:lnTo>
                    <a:pt x="17912" y="6930"/>
                  </a:lnTo>
                  <a:lnTo>
                    <a:pt x="17104" y="7492"/>
                  </a:lnTo>
                  <a:lnTo>
                    <a:pt x="16324" y="8067"/>
                  </a:lnTo>
                  <a:lnTo>
                    <a:pt x="15543" y="8656"/>
                  </a:lnTo>
                  <a:lnTo>
                    <a:pt x="14790" y="9272"/>
                  </a:lnTo>
                  <a:lnTo>
                    <a:pt x="14037" y="9902"/>
                  </a:lnTo>
                  <a:lnTo>
                    <a:pt x="13311" y="10545"/>
                  </a:lnTo>
                  <a:lnTo>
                    <a:pt x="12599" y="11217"/>
                  </a:lnTo>
                  <a:lnTo>
                    <a:pt x="11901" y="11888"/>
                  </a:lnTo>
                  <a:lnTo>
                    <a:pt x="11216" y="12586"/>
                  </a:lnTo>
                  <a:lnTo>
                    <a:pt x="10559" y="13312"/>
                  </a:lnTo>
                  <a:lnTo>
                    <a:pt x="9901" y="14038"/>
                  </a:lnTo>
                  <a:lnTo>
                    <a:pt x="9271" y="14777"/>
                  </a:lnTo>
                  <a:lnTo>
                    <a:pt x="8669" y="15544"/>
                  </a:lnTo>
                  <a:lnTo>
                    <a:pt x="8066" y="16311"/>
                  </a:lnTo>
                  <a:lnTo>
                    <a:pt x="7491" y="17105"/>
                  </a:lnTo>
                  <a:lnTo>
                    <a:pt x="6943" y="17913"/>
                  </a:lnTo>
                  <a:lnTo>
                    <a:pt x="6396" y="18721"/>
                  </a:lnTo>
                  <a:lnTo>
                    <a:pt x="5889" y="19556"/>
                  </a:lnTo>
                  <a:lnTo>
                    <a:pt x="5382" y="20405"/>
                  </a:lnTo>
                  <a:lnTo>
                    <a:pt x="4903" y="21254"/>
                  </a:lnTo>
                  <a:lnTo>
                    <a:pt x="4451" y="22131"/>
                  </a:lnTo>
                  <a:lnTo>
                    <a:pt x="4013" y="23007"/>
                  </a:lnTo>
                  <a:lnTo>
                    <a:pt x="3588" y="23897"/>
                  </a:lnTo>
                  <a:lnTo>
                    <a:pt x="3191" y="24801"/>
                  </a:lnTo>
                  <a:lnTo>
                    <a:pt x="2821" y="25719"/>
                  </a:lnTo>
                  <a:lnTo>
                    <a:pt x="2465" y="26650"/>
                  </a:lnTo>
                  <a:lnTo>
                    <a:pt x="2137" y="27595"/>
                  </a:lnTo>
                  <a:lnTo>
                    <a:pt x="1822" y="28540"/>
                  </a:lnTo>
                  <a:lnTo>
                    <a:pt x="1548" y="29498"/>
                  </a:lnTo>
                  <a:lnTo>
                    <a:pt x="1274" y="30471"/>
                  </a:lnTo>
                  <a:lnTo>
                    <a:pt x="1041" y="31443"/>
                  </a:lnTo>
                  <a:lnTo>
                    <a:pt x="822" y="32429"/>
                  </a:lnTo>
                  <a:lnTo>
                    <a:pt x="630" y="33429"/>
                  </a:lnTo>
                  <a:lnTo>
                    <a:pt x="466" y="34428"/>
                  </a:lnTo>
                  <a:lnTo>
                    <a:pt x="329" y="35442"/>
                  </a:lnTo>
                  <a:lnTo>
                    <a:pt x="206" y="36469"/>
                  </a:lnTo>
                  <a:lnTo>
                    <a:pt x="124" y="37496"/>
                  </a:lnTo>
                  <a:lnTo>
                    <a:pt x="55" y="38523"/>
                  </a:lnTo>
                  <a:lnTo>
                    <a:pt x="14" y="39577"/>
                  </a:lnTo>
                  <a:lnTo>
                    <a:pt x="0" y="40618"/>
                  </a:lnTo>
                  <a:lnTo>
                    <a:pt x="14" y="41673"/>
                  </a:lnTo>
                  <a:lnTo>
                    <a:pt x="55" y="42713"/>
                  </a:lnTo>
                  <a:lnTo>
                    <a:pt x="124" y="43740"/>
                  </a:lnTo>
                  <a:lnTo>
                    <a:pt x="206" y="44781"/>
                  </a:lnTo>
                  <a:lnTo>
                    <a:pt x="329" y="45795"/>
                  </a:lnTo>
                  <a:lnTo>
                    <a:pt x="466" y="46808"/>
                  </a:lnTo>
                  <a:lnTo>
                    <a:pt x="630" y="47808"/>
                  </a:lnTo>
                  <a:lnTo>
                    <a:pt x="822" y="48807"/>
                  </a:lnTo>
                  <a:lnTo>
                    <a:pt x="1041" y="49793"/>
                  </a:lnTo>
                  <a:lnTo>
                    <a:pt x="1274" y="50779"/>
                  </a:lnTo>
                  <a:lnTo>
                    <a:pt x="1548" y="51752"/>
                  </a:lnTo>
                  <a:lnTo>
                    <a:pt x="1822" y="52710"/>
                  </a:lnTo>
                  <a:lnTo>
                    <a:pt x="2137" y="53655"/>
                  </a:lnTo>
                  <a:lnTo>
                    <a:pt x="2465" y="54600"/>
                  </a:lnTo>
                  <a:lnTo>
                    <a:pt x="2821" y="55518"/>
                  </a:lnTo>
                  <a:lnTo>
                    <a:pt x="3191" y="56435"/>
                  </a:lnTo>
                  <a:lnTo>
                    <a:pt x="3588" y="57339"/>
                  </a:lnTo>
                  <a:lnTo>
                    <a:pt x="4013" y="58243"/>
                  </a:lnTo>
                  <a:lnTo>
                    <a:pt x="4451" y="59119"/>
                  </a:lnTo>
                  <a:lnTo>
                    <a:pt x="4903" y="59996"/>
                  </a:lnTo>
                  <a:lnTo>
                    <a:pt x="5382" y="60845"/>
                  </a:lnTo>
                  <a:lnTo>
                    <a:pt x="5889" y="61694"/>
                  </a:lnTo>
                  <a:lnTo>
                    <a:pt x="6396" y="62529"/>
                  </a:lnTo>
                  <a:lnTo>
                    <a:pt x="6943" y="63337"/>
                  </a:lnTo>
                  <a:lnTo>
                    <a:pt x="7491" y="64145"/>
                  </a:lnTo>
                  <a:lnTo>
                    <a:pt x="8066" y="64939"/>
                  </a:lnTo>
                  <a:lnTo>
                    <a:pt x="8669" y="65706"/>
                  </a:lnTo>
                  <a:lnTo>
                    <a:pt x="9271" y="66473"/>
                  </a:lnTo>
                  <a:lnTo>
                    <a:pt x="9901" y="67212"/>
                  </a:lnTo>
                  <a:lnTo>
                    <a:pt x="10559" y="67938"/>
                  </a:lnTo>
                  <a:lnTo>
                    <a:pt x="11216" y="68650"/>
                  </a:lnTo>
                  <a:lnTo>
                    <a:pt x="11901" y="69349"/>
                  </a:lnTo>
                  <a:lnTo>
                    <a:pt x="12599" y="70033"/>
                  </a:lnTo>
                  <a:lnTo>
                    <a:pt x="13311" y="70705"/>
                  </a:lnTo>
                  <a:lnTo>
                    <a:pt x="14037" y="71348"/>
                  </a:lnTo>
                  <a:lnTo>
                    <a:pt x="14790" y="71978"/>
                  </a:lnTo>
                  <a:lnTo>
                    <a:pt x="15543" y="72594"/>
                  </a:lnTo>
                  <a:lnTo>
                    <a:pt x="16324" y="73183"/>
                  </a:lnTo>
                  <a:lnTo>
                    <a:pt x="17104" y="73758"/>
                  </a:lnTo>
                  <a:lnTo>
                    <a:pt x="17912" y="74320"/>
                  </a:lnTo>
                  <a:lnTo>
                    <a:pt x="18734" y="74854"/>
                  </a:lnTo>
                  <a:lnTo>
                    <a:pt x="19556" y="75374"/>
                  </a:lnTo>
                  <a:lnTo>
                    <a:pt x="20405" y="75867"/>
                  </a:lnTo>
                  <a:lnTo>
                    <a:pt x="21268" y="76347"/>
                  </a:lnTo>
                  <a:lnTo>
                    <a:pt x="22130" y="76812"/>
                  </a:lnTo>
                  <a:lnTo>
                    <a:pt x="23007" y="77250"/>
                  </a:lnTo>
                  <a:lnTo>
                    <a:pt x="23911" y="77661"/>
                  </a:lnTo>
                  <a:lnTo>
                    <a:pt x="24814" y="78058"/>
                  </a:lnTo>
                  <a:lnTo>
                    <a:pt x="25732" y="78442"/>
                  </a:lnTo>
                  <a:lnTo>
                    <a:pt x="26663" y="78784"/>
                  </a:lnTo>
                  <a:lnTo>
                    <a:pt x="27594" y="79126"/>
                  </a:lnTo>
                  <a:lnTo>
                    <a:pt x="28539" y="79428"/>
                  </a:lnTo>
                  <a:lnTo>
                    <a:pt x="29498" y="79715"/>
                  </a:lnTo>
                  <a:lnTo>
                    <a:pt x="30470" y="79976"/>
                  </a:lnTo>
                  <a:lnTo>
                    <a:pt x="31456" y="80208"/>
                  </a:lnTo>
                  <a:lnTo>
                    <a:pt x="32442" y="80427"/>
                  </a:lnTo>
                  <a:lnTo>
                    <a:pt x="33428" y="80619"/>
                  </a:lnTo>
                  <a:lnTo>
                    <a:pt x="34441" y="80783"/>
                  </a:lnTo>
                  <a:lnTo>
                    <a:pt x="35455" y="80934"/>
                  </a:lnTo>
                  <a:lnTo>
                    <a:pt x="36468" y="81044"/>
                  </a:lnTo>
                  <a:lnTo>
                    <a:pt x="37495" y="81140"/>
                  </a:lnTo>
                  <a:lnTo>
                    <a:pt x="38536" y="81208"/>
                  </a:lnTo>
                  <a:lnTo>
                    <a:pt x="39577" y="81235"/>
                  </a:lnTo>
                  <a:lnTo>
                    <a:pt x="40631" y="81249"/>
                  </a:lnTo>
                  <a:lnTo>
                    <a:pt x="41672" y="81235"/>
                  </a:lnTo>
                  <a:lnTo>
                    <a:pt x="42713" y="81208"/>
                  </a:lnTo>
                  <a:lnTo>
                    <a:pt x="43753" y="81140"/>
                  </a:lnTo>
                  <a:lnTo>
                    <a:pt x="44781" y="81044"/>
                  </a:lnTo>
                  <a:lnTo>
                    <a:pt x="45808" y="80934"/>
                  </a:lnTo>
                  <a:lnTo>
                    <a:pt x="46821" y="80783"/>
                  </a:lnTo>
                  <a:lnTo>
                    <a:pt x="47821" y="80619"/>
                  </a:lnTo>
                  <a:lnTo>
                    <a:pt x="48820" y="80427"/>
                  </a:lnTo>
                  <a:lnTo>
                    <a:pt x="49806" y="80208"/>
                  </a:lnTo>
                  <a:lnTo>
                    <a:pt x="50779" y="79976"/>
                  </a:lnTo>
                  <a:lnTo>
                    <a:pt x="51751" y="79715"/>
                  </a:lnTo>
                  <a:lnTo>
                    <a:pt x="52709" y="79428"/>
                  </a:lnTo>
                  <a:lnTo>
                    <a:pt x="53654" y="79126"/>
                  </a:lnTo>
                  <a:lnTo>
                    <a:pt x="54599" y="78784"/>
                  </a:lnTo>
                  <a:lnTo>
                    <a:pt x="55530" y="78442"/>
                  </a:lnTo>
                  <a:lnTo>
                    <a:pt x="56448" y="78058"/>
                  </a:lnTo>
                  <a:lnTo>
                    <a:pt x="57352" y="77661"/>
                  </a:lnTo>
                  <a:lnTo>
                    <a:pt x="58242" y="77250"/>
                  </a:lnTo>
                  <a:lnTo>
                    <a:pt x="59132" y="76812"/>
                  </a:lnTo>
                  <a:lnTo>
                    <a:pt x="59995" y="76347"/>
                  </a:lnTo>
                  <a:lnTo>
                    <a:pt x="60858" y="75867"/>
                  </a:lnTo>
                  <a:lnTo>
                    <a:pt x="61693" y="75374"/>
                  </a:lnTo>
                  <a:lnTo>
                    <a:pt x="62528" y="74854"/>
                  </a:lnTo>
                  <a:lnTo>
                    <a:pt x="63350" y="74320"/>
                  </a:lnTo>
                  <a:lnTo>
                    <a:pt x="64144" y="73758"/>
                  </a:lnTo>
                  <a:lnTo>
                    <a:pt x="64938" y="73183"/>
                  </a:lnTo>
                  <a:lnTo>
                    <a:pt x="65719" y="72594"/>
                  </a:lnTo>
                  <a:lnTo>
                    <a:pt x="66472" y="71978"/>
                  </a:lnTo>
                  <a:lnTo>
                    <a:pt x="67225" y="71348"/>
                  </a:lnTo>
                  <a:lnTo>
                    <a:pt x="67951" y="70705"/>
                  </a:lnTo>
                  <a:lnTo>
                    <a:pt x="68663" y="70033"/>
                  </a:lnTo>
                  <a:lnTo>
                    <a:pt x="69362" y="69349"/>
                  </a:lnTo>
                  <a:lnTo>
                    <a:pt x="70046" y="68650"/>
                  </a:lnTo>
                  <a:lnTo>
                    <a:pt x="70704" y="67938"/>
                  </a:lnTo>
                  <a:lnTo>
                    <a:pt x="71347" y="67212"/>
                  </a:lnTo>
                  <a:lnTo>
                    <a:pt x="71977" y="66473"/>
                  </a:lnTo>
                  <a:lnTo>
                    <a:pt x="72594" y="65706"/>
                  </a:lnTo>
                  <a:lnTo>
                    <a:pt x="73182" y="64939"/>
                  </a:lnTo>
                  <a:lnTo>
                    <a:pt x="73758" y="64145"/>
                  </a:lnTo>
                  <a:lnTo>
                    <a:pt x="74319" y="63337"/>
                  </a:lnTo>
                  <a:lnTo>
                    <a:pt x="74853" y="62529"/>
                  </a:lnTo>
                  <a:lnTo>
                    <a:pt x="75373" y="61694"/>
                  </a:lnTo>
                  <a:lnTo>
                    <a:pt x="75880" y="60845"/>
                  </a:lnTo>
                  <a:lnTo>
                    <a:pt x="76359" y="59996"/>
                  </a:lnTo>
                  <a:lnTo>
                    <a:pt x="76811" y="59119"/>
                  </a:lnTo>
                  <a:lnTo>
                    <a:pt x="77250" y="58243"/>
                  </a:lnTo>
                  <a:lnTo>
                    <a:pt x="77674" y="57339"/>
                  </a:lnTo>
                  <a:lnTo>
                    <a:pt x="78071" y="56435"/>
                  </a:lnTo>
                  <a:lnTo>
                    <a:pt x="78441" y="55518"/>
                  </a:lnTo>
                  <a:lnTo>
                    <a:pt x="78797" y="54600"/>
                  </a:lnTo>
                  <a:lnTo>
                    <a:pt x="79126" y="53655"/>
                  </a:lnTo>
                  <a:lnTo>
                    <a:pt x="79427" y="52710"/>
                  </a:lnTo>
                  <a:lnTo>
                    <a:pt x="79715" y="51752"/>
                  </a:lnTo>
                  <a:lnTo>
                    <a:pt x="79975" y="50779"/>
                  </a:lnTo>
                  <a:lnTo>
                    <a:pt x="80221" y="49793"/>
                  </a:lnTo>
                  <a:lnTo>
                    <a:pt x="80440" y="48807"/>
                  </a:lnTo>
                  <a:lnTo>
                    <a:pt x="80618" y="47808"/>
                  </a:lnTo>
                  <a:lnTo>
                    <a:pt x="80796" y="46808"/>
                  </a:lnTo>
                  <a:lnTo>
                    <a:pt x="80933" y="45795"/>
                  </a:lnTo>
                  <a:lnTo>
                    <a:pt x="81043" y="44781"/>
                  </a:lnTo>
                  <a:lnTo>
                    <a:pt x="81139" y="43740"/>
                  </a:lnTo>
                  <a:lnTo>
                    <a:pt x="81207" y="42713"/>
                  </a:lnTo>
                  <a:lnTo>
                    <a:pt x="81248" y="41673"/>
                  </a:lnTo>
                  <a:lnTo>
                    <a:pt x="81262" y="40618"/>
                  </a:lnTo>
                  <a:lnTo>
                    <a:pt x="81248" y="39577"/>
                  </a:lnTo>
                  <a:lnTo>
                    <a:pt x="81207" y="38523"/>
                  </a:lnTo>
                  <a:lnTo>
                    <a:pt x="81139" y="37496"/>
                  </a:lnTo>
                  <a:lnTo>
                    <a:pt x="81043" y="36469"/>
                  </a:lnTo>
                  <a:lnTo>
                    <a:pt x="80933" y="35442"/>
                  </a:lnTo>
                  <a:lnTo>
                    <a:pt x="80796" y="34428"/>
                  </a:lnTo>
                  <a:lnTo>
                    <a:pt x="80618" y="33429"/>
                  </a:lnTo>
                  <a:lnTo>
                    <a:pt x="80440" y="32429"/>
                  </a:lnTo>
                  <a:lnTo>
                    <a:pt x="80221" y="31443"/>
                  </a:lnTo>
                  <a:lnTo>
                    <a:pt x="79975" y="30471"/>
                  </a:lnTo>
                  <a:lnTo>
                    <a:pt x="79715" y="29498"/>
                  </a:lnTo>
                  <a:lnTo>
                    <a:pt x="79427" y="28540"/>
                  </a:lnTo>
                  <a:lnTo>
                    <a:pt x="79126" y="27595"/>
                  </a:lnTo>
                  <a:lnTo>
                    <a:pt x="78797" y="26650"/>
                  </a:lnTo>
                  <a:lnTo>
                    <a:pt x="78441" y="25719"/>
                  </a:lnTo>
                  <a:lnTo>
                    <a:pt x="78071" y="24801"/>
                  </a:lnTo>
                  <a:lnTo>
                    <a:pt x="77674" y="23897"/>
                  </a:lnTo>
                  <a:lnTo>
                    <a:pt x="77250" y="23007"/>
                  </a:lnTo>
                  <a:lnTo>
                    <a:pt x="76811" y="22131"/>
                  </a:lnTo>
                  <a:lnTo>
                    <a:pt x="76359" y="21254"/>
                  </a:lnTo>
                  <a:lnTo>
                    <a:pt x="75880" y="20405"/>
                  </a:lnTo>
                  <a:lnTo>
                    <a:pt x="75373" y="19556"/>
                  </a:lnTo>
                  <a:lnTo>
                    <a:pt x="74853" y="18721"/>
                  </a:lnTo>
                  <a:lnTo>
                    <a:pt x="74319" y="17913"/>
                  </a:lnTo>
                  <a:lnTo>
                    <a:pt x="73758" y="17105"/>
                  </a:lnTo>
                  <a:lnTo>
                    <a:pt x="73182" y="16311"/>
                  </a:lnTo>
                  <a:lnTo>
                    <a:pt x="72594" y="15544"/>
                  </a:lnTo>
                  <a:lnTo>
                    <a:pt x="71977" y="14777"/>
                  </a:lnTo>
                  <a:lnTo>
                    <a:pt x="71347" y="14038"/>
                  </a:lnTo>
                  <a:lnTo>
                    <a:pt x="70704" y="13312"/>
                  </a:lnTo>
                  <a:lnTo>
                    <a:pt x="70046" y="12586"/>
                  </a:lnTo>
                  <a:lnTo>
                    <a:pt x="69362" y="11888"/>
                  </a:lnTo>
                  <a:lnTo>
                    <a:pt x="68663" y="11217"/>
                  </a:lnTo>
                  <a:lnTo>
                    <a:pt x="67951" y="10545"/>
                  </a:lnTo>
                  <a:lnTo>
                    <a:pt x="67225" y="9902"/>
                  </a:lnTo>
                  <a:lnTo>
                    <a:pt x="66472" y="9272"/>
                  </a:lnTo>
                  <a:lnTo>
                    <a:pt x="65719" y="8656"/>
                  </a:lnTo>
                  <a:lnTo>
                    <a:pt x="64938" y="8067"/>
                  </a:lnTo>
                  <a:lnTo>
                    <a:pt x="64144" y="7492"/>
                  </a:lnTo>
                  <a:lnTo>
                    <a:pt x="63350" y="6930"/>
                  </a:lnTo>
                  <a:lnTo>
                    <a:pt x="62528" y="6396"/>
                  </a:lnTo>
                  <a:lnTo>
                    <a:pt x="61693" y="5876"/>
                  </a:lnTo>
                  <a:lnTo>
                    <a:pt x="60858" y="5383"/>
                  </a:lnTo>
                  <a:lnTo>
                    <a:pt x="59995" y="4903"/>
                  </a:lnTo>
                  <a:lnTo>
                    <a:pt x="59132" y="4438"/>
                  </a:lnTo>
                  <a:lnTo>
                    <a:pt x="58242" y="4000"/>
                  </a:lnTo>
                  <a:lnTo>
                    <a:pt x="57352" y="3589"/>
                  </a:lnTo>
                  <a:lnTo>
                    <a:pt x="56448" y="3192"/>
                  </a:lnTo>
                  <a:lnTo>
                    <a:pt x="55530" y="2808"/>
                  </a:lnTo>
                  <a:lnTo>
                    <a:pt x="54599" y="2466"/>
                  </a:lnTo>
                  <a:lnTo>
                    <a:pt x="53654" y="2124"/>
                  </a:lnTo>
                  <a:lnTo>
                    <a:pt x="52709" y="1822"/>
                  </a:lnTo>
                  <a:lnTo>
                    <a:pt x="51751" y="1535"/>
                  </a:lnTo>
                  <a:lnTo>
                    <a:pt x="50779" y="1274"/>
                  </a:lnTo>
                  <a:lnTo>
                    <a:pt x="49806" y="1042"/>
                  </a:lnTo>
                  <a:lnTo>
                    <a:pt x="48820" y="823"/>
                  </a:lnTo>
                  <a:lnTo>
                    <a:pt x="47821" y="631"/>
                  </a:lnTo>
                  <a:lnTo>
                    <a:pt x="46821" y="466"/>
                  </a:lnTo>
                  <a:lnTo>
                    <a:pt x="45808" y="316"/>
                  </a:lnTo>
                  <a:lnTo>
                    <a:pt x="44781" y="206"/>
                  </a:lnTo>
                  <a:lnTo>
                    <a:pt x="43753" y="110"/>
                  </a:lnTo>
                  <a:lnTo>
                    <a:pt x="42713" y="42"/>
                  </a:lnTo>
                  <a:lnTo>
                    <a:pt x="41672" y="15"/>
                  </a:lnTo>
                  <a:lnTo>
                    <a:pt x="406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50;p15">
              <a:extLst>
                <a:ext uri="{FF2B5EF4-FFF2-40B4-BE49-F238E27FC236}">
                  <a16:creationId xmlns:a16="http://schemas.microsoft.com/office/drawing/2014/main" id="{1611BBF6-B92B-2D47-AE30-2D170C8061B9}"/>
                </a:ext>
              </a:extLst>
            </p:cNvPr>
            <p:cNvSpPr/>
            <p:nvPr/>
          </p:nvSpPr>
          <p:spPr>
            <a:xfrm>
              <a:off x="2992625" y="2194675"/>
              <a:ext cx="1800125" cy="1800500"/>
            </a:xfrm>
            <a:custGeom>
              <a:avLst/>
              <a:gdLst/>
              <a:ahLst/>
              <a:cxnLst/>
              <a:rect l="l" t="t" r="r" b="b"/>
              <a:pathLst>
                <a:path w="72005" h="72020" extrusionOk="0">
                  <a:moveTo>
                    <a:pt x="36742" y="7190"/>
                  </a:moveTo>
                  <a:lnTo>
                    <a:pt x="37481" y="7218"/>
                  </a:lnTo>
                  <a:lnTo>
                    <a:pt x="38207" y="7273"/>
                  </a:lnTo>
                  <a:lnTo>
                    <a:pt x="38946" y="7341"/>
                  </a:lnTo>
                  <a:lnTo>
                    <a:pt x="39659" y="7423"/>
                  </a:lnTo>
                  <a:lnTo>
                    <a:pt x="40384" y="7519"/>
                  </a:lnTo>
                  <a:lnTo>
                    <a:pt x="41096" y="7642"/>
                  </a:lnTo>
                  <a:lnTo>
                    <a:pt x="41795" y="7779"/>
                  </a:lnTo>
                  <a:lnTo>
                    <a:pt x="42493" y="7930"/>
                  </a:lnTo>
                  <a:lnTo>
                    <a:pt x="43192" y="8094"/>
                  </a:lnTo>
                  <a:lnTo>
                    <a:pt x="43876" y="8286"/>
                  </a:lnTo>
                  <a:lnTo>
                    <a:pt x="44561" y="8491"/>
                  </a:lnTo>
                  <a:lnTo>
                    <a:pt x="45232" y="8710"/>
                  </a:lnTo>
                  <a:lnTo>
                    <a:pt x="45903" y="8943"/>
                  </a:lnTo>
                  <a:lnTo>
                    <a:pt x="46560" y="9190"/>
                  </a:lnTo>
                  <a:lnTo>
                    <a:pt x="47204" y="9450"/>
                  </a:lnTo>
                  <a:lnTo>
                    <a:pt x="47848" y="9738"/>
                  </a:lnTo>
                  <a:lnTo>
                    <a:pt x="48478" y="10039"/>
                  </a:lnTo>
                  <a:lnTo>
                    <a:pt x="49108" y="10340"/>
                  </a:lnTo>
                  <a:lnTo>
                    <a:pt x="49724" y="10669"/>
                  </a:lnTo>
                  <a:lnTo>
                    <a:pt x="50340" y="11011"/>
                  </a:lnTo>
                  <a:lnTo>
                    <a:pt x="50929" y="11367"/>
                  </a:lnTo>
                  <a:lnTo>
                    <a:pt x="51518" y="11737"/>
                  </a:lnTo>
                  <a:lnTo>
                    <a:pt x="52107" y="12120"/>
                  </a:lnTo>
                  <a:lnTo>
                    <a:pt x="52668" y="12517"/>
                  </a:lnTo>
                  <a:lnTo>
                    <a:pt x="53230" y="12928"/>
                  </a:lnTo>
                  <a:lnTo>
                    <a:pt x="53777" y="13339"/>
                  </a:lnTo>
                  <a:lnTo>
                    <a:pt x="54325" y="13777"/>
                  </a:lnTo>
                  <a:lnTo>
                    <a:pt x="54845" y="14229"/>
                  </a:lnTo>
                  <a:lnTo>
                    <a:pt x="55366" y="14681"/>
                  </a:lnTo>
                  <a:lnTo>
                    <a:pt x="55872" y="15160"/>
                  </a:lnTo>
                  <a:lnTo>
                    <a:pt x="56365" y="15640"/>
                  </a:lnTo>
                  <a:lnTo>
                    <a:pt x="56858" y="16133"/>
                  </a:lnTo>
                  <a:lnTo>
                    <a:pt x="57324" y="16639"/>
                  </a:lnTo>
                  <a:lnTo>
                    <a:pt x="57790" y="17160"/>
                  </a:lnTo>
                  <a:lnTo>
                    <a:pt x="58228" y="17694"/>
                  </a:lnTo>
                  <a:lnTo>
                    <a:pt x="58666" y="18228"/>
                  </a:lnTo>
                  <a:lnTo>
                    <a:pt x="59091" y="18776"/>
                  </a:lnTo>
                  <a:lnTo>
                    <a:pt x="59501" y="19337"/>
                  </a:lnTo>
                  <a:lnTo>
                    <a:pt x="59899" y="19912"/>
                  </a:lnTo>
                  <a:lnTo>
                    <a:pt x="60282" y="20488"/>
                  </a:lnTo>
                  <a:lnTo>
                    <a:pt x="60652" y="21076"/>
                  </a:lnTo>
                  <a:lnTo>
                    <a:pt x="60994" y="21679"/>
                  </a:lnTo>
                  <a:lnTo>
                    <a:pt x="61336" y="22281"/>
                  </a:lnTo>
                  <a:lnTo>
                    <a:pt x="61665" y="22898"/>
                  </a:lnTo>
                  <a:lnTo>
                    <a:pt x="61980" y="23528"/>
                  </a:lnTo>
                  <a:lnTo>
                    <a:pt x="62268" y="24158"/>
                  </a:lnTo>
                  <a:lnTo>
                    <a:pt x="62555" y="24801"/>
                  </a:lnTo>
                  <a:lnTo>
                    <a:pt x="62815" y="25459"/>
                  </a:lnTo>
                  <a:lnTo>
                    <a:pt x="63076" y="26116"/>
                  </a:lnTo>
                  <a:lnTo>
                    <a:pt x="63308" y="26773"/>
                  </a:lnTo>
                  <a:lnTo>
                    <a:pt x="63528" y="27458"/>
                  </a:lnTo>
                  <a:lnTo>
                    <a:pt x="63733" y="28129"/>
                  </a:lnTo>
                  <a:lnTo>
                    <a:pt x="63911" y="28814"/>
                  </a:lnTo>
                  <a:lnTo>
                    <a:pt x="64089" y="29512"/>
                  </a:lnTo>
                  <a:lnTo>
                    <a:pt x="64240" y="30210"/>
                  </a:lnTo>
                  <a:lnTo>
                    <a:pt x="64377" y="30923"/>
                  </a:lnTo>
                  <a:lnTo>
                    <a:pt x="64486" y="31635"/>
                  </a:lnTo>
                  <a:lnTo>
                    <a:pt x="64596" y="32347"/>
                  </a:lnTo>
                  <a:lnTo>
                    <a:pt x="64678" y="33073"/>
                  </a:lnTo>
                  <a:lnTo>
                    <a:pt x="64746" y="33798"/>
                  </a:lnTo>
                  <a:lnTo>
                    <a:pt x="64787" y="34538"/>
                  </a:lnTo>
                  <a:lnTo>
                    <a:pt x="64815" y="35277"/>
                  </a:lnTo>
                  <a:lnTo>
                    <a:pt x="64829" y="36017"/>
                  </a:lnTo>
                  <a:lnTo>
                    <a:pt x="64815" y="36756"/>
                  </a:lnTo>
                  <a:lnTo>
                    <a:pt x="64787" y="37496"/>
                  </a:lnTo>
                  <a:lnTo>
                    <a:pt x="64746" y="38222"/>
                  </a:lnTo>
                  <a:lnTo>
                    <a:pt x="64678" y="38961"/>
                  </a:lnTo>
                  <a:lnTo>
                    <a:pt x="64596" y="39673"/>
                  </a:lnTo>
                  <a:lnTo>
                    <a:pt x="64486" y="40399"/>
                  </a:lnTo>
                  <a:lnTo>
                    <a:pt x="64377" y="41111"/>
                  </a:lnTo>
                  <a:lnTo>
                    <a:pt x="64240" y="41810"/>
                  </a:lnTo>
                  <a:lnTo>
                    <a:pt x="64089" y="42508"/>
                  </a:lnTo>
                  <a:lnTo>
                    <a:pt x="63911" y="43206"/>
                  </a:lnTo>
                  <a:lnTo>
                    <a:pt x="63733" y="43891"/>
                  </a:lnTo>
                  <a:lnTo>
                    <a:pt x="63528" y="44576"/>
                  </a:lnTo>
                  <a:lnTo>
                    <a:pt x="63308" y="45247"/>
                  </a:lnTo>
                  <a:lnTo>
                    <a:pt x="63076" y="45904"/>
                  </a:lnTo>
                  <a:lnTo>
                    <a:pt x="62815" y="46561"/>
                  </a:lnTo>
                  <a:lnTo>
                    <a:pt x="62555" y="47219"/>
                  </a:lnTo>
                  <a:lnTo>
                    <a:pt x="62268" y="47862"/>
                  </a:lnTo>
                  <a:lnTo>
                    <a:pt x="61980" y="48492"/>
                  </a:lnTo>
                  <a:lnTo>
                    <a:pt x="61665" y="49122"/>
                  </a:lnTo>
                  <a:lnTo>
                    <a:pt x="61336" y="49739"/>
                  </a:lnTo>
                  <a:lnTo>
                    <a:pt x="60994" y="50341"/>
                  </a:lnTo>
                  <a:lnTo>
                    <a:pt x="60652" y="50944"/>
                  </a:lnTo>
                  <a:lnTo>
                    <a:pt x="60282" y="51532"/>
                  </a:lnTo>
                  <a:lnTo>
                    <a:pt x="59899" y="52108"/>
                  </a:lnTo>
                  <a:lnTo>
                    <a:pt x="59501" y="52683"/>
                  </a:lnTo>
                  <a:lnTo>
                    <a:pt x="59091" y="53244"/>
                  </a:lnTo>
                  <a:lnTo>
                    <a:pt x="58666" y="53792"/>
                  </a:lnTo>
                  <a:lnTo>
                    <a:pt x="58228" y="54326"/>
                  </a:lnTo>
                  <a:lnTo>
                    <a:pt x="57790" y="54860"/>
                  </a:lnTo>
                  <a:lnTo>
                    <a:pt x="57324" y="55381"/>
                  </a:lnTo>
                  <a:lnTo>
                    <a:pt x="56858" y="55887"/>
                  </a:lnTo>
                  <a:lnTo>
                    <a:pt x="56365" y="56380"/>
                  </a:lnTo>
                  <a:lnTo>
                    <a:pt x="55872" y="56860"/>
                  </a:lnTo>
                  <a:lnTo>
                    <a:pt x="55366" y="57325"/>
                  </a:lnTo>
                  <a:lnTo>
                    <a:pt x="54845" y="57791"/>
                  </a:lnTo>
                  <a:lnTo>
                    <a:pt x="54325" y="58243"/>
                  </a:lnTo>
                  <a:lnTo>
                    <a:pt x="53777" y="58667"/>
                  </a:lnTo>
                  <a:lnTo>
                    <a:pt x="53230" y="59092"/>
                  </a:lnTo>
                  <a:lnTo>
                    <a:pt x="52668" y="59503"/>
                  </a:lnTo>
                  <a:lnTo>
                    <a:pt x="52107" y="59900"/>
                  </a:lnTo>
                  <a:lnTo>
                    <a:pt x="51518" y="60283"/>
                  </a:lnTo>
                  <a:lnTo>
                    <a:pt x="50929" y="60653"/>
                  </a:lnTo>
                  <a:lnTo>
                    <a:pt x="50340" y="60995"/>
                  </a:lnTo>
                  <a:lnTo>
                    <a:pt x="49724" y="61338"/>
                  </a:lnTo>
                  <a:lnTo>
                    <a:pt x="49108" y="61666"/>
                  </a:lnTo>
                  <a:lnTo>
                    <a:pt x="48478" y="61981"/>
                  </a:lnTo>
                  <a:lnTo>
                    <a:pt x="47848" y="62269"/>
                  </a:lnTo>
                  <a:lnTo>
                    <a:pt x="47204" y="62556"/>
                  </a:lnTo>
                  <a:lnTo>
                    <a:pt x="46560" y="62817"/>
                  </a:lnTo>
                  <a:lnTo>
                    <a:pt x="45903" y="63077"/>
                  </a:lnTo>
                  <a:lnTo>
                    <a:pt x="45232" y="63310"/>
                  </a:lnTo>
                  <a:lnTo>
                    <a:pt x="44561" y="63529"/>
                  </a:lnTo>
                  <a:lnTo>
                    <a:pt x="43876" y="63734"/>
                  </a:lnTo>
                  <a:lnTo>
                    <a:pt x="43192" y="63912"/>
                  </a:lnTo>
                  <a:lnTo>
                    <a:pt x="42493" y="64090"/>
                  </a:lnTo>
                  <a:lnTo>
                    <a:pt x="41795" y="64241"/>
                  </a:lnTo>
                  <a:lnTo>
                    <a:pt x="41096" y="64378"/>
                  </a:lnTo>
                  <a:lnTo>
                    <a:pt x="40384" y="64487"/>
                  </a:lnTo>
                  <a:lnTo>
                    <a:pt x="39659" y="64597"/>
                  </a:lnTo>
                  <a:lnTo>
                    <a:pt x="38946" y="64679"/>
                  </a:lnTo>
                  <a:lnTo>
                    <a:pt x="38207" y="64734"/>
                  </a:lnTo>
                  <a:lnTo>
                    <a:pt x="37481" y="64789"/>
                  </a:lnTo>
                  <a:lnTo>
                    <a:pt x="36742" y="64816"/>
                  </a:lnTo>
                  <a:lnTo>
                    <a:pt x="36002" y="64830"/>
                  </a:lnTo>
                  <a:lnTo>
                    <a:pt x="35249" y="64816"/>
                  </a:lnTo>
                  <a:lnTo>
                    <a:pt x="34509" y="64789"/>
                  </a:lnTo>
                  <a:lnTo>
                    <a:pt x="33784" y="64734"/>
                  </a:lnTo>
                  <a:lnTo>
                    <a:pt x="33058" y="64679"/>
                  </a:lnTo>
                  <a:lnTo>
                    <a:pt x="32332" y="64597"/>
                  </a:lnTo>
                  <a:lnTo>
                    <a:pt x="31620" y="64487"/>
                  </a:lnTo>
                  <a:lnTo>
                    <a:pt x="30908" y="64378"/>
                  </a:lnTo>
                  <a:lnTo>
                    <a:pt x="30196" y="64241"/>
                  </a:lnTo>
                  <a:lnTo>
                    <a:pt x="29497" y="64090"/>
                  </a:lnTo>
                  <a:lnTo>
                    <a:pt x="28799" y="63912"/>
                  </a:lnTo>
                  <a:lnTo>
                    <a:pt x="28114" y="63734"/>
                  </a:lnTo>
                  <a:lnTo>
                    <a:pt x="27443" y="63529"/>
                  </a:lnTo>
                  <a:lnTo>
                    <a:pt x="26772" y="63310"/>
                  </a:lnTo>
                  <a:lnTo>
                    <a:pt x="26101" y="63077"/>
                  </a:lnTo>
                  <a:lnTo>
                    <a:pt x="25444" y="62817"/>
                  </a:lnTo>
                  <a:lnTo>
                    <a:pt x="24800" y="62556"/>
                  </a:lnTo>
                  <a:lnTo>
                    <a:pt x="24157" y="62269"/>
                  </a:lnTo>
                  <a:lnTo>
                    <a:pt x="23513" y="61981"/>
                  </a:lnTo>
                  <a:lnTo>
                    <a:pt x="22897" y="61666"/>
                  </a:lnTo>
                  <a:lnTo>
                    <a:pt x="22281" y="61338"/>
                  </a:lnTo>
                  <a:lnTo>
                    <a:pt x="21664" y="60995"/>
                  </a:lnTo>
                  <a:lnTo>
                    <a:pt x="21075" y="60653"/>
                  </a:lnTo>
                  <a:lnTo>
                    <a:pt x="20487" y="60283"/>
                  </a:lnTo>
                  <a:lnTo>
                    <a:pt x="19898" y="59900"/>
                  </a:lnTo>
                  <a:lnTo>
                    <a:pt x="19336" y="59503"/>
                  </a:lnTo>
                  <a:lnTo>
                    <a:pt x="18775" y="59092"/>
                  </a:lnTo>
                  <a:lnTo>
                    <a:pt x="18227" y="58667"/>
                  </a:lnTo>
                  <a:lnTo>
                    <a:pt x="17679" y="58243"/>
                  </a:lnTo>
                  <a:lnTo>
                    <a:pt x="17159" y="57791"/>
                  </a:lnTo>
                  <a:lnTo>
                    <a:pt x="16639" y="57325"/>
                  </a:lnTo>
                  <a:lnTo>
                    <a:pt x="16132" y="56860"/>
                  </a:lnTo>
                  <a:lnTo>
                    <a:pt x="15639" y="56380"/>
                  </a:lnTo>
                  <a:lnTo>
                    <a:pt x="15146" y="55887"/>
                  </a:lnTo>
                  <a:lnTo>
                    <a:pt x="14680" y="55381"/>
                  </a:lnTo>
                  <a:lnTo>
                    <a:pt x="14215" y="54860"/>
                  </a:lnTo>
                  <a:lnTo>
                    <a:pt x="13776" y="54326"/>
                  </a:lnTo>
                  <a:lnTo>
                    <a:pt x="13338" y="53792"/>
                  </a:lnTo>
                  <a:lnTo>
                    <a:pt x="12914" y="53244"/>
                  </a:lnTo>
                  <a:lnTo>
                    <a:pt x="12503" y="52683"/>
                  </a:lnTo>
                  <a:lnTo>
                    <a:pt x="12119" y="52108"/>
                  </a:lnTo>
                  <a:lnTo>
                    <a:pt x="11736" y="51532"/>
                  </a:lnTo>
                  <a:lnTo>
                    <a:pt x="11366" y="50944"/>
                  </a:lnTo>
                  <a:lnTo>
                    <a:pt x="11010" y="50341"/>
                  </a:lnTo>
                  <a:lnTo>
                    <a:pt x="10668" y="49739"/>
                  </a:lnTo>
                  <a:lnTo>
                    <a:pt x="10339" y="49122"/>
                  </a:lnTo>
                  <a:lnTo>
                    <a:pt x="10038" y="48492"/>
                  </a:lnTo>
                  <a:lnTo>
                    <a:pt x="9737" y="47862"/>
                  </a:lnTo>
                  <a:lnTo>
                    <a:pt x="9449" y="47219"/>
                  </a:lnTo>
                  <a:lnTo>
                    <a:pt x="9189" y="46561"/>
                  </a:lnTo>
                  <a:lnTo>
                    <a:pt x="8942" y="45904"/>
                  </a:lnTo>
                  <a:lnTo>
                    <a:pt x="8710" y="45247"/>
                  </a:lnTo>
                  <a:lnTo>
                    <a:pt x="8490" y="44576"/>
                  </a:lnTo>
                  <a:lnTo>
                    <a:pt x="8285" y="43891"/>
                  </a:lnTo>
                  <a:lnTo>
                    <a:pt x="8093" y="43206"/>
                  </a:lnTo>
                  <a:lnTo>
                    <a:pt x="7929" y="42508"/>
                  </a:lnTo>
                  <a:lnTo>
                    <a:pt x="7778" y="41810"/>
                  </a:lnTo>
                  <a:lnTo>
                    <a:pt x="7641" y="41111"/>
                  </a:lnTo>
                  <a:lnTo>
                    <a:pt x="7518" y="40399"/>
                  </a:lnTo>
                  <a:lnTo>
                    <a:pt x="7422" y="39673"/>
                  </a:lnTo>
                  <a:lnTo>
                    <a:pt x="7340" y="38961"/>
                  </a:lnTo>
                  <a:lnTo>
                    <a:pt x="7272" y="38222"/>
                  </a:lnTo>
                  <a:lnTo>
                    <a:pt x="7231" y="37496"/>
                  </a:lnTo>
                  <a:lnTo>
                    <a:pt x="7203" y="36756"/>
                  </a:lnTo>
                  <a:lnTo>
                    <a:pt x="7189" y="36017"/>
                  </a:lnTo>
                  <a:lnTo>
                    <a:pt x="7203" y="35277"/>
                  </a:lnTo>
                  <a:lnTo>
                    <a:pt x="7231" y="34538"/>
                  </a:lnTo>
                  <a:lnTo>
                    <a:pt x="7272" y="33798"/>
                  </a:lnTo>
                  <a:lnTo>
                    <a:pt x="7340" y="33073"/>
                  </a:lnTo>
                  <a:lnTo>
                    <a:pt x="7422" y="32347"/>
                  </a:lnTo>
                  <a:lnTo>
                    <a:pt x="7518" y="31635"/>
                  </a:lnTo>
                  <a:lnTo>
                    <a:pt x="7641" y="30923"/>
                  </a:lnTo>
                  <a:lnTo>
                    <a:pt x="7778" y="30210"/>
                  </a:lnTo>
                  <a:lnTo>
                    <a:pt x="7929" y="29512"/>
                  </a:lnTo>
                  <a:lnTo>
                    <a:pt x="8093" y="28814"/>
                  </a:lnTo>
                  <a:lnTo>
                    <a:pt x="8285" y="28129"/>
                  </a:lnTo>
                  <a:lnTo>
                    <a:pt x="8490" y="27458"/>
                  </a:lnTo>
                  <a:lnTo>
                    <a:pt x="8710" y="26773"/>
                  </a:lnTo>
                  <a:lnTo>
                    <a:pt x="8942" y="26116"/>
                  </a:lnTo>
                  <a:lnTo>
                    <a:pt x="9189" y="25459"/>
                  </a:lnTo>
                  <a:lnTo>
                    <a:pt x="9449" y="24801"/>
                  </a:lnTo>
                  <a:lnTo>
                    <a:pt x="9737" y="24158"/>
                  </a:lnTo>
                  <a:lnTo>
                    <a:pt x="10038" y="23528"/>
                  </a:lnTo>
                  <a:lnTo>
                    <a:pt x="10339" y="22898"/>
                  </a:lnTo>
                  <a:lnTo>
                    <a:pt x="10668" y="22281"/>
                  </a:lnTo>
                  <a:lnTo>
                    <a:pt x="11010" y="21679"/>
                  </a:lnTo>
                  <a:lnTo>
                    <a:pt x="11366" y="21076"/>
                  </a:lnTo>
                  <a:lnTo>
                    <a:pt x="11736" y="20488"/>
                  </a:lnTo>
                  <a:lnTo>
                    <a:pt x="12119" y="19912"/>
                  </a:lnTo>
                  <a:lnTo>
                    <a:pt x="12503" y="19337"/>
                  </a:lnTo>
                  <a:lnTo>
                    <a:pt x="12914" y="18776"/>
                  </a:lnTo>
                  <a:lnTo>
                    <a:pt x="13338" y="18228"/>
                  </a:lnTo>
                  <a:lnTo>
                    <a:pt x="13776" y="17694"/>
                  </a:lnTo>
                  <a:lnTo>
                    <a:pt x="14215" y="17160"/>
                  </a:lnTo>
                  <a:lnTo>
                    <a:pt x="14680" y="16639"/>
                  </a:lnTo>
                  <a:lnTo>
                    <a:pt x="15146" y="16133"/>
                  </a:lnTo>
                  <a:lnTo>
                    <a:pt x="15639" y="15640"/>
                  </a:lnTo>
                  <a:lnTo>
                    <a:pt x="16132" y="15160"/>
                  </a:lnTo>
                  <a:lnTo>
                    <a:pt x="16639" y="14681"/>
                  </a:lnTo>
                  <a:lnTo>
                    <a:pt x="17159" y="14229"/>
                  </a:lnTo>
                  <a:lnTo>
                    <a:pt x="17679" y="13777"/>
                  </a:lnTo>
                  <a:lnTo>
                    <a:pt x="18227" y="13339"/>
                  </a:lnTo>
                  <a:lnTo>
                    <a:pt x="18775" y="12928"/>
                  </a:lnTo>
                  <a:lnTo>
                    <a:pt x="19336" y="12517"/>
                  </a:lnTo>
                  <a:lnTo>
                    <a:pt x="19898" y="12120"/>
                  </a:lnTo>
                  <a:lnTo>
                    <a:pt x="20487" y="11737"/>
                  </a:lnTo>
                  <a:lnTo>
                    <a:pt x="21075" y="11367"/>
                  </a:lnTo>
                  <a:lnTo>
                    <a:pt x="21664" y="11011"/>
                  </a:lnTo>
                  <a:lnTo>
                    <a:pt x="22281" y="10669"/>
                  </a:lnTo>
                  <a:lnTo>
                    <a:pt x="22897" y="10340"/>
                  </a:lnTo>
                  <a:lnTo>
                    <a:pt x="23513" y="10039"/>
                  </a:lnTo>
                  <a:lnTo>
                    <a:pt x="24157" y="9738"/>
                  </a:lnTo>
                  <a:lnTo>
                    <a:pt x="24800" y="9450"/>
                  </a:lnTo>
                  <a:lnTo>
                    <a:pt x="25444" y="9190"/>
                  </a:lnTo>
                  <a:lnTo>
                    <a:pt x="26101" y="8943"/>
                  </a:lnTo>
                  <a:lnTo>
                    <a:pt x="26772" y="8710"/>
                  </a:lnTo>
                  <a:lnTo>
                    <a:pt x="27443" y="8491"/>
                  </a:lnTo>
                  <a:lnTo>
                    <a:pt x="28114" y="8286"/>
                  </a:lnTo>
                  <a:lnTo>
                    <a:pt x="28799" y="8094"/>
                  </a:lnTo>
                  <a:lnTo>
                    <a:pt x="29497" y="7930"/>
                  </a:lnTo>
                  <a:lnTo>
                    <a:pt x="30196" y="7779"/>
                  </a:lnTo>
                  <a:lnTo>
                    <a:pt x="30908" y="7642"/>
                  </a:lnTo>
                  <a:lnTo>
                    <a:pt x="31620" y="7519"/>
                  </a:lnTo>
                  <a:lnTo>
                    <a:pt x="32332" y="7423"/>
                  </a:lnTo>
                  <a:lnTo>
                    <a:pt x="33058" y="7341"/>
                  </a:lnTo>
                  <a:lnTo>
                    <a:pt x="33784" y="7273"/>
                  </a:lnTo>
                  <a:lnTo>
                    <a:pt x="34509" y="7218"/>
                  </a:lnTo>
                  <a:lnTo>
                    <a:pt x="35249" y="7190"/>
                  </a:lnTo>
                  <a:close/>
                  <a:moveTo>
                    <a:pt x="36002" y="1"/>
                  </a:moveTo>
                  <a:lnTo>
                    <a:pt x="35071" y="15"/>
                  </a:lnTo>
                  <a:lnTo>
                    <a:pt x="34153" y="56"/>
                  </a:lnTo>
                  <a:lnTo>
                    <a:pt x="33236" y="110"/>
                  </a:lnTo>
                  <a:lnTo>
                    <a:pt x="32318" y="193"/>
                  </a:lnTo>
                  <a:lnTo>
                    <a:pt x="31415" y="288"/>
                  </a:lnTo>
                  <a:lnTo>
                    <a:pt x="30524" y="425"/>
                  </a:lnTo>
                  <a:lnTo>
                    <a:pt x="29634" y="562"/>
                  </a:lnTo>
                  <a:lnTo>
                    <a:pt x="28744" y="740"/>
                  </a:lnTo>
                  <a:lnTo>
                    <a:pt x="27881" y="932"/>
                  </a:lnTo>
                  <a:lnTo>
                    <a:pt x="27005" y="1137"/>
                  </a:lnTo>
                  <a:lnTo>
                    <a:pt x="26156" y="1370"/>
                  </a:lnTo>
                  <a:lnTo>
                    <a:pt x="25307" y="1630"/>
                  </a:lnTo>
                  <a:lnTo>
                    <a:pt x="24458" y="1904"/>
                  </a:lnTo>
                  <a:lnTo>
                    <a:pt x="23636" y="2192"/>
                  </a:lnTo>
                  <a:lnTo>
                    <a:pt x="22815" y="2507"/>
                  </a:lnTo>
                  <a:lnTo>
                    <a:pt x="21993" y="2836"/>
                  </a:lnTo>
                  <a:lnTo>
                    <a:pt x="21199" y="3192"/>
                  </a:lnTo>
                  <a:lnTo>
                    <a:pt x="20404" y="3561"/>
                  </a:lnTo>
                  <a:lnTo>
                    <a:pt x="19624" y="3945"/>
                  </a:lnTo>
                  <a:lnTo>
                    <a:pt x="18857" y="4356"/>
                  </a:lnTo>
                  <a:lnTo>
                    <a:pt x="18090" y="4780"/>
                  </a:lnTo>
                  <a:lnTo>
                    <a:pt x="17337" y="5232"/>
                  </a:lnTo>
                  <a:lnTo>
                    <a:pt x="16611" y="5684"/>
                  </a:lnTo>
                  <a:lnTo>
                    <a:pt x="15885" y="6163"/>
                  </a:lnTo>
                  <a:lnTo>
                    <a:pt x="15173" y="6656"/>
                  </a:lnTo>
                  <a:lnTo>
                    <a:pt x="14475" y="7163"/>
                  </a:lnTo>
                  <a:lnTo>
                    <a:pt x="13790" y="7697"/>
                  </a:lnTo>
                  <a:lnTo>
                    <a:pt x="13105" y="8245"/>
                  </a:lnTo>
                  <a:lnTo>
                    <a:pt x="12448" y="8793"/>
                  </a:lnTo>
                  <a:lnTo>
                    <a:pt x="11804" y="9368"/>
                  </a:lnTo>
                  <a:lnTo>
                    <a:pt x="11175" y="9957"/>
                  </a:lnTo>
                  <a:lnTo>
                    <a:pt x="10558" y="10559"/>
                  </a:lnTo>
                  <a:lnTo>
                    <a:pt x="9942" y="11189"/>
                  </a:lnTo>
                  <a:lnTo>
                    <a:pt x="9353" y="11819"/>
                  </a:lnTo>
                  <a:lnTo>
                    <a:pt x="8792" y="12463"/>
                  </a:lnTo>
                  <a:lnTo>
                    <a:pt x="8230" y="13120"/>
                  </a:lnTo>
                  <a:lnTo>
                    <a:pt x="7682" y="13805"/>
                  </a:lnTo>
                  <a:lnTo>
                    <a:pt x="7162" y="14489"/>
                  </a:lnTo>
                  <a:lnTo>
                    <a:pt x="6642" y="15188"/>
                  </a:lnTo>
                  <a:lnTo>
                    <a:pt x="6149" y="15900"/>
                  </a:lnTo>
                  <a:lnTo>
                    <a:pt x="5669" y="16626"/>
                  </a:lnTo>
                  <a:lnTo>
                    <a:pt x="5218" y="17365"/>
                  </a:lnTo>
                  <a:lnTo>
                    <a:pt x="4779" y="18105"/>
                  </a:lnTo>
                  <a:lnTo>
                    <a:pt x="4341" y="18872"/>
                  </a:lnTo>
                  <a:lnTo>
                    <a:pt x="3944" y="19638"/>
                  </a:lnTo>
                  <a:lnTo>
                    <a:pt x="3547" y="20419"/>
                  </a:lnTo>
                  <a:lnTo>
                    <a:pt x="3177" y="21213"/>
                  </a:lnTo>
                  <a:lnTo>
                    <a:pt x="2835" y="22008"/>
                  </a:lnTo>
                  <a:lnTo>
                    <a:pt x="2492" y="22829"/>
                  </a:lnTo>
                  <a:lnTo>
                    <a:pt x="2191" y="23651"/>
                  </a:lnTo>
                  <a:lnTo>
                    <a:pt x="1890" y="24473"/>
                  </a:lnTo>
                  <a:lnTo>
                    <a:pt x="1616" y="25322"/>
                  </a:lnTo>
                  <a:lnTo>
                    <a:pt x="1369" y="26171"/>
                  </a:lnTo>
                  <a:lnTo>
                    <a:pt x="1137" y="27033"/>
                  </a:lnTo>
                  <a:lnTo>
                    <a:pt x="918" y="27896"/>
                  </a:lnTo>
                  <a:lnTo>
                    <a:pt x="726" y="28773"/>
                  </a:lnTo>
                  <a:lnTo>
                    <a:pt x="561" y="29649"/>
                  </a:lnTo>
                  <a:lnTo>
                    <a:pt x="411" y="30539"/>
                  </a:lnTo>
                  <a:lnTo>
                    <a:pt x="288" y="31429"/>
                  </a:lnTo>
                  <a:lnTo>
                    <a:pt x="178" y="32333"/>
                  </a:lnTo>
                  <a:lnTo>
                    <a:pt x="96" y="33251"/>
                  </a:lnTo>
                  <a:lnTo>
                    <a:pt x="41" y="34168"/>
                  </a:lnTo>
                  <a:lnTo>
                    <a:pt x="14" y="35086"/>
                  </a:lnTo>
                  <a:lnTo>
                    <a:pt x="0" y="36017"/>
                  </a:lnTo>
                  <a:lnTo>
                    <a:pt x="14" y="36948"/>
                  </a:lnTo>
                  <a:lnTo>
                    <a:pt x="41" y="37866"/>
                  </a:lnTo>
                  <a:lnTo>
                    <a:pt x="96" y="38783"/>
                  </a:lnTo>
                  <a:lnTo>
                    <a:pt x="178" y="39687"/>
                  </a:lnTo>
                  <a:lnTo>
                    <a:pt x="288" y="40591"/>
                  </a:lnTo>
                  <a:lnTo>
                    <a:pt x="411" y="41495"/>
                  </a:lnTo>
                  <a:lnTo>
                    <a:pt x="561" y="42371"/>
                  </a:lnTo>
                  <a:lnTo>
                    <a:pt x="726" y="43261"/>
                  </a:lnTo>
                  <a:lnTo>
                    <a:pt x="918" y="44138"/>
                  </a:lnTo>
                  <a:lnTo>
                    <a:pt x="1137" y="45000"/>
                  </a:lnTo>
                  <a:lnTo>
                    <a:pt x="1369" y="45863"/>
                  </a:lnTo>
                  <a:lnTo>
                    <a:pt x="1616" y="46712"/>
                  </a:lnTo>
                  <a:lnTo>
                    <a:pt x="1890" y="47547"/>
                  </a:lnTo>
                  <a:lnTo>
                    <a:pt x="2191" y="48383"/>
                  </a:lnTo>
                  <a:lnTo>
                    <a:pt x="2492" y="49204"/>
                  </a:lnTo>
                  <a:lnTo>
                    <a:pt x="2835" y="50012"/>
                  </a:lnTo>
                  <a:lnTo>
                    <a:pt x="3177" y="50807"/>
                  </a:lnTo>
                  <a:lnTo>
                    <a:pt x="3547" y="51601"/>
                  </a:lnTo>
                  <a:lnTo>
                    <a:pt x="3944" y="52382"/>
                  </a:lnTo>
                  <a:lnTo>
                    <a:pt x="4341" y="53162"/>
                  </a:lnTo>
                  <a:lnTo>
                    <a:pt x="4779" y="53915"/>
                  </a:lnTo>
                  <a:lnTo>
                    <a:pt x="5218" y="54668"/>
                  </a:lnTo>
                  <a:lnTo>
                    <a:pt x="5669" y="55394"/>
                  </a:lnTo>
                  <a:lnTo>
                    <a:pt x="6149" y="56120"/>
                  </a:lnTo>
                  <a:lnTo>
                    <a:pt x="6642" y="56832"/>
                  </a:lnTo>
                  <a:lnTo>
                    <a:pt x="7162" y="57531"/>
                  </a:lnTo>
                  <a:lnTo>
                    <a:pt x="7682" y="58229"/>
                  </a:lnTo>
                  <a:lnTo>
                    <a:pt x="8230" y="58900"/>
                  </a:lnTo>
                  <a:lnTo>
                    <a:pt x="8792" y="59557"/>
                  </a:lnTo>
                  <a:lnTo>
                    <a:pt x="9353" y="60201"/>
                  </a:lnTo>
                  <a:lnTo>
                    <a:pt x="9942" y="60831"/>
                  </a:lnTo>
                  <a:lnTo>
                    <a:pt x="10558" y="61461"/>
                  </a:lnTo>
                  <a:lnTo>
                    <a:pt x="11175" y="62063"/>
                  </a:lnTo>
                  <a:lnTo>
                    <a:pt x="11804" y="62652"/>
                  </a:lnTo>
                  <a:lnTo>
                    <a:pt x="12448" y="63227"/>
                  </a:lnTo>
                  <a:lnTo>
                    <a:pt x="13105" y="63775"/>
                  </a:lnTo>
                  <a:lnTo>
                    <a:pt x="13790" y="64323"/>
                  </a:lnTo>
                  <a:lnTo>
                    <a:pt x="14475" y="64857"/>
                  </a:lnTo>
                  <a:lnTo>
                    <a:pt x="15173" y="65364"/>
                  </a:lnTo>
                  <a:lnTo>
                    <a:pt x="15885" y="65857"/>
                  </a:lnTo>
                  <a:lnTo>
                    <a:pt x="16611" y="66336"/>
                  </a:lnTo>
                  <a:lnTo>
                    <a:pt x="17337" y="66788"/>
                  </a:lnTo>
                  <a:lnTo>
                    <a:pt x="18090" y="67240"/>
                  </a:lnTo>
                  <a:lnTo>
                    <a:pt x="18857" y="67664"/>
                  </a:lnTo>
                  <a:lnTo>
                    <a:pt x="19624" y="68075"/>
                  </a:lnTo>
                  <a:lnTo>
                    <a:pt x="20404" y="68459"/>
                  </a:lnTo>
                  <a:lnTo>
                    <a:pt x="21199" y="68828"/>
                  </a:lnTo>
                  <a:lnTo>
                    <a:pt x="21993" y="69184"/>
                  </a:lnTo>
                  <a:lnTo>
                    <a:pt x="22815" y="69513"/>
                  </a:lnTo>
                  <a:lnTo>
                    <a:pt x="23636" y="69828"/>
                  </a:lnTo>
                  <a:lnTo>
                    <a:pt x="24458" y="70116"/>
                  </a:lnTo>
                  <a:lnTo>
                    <a:pt x="25307" y="70390"/>
                  </a:lnTo>
                  <a:lnTo>
                    <a:pt x="26156" y="70650"/>
                  </a:lnTo>
                  <a:lnTo>
                    <a:pt x="27005" y="70883"/>
                  </a:lnTo>
                  <a:lnTo>
                    <a:pt x="27881" y="71088"/>
                  </a:lnTo>
                  <a:lnTo>
                    <a:pt x="28744" y="71280"/>
                  </a:lnTo>
                  <a:lnTo>
                    <a:pt x="29634" y="71458"/>
                  </a:lnTo>
                  <a:lnTo>
                    <a:pt x="30524" y="71595"/>
                  </a:lnTo>
                  <a:lnTo>
                    <a:pt x="31415" y="71718"/>
                  </a:lnTo>
                  <a:lnTo>
                    <a:pt x="32318" y="71827"/>
                  </a:lnTo>
                  <a:lnTo>
                    <a:pt x="33236" y="71910"/>
                  </a:lnTo>
                  <a:lnTo>
                    <a:pt x="34153" y="71964"/>
                  </a:lnTo>
                  <a:lnTo>
                    <a:pt x="35071" y="72005"/>
                  </a:lnTo>
                  <a:lnTo>
                    <a:pt x="36002" y="72019"/>
                  </a:lnTo>
                  <a:lnTo>
                    <a:pt x="36920" y="72005"/>
                  </a:lnTo>
                  <a:lnTo>
                    <a:pt x="37851" y="71964"/>
                  </a:lnTo>
                  <a:lnTo>
                    <a:pt x="38768" y="71910"/>
                  </a:lnTo>
                  <a:lnTo>
                    <a:pt x="39672" y="71827"/>
                  </a:lnTo>
                  <a:lnTo>
                    <a:pt x="40576" y="71718"/>
                  </a:lnTo>
                  <a:lnTo>
                    <a:pt x="41466" y="71595"/>
                  </a:lnTo>
                  <a:lnTo>
                    <a:pt x="42356" y="71458"/>
                  </a:lnTo>
                  <a:lnTo>
                    <a:pt x="43246" y="71280"/>
                  </a:lnTo>
                  <a:lnTo>
                    <a:pt x="44123" y="71088"/>
                  </a:lnTo>
                  <a:lnTo>
                    <a:pt x="44986" y="70883"/>
                  </a:lnTo>
                  <a:lnTo>
                    <a:pt x="45848" y="70650"/>
                  </a:lnTo>
                  <a:lnTo>
                    <a:pt x="46697" y="70390"/>
                  </a:lnTo>
                  <a:lnTo>
                    <a:pt x="47533" y="70116"/>
                  </a:lnTo>
                  <a:lnTo>
                    <a:pt x="48368" y="69828"/>
                  </a:lnTo>
                  <a:lnTo>
                    <a:pt x="49190" y="69513"/>
                  </a:lnTo>
                  <a:lnTo>
                    <a:pt x="49998" y="69184"/>
                  </a:lnTo>
                  <a:lnTo>
                    <a:pt x="50806" y="68828"/>
                  </a:lnTo>
                  <a:lnTo>
                    <a:pt x="51586" y="68459"/>
                  </a:lnTo>
                  <a:lnTo>
                    <a:pt x="52380" y="68075"/>
                  </a:lnTo>
                  <a:lnTo>
                    <a:pt x="53147" y="67664"/>
                  </a:lnTo>
                  <a:lnTo>
                    <a:pt x="53901" y="67240"/>
                  </a:lnTo>
                  <a:lnTo>
                    <a:pt x="54654" y="66788"/>
                  </a:lnTo>
                  <a:lnTo>
                    <a:pt x="55393" y="66336"/>
                  </a:lnTo>
                  <a:lnTo>
                    <a:pt x="56119" y="65857"/>
                  </a:lnTo>
                  <a:lnTo>
                    <a:pt x="56831" y="65364"/>
                  </a:lnTo>
                  <a:lnTo>
                    <a:pt x="57529" y="64857"/>
                  </a:lnTo>
                  <a:lnTo>
                    <a:pt x="58214" y="64323"/>
                  </a:lnTo>
                  <a:lnTo>
                    <a:pt x="58885" y="63775"/>
                  </a:lnTo>
                  <a:lnTo>
                    <a:pt x="59543" y="63227"/>
                  </a:lnTo>
                  <a:lnTo>
                    <a:pt x="60200" y="62652"/>
                  </a:lnTo>
                  <a:lnTo>
                    <a:pt x="60830" y="62063"/>
                  </a:lnTo>
                  <a:lnTo>
                    <a:pt x="61446" y="61461"/>
                  </a:lnTo>
                  <a:lnTo>
                    <a:pt x="62049" y="60831"/>
                  </a:lnTo>
                  <a:lnTo>
                    <a:pt x="62637" y="60201"/>
                  </a:lnTo>
                  <a:lnTo>
                    <a:pt x="63213" y="59557"/>
                  </a:lnTo>
                  <a:lnTo>
                    <a:pt x="63774" y="58900"/>
                  </a:lnTo>
                  <a:lnTo>
                    <a:pt x="64308" y="58229"/>
                  </a:lnTo>
                  <a:lnTo>
                    <a:pt x="64842" y="57531"/>
                  </a:lnTo>
                  <a:lnTo>
                    <a:pt x="65349" y="56832"/>
                  </a:lnTo>
                  <a:lnTo>
                    <a:pt x="65842" y="56120"/>
                  </a:lnTo>
                  <a:lnTo>
                    <a:pt x="66321" y="55394"/>
                  </a:lnTo>
                  <a:lnTo>
                    <a:pt x="66787" y="54668"/>
                  </a:lnTo>
                  <a:lnTo>
                    <a:pt x="67225" y="53915"/>
                  </a:lnTo>
                  <a:lnTo>
                    <a:pt x="67650" y="53162"/>
                  </a:lnTo>
                  <a:lnTo>
                    <a:pt x="68060" y="52382"/>
                  </a:lnTo>
                  <a:lnTo>
                    <a:pt x="68444" y="51601"/>
                  </a:lnTo>
                  <a:lnTo>
                    <a:pt x="68814" y="50807"/>
                  </a:lnTo>
                  <a:lnTo>
                    <a:pt x="69170" y="50012"/>
                  </a:lnTo>
                  <a:lnTo>
                    <a:pt x="69498" y="49204"/>
                  </a:lnTo>
                  <a:lnTo>
                    <a:pt x="69813" y="48383"/>
                  </a:lnTo>
                  <a:lnTo>
                    <a:pt x="70114" y="47547"/>
                  </a:lnTo>
                  <a:lnTo>
                    <a:pt x="70388" y="46712"/>
                  </a:lnTo>
                  <a:lnTo>
                    <a:pt x="70635" y="45863"/>
                  </a:lnTo>
                  <a:lnTo>
                    <a:pt x="70868" y="45000"/>
                  </a:lnTo>
                  <a:lnTo>
                    <a:pt x="71087" y="44138"/>
                  </a:lnTo>
                  <a:lnTo>
                    <a:pt x="71279" y="43261"/>
                  </a:lnTo>
                  <a:lnTo>
                    <a:pt x="71443" y="42371"/>
                  </a:lnTo>
                  <a:lnTo>
                    <a:pt x="71593" y="41495"/>
                  </a:lnTo>
                  <a:lnTo>
                    <a:pt x="71717" y="40591"/>
                  </a:lnTo>
                  <a:lnTo>
                    <a:pt x="71813" y="39687"/>
                  </a:lnTo>
                  <a:lnTo>
                    <a:pt x="71895" y="38783"/>
                  </a:lnTo>
                  <a:lnTo>
                    <a:pt x="71963" y="37866"/>
                  </a:lnTo>
                  <a:lnTo>
                    <a:pt x="71991" y="36948"/>
                  </a:lnTo>
                  <a:lnTo>
                    <a:pt x="72004" y="36017"/>
                  </a:lnTo>
                  <a:lnTo>
                    <a:pt x="71991" y="35086"/>
                  </a:lnTo>
                  <a:lnTo>
                    <a:pt x="71963" y="34168"/>
                  </a:lnTo>
                  <a:lnTo>
                    <a:pt x="71895" y="33251"/>
                  </a:lnTo>
                  <a:lnTo>
                    <a:pt x="71813" y="32333"/>
                  </a:lnTo>
                  <a:lnTo>
                    <a:pt x="71717" y="31429"/>
                  </a:lnTo>
                  <a:lnTo>
                    <a:pt x="71593" y="30539"/>
                  </a:lnTo>
                  <a:lnTo>
                    <a:pt x="71443" y="29649"/>
                  </a:lnTo>
                  <a:lnTo>
                    <a:pt x="71279" y="28773"/>
                  </a:lnTo>
                  <a:lnTo>
                    <a:pt x="71087" y="27896"/>
                  </a:lnTo>
                  <a:lnTo>
                    <a:pt x="70868" y="27033"/>
                  </a:lnTo>
                  <a:lnTo>
                    <a:pt x="70635" y="26171"/>
                  </a:lnTo>
                  <a:lnTo>
                    <a:pt x="70388" y="25322"/>
                  </a:lnTo>
                  <a:lnTo>
                    <a:pt x="70114" y="24473"/>
                  </a:lnTo>
                  <a:lnTo>
                    <a:pt x="69813" y="23651"/>
                  </a:lnTo>
                  <a:lnTo>
                    <a:pt x="69498" y="22829"/>
                  </a:lnTo>
                  <a:lnTo>
                    <a:pt x="69170" y="22008"/>
                  </a:lnTo>
                  <a:lnTo>
                    <a:pt x="68814" y="21213"/>
                  </a:lnTo>
                  <a:lnTo>
                    <a:pt x="68444" y="20419"/>
                  </a:lnTo>
                  <a:lnTo>
                    <a:pt x="68060" y="19638"/>
                  </a:lnTo>
                  <a:lnTo>
                    <a:pt x="67650" y="18872"/>
                  </a:lnTo>
                  <a:lnTo>
                    <a:pt x="67225" y="18105"/>
                  </a:lnTo>
                  <a:lnTo>
                    <a:pt x="66787" y="17365"/>
                  </a:lnTo>
                  <a:lnTo>
                    <a:pt x="66321" y="16626"/>
                  </a:lnTo>
                  <a:lnTo>
                    <a:pt x="65842" y="15900"/>
                  </a:lnTo>
                  <a:lnTo>
                    <a:pt x="65349" y="15188"/>
                  </a:lnTo>
                  <a:lnTo>
                    <a:pt x="64842" y="14489"/>
                  </a:lnTo>
                  <a:lnTo>
                    <a:pt x="64308" y="13805"/>
                  </a:lnTo>
                  <a:lnTo>
                    <a:pt x="63774" y="13120"/>
                  </a:lnTo>
                  <a:lnTo>
                    <a:pt x="63213" y="12463"/>
                  </a:lnTo>
                  <a:lnTo>
                    <a:pt x="62637" y="11819"/>
                  </a:lnTo>
                  <a:lnTo>
                    <a:pt x="62049" y="11189"/>
                  </a:lnTo>
                  <a:lnTo>
                    <a:pt x="61446" y="10559"/>
                  </a:lnTo>
                  <a:lnTo>
                    <a:pt x="60830" y="9957"/>
                  </a:lnTo>
                  <a:lnTo>
                    <a:pt x="60200" y="9368"/>
                  </a:lnTo>
                  <a:lnTo>
                    <a:pt x="59543" y="8793"/>
                  </a:lnTo>
                  <a:lnTo>
                    <a:pt x="58885" y="8245"/>
                  </a:lnTo>
                  <a:lnTo>
                    <a:pt x="58214" y="7697"/>
                  </a:lnTo>
                  <a:lnTo>
                    <a:pt x="57529" y="7163"/>
                  </a:lnTo>
                  <a:lnTo>
                    <a:pt x="56831" y="6656"/>
                  </a:lnTo>
                  <a:lnTo>
                    <a:pt x="56119" y="6163"/>
                  </a:lnTo>
                  <a:lnTo>
                    <a:pt x="55393" y="5684"/>
                  </a:lnTo>
                  <a:lnTo>
                    <a:pt x="54654" y="5232"/>
                  </a:lnTo>
                  <a:lnTo>
                    <a:pt x="53901" y="4780"/>
                  </a:lnTo>
                  <a:lnTo>
                    <a:pt x="53147" y="4356"/>
                  </a:lnTo>
                  <a:lnTo>
                    <a:pt x="52380" y="3945"/>
                  </a:lnTo>
                  <a:lnTo>
                    <a:pt x="51586" y="3561"/>
                  </a:lnTo>
                  <a:lnTo>
                    <a:pt x="50806" y="3192"/>
                  </a:lnTo>
                  <a:lnTo>
                    <a:pt x="49998" y="2836"/>
                  </a:lnTo>
                  <a:lnTo>
                    <a:pt x="49190" y="2507"/>
                  </a:lnTo>
                  <a:lnTo>
                    <a:pt x="48368" y="2192"/>
                  </a:lnTo>
                  <a:lnTo>
                    <a:pt x="47533" y="1904"/>
                  </a:lnTo>
                  <a:lnTo>
                    <a:pt x="46697" y="1630"/>
                  </a:lnTo>
                  <a:lnTo>
                    <a:pt x="45848" y="1370"/>
                  </a:lnTo>
                  <a:lnTo>
                    <a:pt x="44986" y="1137"/>
                  </a:lnTo>
                  <a:lnTo>
                    <a:pt x="44123" y="932"/>
                  </a:lnTo>
                  <a:lnTo>
                    <a:pt x="43246" y="740"/>
                  </a:lnTo>
                  <a:lnTo>
                    <a:pt x="42356" y="562"/>
                  </a:lnTo>
                  <a:lnTo>
                    <a:pt x="41466" y="425"/>
                  </a:lnTo>
                  <a:lnTo>
                    <a:pt x="40576" y="288"/>
                  </a:lnTo>
                  <a:lnTo>
                    <a:pt x="39672" y="193"/>
                  </a:lnTo>
                  <a:lnTo>
                    <a:pt x="38768" y="110"/>
                  </a:lnTo>
                  <a:lnTo>
                    <a:pt x="37851" y="56"/>
                  </a:lnTo>
                  <a:lnTo>
                    <a:pt x="36920" y="15"/>
                  </a:lnTo>
                  <a:lnTo>
                    <a:pt x="3600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8" name="Google Shape;318;p18"/>
          <p:cNvSpPr/>
          <p:nvPr/>
        </p:nvSpPr>
        <p:spPr>
          <a:xfrm>
            <a:off x="1095598" y="3440551"/>
            <a:ext cx="7124700" cy="958017"/>
          </a:xfrm>
          <a:prstGeom prst="roundRect">
            <a:avLst>
              <a:gd name="adj" fmla="val 50000"/>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8"/>
          <p:cNvSpPr txBox="1">
            <a:spLocks noGrp="1"/>
          </p:cNvSpPr>
          <p:nvPr>
            <p:ph type="title"/>
          </p:nvPr>
        </p:nvSpPr>
        <p:spPr>
          <a:xfrm>
            <a:off x="167640" y="646543"/>
            <a:ext cx="8808720" cy="38171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UNE FOCALE D’OBSERVATION PRIORITAIRE </a:t>
            </a:r>
            <a:endParaRPr dirty="0"/>
          </a:p>
        </p:txBody>
      </p:sp>
      <p:grpSp>
        <p:nvGrpSpPr>
          <p:cNvPr id="334" name="Google Shape;334;p18"/>
          <p:cNvGrpSpPr/>
          <p:nvPr/>
        </p:nvGrpSpPr>
        <p:grpSpPr>
          <a:xfrm>
            <a:off x="1334265" y="3509369"/>
            <a:ext cx="671100" cy="671100"/>
            <a:chOff x="-885125" y="1477525"/>
            <a:chExt cx="671100" cy="671100"/>
          </a:xfrm>
        </p:grpSpPr>
        <p:sp>
          <p:nvSpPr>
            <p:cNvPr id="335" name="Google Shape;335;p18"/>
            <p:cNvSpPr/>
            <p:nvPr/>
          </p:nvSpPr>
          <p:spPr>
            <a:xfrm>
              <a:off x="-885125" y="1477525"/>
              <a:ext cx="671100" cy="671100"/>
            </a:xfrm>
            <a:prstGeom prst="ellipse">
              <a:avLst/>
            </a:prstGeom>
            <a:solidFill>
              <a:srgbClr val="6182B4">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8"/>
          <p:cNvSpPr txBox="1"/>
          <p:nvPr/>
        </p:nvSpPr>
        <p:spPr>
          <a:xfrm>
            <a:off x="2166186" y="3646728"/>
            <a:ext cx="5343648" cy="4909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chemeClr val="dk1"/>
                </a:solidFill>
                <a:latin typeface="Fira Sans Extra Condensed"/>
                <a:ea typeface="Fira Sans Extra Condensed"/>
                <a:cs typeface="Fira Sans Extra Condensed"/>
                <a:sym typeface="Fira Sans Extra Condensed"/>
              </a:rPr>
              <a:t>Attention particulière pour la liaison GS/CP</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45" name="Google Shape;345;p18"/>
          <p:cNvGrpSpPr/>
          <p:nvPr/>
        </p:nvGrpSpPr>
        <p:grpSpPr>
          <a:xfrm>
            <a:off x="7500085" y="3263864"/>
            <a:ext cx="1048737" cy="918277"/>
            <a:chOff x="-2374529" y="1060925"/>
            <a:chExt cx="1186339" cy="920909"/>
          </a:xfrm>
        </p:grpSpPr>
        <p:sp>
          <p:nvSpPr>
            <p:cNvPr id="346" name="Google Shape;346;p18"/>
            <p:cNvSpPr/>
            <p:nvPr/>
          </p:nvSpPr>
          <p:spPr>
            <a:xfrm>
              <a:off x="-2359045" y="1319786"/>
              <a:ext cx="1170855" cy="410372"/>
            </a:xfrm>
            <a:custGeom>
              <a:avLst/>
              <a:gdLst/>
              <a:ahLst/>
              <a:cxnLst/>
              <a:rect l="l" t="t" r="r" b="b"/>
              <a:pathLst>
                <a:path w="37733" h="13225" extrusionOk="0">
                  <a:moveTo>
                    <a:pt x="33033" y="0"/>
                  </a:moveTo>
                  <a:lnTo>
                    <a:pt x="32792" y="19"/>
                  </a:lnTo>
                  <a:lnTo>
                    <a:pt x="32533" y="39"/>
                  </a:lnTo>
                  <a:lnTo>
                    <a:pt x="32264" y="77"/>
                  </a:lnTo>
                  <a:lnTo>
                    <a:pt x="31995" y="116"/>
                  </a:lnTo>
                  <a:lnTo>
                    <a:pt x="31706" y="164"/>
                  </a:lnTo>
                  <a:lnTo>
                    <a:pt x="31408" y="221"/>
                  </a:lnTo>
                  <a:lnTo>
                    <a:pt x="30793" y="356"/>
                  </a:lnTo>
                  <a:lnTo>
                    <a:pt x="30140" y="519"/>
                  </a:lnTo>
                  <a:lnTo>
                    <a:pt x="29458" y="702"/>
                  </a:lnTo>
                  <a:lnTo>
                    <a:pt x="28746" y="913"/>
                  </a:lnTo>
                  <a:lnTo>
                    <a:pt x="28006" y="1153"/>
                  </a:lnTo>
                  <a:lnTo>
                    <a:pt x="27237" y="1403"/>
                  </a:lnTo>
                  <a:lnTo>
                    <a:pt x="26449" y="1663"/>
                  </a:lnTo>
                  <a:lnTo>
                    <a:pt x="24816" y="2239"/>
                  </a:lnTo>
                  <a:lnTo>
                    <a:pt x="23115" y="2845"/>
                  </a:lnTo>
                  <a:lnTo>
                    <a:pt x="22096" y="3220"/>
                  </a:lnTo>
                  <a:lnTo>
                    <a:pt x="20798" y="3700"/>
                  </a:lnTo>
                  <a:lnTo>
                    <a:pt x="17550" y="4921"/>
                  </a:lnTo>
                  <a:lnTo>
                    <a:pt x="13773" y="6362"/>
                  </a:lnTo>
                  <a:lnTo>
                    <a:pt x="9823" y="7862"/>
                  </a:lnTo>
                  <a:lnTo>
                    <a:pt x="2961" y="10495"/>
                  </a:lnTo>
                  <a:lnTo>
                    <a:pt x="1" y="11639"/>
                  </a:lnTo>
                  <a:lnTo>
                    <a:pt x="847" y="13224"/>
                  </a:lnTo>
                  <a:lnTo>
                    <a:pt x="3230" y="12379"/>
                  </a:lnTo>
                  <a:lnTo>
                    <a:pt x="5710" y="11504"/>
                  </a:lnTo>
                  <a:lnTo>
                    <a:pt x="8593" y="10466"/>
                  </a:lnTo>
                  <a:lnTo>
                    <a:pt x="11543" y="9390"/>
                  </a:lnTo>
                  <a:lnTo>
                    <a:pt x="12937" y="8880"/>
                  </a:lnTo>
                  <a:lnTo>
                    <a:pt x="14234" y="8400"/>
                  </a:lnTo>
                  <a:lnTo>
                    <a:pt x="15368" y="7967"/>
                  </a:lnTo>
                  <a:lnTo>
                    <a:pt x="16320" y="7593"/>
                  </a:lnTo>
                  <a:lnTo>
                    <a:pt x="17031" y="7295"/>
                  </a:lnTo>
                  <a:lnTo>
                    <a:pt x="17290" y="7179"/>
                  </a:lnTo>
                  <a:lnTo>
                    <a:pt x="17473" y="7093"/>
                  </a:lnTo>
                  <a:lnTo>
                    <a:pt x="17752" y="6929"/>
                  </a:lnTo>
                  <a:lnTo>
                    <a:pt x="18021" y="6776"/>
                  </a:lnTo>
                  <a:lnTo>
                    <a:pt x="18540" y="6449"/>
                  </a:lnTo>
                  <a:lnTo>
                    <a:pt x="19030" y="6122"/>
                  </a:lnTo>
                  <a:lnTo>
                    <a:pt x="19491" y="5795"/>
                  </a:lnTo>
                  <a:lnTo>
                    <a:pt x="20327" y="5209"/>
                  </a:lnTo>
                  <a:lnTo>
                    <a:pt x="20712" y="4959"/>
                  </a:lnTo>
                  <a:lnTo>
                    <a:pt x="20894" y="4844"/>
                  </a:lnTo>
                  <a:lnTo>
                    <a:pt x="21067" y="4748"/>
                  </a:lnTo>
                  <a:lnTo>
                    <a:pt x="21183" y="4690"/>
                  </a:lnTo>
                  <a:lnTo>
                    <a:pt x="21337" y="4613"/>
                  </a:lnTo>
                  <a:lnTo>
                    <a:pt x="21769" y="4440"/>
                  </a:lnTo>
                  <a:lnTo>
                    <a:pt x="22346" y="4210"/>
                  </a:lnTo>
                  <a:lnTo>
                    <a:pt x="23047" y="3950"/>
                  </a:lnTo>
                  <a:lnTo>
                    <a:pt x="23835" y="3662"/>
                  </a:lnTo>
                  <a:lnTo>
                    <a:pt x="24700" y="3354"/>
                  </a:lnTo>
                  <a:lnTo>
                    <a:pt x="26555" y="2710"/>
                  </a:lnTo>
                  <a:lnTo>
                    <a:pt x="28420" y="2086"/>
                  </a:lnTo>
                  <a:lnTo>
                    <a:pt x="29294" y="1797"/>
                  </a:lnTo>
                  <a:lnTo>
                    <a:pt x="30092" y="1548"/>
                  </a:lnTo>
                  <a:lnTo>
                    <a:pt x="30803" y="1326"/>
                  </a:lnTo>
                  <a:lnTo>
                    <a:pt x="31389" y="1153"/>
                  </a:lnTo>
                  <a:lnTo>
                    <a:pt x="31841" y="1029"/>
                  </a:lnTo>
                  <a:lnTo>
                    <a:pt x="32004" y="990"/>
                  </a:lnTo>
                  <a:lnTo>
                    <a:pt x="32129" y="971"/>
                  </a:lnTo>
                  <a:lnTo>
                    <a:pt x="32331" y="971"/>
                  </a:lnTo>
                  <a:lnTo>
                    <a:pt x="32446" y="990"/>
                  </a:lnTo>
                  <a:lnTo>
                    <a:pt x="32571" y="1009"/>
                  </a:lnTo>
                  <a:lnTo>
                    <a:pt x="32696" y="1048"/>
                  </a:lnTo>
                  <a:lnTo>
                    <a:pt x="32831" y="1086"/>
                  </a:lnTo>
                  <a:lnTo>
                    <a:pt x="33100" y="1202"/>
                  </a:lnTo>
                  <a:lnTo>
                    <a:pt x="33388" y="1336"/>
                  </a:lnTo>
                  <a:lnTo>
                    <a:pt x="33677" y="1480"/>
                  </a:lnTo>
                  <a:lnTo>
                    <a:pt x="33974" y="1653"/>
                  </a:lnTo>
                  <a:lnTo>
                    <a:pt x="34263" y="1826"/>
                  </a:lnTo>
                  <a:lnTo>
                    <a:pt x="34820" y="2182"/>
                  </a:lnTo>
                  <a:lnTo>
                    <a:pt x="35310" y="2499"/>
                  </a:lnTo>
                  <a:lnTo>
                    <a:pt x="35685" y="2739"/>
                  </a:lnTo>
                  <a:lnTo>
                    <a:pt x="35820" y="2816"/>
                  </a:lnTo>
                  <a:lnTo>
                    <a:pt x="35916" y="2855"/>
                  </a:lnTo>
                  <a:lnTo>
                    <a:pt x="36002" y="2855"/>
                  </a:lnTo>
                  <a:lnTo>
                    <a:pt x="36098" y="2835"/>
                  </a:lnTo>
                  <a:lnTo>
                    <a:pt x="36214" y="2787"/>
                  </a:lnTo>
                  <a:lnTo>
                    <a:pt x="36329" y="2730"/>
                  </a:lnTo>
                  <a:lnTo>
                    <a:pt x="36464" y="2653"/>
                  </a:lnTo>
                  <a:lnTo>
                    <a:pt x="36598" y="2557"/>
                  </a:lnTo>
                  <a:lnTo>
                    <a:pt x="36887" y="2345"/>
                  </a:lnTo>
                  <a:lnTo>
                    <a:pt x="37156" y="2124"/>
                  </a:lnTo>
                  <a:lnTo>
                    <a:pt x="37396" y="1903"/>
                  </a:lnTo>
                  <a:lnTo>
                    <a:pt x="37713" y="1624"/>
                  </a:lnTo>
                  <a:lnTo>
                    <a:pt x="37732" y="1605"/>
                  </a:lnTo>
                  <a:lnTo>
                    <a:pt x="37732" y="1576"/>
                  </a:lnTo>
                  <a:lnTo>
                    <a:pt x="37723" y="1548"/>
                  </a:lnTo>
                  <a:lnTo>
                    <a:pt x="37703" y="1509"/>
                  </a:lnTo>
                  <a:lnTo>
                    <a:pt x="37627" y="1432"/>
                  </a:lnTo>
                  <a:lnTo>
                    <a:pt x="37502" y="1336"/>
                  </a:lnTo>
                  <a:lnTo>
                    <a:pt x="37348" y="1230"/>
                  </a:lnTo>
                  <a:lnTo>
                    <a:pt x="37156" y="1115"/>
                  </a:lnTo>
                  <a:lnTo>
                    <a:pt x="36935" y="1000"/>
                  </a:lnTo>
                  <a:lnTo>
                    <a:pt x="36675" y="875"/>
                  </a:lnTo>
                  <a:lnTo>
                    <a:pt x="36396" y="750"/>
                  </a:lnTo>
                  <a:lnTo>
                    <a:pt x="36089" y="625"/>
                  </a:lnTo>
                  <a:lnTo>
                    <a:pt x="35762" y="500"/>
                  </a:lnTo>
                  <a:lnTo>
                    <a:pt x="35416" y="385"/>
                  </a:lnTo>
                  <a:lnTo>
                    <a:pt x="35060" y="279"/>
                  </a:lnTo>
                  <a:lnTo>
                    <a:pt x="34686" y="183"/>
                  </a:lnTo>
                  <a:lnTo>
                    <a:pt x="34301" y="106"/>
                  </a:lnTo>
                  <a:lnTo>
                    <a:pt x="33907" y="39"/>
                  </a:lnTo>
                  <a:lnTo>
                    <a:pt x="33705" y="19"/>
                  </a:lnTo>
                  <a:lnTo>
                    <a:pt x="33494" y="0"/>
                  </a:lnTo>
                  <a:close/>
                </a:path>
              </a:pathLst>
            </a:custGeom>
            <a:solidFill>
              <a:srgbClr val="314C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8"/>
            <p:cNvSpPr/>
            <p:nvPr/>
          </p:nvSpPr>
          <p:spPr>
            <a:xfrm>
              <a:off x="-2181579" y="1071662"/>
              <a:ext cx="837717" cy="910172"/>
            </a:xfrm>
            <a:custGeom>
              <a:avLst/>
              <a:gdLst/>
              <a:ahLst/>
              <a:cxnLst/>
              <a:rect l="l" t="t" r="r" b="b"/>
              <a:pathLst>
                <a:path w="26997" h="29332" extrusionOk="0">
                  <a:moveTo>
                    <a:pt x="25949" y="0"/>
                  </a:moveTo>
                  <a:lnTo>
                    <a:pt x="23614" y="2143"/>
                  </a:lnTo>
                  <a:lnTo>
                    <a:pt x="18203" y="7122"/>
                  </a:lnTo>
                  <a:lnTo>
                    <a:pt x="15099" y="9986"/>
                  </a:lnTo>
                  <a:lnTo>
                    <a:pt x="12129" y="12734"/>
                  </a:lnTo>
                  <a:lnTo>
                    <a:pt x="9601" y="15098"/>
                  </a:lnTo>
                  <a:lnTo>
                    <a:pt x="8592" y="16040"/>
                  </a:lnTo>
                  <a:lnTo>
                    <a:pt x="7804" y="16790"/>
                  </a:lnTo>
                  <a:lnTo>
                    <a:pt x="6497" y="18049"/>
                  </a:lnTo>
                  <a:lnTo>
                    <a:pt x="5257" y="19260"/>
                  </a:lnTo>
                  <a:lnTo>
                    <a:pt x="4671" y="19846"/>
                  </a:lnTo>
                  <a:lnTo>
                    <a:pt x="4104" y="20413"/>
                  </a:lnTo>
                  <a:lnTo>
                    <a:pt x="3566" y="20980"/>
                  </a:lnTo>
                  <a:lnTo>
                    <a:pt x="3066" y="21518"/>
                  </a:lnTo>
                  <a:lnTo>
                    <a:pt x="2595" y="22047"/>
                  </a:lnTo>
                  <a:lnTo>
                    <a:pt x="2153" y="22556"/>
                  </a:lnTo>
                  <a:lnTo>
                    <a:pt x="1759" y="23056"/>
                  </a:lnTo>
                  <a:lnTo>
                    <a:pt x="1576" y="23296"/>
                  </a:lnTo>
                  <a:lnTo>
                    <a:pt x="1403" y="23527"/>
                  </a:lnTo>
                  <a:lnTo>
                    <a:pt x="1250" y="23758"/>
                  </a:lnTo>
                  <a:lnTo>
                    <a:pt x="1106" y="23979"/>
                  </a:lnTo>
                  <a:lnTo>
                    <a:pt x="961" y="24200"/>
                  </a:lnTo>
                  <a:lnTo>
                    <a:pt x="846" y="24411"/>
                  </a:lnTo>
                  <a:lnTo>
                    <a:pt x="731" y="24623"/>
                  </a:lnTo>
                  <a:lnTo>
                    <a:pt x="635" y="24824"/>
                  </a:lnTo>
                  <a:lnTo>
                    <a:pt x="558" y="25017"/>
                  </a:lnTo>
                  <a:lnTo>
                    <a:pt x="481" y="25209"/>
                  </a:lnTo>
                  <a:lnTo>
                    <a:pt x="365" y="25593"/>
                  </a:lnTo>
                  <a:lnTo>
                    <a:pt x="269" y="25968"/>
                  </a:lnTo>
                  <a:lnTo>
                    <a:pt x="192" y="26343"/>
                  </a:lnTo>
                  <a:lnTo>
                    <a:pt x="125" y="26718"/>
                  </a:lnTo>
                  <a:lnTo>
                    <a:pt x="77" y="27073"/>
                  </a:lnTo>
                  <a:lnTo>
                    <a:pt x="39" y="27419"/>
                  </a:lnTo>
                  <a:lnTo>
                    <a:pt x="10" y="27756"/>
                  </a:lnTo>
                  <a:lnTo>
                    <a:pt x="0" y="28063"/>
                  </a:lnTo>
                  <a:lnTo>
                    <a:pt x="0" y="28342"/>
                  </a:lnTo>
                  <a:lnTo>
                    <a:pt x="10" y="28601"/>
                  </a:lnTo>
                  <a:lnTo>
                    <a:pt x="20" y="28822"/>
                  </a:lnTo>
                  <a:lnTo>
                    <a:pt x="48" y="29005"/>
                  </a:lnTo>
                  <a:lnTo>
                    <a:pt x="77" y="29159"/>
                  </a:lnTo>
                  <a:lnTo>
                    <a:pt x="116" y="29265"/>
                  </a:lnTo>
                  <a:lnTo>
                    <a:pt x="144" y="29293"/>
                  </a:lnTo>
                  <a:lnTo>
                    <a:pt x="164" y="29322"/>
                  </a:lnTo>
                  <a:lnTo>
                    <a:pt x="183" y="29332"/>
                  </a:lnTo>
                  <a:lnTo>
                    <a:pt x="212" y="29322"/>
                  </a:lnTo>
                  <a:lnTo>
                    <a:pt x="606" y="29168"/>
                  </a:lnTo>
                  <a:lnTo>
                    <a:pt x="904" y="29043"/>
                  </a:lnTo>
                  <a:lnTo>
                    <a:pt x="1230" y="28899"/>
                  </a:lnTo>
                  <a:lnTo>
                    <a:pt x="1538" y="28746"/>
                  </a:lnTo>
                  <a:lnTo>
                    <a:pt x="1682" y="28659"/>
                  </a:lnTo>
                  <a:lnTo>
                    <a:pt x="1817" y="28582"/>
                  </a:lnTo>
                  <a:lnTo>
                    <a:pt x="1922" y="28496"/>
                  </a:lnTo>
                  <a:lnTo>
                    <a:pt x="2019" y="28419"/>
                  </a:lnTo>
                  <a:lnTo>
                    <a:pt x="2076" y="28332"/>
                  </a:lnTo>
                  <a:lnTo>
                    <a:pt x="2095" y="28294"/>
                  </a:lnTo>
                  <a:lnTo>
                    <a:pt x="2115" y="28255"/>
                  </a:lnTo>
                  <a:lnTo>
                    <a:pt x="2115" y="28159"/>
                  </a:lnTo>
                  <a:lnTo>
                    <a:pt x="2115" y="27996"/>
                  </a:lnTo>
                  <a:lnTo>
                    <a:pt x="2067" y="27554"/>
                  </a:lnTo>
                  <a:lnTo>
                    <a:pt x="1999" y="26977"/>
                  </a:lnTo>
                  <a:lnTo>
                    <a:pt x="1932" y="26324"/>
                  </a:lnTo>
                  <a:lnTo>
                    <a:pt x="1903" y="25987"/>
                  </a:lnTo>
                  <a:lnTo>
                    <a:pt x="1884" y="25651"/>
                  </a:lnTo>
                  <a:lnTo>
                    <a:pt x="1874" y="25315"/>
                  </a:lnTo>
                  <a:lnTo>
                    <a:pt x="1884" y="25007"/>
                  </a:lnTo>
                  <a:lnTo>
                    <a:pt x="1903" y="24709"/>
                  </a:lnTo>
                  <a:lnTo>
                    <a:pt x="1932" y="24575"/>
                  </a:lnTo>
                  <a:lnTo>
                    <a:pt x="1951" y="24450"/>
                  </a:lnTo>
                  <a:lnTo>
                    <a:pt x="1980" y="24325"/>
                  </a:lnTo>
                  <a:lnTo>
                    <a:pt x="2019" y="24219"/>
                  </a:lnTo>
                  <a:lnTo>
                    <a:pt x="2067" y="24113"/>
                  </a:lnTo>
                  <a:lnTo>
                    <a:pt x="2115" y="24027"/>
                  </a:lnTo>
                  <a:lnTo>
                    <a:pt x="2182" y="23931"/>
                  </a:lnTo>
                  <a:lnTo>
                    <a:pt x="2297" y="23796"/>
                  </a:lnTo>
                  <a:lnTo>
                    <a:pt x="2605" y="23450"/>
                  </a:lnTo>
                  <a:lnTo>
                    <a:pt x="3018" y="22998"/>
                  </a:lnTo>
                  <a:lnTo>
                    <a:pt x="3527" y="22460"/>
                  </a:lnTo>
                  <a:lnTo>
                    <a:pt x="4114" y="21855"/>
                  </a:lnTo>
                  <a:lnTo>
                    <a:pt x="4758" y="21201"/>
                  </a:lnTo>
                  <a:lnTo>
                    <a:pt x="6151" y="19817"/>
                  </a:lnTo>
                  <a:lnTo>
                    <a:pt x="7554" y="18443"/>
                  </a:lnTo>
                  <a:lnTo>
                    <a:pt x="8217" y="17799"/>
                  </a:lnTo>
                  <a:lnTo>
                    <a:pt x="8823" y="17222"/>
                  </a:lnTo>
                  <a:lnTo>
                    <a:pt x="9371" y="16713"/>
                  </a:lnTo>
                  <a:lnTo>
                    <a:pt x="9822" y="16290"/>
                  </a:lnTo>
                  <a:lnTo>
                    <a:pt x="10178" y="15983"/>
                  </a:lnTo>
                  <a:lnTo>
                    <a:pt x="10312" y="15877"/>
                  </a:lnTo>
                  <a:lnTo>
                    <a:pt x="10409" y="15800"/>
                  </a:lnTo>
                  <a:lnTo>
                    <a:pt x="10582" y="15694"/>
                  </a:lnTo>
                  <a:lnTo>
                    <a:pt x="10764" y="15579"/>
                  </a:lnTo>
                  <a:lnTo>
                    <a:pt x="11158" y="15348"/>
                  </a:lnTo>
                  <a:lnTo>
                    <a:pt x="12052" y="14858"/>
                  </a:lnTo>
                  <a:lnTo>
                    <a:pt x="12552" y="14589"/>
                  </a:lnTo>
                  <a:lnTo>
                    <a:pt x="13061" y="14301"/>
                  </a:lnTo>
                  <a:lnTo>
                    <a:pt x="13580" y="13974"/>
                  </a:lnTo>
                  <a:lnTo>
                    <a:pt x="13849" y="13801"/>
                  </a:lnTo>
                  <a:lnTo>
                    <a:pt x="14109" y="13618"/>
                  </a:lnTo>
                  <a:lnTo>
                    <a:pt x="14272" y="13503"/>
                  </a:lnTo>
                  <a:lnTo>
                    <a:pt x="14493" y="13320"/>
                  </a:lnTo>
                  <a:lnTo>
                    <a:pt x="15070" y="12811"/>
                  </a:lnTo>
                  <a:lnTo>
                    <a:pt x="15829" y="12129"/>
                  </a:lnTo>
                  <a:lnTo>
                    <a:pt x="16723" y="11302"/>
                  </a:lnTo>
                  <a:lnTo>
                    <a:pt x="17732" y="10360"/>
                  </a:lnTo>
                  <a:lnTo>
                    <a:pt x="18808" y="9342"/>
                  </a:lnTo>
                  <a:lnTo>
                    <a:pt x="21086" y="7170"/>
                  </a:lnTo>
                  <a:lnTo>
                    <a:pt x="23296" y="5046"/>
                  </a:lnTo>
                  <a:lnTo>
                    <a:pt x="25180" y="3220"/>
                  </a:lnTo>
                  <a:lnTo>
                    <a:pt x="26997" y="1461"/>
                  </a:lnTo>
                  <a:lnTo>
                    <a:pt x="25949" y="0"/>
                  </a:lnTo>
                  <a:close/>
                </a:path>
              </a:pathLst>
            </a:custGeom>
            <a:solidFill>
              <a:srgbClr val="4B6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8"/>
            <p:cNvSpPr/>
            <p:nvPr/>
          </p:nvSpPr>
          <p:spPr>
            <a:xfrm>
              <a:off x="-2181579" y="1071662"/>
              <a:ext cx="837717" cy="910172"/>
            </a:xfrm>
            <a:custGeom>
              <a:avLst/>
              <a:gdLst/>
              <a:ahLst/>
              <a:cxnLst/>
              <a:rect l="l" t="t" r="r" b="b"/>
              <a:pathLst>
                <a:path w="26997" h="29332" fill="none" extrusionOk="0">
                  <a:moveTo>
                    <a:pt x="481" y="25209"/>
                  </a:moveTo>
                  <a:lnTo>
                    <a:pt x="481" y="25209"/>
                  </a:lnTo>
                  <a:lnTo>
                    <a:pt x="558" y="25017"/>
                  </a:lnTo>
                  <a:lnTo>
                    <a:pt x="635" y="24824"/>
                  </a:lnTo>
                  <a:lnTo>
                    <a:pt x="731" y="24623"/>
                  </a:lnTo>
                  <a:lnTo>
                    <a:pt x="846" y="24411"/>
                  </a:lnTo>
                  <a:lnTo>
                    <a:pt x="961" y="24200"/>
                  </a:lnTo>
                  <a:lnTo>
                    <a:pt x="1106" y="23979"/>
                  </a:lnTo>
                  <a:lnTo>
                    <a:pt x="1250" y="23758"/>
                  </a:lnTo>
                  <a:lnTo>
                    <a:pt x="1403" y="23527"/>
                  </a:lnTo>
                  <a:lnTo>
                    <a:pt x="1576" y="23296"/>
                  </a:lnTo>
                  <a:lnTo>
                    <a:pt x="1759" y="23056"/>
                  </a:lnTo>
                  <a:lnTo>
                    <a:pt x="2153" y="22556"/>
                  </a:lnTo>
                  <a:lnTo>
                    <a:pt x="2595" y="22047"/>
                  </a:lnTo>
                  <a:lnTo>
                    <a:pt x="3066" y="21518"/>
                  </a:lnTo>
                  <a:lnTo>
                    <a:pt x="3566" y="20980"/>
                  </a:lnTo>
                  <a:lnTo>
                    <a:pt x="4104" y="20413"/>
                  </a:lnTo>
                  <a:lnTo>
                    <a:pt x="4671" y="19846"/>
                  </a:lnTo>
                  <a:lnTo>
                    <a:pt x="5257" y="19260"/>
                  </a:lnTo>
                  <a:lnTo>
                    <a:pt x="6497" y="18049"/>
                  </a:lnTo>
                  <a:lnTo>
                    <a:pt x="7804" y="16790"/>
                  </a:lnTo>
                  <a:lnTo>
                    <a:pt x="7804" y="16790"/>
                  </a:lnTo>
                  <a:lnTo>
                    <a:pt x="8592" y="16040"/>
                  </a:lnTo>
                  <a:lnTo>
                    <a:pt x="9601" y="15098"/>
                  </a:lnTo>
                  <a:lnTo>
                    <a:pt x="12129" y="12734"/>
                  </a:lnTo>
                  <a:lnTo>
                    <a:pt x="15099" y="9986"/>
                  </a:lnTo>
                  <a:lnTo>
                    <a:pt x="18203" y="7122"/>
                  </a:lnTo>
                  <a:lnTo>
                    <a:pt x="23614" y="2143"/>
                  </a:lnTo>
                  <a:lnTo>
                    <a:pt x="25949" y="0"/>
                  </a:lnTo>
                  <a:lnTo>
                    <a:pt x="26997" y="1461"/>
                  </a:lnTo>
                  <a:lnTo>
                    <a:pt x="26997" y="1461"/>
                  </a:lnTo>
                  <a:lnTo>
                    <a:pt x="25180" y="3220"/>
                  </a:lnTo>
                  <a:lnTo>
                    <a:pt x="23296" y="5046"/>
                  </a:lnTo>
                  <a:lnTo>
                    <a:pt x="21086" y="7170"/>
                  </a:lnTo>
                  <a:lnTo>
                    <a:pt x="18808" y="9342"/>
                  </a:lnTo>
                  <a:lnTo>
                    <a:pt x="17732" y="10360"/>
                  </a:lnTo>
                  <a:lnTo>
                    <a:pt x="16723" y="11302"/>
                  </a:lnTo>
                  <a:lnTo>
                    <a:pt x="15829" y="12129"/>
                  </a:lnTo>
                  <a:lnTo>
                    <a:pt x="15070" y="12811"/>
                  </a:lnTo>
                  <a:lnTo>
                    <a:pt x="14493" y="13320"/>
                  </a:lnTo>
                  <a:lnTo>
                    <a:pt x="14272" y="13503"/>
                  </a:lnTo>
                  <a:lnTo>
                    <a:pt x="14109" y="13618"/>
                  </a:lnTo>
                  <a:lnTo>
                    <a:pt x="14109" y="13618"/>
                  </a:lnTo>
                  <a:lnTo>
                    <a:pt x="13849" y="13801"/>
                  </a:lnTo>
                  <a:lnTo>
                    <a:pt x="13580" y="13974"/>
                  </a:lnTo>
                  <a:lnTo>
                    <a:pt x="13061" y="14301"/>
                  </a:lnTo>
                  <a:lnTo>
                    <a:pt x="12552" y="14589"/>
                  </a:lnTo>
                  <a:lnTo>
                    <a:pt x="12052" y="14858"/>
                  </a:lnTo>
                  <a:lnTo>
                    <a:pt x="11158" y="15348"/>
                  </a:lnTo>
                  <a:lnTo>
                    <a:pt x="10764" y="15579"/>
                  </a:lnTo>
                  <a:lnTo>
                    <a:pt x="10582" y="15694"/>
                  </a:lnTo>
                  <a:lnTo>
                    <a:pt x="10409" y="15800"/>
                  </a:lnTo>
                  <a:lnTo>
                    <a:pt x="10409" y="15800"/>
                  </a:lnTo>
                  <a:lnTo>
                    <a:pt x="10312" y="15877"/>
                  </a:lnTo>
                  <a:lnTo>
                    <a:pt x="10178" y="15983"/>
                  </a:lnTo>
                  <a:lnTo>
                    <a:pt x="9822" y="16290"/>
                  </a:lnTo>
                  <a:lnTo>
                    <a:pt x="9371" y="16713"/>
                  </a:lnTo>
                  <a:lnTo>
                    <a:pt x="8823" y="17222"/>
                  </a:lnTo>
                  <a:lnTo>
                    <a:pt x="8217" y="17799"/>
                  </a:lnTo>
                  <a:lnTo>
                    <a:pt x="7554" y="18443"/>
                  </a:lnTo>
                  <a:lnTo>
                    <a:pt x="6151" y="19817"/>
                  </a:lnTo>
                  <a:lnTo>
                    <a:pt x="4758" y="21201"/>
                  </a:lnTo>
                  <a:lnTo>
                    <a:pt x="4114" y="21855"/>
                  </a:lnTo>
                  <a:lnTo>
                    <a:pt x="3527" y="22460"/>
                  </a:lnTo>
                  <a:lnTo>
                    <a:pt x="3018" y="22998"/>
                  </a:lnTo>
                  <a:lnTo>
                    <a:pt x="2605" y="23450"/>
                  </a:lnTo>
                  <a:lnTo>
                    <a:pt x="2297" y="23796"/>
                  </a:lnTo>
                  <a:lnTo>
                    <a:pt x="2182" y="23931"/>
                  </a:lnTo>
                  <a:lnTo>
                    <a:pt x="2115" y="24027"/>
                  </a:lnTo>
                  <a:lnTo>
                    <a:pt x="2115" y="24027"/>
                  </a:lnTo>
                  <a:lnTo>
                    <a:pt x="2067" y="24113"/>
                  </a:lnTo>
                  <a:lnTo>
                    <a:pt x="2019" y="24219"/>
                  </a:lnTo>
                  <a:lnTo>
                    <a:pt x="1980" y="24325"/>
                  </a:lnTo>
                  <a:lnTo>
                    <a:pt x="1951" y="24450"/>
                  </a:lnTo>
                  <a:lnTo>
                    <a:pt x="1932" y="24575"/>
                  </a:lnTo>
                  <a:lnTo>
                    <a:pt x="1903" y="24709"/>
                  </a:lnTo>
                  <a:lnTo>
                    <a:pt x="1884" y="25007"/>
                  </a:lnTo>
                  <a:lnTo>
                    <a:pt x="1874" y="25315"/>
                  </a:lnTo>
                  <a:lnTo>
                    <a:pt x="1884" y="25651"/>
                  </a:lnTo>
                  <a:lnTo>
                    <a:pt x="1903" y="25987"/>
                  </a:lnTo>
                  <a:lnTo>
                    <a:pt x="1932" y="26324"/>
                  </a:lnTo>
                  <a:lnTo>
                    <a:pt x="1999" y="26977"/>
                  </a:lnTo>
                  <a:lnTo>
                    <a:pt x="2067" y="27554"/>
                  </a:lnTo>
                  <a:lnTo>
                    <a:pt x="2115" y="27996"/>
                  </a:lnTo>
                  <a:lnTo>
                    <a:pt x="2115" y="28159"/>
                  </a:lnTo>
                  <a:lnTo>
                    <a:pt x="2115" y="28255"/>
                  </a:lnTo>
                  <a:lnTo>
                    <a:pt x="2115" y="28255"/>
                  </a:lnTo>
                  <a:lnTo>
                    <a:pt x="2095" y="28294"/>
                  </a:lnTo>
                  <a:lnTo>
                    <a:pt x="2076" y="28332"/>
                  </a:lnTo>
                  <a:lnTo>
                    <a:pt x="2019" y="28419"/>
                  </a:lnTo>
                  <a:lnTo>
                    <a:pt x="1922" y="28496"/>
                  </a:lnTo>
                  <a:lnTo>
                    <a:pt x="1817" y="28582"/>
                  </a:lnTo>
                  <a:lnTo>
                    <a:pt x="1682" y="28659"/>
                  </a:lnTo>
                  <a:lnTo>
                    <a:pt x="1538" y="28746"/>
                  </a:lnTo>
                  <a:lnTo>
                    <a:pt x="1230" y="28899"/>
                  </a:lnTo>
                  <a:lnTo>
                    <a:pt x="904" y="29043"/>
                  </a:lnTo>
                  <a:lnTo>
                    <a:pt x="606" y="29168"/>
                  </a:lnTo>
                  <a:lnTo>
                    <a:pt x="212" y="29322"/>
                  </a:lnTo>
                  <a:lnTo>
                    <a:pt x="212" y="29322"/>
                  </a:lnTo>
                  <a:lnTo>
                    <a:pt x="183" y="29332"/>
                  </a:lnTo>
                  <a:lnTo>
                    <a:pt x="164" y="29322"/>
                  </a:lnTo>
                  <a:lnTo>
                    <a:pt x="144" y="29293"/>
                  </a:lnTo>
                  <a:lnTo>
                    <a:pt x="116" y="29265"/>
                  </a:lnTo>
                  <a:lnTo>
                    <a:pt x="77" y="29159"/>
                  </a:lnTo>
                  <a:lnTo>
                    <a:pt x="48" y="29005"/>
                  </a:lnTo>
                  <a:lnTo>
                    <a:pt x="20" y="28822"/>
                  </a:lnTo>
                  <a:lnTo>
                    <a:pt x="10" y="28601"/>
                  </a:lnTo>
                  <a:lnTo>
                    <a:pt x="0" y="28342"/>
                  </a:lnTo>
                  <a:lnTo>
                    <a:pt x="0" y="28063"/>
                  </a:lnTo>
                  <a:lnTo>
                    <a:pt x="10" y="27756"/>
                  </a:lnTo>
                  <a:lnTo>
                    <a:pt x="39" y="27419"/>
                  </a:lnTo>
                  <a:lnTo>
                    <a:pt x="77" y="27073"/>
                  </a:lnTo>
                  <a:lnTo>
                    <a:pt x="125" y="26718"/>
                  </a:lnTo>
                  <a:lnTo>
                    <a:pt x="192" y="26343"/>
                  </a:lnTo>
                  <a:lnTo>
                    <a:pt x="269" y="25968"/>
                  </a:lnTo>
                  <a:lnTo>
                    <a:pt x="365" y="25593"/>
                  </a:lnTo>
                  <a:lnTo>
                    <a:pt x="481" y="2520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8"/>
            <p:cNvSpPr/>
            <p:nvPr/>
          </p:nvSpPr>
          <p:spPr>
            <a:xfrm>
              <a:off x="-1679375" y="1283387"/>
              <a:ext cx="59081" cy="44466"/>
            </a:xfrm>
            <a:custGeom>
              <a:avLst/>
              <a:gdLst/>
              <a:ahLst/>
              <a:cxnLst/>
              <a:rect l="l" t="t" r="r" b="b"/>
              <a:pathLst>
                <a:path w="1904" h="1433" fill="none" extrusionOk="0">
                  <a:moveTo>
                    <a:pt x="1202" y="1"/>
                  </a:moveTo>
                  <a:lnTo>
                    <a:pt x="1202" y="1"/>
                  </a:lnTo>
                  <a:lnTo>
                    <a:pt x="894" y="241"/>
                  </a:lnTo>
                  <a:lnTo>
                    <a:pt x="596" y="491"/>
                  </a:lnTo>
                  <a:lnTo>
                    <a:pt x="289" y="741"/>
                  </a:lnTo>
                  <a:lnTo>
                    <a:pt x="1" y="1000"/>
                  </a:lnTo>
                  <a:lnTo>
                    <a:pt x="789" y="1433"/>
                  </a:lnTo>
                  <a:lnTo>
                    <a:pt x="789" y="1433"/>
                  </a:lnTo>
                  <a:lnTo>
                    <a:pt x="1903" y="404"/>
                  </a:lnTo>
                  <a:lnTo>
                    <a:pt x="1903" y="404"/>
                  </a:lnTo>
                  <a:lnTo>
                    <a:pt x="1202"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8"/>
            <p:cNvSpPr/>
            <p:nvPr/>
          </p:nvSpPr>
          <p:spPr>
            <a:xfrm>
              <a:off x="-1654922" y="1295923"/>
              <a:ext cx="91290" cy="64139"/>
            </a:xfrm>
            <a:custGeom>
              <a:avLst/>
              <a:gdLst/>
              <a:ahLst/>
              <a:cxnLst/>
              <a:rect l="l" t="t" r="r" b="b"/>
              <a:pathLst>
                <a:path w="2942" h="2067" fill="none" extrusionOk="0">
                  <a:moveTo>
                    <a:pt x="1115" y="0"/>
                  </a:moveTo>
                  <a:lnTo>
                    <a:pt x="1115" y="0"/>
                  </a:lnTo>
                  <a:lnTo>
                    <a:pt x="1" y="1029"/>
                  </a:lnTo>
                  <a:lnTo>
                    <a:pt x="1884" y="2067"/>
                  </a:lnTo>
                  <a:lnTo>
                    <a:pt x="1884" y="2067"/>
                  </a:lnTo>
                  <a:lnTo>
                    <a:pt x="2941" y="1058"/>
                  </a:lnTo>
                  <a:lnTo>
                    <a:pt x="2941" y="1058"/>
                  </a:lnTo>
                  <a:lnTo>
                    <a:pt x="1115"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8"/>
            <p:cNvSpPr/>
            <p:nvPr/>
          </p:nvSpPr>
          <p:spPr>
            <a:xfrm>
              <a:off x="-2374529" y="1060925"/>
              <a:ext cx="1095390" cy="853821"/>
            </a:xfrm>
            <a:custGeom>
              <a:avLst/>
              <a:gdLst/>
              <a:ahLst/>
              <a:cxnLst/>
              <a:rect l="l" t="t" r="r" b="b"/>
              <a:pathLst>
                <a:path w="35301" h="27516" extrusionOk="0">
                  <a:moveTo>
                    <a:pt x="31302" y="3537"/>
                  </a:moveTo>
                  <a:lnTo>
                    <a:pt x="31427" y="3547"/>
                  </a:lnTo>
                  <a:lnTo>
                    <a:pt x="31552" y="3575"/>
                  </a:lnTo>
                  <a:lnTo>
                    <a:pt x="31667" y="3604"/>
                  </a:lnTo>
                  <a:lnTo>
                    <a:pt x="31783" y="3643"/>
                  </a:lnTo>
                  <a:lnTo>
                    <a:pt x="31898" y="3700"/>
                  </a:lnTo>
                  <a:lnTo>
                    <a:pt x="32013" y="3758"/>
                  </a:lnTo>
                  <a:lnTo>
                    <a:pt x="32119" y="3835"/>
                  </a:lnTo>
                  <a:lnTo>
                    <a:pt x="32225" y="3912"/>
                  </a:lnTo>
                  <a:lnTo>
                    <a:pt x="32321" y="3998"/>
                  </a:lnTo>
                  <a:lnTo>
                    <a:pt x="32417" y="4094"/>
                  </a:lnTo>
                  <a:lnTo>
                    <a:pt x="32503" y="4200"/>
                  </a:lnTo>
                  <a:lnTo>
                    <a:pt x="32580" y="4306"/>
                  </a:lnTo>
                  <a:lnTo>
                    <a:pt x="32647" y="4421"/>
                  </a:lnTo>
                  <a:lnTo>
                    <a:pt x="32965" y="4998"/>
                  </a:lnTo>
                  <a:lnTo>
                    <a:pt x="33138" y="5324"/>
                  </a:lnTo>
                  <a:lnTo>
                    <a:pt x="33320" y="5680"/>
                  </a:lnTo>
                  <a:lnTo>
                    <a:pt x="33493" y="6055"/>
                  </a:lnTo>
                  <a:lnTo>
                    <a:pt x="33666" y="6439"/>
                  </a:lnTo>
                  <a:lnTo>
                    <a:pt x="33839" y="6833"/>
                  </a:lnTo>
                  <a:lnTo>
                    <a:pt x="34003" y="7237"/>
                  </a:lnTo>
                  <a:lnTo>
                    <a:pt x="34156" y="7650"/>
                  </a:lnTo>
                  <a:lnTo>
                    <a:pt x="34291" y="8064"/>
                  </a:lnTo>
                  <a:lnTo>
                    <a:pt x="34406" y="8467"/>
                  </a:lnTo>
                  <a:lnTo>
                    <a:pt x="34493" y="8871"/>
                  </a:lnTo>
                  <a:lnTo>
                    <a:pt x="34531" y="9063"/>
                  </a:lnTo>
                  <a:lnTo>
                    <a:pt x="34560" y="9255"/>
                  </a:lnTo>
                  <a:lnTo>
                    <a:pt x="34579" y="9447"/>
                  </a:lnTo>
                  <a:lnTo>
                    <a:pt x="34598" y="9630"/>
                  </a:lnTo>
                  <a:lnTo>
                    <a:pt x="34598" y="9813"/>
                  </a:lnTo>
                  <a:lnTo>
                    <a:pt x="34598" y="9986"/>
                  </a:lnTo>
                  <a:lnTo>
                    <a:pt x="34589" y="10159"/>
                  </a:lnTo>
                  <a:lnTo>
                    <a:pt x="34570" y="10322"/>
                  </a:lnTo>
                  <a:lnTo>
                    <a:pt x="34522" y="10543"/>
                  </a:lnTo>
                  <a:lnTo>
                    <a:pt x="34454" y="10764"/>
                  </a:lnTo>
                  <a:lnTo>
                    <a:pt x="34377" y="10985"/>
                  </a:lnTo>
                  <a:lnTo>
                    <a:pt x="34281" y="11206"/>
                  </a:lnTo>
                  <a:lnTo>
                    <a:pt x="34166" y="11427"/>
                  </a:lnTo>
                  <a:lnTo>
                    <a:pt x="34041" y="11648"/>
                  </a:lnTo>
                  <a:lnTo>
                    <a:pt x="33897" y="11860"/>
                  </a:lnTo>
                  <a:lnTo>
                    <a:pt x="33743" y="12081"/>
                  </a:lnTo>
                  <a:lnTo>
                    <a:pt x="33570" y="12292"/>
                  </a:lnTo>
                  <a:lnTo>
                    <a:pt x="33397" y="12504"/>
                  </a:lnTo>
                  <a:lnTo>
                    <a:pt x="33215" y="12715"/>
                  </a:lnTo>
                  <a:lnTo>
                    <a:pt x="33013" y="12926"/>
                  </a:lnTo>
                  <a:lnTo>
                    <a:pt x="32811" y="13128"/>
                  </a:lnTo>
                  <a:lnTo>
                    <a:pt x="32599" y="13330"/>
                  </a:lnTo>
                  <a:lnTo>
                    <a:pt x="32378" y="13522"/>
                  </a:lnTo>
                  <a:lnTo>
                    <a:pt x="32157" y="13715"/>
                  </a:lnTo>
                  <a:lnTo>
                    <a:pt x="31927" y="13907"/>
                  </a:lnTo>
                  <a:lnTo>
                    <a:pt x="31696" y="14080"/>
                  </a:lnTo>
                  <a:lnTo>
                    <a:pt x="31456" y="14262"/>
                  </a:lnTo>
                  <a:lnTo>
                    <a:pt x="31225" y="14435"/>
                  </a:lnTo>
                  <a:lnTo>
                    <a:pt x="30754" y="14752"/>
                  </a:lnTo>
                  <a:lnTo>
                    <a:pt x="30283" y="15050"/>
                  </a:lnTo>
                  <a:lnTo>
                    <a:pt x="29822" y="15310"/>
                  </a:lnTo>
                  <a:lnTo>
                    <a:pt x="29380" y="15550"/>
                  </a:lnTo>
                  <a:lnTo>
                    <a:pt x="28967" y="15742"/>
                  </a:lnTo>
                  <a:lnTo>
                    <a:pt x="28774" y="15829"/>
                  </a:lnTo>
                  <a:lnTo>
                    <a:pt x="28592" y="15896"/>
                  </a:lnTo>
                  <a:lnTo>
                    <a:pt x="28236" y="16021"/>
                  </a:lnTo>
                  <a:lnTo>
                    <a:pt x="28063" y="16069"/>
                  </a:lnTo>
                  <a:lnTo>
                    <a:pt x="27900" y="16117"/>
                  </a:lnTo>
                  <a:lnTo>
                    <a:pt x="27736" y="16146"/>
                  </a:lnTo>
                  <a:lnTo>
                    <a:pt x="27573" y="16175"/>
                  </a:lnTo>
                  <a:lnTo>
                    <a:pt x="27419" y="16204"/>
                  </a:lnTo>
                  <a:lnTo>
                    <a:pt x="27266" y="16223"/>
                  </a:lnTo>
                  <a:lnTo>
                    <a:pt x="27112" y="16233"/>
                  </a:lnTo>
                  <a:lnTo>
                    <a:pt x="26958" y="16233"/>
                  </a:lnTo>
                  <a:lnTo>
                    <a:pt x="26814" y="16223"/>
                  </a:lnTo>
                  <a:lnTo>
                    <a:pt x="26670" y="16213"/>
                  </a:lnTo>
                  <a:lnTo>
                    <a:pt x="26526" y="16204"/>
                  </a:lnTo>
                  <a:lnTo>
                    <a:pt x="26381" y="16175"/>
                  </a:lnTo>
                  <a:lnTo>
                    <a:pt x="26247" y="16146"/>
                  </a:lnTo>
                  <a:lnTo>
                    <a:pt x="26103" y="16117"/>
                  </a:lnTo>
                  <a:lnTo>
                    <a:pt x="25968" y="16069"/>
                  </a:lnTo>
                  <a:lnTo>
                    <a:pt x="25834" y="16021"/>
                  </a:lnTo>
                  <a:lnTo>
                    <a:pt x="25564" y="15915"/>
                  </a:lnTo>
                  <a:lnTo>
                    <a:pt x="25286" y="15771"/>
                  </a:lnTo>
                  <a:lnTo>
                    <a:pt x="25017" y="15617"/>
                  </a:lnTo>
                  <a:lnTo>
                    <a:pt x="24738" y="15435"/>
                  </a:lnTo>
                  <a:lnTo>
                    <a:pt x="24459" y="15233"/>
                  </a:lnTo>
                  <a:lnTo>
                    <a:pt x="24171" y="15012"/>
                  </a:lnTo>
                  <a:lnTo>
                    <a:pt x="23883" y="14772"/>
                  </a:lnTo>
                  <a:lnTo>
                    <a:pt x="23594" y="14512"/>
                  </a:lnTo>
                  <a:lnTo>
                    <a:pt x="23306" y="14253"/>
                  </a:lnTo>
                  <a:lnTo>
                    <a:pt x="23037" y="13993"/>
                  </a:lnTo>
                  <a:lnTo>
                    <a:pt x="22787" y="13734"/>
                  </a:lnTo>
                  <a:lnTo>
                    <a:pt x="22537" y="13465"/>
                  </a:lnTo>
                  <a:lnTo>
                    <a:pt x="22316" y="13205"/>
                  </a:lnTo>
                  <a:lnTo>
                    <a:pt x="22105" y="12946"/>
                  </a:lnTo>
                  <a:lnTo>
                    <a:pt x="21912" y="12696"/>
                  </a:lnTo>
                  <a:lnTo>
                    <a:pt x="21730" y="12446"/>
                  </a:lnTo>
                  <a:lnTo>
                    <a:pt x="21576" y="12196"/>
                  </a:lnTo>
                  <a:lnTo>
                    <a:pt x="21432" y="11956"/>
                  </a:lnTo>
                  <a:lnTo>
                    <a:pt x="21317" y="11725"/>
                  </a:lnTo>
                  <a:lnTo>
                    <a:pt x="21220" y="11504"/>
                  </a:lnTo>
                  <a:lnTo>
                    <a:pt x="21153" y="11293"/>
                  </a:lnTo>
                  <a:lnTo>
                    <a:pt x="21105" y="11091"/>
                  </a:lnTo>
                  <a:lnTo>
                    <a:pt x="21086" y="10995"/>
                  </a:lnTo>
                  <a:lnTo>
                    <a:pt x="21076" y="10908"/>
                  </a:lnTo>
                  <a:lnTo>
                    <a:pt x="21076" y="10812"/>
                  </a:lnTo>
                  <a:lnTo>
                    <a:pt x="21096" y="10706"/>
                  </a:lnTo>
                  <a:lnTo>
                    <a:pt x="21124" y="10601"/>
                  </a:lnTo>
                  <a:lnTo>
                    <a:pt x="21163" y="10485"/>
                  </a:lnTo>
                  <a:lnTo>
                    <a:pt x="21220" y="10370"/>
                  </a:lnTo>
                  <a:lnTo>
                    <a:pt x="21288" y="10245"/>
                  </a:lnTo>
                  <a:lnTo>
                    <a:pt x="21365" y="10111"/>
                  </a:lnTo>
                  <a:lnTo>
                    <a:pt x="21451" y="9976"/>
                  </a:lnTo>
                  <a:lnTo>
                    <a:pt x="21557" y="9832"/>
                  </a:lnTo>
                  <a:lnTo>
                    <a:pt x="21672" y="9688"/>
                  </a:lnTo>
                  <a:lnTo>
                    <a:pt x="21932" y="9390"/>
                  </a:lnTo>
                  <a:lnTo>
                    <a:pt x="22230" y="9073"/>
                  </a:lnTo>
                  <a:lnTo>
                    <a:pt x="22566" y="8746"/>
                  </a:lnTo>
                  <a:lnTo>
                    <a:pt x="22941" y="8409"/>
                  </a:lnTo>
                  <a:lnTo>
                    <a:pt x="23344" y="8064"/>
                  </a:lnTo>
                  <a:lnTo>
                    <a:pt x="23786" y="7708"/>
                  </a:lnTo>
                  <a:lnTo>
                    <a:pt x="24248" y="7352"/>
                  </a:lnTo>
                  <a:lnTo>
                    <a:pt x="24738" y="6997"/>
                  </a:lnTo>
                  <a:lnTo>
                    <a:pt x="25257" y="6632"/>
                  </a:lnTo>
                  <a:lnTo>
                    <a:pt x="25786" y="6276"/>
                  </a:lnTo>
                  <a:lnTo>
                    <a:pt x="26343" y="5930"/>
                  </a:lnTo>
                  <a:lnTo>
                    <a:pt x="27083" y="5469"/>
                  </a:lnTo>
                  <a:lnTo>
                    <a:pt x="27775" y="5055"/>
                  </a:lnTo>
                  <a:lnTo>
                    <a:pt x="28419" y="4690"/>
                  </a:lnTo>
                  <a:lnTo>
                    <a:pt x="29005" y="4363"/>
                  </a:lnTo>
                  <a:lnTo>
                    <a:pt x="29284" y="4219"/>
                  </a:lnTo>
                  <a:lnTo>
                    <a:pt x="29553" y="4085"/>
                  </a:lnTo>
                  <a:lnTo>
                    <a:pt x="29812" y="3969"/>
                  </a:lnTo>
                  <a:lnTo>
                    <a:pt x="30062" y="3864"/>
                  </a:lnTo>
                  <a:lnTo>
                    <a:pt x="30293" y="3768"/>
                  </a:lnTo>
                  <a:lnTo>
                    <a:pt x="30524" y="3691"/>
                  </a:lnTo>
                  <a:lnTo>
                    <a:pt x="30735" y="3623"/>
                  </a:lnTo>
                  <a:lnTo>
                    <a:pt x="30946" y="3566"/>
                  </a:lnTo>
                  <a:lnTo>
                    <a:pt x="31062" y="3547"/>
                  </a:lnTo>
                  <a:lnTo>
                    <a:pt x="31187" y="3537"/>
                  </a:lnTo>
                  <a:close/>
                  <a:moveTo>
                    <a:pt x="14474" y="14628"/>
                  </a:moveTo>
                  <a:lnTo>
                    <a:pt x="14599" y="14647"/>
                  </a:lnTo>
                  <a:lnTo>
                    <a:pt x="14704" y="14666"/>
                  </a:lnTo>
                  <a:lnTo>
                    <a:pt x="14801" y="14695"/>
                  </a:lnTo>
                  <a:lnTo>
                    <a:pt x="14887" y="14743"/>
                  </a:lnTo>
                  <a:lnTo>
                    <a:pt x="14974" y="14791"/>
                  </a:lnTo>
                  <a:lnTo>
                    <a:pt x="15050" y="14849"/>
                  </a:lnTo>
                  <a:lnTo>
                    <a:pt x="15204" y="14983"/>
                  </a:lnTo>
                  <a:lnTo>
                    <a:pt x="15368" y="15137"/>
                  </a:lnTo>
                  <a:lnTo>
                    <a:pt x="15521" y="15320"/>
                  </a:lnTo>
                  <a:lnTo>
                    <a:pt x="15675" y="15531"/>
                  </a:lnTo>
                  <a:lnTo>
                    <a:pt x="15829" y="15762"/>
                  </a:lnTo>
                  <a:lnTo>
                    <a:pt x="15983" y="16011"/>
                  </a:lnTo>
                  <a:lnTo>
                    <a:pt x="16127" y="16281"/>
                  </a:lnTo>
                  <a:lnTo>
                    <a:pt x="16271" y="16569"/>
                  </a:lnTo>
                  <a:lnTo>
                    <a:pt x="16406" y="16876"/>
                  </a:lnTo>
                  <a:lnTo>
                    <a:pt x="16540" y="17194"/>
                  </a:lnTo>
                  <a:lnTo>
                    <a:pt x="16665" y="17520"/>
                  </a:lnTo>
                  <a:lnTo>
                    <a:pt x="16790" y="17866"/>
                  </a:lnTo>
                  <a:lnTo>
                    <a:pt x="16896" y="18232"/>
                  </a:lnTo>
                  <a:lnTo>
                    <a:pt x="17011" y="18597"/>
                  </a:lnTo>
                  <a:lnTo>
                    <a:pt x="17107" y="18972"/>
                  </a:lnTo>
                  <a:lnTo>
                    <a:pt x="17194" y="19337"/>
                  </a:lnTo>
                  <a:lnTo>
                    <a:pt x="17270" y="19692"/>
                  </a:lnTo>
                  <a:lnTo>
                    <a:pt x="17319" y="20038"/>
                  </a:lnTo>
                  <a:lnTo>
                    <a:pt x="17367" y="20365"/>
                  </a:lnTo>
                  <a:lnTo>
                    <a:pt x="17386" y="20673"/>
                  </a:lnTo>
                  <a:lnTo>
                    <a:pt x="17386" y="20980"/>
                  </a:lnTo>
                  <a:lnTo>
                    <a:pt x="17367" y="21278"/>
                  </a:lnTo>
                  <a:lnTo>
                    <a:pt x="17347" y="21422"/>
                  </a:lnTo>
                  <a:lnTo>
                    <a:pt x="17319" y="21557"/>
                  </a:lnTo>
                  <a:lnTo>
                    <a:pt x="17290" y="21701"/>
                  </a:lnTo>
                  <a:lnTo>
                    <a:pt x="17251" y="21836"/>
                  </a:lnTo>
                  <a:lnTo>
                    <a:pt x="17213" y="21980"/>
                  </a:lnTo>
                  <a:lnTo>
                    <a:pt x="17165" y="22114"/>
                  </a:lnTo>
                  <a:lnTo>
                    <a:pt x="17107" y="22249"/>
                  </a:lnTo>
                  <a:lnTo>
                    <a:pt x="17049" y="22383"/>
                  </a:lnTo>
                  <a:lnTo>
                    <a:pt x="16973" y="22508"/>
                  </a:lnTo>
                  <a:lnTo>
                    <a:pt x="16905" y="22643"/>
                  </a:lnTo>
                  <a:lnTo>
                    <a:pt x="16819" y="22777"/>
                  </a:lnTo>
                  <a:lnTo>
                    <a:pt x="16732" y="22902"/>
                  </a:lnTo>
                  <a:lnTo>
                    <a:pt x="16627" y="23037"/>
                  </a:lnTo>
                  <a:lnTo>
                    <a:pt x="16521" y="23162"/>
                  </a:lnTo>
                  <a:lnTo>
                    <a:pt x="16415" y="23296"/>
                  </a:lnTo>
                  <a:lnTo>
                    <a:pt x="16290" y="23421"/>
                  </a:lnTo>
                  <a:lnTo>
                    <a:pt x="16021" y="23690"/>
                  </a:lnTo>
                  <a:lnTo>
                    <a:pt x="15877" y="23815"/>
                  </a:lnTo>
                  <a:lnTo>
                    <a:pt x="15714" y="23959"/>
                  </a:lnTo>
                  <a:lnTo>
                    <a:pt x="15358" y="24238"/>
                  </a:lnTo>
                  <a:lnTo>
                    <a:pt x="14954" y="24536"/>
                  </a:lnTo>
                  <a:lnTo>
                    <a:pt x="14512" y="24824"/>
                  </a:lnTo>
                  <a:lnTo>
                    <a:pt x="14041" y="25113"/>
                  </a:lnTo>
                  <a:lnTo>
                    <a:pt x="13542" y="25391"/>
                  </a:lnTo>
                  <a:lnTo>
                    <a:pt x="13282" y="25536"/>
                  </a:lnTo>
                  <a:lnTo>
                    <a:pt x="13023" y="25661"/>
                  </a:lnTo>
                  <a:lnTo>
                    <a:pt x="12754" y="25785"/>
                  </a:lnTo>
                  <a:lnTo>
                    <a:pt x="12484" y="25910"/>
                  </a:lnTo>
                  <a:lnTo>
                    <a:pt x="12215" y="26026"/>
                  </a:lnTo>
                  <a:lnTo>
                    <a:pt x="11937" y="26131"/>
                  </a:lnTo>
                  <a:lnTo>
                    <a:pt x="11668" y="26237"/>
                  </a:lnTo>
                  <a:lnTo>
                    <a:pt x="11389" y="26324"/>
                  </a:lnTo>
                  <a:lnTo>
                    <a:pt x="11120" y="26410"/>
                  </a:lnTo>
                  <a:lnTo>
                    <a:pt x="10851" y="26487"/>
                  </a:lnTo>
                  <a:lnTo>
                    <a:pt x="10582" y="26554"/>
                  </a:lnTo>
                  <a:lnTo>
                    <a:pt x="10312" y="26602"/>
                  </a:lnTo>
                  <a:lnTo>
                    <a:pt x="10053" y="26650"/>
                  </a:lnTo>
                  <a:lnTo>
                    <a:pt x="9793" y="26679"/>
                  </a:lnTo>
                  <a:lnTo>
                    <a:pt x="9534" y="26689"/>
                  </a:lnTo>
                  <a:lnTo>
                    <a:pt x="9294" y="26699"/>
                  </a:lnTo>
                  <a:lnTo>
                    <a:pt x="9053" y="26689"/>
                  </a:lnTo>
                  <a:lnTo>
                    <a:pt x="8813" y="26660"/>
                  </a:lnTo>
                  <a:lnTo>
                    <a:pt x="8592" y="26622"/>
                  </a:lnTo>
                  <a:lnTo>
                    <a:pt x="8371" y="26564"/>
                  </a:lnTo>
                  <a:lnTo>
                    <a:pt x="8217" y="26506"/>
                  </a:lnTo>
                  <a:lnTo>
                    <a:pt x="8054" y="26439"/>
                  </a:lnTo>
                  <a:lnTo>
                    <a:pt x="7900" y="26372"/>
                  </a:lnTo>
                  <a:lnTo>
                    <a:pt x="7737" y="26285"/>
                  </a:lnTo>
                  <a:lnTo>
                    <a:pt x="7583" y="26189"/>
                  </a:lnTo>
                  <a:lnTo>
                    <a:pt x="7420" y="26083"/>
                  </a:lnTo>
                  <a:lnTo>
                    <a:pt x="7256" y="25968"/>
                  </a:lnTo>
                  <a:lnTo>
                    <a:pt x="7102" y="25853"/>
                  </a:lnTo>
                  <a:lnTo>
                    <a:pt x="6785" y="25593"/>
                  </a:lnTo>
                  <a:lnTo>
                    <a:pt x="6468" y="25305"/>
                  </a:lnTo>
                  <a:lnTo>
                    <a:pt x="6161" y="25007"/>
                  </a:lnTo>
                  <a:lnTo>
                    <a:pt x="5863" y="24690"/>
                  </a:lnTo>
                  <a:lnTo>
                    <a:pt x="5574" y="24363"/>
                  </a:lnTo>
                  <a:lnTo>
                    <a:pt x="5286" y="24036"/>
                  </a:lnTo>
                  <a:lnTo>
                    <a:pt x="5027" y="23700"/>
                  </a:lnTo>
                  <a:lnTo>
                    <a:pt x="4767" y="23373"/>
                  </a:lnTo>
                  <a:lnTo>
                    <a:pt x="4536" y="23066"/>
                  </a:lnTo>
                  <a:lnTo>
                    <a:pt x="4315" y="22758"/>
                  </a:lnTo>
                  <a:lnTo>
                    <a:pt x="3941" y="22220"/>
                  </a:lnTo>
                  <a:lnTo>
                    <a:pt x="3864" y="22105"/>
                  </a:lnTo>
                  <a:lnTo>
                    <a:pt x="3806" y="21989"/>
                  </a:lnTo>
                  <a:lnTo>
                    <a:pt x="3748" y="21864"/>
                  </a:lnTo>
                  <a:lnTo>
                    <a:pt x="3710" y="21739"/>
                  </a:lnTo>
                  <a:lnTo>
                    <a:pt x="3671" y="21614"/>
                  </a:lnTo>
                  <a:lnTo>
                    <a:pt x="3643" y="21480"/>
                  </a:lnTo>
                  <a:lnTo>
                    <a:pt x="3633" y="21355"/>
                  </a:lnTo>
                  <a:lnTo>
                    <a:pt x="3623" y="21230"/>
                  </a:lnTo>
                  <a:lnTo>
                    <a:pt x="3633" y="21105"/>
                  </a:lnTo>
                  <a:lnTo>
                    <a:pt x="3643" y="20980"/>
                  </a:lnTo>
                  <a:lnTo>
                    <a:pt x="3671" y="20855"/>
                  </a:lnTo>
                  <a:lnTo>
                    <a:pt x="3700" y="20740"/>
                  </a:lnTo>
                  <a:lnTo>
                    <a:pt x="3748" y="20625"/>
                  </a:lnTo>
                  <a:lnTo>
                    <a:pt x="3796" y="20519"/>
                  </a:lnTo>
                  <a:lnTo>
                    <a:pt x="3864" y="20413"/>
                  </a:lnTo>
                  <a:lnTo>
                    <a:pt x="3931" y="20317"/>
                  </a:lnTo>
                  <a:lnTo>
                    <a:pt x="4075" y="20154"/>
                  </a:lnTo>
                  <a:lnTo>
                    <a:pt x="4229" y="19990"/>
                  </a:lnTo>
                  <a:lnTo>
                    <a:pt x="4402" y="19827"/>
                  </a:lnTo>
                  <a:lnTo>
                    <a:pt x="4594" y="19654"/>
                  </a:lnTo>
                  <a:lnTo>
                    <a:pt x="4796" y="19481"/>
                  </a:lnTo>
                  <a:lnTo>
                    <a:pt x="5017" y="19298"/>
                  </a:lnTo>
                  <a:lnTo>
                    <a:pt x="5257" y="19116"/>
                  </a:lnTo>
                  <a:lnTo>
                    <a:pt x="5507" y="18933"/>
                  </a:lnTo>
                  <a:lnTo>
                    <a:pt x="6065" y="18549"/>
                  </a:lnTo>
                  <a:lnTo>
                    <a:pt x="6680" y="18135"/>
                  </a:lnTo>
                  <a:lnTo>
                    <a:pt x="7352" y="17703"/>
                  </a:lnTo>
                  <a:lnTo>
                    <a:pt x="8092" y="17242"/>
                  </a:lnTo>
                  <a:lnTo>
                    <a:pt x="8650" y="16905"/>
                  </a:lnTo>
                  <a:lnTo>
                    <a:pt x="9207" y="16579"/>
                  </a:lnTo>
                  <a:lnTo>
                    <a:pt x="9755" y="16281"/>
                  </a:lnTo>
                  <a:lnTo>
                    <a:pt x="10293" y="16002"/>
                  </a:lnTo>
                  <a:lnTo>
                    <a:pt x="10822" y="15742"/>
                  </a:lnTo>
                  <a:lnTo>
                    <a:pt x="11331" y="15512"/>
                  </a:lnTo>
                  <a:lnTo>
                    <a:pt x="11831" y="15300"/>
                  </a:lnTo>
                  <a:lnTo>
                    <a:pt x="12292" y="15118"/>
                  </a:lnTo>
                  <a:lnTo>
                    <a:pt x="12744" y="14954"/>
                  </a:lnTo>
                  <a:lnTo>
                    <a:pt x="13157" y="14829"/>
                  </a:lnTo>
                  <a:lnTo>
                    <a:pt x="13542" y="14733"/>
                  </a:lnTo>
                  <a:lnTo>
                    <a:pt x="13724" y="14695"/>
                  </a:lnTo>
                  <a:lnTo>
                    <a:pt x="13888" y="14666"/>
                  </a:lnTo>
                  <a:lnTo>
                    <a:pt x="14051" y="14647"/>
                  </a:lnTo>
                  <a:lnTo>
                    <a:pt x="14205" y="14628"/>
                  </a:lnTo>
                  <a:close/>
                  <a:moveTo>
                    <a:pt x="32465" y="0"/>
                  </a:moveTo>
                  <a:lnTo>
                    <a:pt x="32398" y="10"/>
                  </a:lnTo>
                  <a:lnTo>
                    <a:pt x="32023" y="116"/>
                  </a:lnTo>
                  <a:lnTo>
                    <a:pt x="31523" y="279"/>
                  </a:lnTo>
                  <a:lnTo>
                    <a:pt x="30889" y="500"/>
                  </a:lnTo>
                  <a:lnTo>
                    <a:pt x="30524" y="634"/>
                  </a:lnTo>
                  <a:lnTo>
                    <a:pt x="30139" y="779"/>
                  </a:lnTo>
                  <a:lnTo>
                    <a:pt x="29716" y="952"/>
                  </a:lnTo>
                  <a:lnTo>
                    <a:pt x="29274" y="1144"/>
                  </a:lnTo>
                  <a:lnTo>
                    <a:pt x="28794" y="1355"/>
                  </a:lnTo>
                  <a:lnTo>
                    <a:pt x="28294" y="1586"/>
                  </a:lnTo>
                  <a:lnTo>
                    <a:pt x="27775" y="1836"/>
                  </a:lnTo>
                  <a:lnTo>
                    <a:pt x="27227" y="2115"/>
                  </a:lnTo>
                  <a:lnTo>
                    <a:pt x="26650" y="2422"/>
                  </a:lnTo>
                  <a:lnTo>
                    <a:pt x="26064" y="2739"/>
                  </a:lnTo>
                  <a:lnTo>
                    <a:pt x="25315" y="3172"/>
                  </a:lnTo>
                  <a:lnTo>
                    <a:pt x="24584" y="3614"/>
                  </a:lnTo>
                  <a:lnTo>
                    <a:pt x="23883" y="4056"/>
                  </a:lnTo>
                  <a:lnTo>
                    <a:pt x="23210" y="4498"/>
                  </a:lnTo>
                  <a:lnTo>
                    <a:pt x="22576" y="4940"/>
                  </a:lnTo>
                  <a:lnTo>
                    <a:pt x="21970" y="5363"/>
                  </a:lnTo>
                  <a:lnTo>
                    <a:pt x="21403" y="5776"/>
                  </a:lnTo>
                  <a:lnTo>
                    <a:pt x="20884" y="6161"/>
                  </a:lnTo>
                  <a:lnTo>
                    <a:pt x="20413" y="6526"/>
                  </a:lnTo>
                  <a:lnTo>
                    <a:pt x="20000" y="6853"/>
                  </a:lnTo>
                  <a:lnTo>
                    <a:pt x="19327" y="7400"/>
                  </a:lnTo>
                  <a:lnTo>
                    <a:pt x="18904" y="7756"/>
                  </a:lnTo>
                  <a:lnTo>
                    <a:pt x="18751" y="7881"/>
                  </a:lnTo>
                  <a:lnTo>
                    <a:pt x="16800" y="9572"/>
                  </a:lnTo>
                  <a:lnTo>
                    <a:pt x="16665" y="9688"/>
                  </a:lnTo>
                  <a:lnTo>
                    <a:pt x="16521" y="9793"/>
                  </a:lnTo>
                  <a:lnTo>
                    <a:pt x="16377" y="9899"/>
                  </a:lnTo>
                  <a:lnTo>
                    <a:pt x="16233" y="9995"/>
                  </a:lnTo>
                  <a:lnTo>
                    <a:pt x="16079" y="10082"/>
                  </a:lnTo>
                  <a:lnTo>
                    <a:pt x="15925" y="10168"/>
                  </a:lnTo>
                  <a:lnTo>
                    <a:pt x="15762" y="10245"/>
                  </a:lnTo>
                  <a:lnTo>
                    <a:pt x="15598" y="10322"/>
                  </a:lnTo>
                  <a:lnTo>
                    <a:pt x="13224" y="11312"/>
                  </a:lnTo>
                  <a:lnTo>
                    <a:pt x="13042" y="11389"/>
                  </a:lnTo>
                  <a:lnTo>
                    <a:pt x="12532" y="11610"/>
                  </a:lnTo>
                  <a:lnTo>
                    <a:pt x="11744" y="11975"/>
                  </a:lnTo>
                  <a:lnTo>
                    <a:pt x="11264" y="12196"/>
                  </a:lnTo>
                  <a:lnTo>
                    <a:pt x="10726" y="12465"/>
                  </a:lnTo>
                  <a:lnTo>
                    <a:pt x="10149" y="12753"/>
                  </a:lnTo>
                  <a:lnTo>
                    <a:pt x="9534" y="13071"/>
                  </a:lnTo>
                  <a:lnTo>
                    <a:pt x="8880" y="13426"/>
                  </a:lnTo>
                  <a:lnTo>
                    <a:pt x="8208" y="13801"/>
                  </a:lnTo>
                  <a:lnTo>
                    <a:pt x="7516" y="14205"/>
                  </a:lnTo>
                  <a:lnTo>
                    <a:pt x="6805" y="14637"/>
                  </a:lnTo>
                  <a:lnTo>
                    <a:pt x="6084" y="15098"/>
                  </a:lnTo>
                  <a:lnTo>
                    <a:pt x="5363" y="15569"/>
                  </a:lnTo>
                  <a:lnTo>
                    <a:pt x="4806" y="15963"/>
                  </a:lnTo>
                  <a:lnTo>
                    <a:pt x="4287" y="16338"/>
                  </a:lnTo>
                  <a:lnTo>
                    <a:pt x="3796" y="16703"/>
                  </a:lnTo>
                  <a:lnTo>
                    <a:pt x="3335" y="17059"/>
                  </a:lnTo>
                  <a:lnTo>
                    <a:pt x="2903" y="17405"/>
                  </a:lnTo>
                  <a:lnTo>
                    <a:pt x="2509" y="17741"/>
                  </a:lnTo>
                  <a:lnTo>
                    <a:pt x="2134" y="18049"/>
                  </a:lnTo>
                  <a:lnTo>
                    <a:pt x="1797" y="18356"/>
                  </a:lnTo>
                  <a:lnTo>
                    <a:pt x="1490" y="18635"/>
                  </a:lnTo>
                  <a:lnTo>
                    <a:pt x="1202" y="18895"/>
                  </a:lnTo>
                  <a:lnTo>
                    <a:pt x="731" y="19366"/>
                  </a:lnTo>
                  <a:lnTo>
                    <a:pt x="365" y="19750"/>
                  </a:lnTo>
                  <a:lnTo>
                    <a:pt x="106" y="20038"/>
                  </a:lnTo>
                  <a:lnTo>
                    <a:pt x="58" y="20096"/>
                  </a:lnTo>
                  <a:lnTo>
                    <a:pt x="29" y="20154"/>
                  </a:lnTo>
                  <a:lnTo>
                    <a:pt x="10" y="20231"/>
                  </a:lnTo>
                  <a:lnTo>
                    <a:pt x="0" y="20298"/>
                  </a:lnTo>
                  <a:lnTo>
                    <a:pt x="0" y="20375"/>
                  </a:lnTo>
                  <a:lnTo>
                    <a:pt x="19" y="20452"/>
                  </a:lnTo>
                  <a:lnTo>
                    <a:pt x="39" y="20528"/>
                  </a:lnTo>
                  <a:lnTo>
                    <a:pt x="77" y="20605"/>
                  </a:lnTo>
                  <a:lnTo>
                    <a:pt x="692" y="21691"/>
                  </a:lnTo>
                  <a:lnTo>
                    <a:pt x="740" y="21759"/>
                  </a:lnTo>
                  <a:lnTo>
                    <a:pt x="798" y="21826"/>
                  </a:lnTo>
                  <a:lnTo>
                    <a:pt x="865" y="21874"/>
                  </a:lnTo>
                  <a:lnTo>
                    <a:pt x="932" y="21922"/>
                  </a:lnTo>
                  <a:lnTo>
                    <a:pt x="1009" y="21951"/>
                  </a:lnTo>
                  <a:lnTo>
                    <a:pt x="1086" y="21960"/>
                  </a:lnTo>
                  <a:lnTo>
                    <a:pt x="1163" y="21960"/>
                  </a:lnTo>
                  <a:lnTo>
                    <a:pt x="1240" y="21951"/>
                  </a:lnTo>
                  <a:lnTo>
                    <a:pt x="1403" y="21912"/>
                  </a:lnTo>
                  <a:lnTo>
                    <a:pt x="1490" y="21903"/>
                  </a:lnTo>
                  <a:lnTo>
                    <a:pt x="1586" y="21893"/>
                  </a:lnTo>
                  <a:lnTo>
                    <a:pt x="1788" y="21893"/>
                  </a:lnTo>
                  <a:lnTo>
                    <a:pt x="1903" y="21912"/>
                  </a:lnTo>
                  <a:lnTo>
                    <a:pt x="2018" y="21932"/>
                  </a:lnTo>
                  <a:lnTo>
                    <a:pt x="2143" y="21970"/>
                  </a:lnTo>
                  <a:lnTo>
                    <a:pt x="2278" y="22018"/>
                  </a:lnTo>
                  <a:lnTo>
                    <a:pt x="2403" y="22076"/>
                  </a:lnTo>
                  <a:lnTo>
                    <a:pt x="2547" y="22143"/>
                  </a:lnTo>
                  <a:lnTo>
                    <a:pt x="2682" y="22230"/>
                  </a:lnTo>
                  <a:lnTo>
                    <a:pt x="2826" y="22326"/>
                  </a:lnTo>
                  <a:lnTo>
                    <a:pt x="2980" y="22451"/>
                  </a:lnTo>
                  <a:lnTo>
                    <a:pt x="3124" y="22585"/>
                  </a:lnTo>
                  <a:lnTo>
                    <a:pt x="3249" y="22700"/>
                  </a:lnTo>
                  <a:lnTo>
                    <a:pt x="3374" y="22835"/>
                  </a:lnTo>
                  <a:lnTo>
                    <a:pt x="3643" y="23143"/>
                  </a:lnTo>
                  <a:lnTo>
                    <a:pt x="4267" y="23892"/>
                  </a:lnTo>
                  <a:lnTo>
                    <a:pt x="4613" y="24305"/>
                  </a:lnTo>
                  <a:lnTo>
                    <a:pt x="4988" y="24728"/>
                  </a:lnTo>
                  <a:lnTo>
                    <a:pt x="5373" y="25161"/>
                  </a:lnTo>
                  <a:lnTo>
                    <a:pt x="5584" y="25382"/>
                  </a:lnTo>
                  <a:lnTo>
                    <a:pt x="5786" y="25593"/>
                  </a:lnTo>
                  <a:lnTo>
                    <a:pt x="6007" y="25795"/>
                  </a:lnTo>
                  <a:lnTo>
                    <a:pt x="6218" y="25997"/>
                  </a:lnTo>
                  <a:lnTo>
                    <a:pt x="6449" y="26199"/>
                  </a:lnTo>
                  <a:lnTo>
                    <a:pt x="6680" y="26381"/>
                  </a:lnTo>
                  <a:lnTo>
                    <a:pt x="6910" y="26554"/>
                  </a:lnTo>
                  <a:lnTo>
                    <a:pt x="7151" y="26727"/>
                  </a:lnTo>
                  <a:lnTo>
                    <a:pt x="7391" y="26881"/>
                  </a:lnTo>
                  <a:lnTo>
                    <a:pt x="7641" y="27016"/>
                  </a:lnTo>
                  <a:lnTo>
                    <a:pt x="7891" y="27141"/>
                  </a:lnTo>
                  <a:lnTo>
                    <a:pt x="8150" y="27256"/>
                  </a:lnTo>
                  <a:lnTo>
                    <a:pt x="8410" y="27342"/>
                  </a:lnTo>
                  <a:lnTo>
                    <a:pt x="8679" y="27419"/>
                  </a:lnTo>
                  <a:lnTo>
                    <a:pt x="8948" y="27477"/>
                  </a:lnTo>
                  <a:lnTo>
                    <a:pt x="9217" y="27506"/>
                  </a:lnTo>
                  <a:lnTo>
                    <a:pt x="9361" y="27515"/>
                  </a:lnTo>
                  <a:lnTo>
                    <a:pt x="9640" y="27515"/>
                  </a:lnTo>
                  <a:lnTo>
                    <a:pt x="9774" y="27506"/>
                  </a:lnTo>
                  <a:lnTo>
                    <a:pt x="10063" y="27467"/>
                  </a:lnTo>
                  <a:lnTo>
                    <a:pt x="10360" y="27419"/>
                  </a:lnTo>
                  <a:lnTo>
                    <a:pt x="10668" y="27352"/>
                  </a:lnTo>
                  <a:lnTo>
                    <a:pt x="10985" y="27275"/>
                  </a:lnTo>
                  <a:lnTo>
                    <a:pt x="11302" y="27189"/>
                  </a:lnTo>
                  <a:lnTo>
                    <a:pt x="11629" y="27083"/>
                  </a:lnTo>
                  <a:lnTo>
                    <a:pt x="11965" y="26968"/>
                  </a:lnTo>
                  <a:lnTo>
                    <a:pt x="12292" y="26843"/>
                  </a:lnTo>
                  <a:lnTo>
                    <a:pt x="12629" y="26708"/>
                  </a:lnTo>
                  <a:lnTo>
                    <a:pt x="12965" y="26564"/>
                  </a:lnTo>
                  <a:lnTo>
                    <a:pt x="13301" y="26401"/>
                  </a:lnTo>
                  <a:lnTo>
                    <a:pt x="13628" y="26237"/>
                  </a:lnTo>
                  <a:lnTo>
                    <a:pt x="13955" y="26074"/>
                  </a:lnTo>
                  <a:lnTo>
                    <a:pt x="14282" y="25891"/>
                  </a:lnTo>
                  <a:lnTo>
                    <a:pt x="14608" y="25709"/>
                  </a:lnTo>
                  <a:lnTo>
                    <a:pt x="14916" y="25516"/>
                  </a:lnTo>
                  <a:lnTo>
                    <a:pt x="15223" y="25324"/>
                  </a:lnTo>
                  <a:lnTo>
                    <a:pt x="15521" y="25132"/>
                  </a:lnTo>
                  <a:lnTo>
                    <a:pt x="15810" y="24930"/>
                  </a:lnTo>
                  <a:lnTo>
                    <a:pt x="16088" y="24728"/>
                  </a:lnTo>
                  <a:lnTo>
                    <a:pt x="16348" y="24517"/>
                  </a:lnTo>
                  <a:lnTo>
                    <a:pt x="16598" y="24315"/>
                  </a:lnTo>
                  <a:lnTo>
                    <a:pt x="16838" y="24104"/>
                  </a:lnTo>
                  <a:lnTo>
                    <a:pt x="17049" y="23902"/>
                  </a:lnTo>
                  <a:lnTo>
                    <a:pt x="17261" y="23700"/>
                  </a:lnTo>
                  <a:lnTo>
                    <a:pt x="17443" y="23489"/>
                  </a:lnTo>
                  <a:lnTo>
                    <a:pt x="17607" y="23287"/>
                  </a:lnTo>
                  <a:lnTo>
                    <a:pt x="17751" y="23095"/>
                  </a:lnTo>
                  <a:lnTo>
                    <a:pt x="17876" y="22893"/>
                  </a:lnTo>
                  <a:lnTo>
                    <a:pt x="17972" y="22710"/>
                  </a:lnTo>
                  <a:lnTo>
                    <a:pt x="18049" y="22518"/>
                  </a:lnTo>
                  <a:lnTo>
                    <a:pt x="18078" y="22431"/>
                  </a:lnTo>
                  <a:lnTo>
                    <a:pt x="18107" y="22345"/>
                  </a:lnTo>
                  <a:lnTo>
                    <a:pt x="18155" y="22047"/>
                  </a:lnTo>
                  <a:lnTo>
                    <a:pt x="18193" y="21749"/>
                  </a:lnTo>
                  <a:lnTo>
                    <a:pt x="18203" y="21441"/>
                  </a:lnTo>
                  <a:lnTo>
                    <a:pt x="18203" y="21124"/>
                  </a:lnTo>
                  <a:lnTo>
                    <a:pt x="18184" y="20798"/>
                  </a:lnTo>
                  <a:lnTo>
                    <a:pt x="18155" y="20471"/>
                  </a:lnTo>
                  <a:lnTo>
                    <a:pt x="18116" y="20134"/>
                  </a:lnTo>
                  <a:lnTo>
                    <a:pt x="18059" y="19798"/>
                  </a:lnTo>
                  <a:lnTo>
                    <a:pt x="18001" y="19462"/>
                  </a:lnTo>
                  <a:lnTo>
                    <a:pt x="17924" y="19125"/>
                  </a:lnTo>
                  <a:lnTo>
                    <a:pt x="17838" y="18789"/>
                  </a:lnTo>
                  <a:lnTo>
                    <a:pt x="17751" y="18453"/>
                  </a:lnTo>
                  <a:lnTo>
                    <a:pt x="17655" y="18116"/>
                  </a:lnTo>
                  <a:lnTo>
                    <a:pt x="17549" y="17789"/>
                  </a:lnTo>
                  <a:lnTo>
                    <a:pt x="17347" y="17146"/>
                  </a:lnTo>
                  <a:lnTo>
                    <a:pt x="17126" y="16540"/>
                  </a:lnTo>
                  <a:lnTo>
                    <a:pt x="16915" y="15973"/>
                  </a:lnTo>
                  <a:lnTo>
                    <a:pt x="16550" y="14993"/>
                  </a:lnTo>
                  <a:lnTo>
                    <a:pt x="16415" y="14599"/>
                  </a:lnTo>
                  <a:lnTo>
                    <a:pt x="16319" y="14291"/>
                  </a:lnTo>
                  <a:lnTo>
                    <a:pt x="16281" y="14166"/>
                  </a:lnTo>
                  <a:lnTo>
                    <a:pt x="16271" y="14061"/>
                  </a:lnTo>
                  <a:lnTo>
                    <a:pt x="16271" y="13984"/>
                  </a:lnTo>
                  <a:lnTo>
                    <a:pt x="16271" y="13955"/>
                  </a:lnTo>
                  <a:lnTo>
                    <a:pt x="16281" y="13936"/>
                  </a:lnTo>
                  <a:lnTo>
                    <a:pt x="16329" y="13868"/>
                  </a:lnTo>
                  <a:lnTo>
                    <a:pt x="16482" y="13657"/>
                  </a:lnTo>
                  <a:lnTo>
                    <a:pt x="16646" y="13465"/>
                  </a:lnTo>
                  <a:lnTo>
                    <a:pt x="16809" y="13272"/>
                  </a:lnTo>
                  <a:lnTo>
                    <a:pt x="16992" y="13099"/>
                  </a:lnTo>
                  <a:lnTo>
                    <a:pt x="17174" y="12926"/>
                  </a:lnTo>
                  <a:lnTo>
                    <a:pt x="17367" y="12773"/>
                  </a:lnTo>
                  <a:lnTo>
                    <a:pt x="17568" y="12619"/>
                  </a:lnTo>
                  <a:lnTo>
                    <a:pt x="17780" y="12484"/>
                  </a:lnTo>
                  <a:lnTo>
                    <a:pt x="17991" y="12359"/>
                  </a:lnTo>
                  <a:lnTo>
                    <a:pt x="18212" y="12244"/>
                  </a:lnTo>
                  <a:lnTo>
                    <a:pt x="18443" y="12148"/>
                  </a:lnTo>
                  <a:lnTo>
                    <a:pt x="18674" y="12052"/>
                  </a:lnTo>
                  <a:lnTo>
                    <a:pt x="18914" y="11975"/>
                  </a:lnTo>
                  <a:lnTo>
                    <a:pt x="19154" y="11908"/>
                  </a:lnTo>
                  <a:lnTo>
                    <a:pt x="19404" y="11850"/>
                  </a:lnTo>
                  <a:lnTo>
                    <a:pt x="19654" y="11802"/>
                  </a:lnTo>
                  <a:lnTo>
                    <a:pt x="19740" y="11792"/>
                  </a:lnTo>
                  <a:lnTo>
                    <a:pt x="19760" y="11792"/>
                  </a:lnTo>
                  <a:lnTo>
                    <a:pt x="19788" y="11802"/>
                  </a:lnTo>
                  <a:lnTo>
                    <a:pt x="19856" y="11840"/>
                  </a:lnTo>
                  <a:lnTo>
                    <a:pt x="19942" y="11898"/>
                  </a:lnTo>
                  <a:lnTo>
                    <a:pt x="20038" y="11975"/>
                  </a:lnTo>
                  <a:lnTo>
                    <a:pt x="20279" y="12206"/>
                  </a:lnTo>
                  <a:lnTo>
                    <a:pt x="20567" y="12504"/>
                  </a:lnTo>
                  <a:lnTo>
                    <a:pt x="21278" y="13263"/>
                  </a:lnTo>
                  <a:lnTo>
                    <a:pt x="21691" y="13705"/>
                  </a:lnTo>
                  <a:lnTo>
                    <a:pt x="22143" y="14176"/>
                  </a:lnTo>
                  <a:lnTo>
                    <a:pt x="22624" y="14647"/>
                  </a:lnTo>
                  <a:lnTo>
                    <a:pt x="22873" y="14877"/>
                  </a:lnTo>
                  <a:lnTo>
                    <a:pt x="23133" y="15118"/>
                  </a:lnTo>
                  <a:lnTo>
                    <a:pt x="23392" y="15339"/>
                  </a:lnTo>
                  <a:lnTo>
                    <a:pt x="23652" y="15569"/>
                  </a:lnTo>
                  <a:lnTo>
                    <a:pt x="23931" y="15781"/>
                  </a:lnTo>
                  <a:lnTo>
                    <a:pt x="24200" y="15992"/>
                  </a:lnTo>
                  <a:lnTo>
                    <a:pt x="24478" y="16194"/>
                  </a:lnTo>
                  <a:lnTo>
                    <a:pt x="24757" y="16377"/>
                  </a:lnTo>
                  <a:lnTo>
                    <a:pt x="25036" y="16550"/>
                  </a:lnTo>
                  <a:lnTo>
                    <a:pt x="25324" y="16713"/>
                  </a:lnTo>
                  <a:lnTo>
                    <a:pt x="25603" y="16848"/>
                  </a:lnTo>
                  <a:lnTo>
                    <a:pt x="25891" y="16973"/>
                  </a:lnTo>
                  <a:lnTo>
                    <a:pt x="26180" y="17078"/>
                  </a:lnTo>
                  <a:lnTo>
                    <a:pt x="26458" y="17165"/>
                  </a:lnTo>
                  <a:lnTo>
                    <a:pt x="26545" y="17184"/>
                  </a:lnTo>
                  <a:lnTo>
                    <a:pt x="26641" y="17194"/>
                  </a:lnTo>
                  <a:lnTo>
                    <a:pt x="26843" y="17213"/>
                  </a:lnTo>
                  <a:lnTo>
                    <a:pt x="27054" y="17203"/>
                  </a:lnTo>
                  <a:lnTo>
                    <a:pt x="27285" y="17184"/>
                  </a:lnTo>
                  <a:lnTo>
                    <a:pt x="27525" y="17136"/>
                  </a:lnTo>
                  <a:lnTo>
                    <a:pt x="27785" y="17078"/>
                  </a:lnTo>
                  <a:lnTo>
                    <a:pt x="28044" y="17001"/>
                  </a:lnTo>
                  <a:lnTo>
                    <a:pt x="28323" y="16915"/>
                  </a:lnTo>
                  <a:lnTo>
                    <a:pt x="28601" y="16809"/>
                  </a:lnTo>
                  <a:lnTo>
                    <a:pt x="28890" y="16694"/>
                  </a:lnTo>
                  <a:lnTo>
                    <a:pt x="29188" y="16559"/>
                  </a:lnTo>
                  <a:lnTo>
                    <a:pt x="29495" y="16415"/>
                  </a:lnTo>
                  <a:lnTo>
                    <a:pt x="29793" y="16261"/>
                  </a:lnTo>
                  <a:lnTo>
                    <a:pt x="30101" y="16088"/>
                  </a:lnTo>
                  <a:lnTo>
                    <a:pt x="30418" y="15906"/>
                  </a:lnTo>
                  <a:lnTo>
                    <a:pt x="30725" y="15723"/>
                  </a:lnTo>
                  <a:lnTo>
                    <a:pt x="31033" y="15521"/>
                  </a:lnTo>
                  <a:lnTo>
                    <a:pt x="31340" y="15320"/>
                  </a:lnTo>
                  <a:lnTo>
                    <a:pt x="31638" y="15108"/>
                  </a:lnTo>
                  <a:lnTo>
                    <a:pt x="31936" y="14887"/>
                  </a:lnTo>
                  <a:lnTo>
                    <a:pt x="32234" y="14666"/>
                  </a:lnTo>
                  <a:lnTo>
                    <a:pt x="32523" y="14435"/>
                  </a:lnTo>
                  <a:lnTo>
                    <a:pt x="32801" y="14195"/>
                  </a:lnTo>
                  <a:lnTo>
                    <a:pt x="33070" y="13955"/>
                  </a:lnTo>
                  <a:lnTo>
                    <a:pt x="33330" y="13715"/>
                  </a:lnTo>
                  <a:lnTo>
                    <a:pt x="33580" y="13474"/>
                  </a:lnTo>
                  <a:lnTo>
                    <a:pt x="33820" y="13224"/>
                  </a:lnTo>
                  <a:lnTo>
                    <a:pt x="34041" y="12984"/>
                  </a:lnTo>
                  <a:lnTo>
                    <a:pt x="34252" y="12734"/>
                  </a:lnTo>
                  <a:lnTo>
                    <a:pt x="34445" y="12484"/>
                  </a:lnTo>
                  <a:lnTo>
                    <a:pt x="34627" y="12244"/>
                  </a:lnTo>
                  <a:lnTo>
                    <a:pt x="34781" y="12004"/>
                  </a:lnTo>
                  <a:lnTo>
                    <a:pt x="34858" y="11879"/>
                  </a:lnTo>
                  <a:lnTo>
                    <a:pt x="34925" y="11754"/>
                  </a:lnTo>
                  <a:lnTo>
                    <a:pt x="34983" y="11629"/>
                  </a:lnTo>
                  <a:lnTo>
                    <a:pt x="35031" y="11504"/>
                  </a:lnTo>
                  <a:lnTo>
                    <a:pt x="35127" y="11245"/>
                  </a:lnTo>
                  <a:lnTo>
                    <a:pt x="35204" y="10976"/>
                  </a:lnTo>
                  <a:lnTo>
                    <a:pt x="35252" y="10706"/>
                  </a:lnTo>
                  <a:lnTo>
                    <a:pt x="35281" y="10437"/>
                  </a:lnTo>
                  <a:lnTo>
                    <a:pt x="35300" y="10159"/>
                  </a:lnTo>
                  <a:lnTo>
                    <a:pt x="35300" y="9870"/>
                  </a:lnTo>
                  <a:lnTo>
                    <a:pt x="35281" y="9592"/>
                  </a:lnTo>
                  <a:lnTo>
                    <a:pt x="35252" y="9303"/>
                  </a:lnTo>
                  <a:lnTo>
                    <a:pt x="35214" y="9015"/>
                  </a:lnTo>
                  <a:lnTo>
                    <a:pt x="35156" y="8727"/>
                  </a:lnTo>
                  <a:lnTo>
                    <a:pt x="35089" y="8438"/>
                  </a:lnTo>
                  <a:lnTo>
                    <a:pt x="35021" y="8150"/>
                  </a:lnTo>
                  <a:lnTo>
                    <a:pt x="34935" y="7862"/>
                  </a:lnTo>
                  <a:lnTo>
                    <a:pt x="34848" y="7573"/>
                  </a:lnTo>
                  <a:lnTo>
                    <a:pt x="34752" y="7295"/>
                  </a:lnTo>
                  <a:lnTo>
                    <a:pt x="34646" y="7016"/>
                  </a:lnTo>
                  <a:lnTo>
                    <a:pt x="34435" y="6478"/>
                  </a:lnTo>
                  <a:lnTo>
                    <a:pt x="34214" y="5949"/>
                  </a:lnTo>
                  <a:lnTo>
                    <a:pt x="33993" y="5459"/>
                  </a:lnTo>
                  <a:lnTo>
                    <a:pt x="33609" y="4565"/>
                  </a:lnTo>
                  <a:lnTo>
                    <a:pt x="33455" y="4190"/>
                  </a:lnTo>
                  <a:lnTo>
                    <a:pt x="33388" y="4017"/>
                  </a:lnTo>
                  <a:lnTo>
                    <a:pt x="33330" y="3854"/>
                  </a:lnTo>
                  <a:lnTo>
                    <a:pt x="33282" y="3662"/>
                  </a:lnTo>
                  <a:lnTo>
                    <a:pt x="33243" y="3470"/>
                  </a:lnTo>
                  <a:lnTo>
                    <a:pt x="33215" y="3297"/>
                  </a:lnTo>
                  <a:lnTo>
                    <a:pt x="33195" y="3133"/>
                  </a:lnTo>
                  <a:lnTo>
                    <a:pt x="33195" y="2979"/>
                  </a:lnTo>
                  <a:lnTo>
                    <a:pt x="33205" y="2835"/>
                  </a:lnTo>
                  <a:lnTo>
                    <a:pt x="33224" y="2701"/>
                  </a:lnTo>
                  <a:lnTo>
                    <a:pt x="33243" y="2576"/>
                  </a:lnTo>
                  <a:lnTo>
                    <a:pt x="33272" y="2461"/>
                  </a:lnTo>
                  <a:lnTo>
                    <a:pt x="33311" y="2355"/>
                  </a:lnTo>
                  <a:lnTo>
                    <a:pt x="33359" y="2259"/>
                  </a:lnTo>
                  <a:lnTo>
                    <a:pt x="33397" y="2163"/>
                  </a:lnTo>
                  <a:lnTo>
                    <a:pt x="33455" y="2086"/>
                  </a:lnTo>
                  <a:lnTo>
                    <a:pt x="33503" y="2009"/>
                  </a:lnTo>
                  <a:lnTo>
                    <a:pt x="33609" y="1884"/>
                  </a:lnTo>
                  <a:lnTo>
                    <a:pt x="33647" y="1817"/>
                  </a:lnTo>
                  <a:lnTo>
                    <a:pt x="33685" y="1749"/>
                  </a:lnTo>
                  <a:lnTo>
                    <a:pt x="33705" y="1672"/>
                  </a:lnTo>
                  <a:lnTo>
                    <a:pt x="33714" y="1596"/>
                  </a:lnTo>
                  <a:lnTo>
                    <a:pt x="33714" y="1519"/>
                  </a:lnTo>
                  <a:lnTo>
                    <a:pt x="33695" y="1432"/>
                  </a:lnTo>
                  <a:lnTo>
                    <a:pt x="33666" y="1355"/>
                  </a:lnTo>
                  <a:lnTo>
                    <a:pt x="33618" y="1269"/>
                  </a:lnTo>
                  <a:lnTo>
                    <a:pt x="32917" y="240"/>
                  </a:lnTo>
                  <a:lnTo>
                    <a:pt x="32869" y="183"/>
                  </a:lnTo>
                  <a:lnTo>
                    <a:pt x="32811" y="125"/>
                  </a:lnTo>
                  <a:lnTo>
                    <a:pt x="32744" y="77"/>
                  </a:lnTo>
                  <a:lnTo>
                    <a:pt x="32676" y="39"/>
                  </a:lnTo>
                  <a:lnTo>
                    <a:pt x="32609" y="19"/>
                  </a:lnTo>
                  <a:lnTo>
                    <a:pt x="3254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47;p15">
            <a:extLst>
              <a:ext uri="{FF2B5EF4-FFF2-40B4-BE49-F238E27FC236}">
                <a16:creationId xmlns:a16="http://schemas.microsoft.com/office/drawing/2014/main" id="{4432CC29-5AEE-3648-BB93-95D99C77811F}"/>
              </a:ext>
            </a:extLst>
          </p:cNvPr>
          <p:cNvSpPr txBox="1">
            <a:spLocks/>
          </p:cNvSpPr>
          <p:nvPr/>
        </p:nvSpPr>
        <p:spPr>
          <a:xfrm>
            <a:off x="3578845" y="4859881"/>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
        <p:nvSpPr>
          <p:cNvPr id="35" name="Google Shape;315;p18">
            <a:extLst>
              <a:ext uri="{FF2B5EF4-FFF2-40B4-BE49-F238E27FC236}">
                <a16:creationId xmlns:a16="http://schemas.microsoft.com/office/drawing/2014/main" id="{9D488654-95D8-254F-95E6-684A9EDD3595}"/>
              </a:ext>
            </a:extLst>
          </p:cNvPr>
          <p:cNvSpPr/>
          <p:nvPr/>
        </p:nvSpPr>
        <p:spPr>
          <a:xfrm>
            <a:off x="1057782" y="1868660"/>
            <a:ext cx="7124700" cy="1106735"/>
          </a:xfrm>
          <a:prstGeom prst="roundRect">
            <a:avLst>
              <a:gd name="adj" fmla="val 50000"/>
            </a:avLst>
          </a:prstGeom>
          <a:solidFill>
            <a:srgbClr val="FFC580">
              <a:alpha val="37650"/>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36" name="Google Shape;324;p18">
            <a:extLst>
              <a:ext uri="{FF2B5EF4-FFF2-40B4-BE49-F238E27FC236}">
                <a16:creationId xmlns:a16="http://schemas.microsoft.com/office/drawing/2014/main" id="{3FD57553-1F31-284D-88D8-80816051872E}"/>
              </a:ext>
            </a:extLst>
          </p:cNvPr>
          <p:cNvSpPr txBox="1"/>
          <p:nvPr/>
        </p:nvSpPr>
        <p:spPr>
          <a:xfrm>
            <a:off x="2965332" y="2001146"/>
            <a:ext cx="4799179" cy="82009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FR" sz="2400" b="1" dirty="0">
                <a:solidFill>
                  <a:schemeClr val="dk1"/>
                </a:solidFill>
                <a:latin typeface="Fira Sans Extra Condensed"/>
                <a:ea typeface="Fira Sans Extra Condensed"/>
                <a:cs typeface="Fira Sans Extra Condensed"/>
                <a:sym typeface="Fira Sans Extra Condensed"/>
              </a:rPr>
              <a:t>Les liaisons entre les niveaux </a:t>
            </a:r>
            <a:endParaRPr sz="2400" b="1" dirty="0">
              <a:solidFill>
                <a:schemeClr val="dk1"/>
              </a:solidFill>
              <a:latin typeface="Fira Sans Extra Condensed"/>
              <a:ea typeface="Fira Sans Extra Condensed"/>
              <a:cs typeface="Fira Sans Extra Condensed"/>
              <a:sym typeface="Fira Sans Extra Condensed"/>
            </a:endParaRPr>
          </a:p>
        </p:txBody>
      </p:sp>
      <p:grpSp>
        <p:nvGrpSpPr>
          <p:cNvPr id="37" name="Google Shape;326;p18">
            <a:extLst>
              <a:ext uri="{FF2B5EF4-FFF2-40B4-BE49-F238E27FC236}">
                <a16:creationId xmlns:a16="http://schemas.microsoft.com/office/drawing/2014/main" id="{27BC2AA6-6FE4-5B4A-BCE5-B1EEE9CEC249}"/>
              </a:ext>
            </a:extLst>
          </p:cNvPr>
          <p:cNvGrpSpPr/>
          <p:nvPr/>
        </p:nvGrpSpPr>
        <p:grpSpPr>
          <a:xfrm>
            <a:off x="7164535" y="2029432"/>
            <a:ext cx="671100" cy="671100"/>
            <a:chOff x="-885125" y="1477525"/>
            <a:chExt cx="671100" cy="671100"/>
          </a:xfrm>
        </p:grpSpPr>
        <p:sp>
          <p:nvSpPr>
            <p:cNvPr id="38" name="Google Shape;327;p18">
              <a:extLst>
                <a:ext uri="{FF2B5EF4-FFF2-40B4-BE49-F238E27FC236}">
                  <a16:creationId xmlns:a16="http://schemas.microsoft.com/office/drawing/2014/main" id="{B5BD90E8-25D6-3249-98DF-710AB666BB8F}"/>
                </a:ext>
              </a:extLst>
            </p:cNvPr>
            <p:cNvSpPr/>
            <p:nvPr/>
          </p:nvSpPr>
          <p:spPr>
            <a:xfrm>
              <a:off x="-885125" y="1477525"/>
              <a:ext cx="671100" cy="671100"/>
            </a:xfrm>
            <a:prstGeom prst="ellipse">
              <a:avLst/>
            </a:prstGeom>
            <a:solidFill>
              <a:srgbClr val="FFC580">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28;p18">
              <a:extLst>
                <a:ext uri="{FF2B5EF4-FFF2-40B4-BE49-F238E27FC236}">
                  <a16:creationId xmlns:a16="http://schemas.microsoft.com/office/drawing/2014/main" id="{A7560006-D7E8-0D47-A5C1-357C0646C121}"/>
                </a:ext>
              </a:extLst>
            </p:cNvPr>
            <p:cNvSpPr/>
            <p:nvPr/>
          </p:nvSpPr>
          <p:spPr>
            <a:xfrm>
              <a:off x="-793940" y="1630480"/>
              <a:ext cx="427366" cy="365195"/>
            </a:xfrm>
            <a:custGeom>
              <a:avLst/>
              <a:gdLst/>
              <a:ahLst/>
              <a:cxnLst/>
              <a:rect l="l" t="t" r="r" b="b"/>
              <a:pathLst>
                <a:path w="12497" h="10679" extrusionOk="0">
                  <a:moveTo>
                    <a:pt x="9984" y="2685"/>
                  </a:moveTo>
                  <a:cubicBezTo>
                    <a:pt x="10145" y="2685"/>
                    <a:pt x="10305" y="2751"/>
                    <a:pt x="10424" y="2882"/>
                  </a:cubicBezTo>
                  <a:cubicBezTo>
                    <a:pt x="10686" y="3120"/>
                    <a:pt x="10686" y="3525"/>
                    <a:pt x="10424" y="3763"/>
                  </a:cubicBezTo>
                  <a:lnTo>
                    <a:pt x="6948" y="7264"/>
                  </a:lnTo>
                  <a:cubicBezTo>
                    <a:pt x="6817" y="7383"/>
                    <a:pt x="6650" y="7442"/>
                    <a:pt x="6483" y="7442"/>
                  </a:cubicBezTo>
                  <a:cubicBezTo>
                    <a:pt x="6316" y="7442"/>
                    <a:pt x="6150" y="7383"/>
                    <a:pt x="6019" y="7264"/>
                  </a:cubicBezTo>
                  <a:lnTo>
                    <a:pt x="4018" y="5263"/>
                  </a:lnTo>
                  <a:cubicBezTo>
                    <a:pt x="3780" y="5025"/>
                    <a:pt x="3780" y="4620"/>
                    <a:pt x="4018" y="4358"/>
                  </a:cubicBezTo>
                  <a:cubicBezTo>
                    <a:pt x="4149" y="4251"/>
                    <a:pt x="4310" y="4198"/>
                    <a:pt x="4471" y="4198"/>
                  </a:cubicBezTo>
                  <a:cubicBezTo>
                    <a:pt x="4632" y="4198"/>
                    <a:pt x="4792" y="4251"/>
                    <a:pt x="4923" y="4358"/>
                  </a:cubicBezTo>
                  <a:lnTo>
                    <a:pt x="6519" y="5906"/>
                  </a:lnTo>
                  <a:lnTo>
                    <a:pt x="9543" y="2882"/>
                  </a:lnTo>
                  <a:cubicBezTo>
                    <a:pt x="9662" y="2751"/>
                    <a:pt x="9823" y="2685"/>
                    <a:pt x="9984" y="2685"/>
                  </a:cubicBezTo>
                  <a:close/>
                  <a:moveTo>
                    <a:pt x="7132" y="0"/>
                  </a:moveTo>
                  <a:cubicBezTo>
                    <a:pt x="2389" y="0"/>
                    <a:pt x="1" y="5746"/>
                    <a:pt x="3375" y="9097"/>
                  </a:cubicBezTo>
                  <a:cubicBezTo>
                    <a:pt x="4460" y="10190"/>
                    <a:pt x="5796" y="10678"/>
                    <a:pt x="7108" y="10678"/>
                  </a:cubicBezTo>
                  <a:cubicBezTo>
                    <a:pt x="9856" y="10678"/>
                    <a:pt x="12496" y="8535"/>
                    <a:pt x="12496" y="5311"/>
                  </a:cubicBezTo>
                  <a:cubicBezTo>
                    <a:pt x="12473" y="2382"/>
                    <a:pt x="10091" y="0"/>
                    <a:pt x="7162" y="0"/>
                  </a:cubicBezTo>
                  <a:cubicBezTo>
                    <a:pt x="7152" y="0"/>
                    <a:pt x="7142" y="0"/>
                    <a:pt x="7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8;p15">
            <a:extLst>
              <a:ext uri="{FF2B5EF4-FFF2-40B4-BE49-F238E27FC236}">
                <a16:creationId xmlns:a16="http://schemas.microsoft.com/office/drawing/2014/main" id="{4A1A4CCF-8121-9C43-A2FB-63B720236709}"/>
              </a:ext>
            </a:extLst>
          </p:cNvPr>
          <p:cNvGrpSpPr/>
          <p:nvPr/>
        </p:nvGrpSpPr>
        <p:grpSpPr>
          <a:xfrm>
            <a:off x="1469052" y="2008769"/>
            <a:ext cx="794001" cy="761896"/>
            <a:chOff x="1332200" y="238125"/>
            <a:chExt cx="4955600" cy="5238750"/>
          </a:xfrm>
        </p:grpSpPr>
        <p:sp>
          <p:nvSpPr>
            <p:cNvPr id="41" name="Google Shape;49;p15">
              <a:extLst>
                <a:ext uri="{FF2B5EF4-FFF2-40B4-BE49-F238E27FC236}">
                  <a16:creationId xmlns:a16="http://schemas.microsoft.com/office/drawing/2014/main" id="{066DB541-A8B9-3D44-A00C-2E1D15B2A951}"/>
                </a:ext>
              </a:extLst>
            </p:cNvPr>
            <p:cNvSpPr/>
            <p:nvPr/>
          </p:nvSpPr>
          <p:spPr>
            <a:xfrm>
              <a:off x="3014875" y="2186475"/>
              <a:ext cx="1777875" cy="1778225"/>
            </a:xfrm>
            <a:custGeom>
              <a:avLst/>
              <a:gdLst/>
              <a:ahLst/>
              <a:cxnLst/>
              <a:rect l="l" t="t" r="r" b="b"/>
              <a:pathLst>
                <a:path w="71115" h="71129" extrusionOk="0">
                  <a:moveTo>
                    <a:pt x="35550" y="0"/>
                  </a:moveTo>
                  <a:lnTo>
                    <a:pt x="34633" y="14"/>
                  </a:lnTo>
                  <a:lnTo>
                    <a:pt x="33729" y="55"/>
                  </a:lnTo>
                  <a:lnTo>
                    <a:pt x="32825" y="110"/>
                  </a:lnTo>
                  <a:lnTo>
                    <a:pt x="31921" y="192"/>
                  </a:lnTo>
                  <a:lnTo>
                    <a:pt x="31031" y="288"/>
                  </a:lnTo>
                  <a:lnTo>
                    <a:pt x="30141" y="411"/>
                  </a:lnTo>
                  <a:lnTo>
                    <a:pt x="29265" y="562"/>
                  </a:lnTo>
                  <a:lnTo>
                    <a:pt x="28388" y="726"/>
                  </a:lnTo>
                  <a:lnTo>
                    <a:pt x="27526" y="918"/>
                  </a:lnTo>
                  <a:lnTo>
                    <a:pt x="26663" y="1123"/>
                  </a:lnTo>
                  <a:lnTo>
                    <a:pt x="25827" y="1356"/>
                  </a:lnTo>
                  <a:lnTo>
                    <a:pt x="24978" y="1602"/>
                  </a:lnTo>
                  <a:lnTo>
                    <a:pt x="24157" y="1876"/>
                  </a:lnTo>
                  <a:lnTo>
                    <a:pt x="23335" y="2164"/>
                  </a:lnTo>
                  <a:lnTo>
                    <a:pt x="22513" y="2465"/>
                  </a:lnTo>
                  <a:lnTo>
                    <a:pt x="21719" y="2794"/>
                  </a:lnTo>
                  <a:lnTo>
                    <a:pt x="20925" y="3150"/>
                  </a:lnTo>
                  <a:lnTo>
                    <a:pt x="20144" y="3506"/>
                  </a:lnTo>
                  <a:lnTo>
                    <a:pt x="19364" y="3889"/>
                  </a:lnTo>
                  <a:lnTo>
                    <a:pt x="18611" y="4300"/>
                  </a:lnTo>
                  <a:lnTo>
                    <a:pt x="17857" y="4711"/>
                  </a:lnTo>
                  <a:lnTo>
                    <a:pt x="17118" y="5149"/>
                  </a:lnTo>
                  <a:lnTo>
                    <a:pt x="16392" y="5601"/>
                  </a:lnTo>
                  <a:lnTo>
                    <a:pt x="15680" y="6080"/>
                  </a:lnTo>
                  <a:lnTo>
                    <a:pt x="14968" y="6560"/>
                  </a:lnTo>
                  <a:lnTo>
                    <a:pt x="14283" y="7066"/>
                  </a:lnTo>
                  <a:lnTo>
                    <a:pt x="13599" y="7587"/>
                  </a:lnTo>
                  <a:lnTo>
                    <a:pt x="12941" y="8121"/>
                  </a:lnTo>
                  <a:lnTo>
                    <a:pt x="12284" y="8682"/>
                  </a:lnTo>
                  <a:lnTo>
                    <a:pt x="11640" y="9244"/>
                  </a:lnTo>
                  <a:lnTo>
                    <a:pt x="11024" y="9819"/>
                  </a:lnTo>
                  <a:lnTo>
                    <a:pt x="10408" y="10422"/>
                  </a:lnTo>
                  <a:lnTo>
                    <a:pt x="9819" y="11024"/>
                  </a:lnTo>
                  <a:lnTo>
                    <a:pt x="9230" y="11654"/>
                  </a:lnTo>
                  <a:lnTo>
                    <a:pt x="8669" y="12298"/>
                  </a:lnTo>
                  <a:lnTo>
                    <a:pt x="8121" y="12941"/>
                  </a:lnTo>
                  <a:lnTo>
                    <a:pt x="7573" y="13612"/>
                  </a:lnTo>
                  <a:lnTo>
                    <a:pt x="7066" y="14283"/>
                  </a:lnTo>
                  <a:lnTo>
                    <a:pt x="6560" y="14982"/>
                  </a:lnTo>
                  <a:lnTo>
                    <a:pt x="6067" y="15680"/>
                  </a:lnTo>
                  <a:lnTo>
                    <a:pt x="5601" y="16392"/>
                  </a:lnTo>
                  <a:lnTo>
                    <a:pt x="5149" y="17132"/>
                  </a:lnTo>
                  <a:lnTo>
                    <a:pt x="4711" y="17871"/>
                  </a:lnTo>
                  <a:lnTo>
                    <a:pt x="4286" y="18611"/>
                  </a:lnTo>
                  <a:lnTo>
                    <a:pt x="3889" y="19378"/>
                  </a:lnTo>
                  <a:lnTo>
                    <a:pt x="3506" y="20144"/>
                  </a:lnTo>
                  <a:lnTo>
                    <a:pt x="3136" y="20925"/>
                  </a:lnTo>
                  <a:lnTo>
                    <a:pt x="2794" y="21719"/>
                  </a:lnTo>
                  <a:lnTo>
                    <a:pt x="2465" y="22527"/>
                  </a:lnTo>
                  <a:lnTo>
                    <a:pt x="2150" y="23335"/>
                  </a:lnTo>
                  <a:lnTo>
                    <a:pt x="1863" y="24157"/>
                  </a:lnTo>
                  <a:lnTo>
                    <a:pt x="1589" y="24992"/>
                  </a:lnTo>
                  <a:lnTo>
                    <a:pt x="1342" y="25828"/>
                  </a:lnTo>
                  <a:lnTo>
                    <a:pt x="1109" y="26677"/>
                  </a:lnTo>
                  <a:lnTo>
                    <a:pt x="904" y="27539"/>
                  </a:lnTo>
                  <a:lnTo>
                    <a:pt x="712" y="28402"/>
                  </a:lnTo>
                  <a:lnTo>
                    <a:pt x="548" y="29265"/>
                  </a:lnTo>
                  <a:lnTo>
                    <a:pt x="411" y="30155"/>
                  </a:lnTo>
                  <a:lnTo>
                    <a:pt x="274" y="31031"/>
                  </a:lnTo>
                  <a:lnTo>
                    <a:pt x="178" y="31935"/>
                  </a:lnTo>
                  <a:lnTo>
                    <a:pt x="96" y="32825"/>
                  </a:lnTo>
                  <a:lnTo>
                    <a:pt x="41" y="33743"/>
                  </a:lnTo>
                  <a:lnTo>
                    <a:pt x="0" y="34647"/>
                  </a:lnTo>
                  <a:lnTo>
                    <a:pt x="0" y="35564"/>
                  </a:lnTo>
                  <a:lnTo>
                    <a:pt x="0" y="36482"/>
                  </a:lnTo>
                  <a:lnTo>
                    <a:pt x="41" y="37399"/>
                  </a:lnTo>
                  <a:lnTo>
                    <a:pt x="96" y="38303"/>
                  </a:lnTo>
                  <a:lnTo>
                    <a:pt x="178" y="39207"/>
                  </a:lnTo>
                  <a:lnTo>
                    <a:pt x="274" y="40097"/>
                  </a:lnTo>
                  <a:lnTo>
                    <a:pt x="411" y="40987"/>
                  </a:lnTo>
                  <a:lnTo>
                    <a:pt x="548" y="41864"/>
                  </a:lnTo>
                  <a:lnTo>
                    <a:pt x="712" y="42740"/>
                  </a:lnTo>
                  <a:lnTo>
                    <a:pt x="904" y="43603"/>
                  </a:lnTo>
                  <a:lnTo>
                    <a:pt x="1109" y="44452"/>
                  </a:lnTo>
                  <a:lnTo>
                    <a:pt x="1342" y="45301"/>
                  </a:lnTo>
                  <a:lnTo>
                    <a:pt x="1589" y="46136"/>
                  </a:lnTo>
                  <a:lnTo>
                    <a:pt x="1863" y="46972"/>
                  </a:lnTo>
                  <a:lnTo>
                    <a:pt x="2150" y="47793"/>
                  </a:lnTo>
                  <a:lnTo>
                    <a:pt x="2465" y="48601"/>
                  </a:lnTo>
                  <a:lnTo>
                    <a:pt x="2794" y="49409"/>
                  </a:lnTo>
                  <a:lnTo>
                    <a:pt x="3136" y="50203"/>
                  </a:lnTo>
                  <a:lnTo>
                    <a:pt x="3506" y="50984"/>
                  </a:lnTo>
                  <a:lnTo>
                    <a:pt x="3889" y="51751"/>
                  </a:lnTo>
                  <a:lnTo>
                    <a:pt x="4286" y="52518"/>
                  </a:lnTo>
                  <a:lnTo>
                    <a:pt x="4711" y="53271"/>
                  </a:lnTo>
                  <a:lnTo>
                    <a:pt x="5149" y="54010"/>
                  </a:lnTo>
                  <a:lnTo>
                    <a:pt x="5601" y="54736"/>
                  </a:lnTo>
                  <a:lnTo>
                    <a:pt x="6067" y="55448"/>
                  </a:lnTo>
                  <a:lnTo>
                    <a:pt x="6560" y="56147"/>
                  </a:lnTo>
                  <a:lnTo>
                    <a:pt x="7066" y="56845"/>
                  </a:lnTo>
                  <a:lnTo>
                    <a:pt x="7573" y="57516"/>
                  </a:lnTo>
                  <a:lnTo>
                    <a:pt x="8121" y="58187"/>
                  </a:lnTo>
                  <a:lnTo>
                    <a:pt x="8669" y="58845"/>
                  </a:lnTo>
                  <a:lnTo>
                    <a:pt x="9230" y="59474"/>
                  </a:lnTo>
                  <a:lnTo>
                    <a:pt x="9819" y="60104"/>
                  </a:lnTo>
                  <a:lnTo>
                    <a:pt x="10408" y="60707"/>
                  </a:lnTo>
                  <a:lnTo>
                    <a:pt x="11024" y="61310"/>
                  </a:lnTo>
                  <a:lnTo>
                    <a:pt x="11640" y="61885"/>
                  </a:lnTo>
                  <a:lnTo>
                    <a:pt x="12284" y="62460"/>
                  </a:lnTo>
                  <a:lnTo>
                    <a:pt x="12941" y="63008"/>
                  </a:lnTo>
                  <a:lnTo>
                    <a:pt x="13599" y="63542"/>
                  </a:lnTo>
                  <a:lnTo>
                    <a:pt x="14283" y="64062"/>
                  </a:lnTo>
                  <a:lnTo>
                    <a:pt x="14968" y="64569"/>
                  </a:lnTo>
                  <a:lnTo>
                    <a:pt x="15680" y="65048"/>
                  </a:lnTo>
                  <a:lnTo>
                    <a:pt x="16392" y="65527"/>
                  </a:lnTo>
                  <a:lnTo>
                    <a:pt x="17118" y="65979"/>
                  </a:lnTo>
                  <a:lnTo>
                    <a:pt x="17857" y="66418"/>
                  </a:lnTo>
                  <a:lnTo>
                    <a:pt x="18611" y="66842"/>
                  </a:lnTo>
                  <a:lnTo>
                    <a:pt x="19364" y="67239"/>
                  </a:lnTo>
                  <a:lnTo>
                    <a:pt x="20144" y="67623"/>
                  </a:lnTo>
                  <a:lnTo>
                    <a:pt x="20925" y="67992"/>
                  </a:lnTo>
                  <a:lnTo>
                    <a:pt x="21719" y="68335"/>
                  </a:lnTo>
                  <a:lnTo>
                    <a:pt x="22513" y="68663"/>
                  </a:lnTo>
                  <a:lnTo>
                    <a:pt x="23335" y="68965"/>
                  </a:lnTo>
                  <a:lnTo>
                    <a:pt x="24157" y="69266"/>
                  </a:lnTo>
                  <a:lnTo>
                    <a:pt x="24978" y="69526"/>
                  </a:lnTo>
                  <a:lnTo>
                    <a:pt x="25827" y="69773"/>
                  </a:lnTo>
                  <a:lnTo>
                    <a:pt x="26663" y="70005"/>
                  </a:lnTo>
                  <a:lnTo>
                    <a:pt x="27526" y="70225"/>
                  </a:lnTo>
                  <a:lnTo>
                    <a:pt x="28388" y="70403"/>
                  </a:lnTo>
                  <a:lnTo>
                    <a:pt x="29265" y="70567"/>
                  </a:lnTo>
                  <a:lnTo>
                    <a:pt x="30141" y="70718"/>
                  </a:lnTo>
                  <a:lnTo>
                    <a:pt x="31031" y="70841"/>
                  </a:lnTo>
                  <a:lnTo>
                    <a:pt x="31921" y="70950"/>
                  </a:lnTo>
                  <a:lnTo>
                    <a:pt x="32825" y="71019"/>
                  </a:lnTo>
                  <a:lnTo>
                    <a:pt x="33729" y="71087"/>
                  </a:lnTo>
                  <a:lnTo>
                    <a:pt x="34633" y="71115"/>
                  </a:lnTo>
                  <a:lnTo>
                    <a:pt x="35550" y="71128"/>
                  </a:lnTo>
                  <a:lnTo>
                    <a:pt x="36468" y="71115"/>
                  </a:lnTo>
                  <a:lnTo>
                    <a:pt x="37385" y="71087"/>
                  </a:lnTo>
                  <a:lnTo>
                    <a:pt x="38289" y="71019"/>
                  </a:lnTo>
                  <a:lnTo>
                    <a:pt x="39193" y="70950"/>
                  </a:lnTo>
                  <a:lnTo>
                    <a:pt x="40083" y="70841"/>
                  </a:lnTo>
                  <a:lnTo>
                    <a:pt x="40973" y="70718"/>
                  </a:lnTo>
                  <a:lnTo>
                    <a:pt x="41850" y="70567"/>
                  </a:lnTo>
                  <a:lnTo>
                    <a:pt x="42726" y="70403"/>
                  </a:lnTo>
                  <a:lnTo>
                    <a:pt x="43589" y="70225"/>
                  </a:lnTo>
                  <a:lnTo>
                    <a:pt x="44438" y="70005"/>
                  </a:lnTo>
                  <a:lnTo>
                    <a:pt x="45287" y="69773"/>
                  </a:lnTo>
                  <a:lnTo>
                    <a:pt x="46136" y="69526"/>
                  </a:lnTo>
                  <a:lnTo>
                    <a:pt x="46958" y="69266"/>
                  </a:lnTo>
                  <a:lnTo>
                    <a:pt x="47779" y="68965"/>
                  </a:lnTo>
                  <a:lnTo>
                    <a:pt x="48601" y="68663"/>
                  </a:lnTo>
                  <a:lnTo>
                    <a:pt x="49395" y="68335"/>
                  </a:lnTo>
                  <a:lnTo>
                    <a:pt x="50190" y="67992"/>
                  </a:lnTo>
                  <a:lnTo>
                    <a:pt x="50970" y="67623"/>
                  </a:lnTo>
                  <a:lnTo>
                    <a:pt x="51751" y="67239"/>
                  </a:lnTo>
                  <a:lnTo>
                    <a:pt x="52504" y="66842"/>
                  </a:lnTo>
                  <a:lnTo>
                    <a:pt x="53257" y="66418"/>
                  </a:lnTo>
                  <a:lnTo>
                    <a:pt x="53997" y="65979"/>
                  </a:lnTo>
                  <a:lnTo>
                    <a:pt x="54722" y="65527"/>
                  </a:lnTo>
                  <a:lnTo>
                    <a:pt x="55434" y="65048"/>
                  </a:lnTo>
                  <a:lnTo>
                    <a:pt x="56147" y="64569"/>
                  </a:lnTo>
                  <a:lnTo>
                    <a:pt x="56831" y="64062"/>
                  </a:lnTo>
                  <a:lnTo>
                    <a:pt x="57516" y="63542"/>
                  </a:lnTo>
                  <a:lnTo>
                    <a:pt x="58173" y="63008"/>
                  </a:lnTo>
                  <a:lnTo>
                    <a:pt x="58831" y="62460"/>
                  </a:lnTo>
                  <a:lnTo>
                    <a:pt x="59461" y="61885"/>
                  </a:lnTo>
                  <a:lnTo>
                    <a:pt x="60090" y="61310"/>
                  </a:lnTo>
                  <a:lnTo>
                    <a:pt x="60707" y="60707"/>
                  </a:lnTo>
                  <a:lnTo>
                    <a:pt x="61296" y="60104"/>
                  </a:lnTo>
                  <a:lnTo>
                    <a:pt x="61884" y="59474"/>
                  </a:lnTo>
                  <a:lnTo>
                    <a:pt x="62446" y="58845"/>
                  </a:lnTo>
                  <a:lnTo>
                    <a:pt x="62994" y="58187"/>
                  </a:lnTo>
                  <a:lnTo>
                    <a:pt x="63528" y="57516"/>
                  </a:lnTo>
                  <a:lnTo>
                    <a:pt x="64048" y="56845"/>
                  </a:lnTo>
                  <a:lnTo>
                    <a:pt x="64555" y="56147"/>
                  </a:lnTo>
                  <a:lnTo>
                    <a:pt x="65048" y="55448"/>
                  </a:lnTo>
                  <a:lnTo>
                    <a:pt x="65513" y="54736"/>
                  </a:lnTo>
                  <a:lnTo>
                    <a:pt x="65965" y="54010"/>
                  </a:lnTo>
                  <a:lnTo>
                    <a:pt x="66403" y="53271"/>
                  </a:lnTo>
                  <a:lnTo>
                    <a:pt x="66828" y="52518"/>
                  </a:lnTo>
                  <a:lnTo>
                    <a:pt x="67225" y="51751"/>
                  </a:lnTo>
                  <a:lnTo>
                    <a:pt x="67609" y="50984"/>
                  </a:lnTo>
                  <a:lnTo>
                    <a:pt x="67978" y="50203"/>
                  </a:lnTo>
                  <a:lnTo>
                    <a:pt x="68321" y="49409"/>
                  </a:lnTo>
                  <a:lnTo>
                    <a:pt x="68649" y="48601"/>
                  </a:lnTo>
                  <a:lnTo>
                    <a:pt x="68964" y="47793"/>
                  </a:lnTo>
                  <a:lnTo>
                    <a:pt x="69252" y="46972"/>
                  </a:lnTo>
                  <a:lnTo>
                    <a:pt x="69526" y="46136"/>
                  </a:lnTo>
                  <a:lnTo>
                    <a:pt x="69772" y="45301"/>
                  </a:lnTo>
                  <a:lnTo>
                    <a:pt x="70005" y="44452"/>
                  </a:lnTo>
                  <a:lnTo>
                    <a:pt x="70210" y="43603"/>
                  </a:lnTo>
                  <a:lnTo>
                    <a:pt x="70402" y="42740"/>
                  </a:lnTo>
                  <a:lnTo>
                    <a:pt x="70567" y="41864"/>
                  </a:lnTo>
                  <a:lnTo>
                    <a:pt x="70703" y="40987"/>
                  </a:lnTo>
                  <a:lnTo>
                    <a:pt x="70827" y="40097"/>
                  </a:lnTo>
                  <a:lnTo>
                    <a:pt x="70936" y="39207"/>
                  </a:lnTo>
                  <a:lnTo>
                    <a:pt x="71018" y="38303"/>
                  </a:lnTo>
                  <a:lnTo>
                    <a:pt x="71073" y="37399"/>
                  </a:lnTo>
                  <a:lnTo>
                    <a:pt x="71101" y="36482"/>
                  </a:lnTo>
                  <a:lnTo>
                    <a:pt x="71114" y="35564"/>
                  </a:lnTo>
                  <a:lnTo>
                    <a:pt x="71101" y="34647"/>
                  </a:lnTo>
                  <a:lnTo>
                    <a:pt x="71073" y="33743"/>
                  </a:lnTo>
                  <a:lnTo>
                    <a:pt x="71018" y="32825"/>
                  </a:lnTo>
                  <a:lnTo>
                    <a:pt x="70936" y="31935"/>
                  </a:lnTo>
                  <a:lnTo>
                    <a:pt x="70827" y="31031"/>
                  </a:lnTo>
                  <a:lnTo>
                    <a:pt x="70703" y="30155"/>
                  </a:lnTo>
                  <a:lnTo>
                    <a:pt x="70567" y="29265"/>
                  </a:lnTo>
                  <a:lnTo>
                    <a:pt x="70402" y="28402"/>
                  </a:lnTo>
                  <a:lnTo>
                    <a:pt x="70210" y="27539"/>
                  </a:lnTo>
                  <a:lnTo>
                    <a:pt x="70005" y="26677"/>
                  </a:lnTo>
                  <a:lnTo>
                    <a:pt x="69772" y="25828"/>
                  </a:lnTo>
                  <a:lnTo>
                    <a:pt x="69526" y="24992"/>
                  </a:lnTo>
                  <a:lnTo>
                    <a:pt x="69252" y="24157"/>
                  </a:lnTo>
                  <a:lnTo>
                    <a:pt x="68964" y="23335"/>
                  </a:lnTo>
                  <a:lnTo>
                    <a:pt x="68649" y="22527"/>
                  </a:lnTo>
                  <a:lnTo>
                    <a:pt x="68321" y="21719"/>
                  </a:lnTo>
                  <a:lnTo>
                    <a:pt x="67978" y="20925"/>
                  </a:lnTo>
                  <a:lnTo>
                    <a:pt x="67609" y="20144"/>
                  </a:lnTo>
                  <a:lnTo>
                    <a:pt x="67225" y="19378"/>
                  </a:lnTo>
                  <a:lnTo>
                    <a:pt x="66828" y="18611"/>
                  </a:lnTo>
                  <a:lnTo>
                    <a:pt x="66403" y="17871"/>
                  </a:lnTo>
                  <a:lnTo>
                    <a:pt x="65965" y="17132"/>
                  </a:lnTo>
                  <a:lnTo>
                    <a:pt x="65513" y="16392"/>
                  </a:lnTo>
                  <a:lnTo>
                    <a:pt x="65048" y="15680"/>
                  </a:lnTo>
                  <a:lnTo>
                    <a:pt x="64555" y="14982"/>
                  </a:lnTo>
                  <a:lnTo>
                    <a:pt x="64048" y="14283"/>
                  </a:lnTo>
                  <a:lnTo>
                    <a:pt x="63528" y="13612"/>
                  </a:lnTo>
                  <a:lnTo>
                    <a:pt x="62994" y="12941"/>
                  </a:lnTo>
                  <a:lnTo>
                    <a:pt x="62446" y="12298"/>
                  </a:lnTo>
                  <a:lnTo>
                    <a:pt x="61884" y="11654"/>
                  </a:lnTo>
                  <a:lnTo>
                    <a:pt x="61296" y="11024"/>
                  </a:lnTo>
                  <a:lnTo>
                    <a:pt x="60707" y="10422"/>
                  </a:lnTo>
                  <a:lnTo>
                    <a:pt x="60090" y="9819"/>
                  </a:lnTo>
                  <a:lnTo>
                    <a:pt x="59461" y="9244"/>
                  </a:lnTo>
                  <a:lnTo>
                    <a:pt x="58831" y="8682"/>
                  </a:lnTo>
                  <a:lnTo>
                    <a:pt x="58173" y="8121"/>
                  </a:lnTo>
                  <a:lnTo>
                    <a:pt x="57516" y="7587"/>
                  </a:lnTo>
                  <a:lnTo>
                    <a:pt x="56831" y="7066"/>
                  </a:lnTo>
                  <a:lnTo>
                    <a:pt x="56147" y="6560"/>
                  </a:lnTo>
                  <a:lnTo>
                    <a:pt x="55434" y="6080"/>
                  </a:lnTo>
                  <a:lnTo>
                    <a:pt x="54722" y="5601"/>
                  </a:lnTo>
                  <a:lnTo>
                    <a:pt x="53997" y="5149"/>
                  </a:lnTo>
                  <a:lnTo>
                    <a:pt x="53257" y="4711"/>
                  </a:lnTo>
                  <a:lnTo>
                    <a:pt x="52504" y="4300"/>
                  </a:lnTo>
                  <a:lnTo>
                    <a:pt x="51751" y="3889"/>
                  </a:lnTo>
                  <a:lnTo>
                    <a:pt x="50970" y="3506"/>
                  </a:lnTo>
                  <a:lnTo>
                    <a:pt x="50190" y="3150"/>
                  </a:lnTo>
                  <a:lnTo>
                    <a:pt x="49395" y="2794"/>
                  </a:lnTo>
                  <a:lnTo>
                    <a:pt x="48601" y="2465"/>
                  </a:lnTo>
                  <a:lnTo>
                    <a:pt x="47779" y="2164"/>
                  </a:lnTo>
                  <a:lnTo>
                    <a:pt x="46958" y="1876"/>
                  </a:lnTo>
                  <a:lnTo>
                    <a:pt x="46136" y="1602"/>
                  </a:lnTo>
                  <a:lnTo>
                    <a:pt x="45287" y="1356"/>
                  </a:lnTo>
                  <a:lnTo>
                    <a:pt x="44438" y="1123"/>
                  </a:lnTo>
                  <a:lnTo>
                    <a:pt x="43589" y="918"/>
                  </a:lnTo>
                  <a:lnTo>
                    <a:pt x="42726" y="726"/>
                  </a:lnTo>
                  <a:lnTo>
                    <a:pt x="41850" y="562"/>
                  </a:lnTo>
                  <a:lnTo>
                    <a:pt x="40973" y="411"/>
                  </a:lnTo>
                  <a:lnTo>
                    <a:pt x="40083" y="288"/>
                  </a:lnTo>
                  <a:lnTo>
                    <a:pt x="39193" y="192"/>
                  </a:lnTo>
                  <a:lnTo>
                    <a:pt x="38289" y="110"/>
                  </a:lnTo>
                  <a:lnTo>
                    <a:pt x="37385" y="55"/>
                  </a:lnTo>
                  <a:lnTo>
                    <a:pt x="36468" y="14"/>
                  </a:lnTo>
                  <a:lnTo>
                    <a:pt x="35550"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0;p15">
              <a:extLst>
                <a:ext uri="{FF2B5EF4-FFF2-40B4-BE49-F238E27FC236}">
                  <a16:creationId xmlns:a16="http://schemas.microsoft.com/office/drawing/2014/main" id="{338EDD8D-1FC0-6343-BC3A-6F5884BDD0AC}"/>
                </a:ext>
              </a:extLst>
            </p:cNvPr>
            <p:cNvSpPr/>
            <p:nvPr/>
          </p:nvSpPr>
          <p:spPr>
            <a:xfrm>
              <a:off x="5196025" y="3887975"/>
              <a:ext cx="591600" cy="591625"/>
            </a:xfrm>
            <a:custGeom>
              <a:avLst/>
              <a:gdLst/>
              <a:ahLst/>
              <a:cxnLst/>
              <a:rect l="l" t="t" r="r" b="b"/>
              <a:pathLst>
                <a:path w="23664" h="23665" extrusionOk="0">
                  <a:moveTo>
                    <a:pt x="11832" y="1658"/>
                  </a:moveTo>
                  <a:lnTo>
                    <a:pt x="12352" y="1672"/>
                  </a:lnTo>
                  <a:lnTo>
                    <a:pt x="12873" y="1713"/>
                  </a:lnTo>
                  <a:lnTo>
                    <a:pt x="13379" y="1767"/>
                  </a:lnTo>
                  <a:lnTo>
                    <a:pt x="13886" y="1863"/>
                  </a:lnTo>
                  <a:lnTo>
                    <a:pt x="14379" y="1973"/>
                  </a:lnTo>
                  <a:lnTo>
                    <a:pt x="14858" y="2110"/>
                  </a:lnTo>
                  <a:lnTo>
                    <a:pt x="15338" y="2274"/>
                  </a:lnTo>
                  <a:lnTo>
                    <a:pt x="15790" y="2452"/>
                  </a:lnTo>
                  <a:lnTo>
                    <a:pt x="16241" y="2658"/>
                  </a:lnTo>
                  <a:lnTo>
                    <a:pt x="16680" y="2890"/>
                  </a:lnTo>
                  <a:lnTo>
                    <a:pt x="17104" y="3137"/>
                  </a:lnTo>
                  <a:lnTo>
                    <a:pt x="17529" y="3397"/>
                  </a:lnTo>
                  <a:lnTo>
                    <a:pt x="17926" y="3685"/>
                  </a:lnTo>
                  <a:lnTo>
                    <a:pt x="18309" y="3986"/>
                  </a:lnTo>
                  <a:lnTo>
                    <a:pt x="18679" y="4301"/>
                  </a:lnTo>
                  <a:lnTo>
                    <a:pt x="19035" y="4643"/>
                  </a:lnTo>
                  <a:lnTo>
                    <a:pt x="19364" y="4999"/>
                  </a:lnTo>
                  <a:lnTo>
                    <a:pt x="19692" y="5369"/>
                  </a:lnTo>
                  <a:lnTo>
                    <a:pt x="19994" y="5752"/>
                  </a:lnTo>
                  <a:lnTo>
                    <a:pt x="20268" y="6150"/>
                  </a:lnTo>
                  <a:lnTo>
                    <a:pt x="20541" y="6560"/>
                  </a:lnTo>
                  <a:lnTo>
                    <a:pt x="20788" y="6985"/>
                  </a:lnTo>
                  <a:lnTo>
                    <a:pt x="21007" y="7423"/>
                  </a:lnTo>
                  <a:lnTo>
                    <a:pt x="21212" y="7875"/>
                  </a:lnTo>
                  <a:lnTo>
                    <a:pt x="21390" y="8341"/>
                  </a:lnTo>
                  <a:lnTo>
                    <a:pt x="21555" y="8806"/>
                  </a:lnTo>
                  <a:lnTo>
                    <a:pt x="21692" y="9299"/>
                  </a:lnTo>
                  <a:lnTo>
                    <a:pt x="21801" y="9792"/>
                  </a:lnTo>
                  <a:lnTo>
                    <a:pt x="21897" y="10285"/>
                  </a:lnTo>
                  <a:lnTo>
                    <a:pt x="21966" y="10792"/>
                  </a:lnTo>
                  <a:lnTo>
                    <a:pt x="22007" y="11312"/>
                  </a:lnTo>
                  <a:lnTo>
                    <a:pt x="22020" y="11833"/>
                  </a:lnTo>
                  <a:lnTo>
                    <a:pt x="22007" y="12353"/>
                  </a:lnTo>
                  <a:lnTo>
                    <a:pt x="21966" y="12873"/>
                  </a:lnTo>
                  <a:lnTo>
                    <a:pt x="21897" y="13380"/>
                  </a:lnTo>
                  <a:lnTo>
                    <a:pt x="21801" y="13887"/>
                  </a:lnTo>
                  <a:lnTo>
                    <a:pt x="21692" y="14380"/>
                  </a:lnTo>
                  <a:lnTo>
                    <a:pt x="21555" y="14859"/>
                  </a:lnTo>
                  <a:lnTo>
                    <a:pt x="21390" y="15325"/>
                  </a:lnTo>
                  <a:lnTo>
                    <a:pt x="21212" y="15790"/>
                  </a:lnTo>
                  <a:lnTo>
                    <a:pt x="21007" y="16242"/>
                  </a:lnTo>
                  <a:lnTo>
                    <a:pt x="20788" y="16680"/>
                  </a:lnTo>
                  <a:lnTo>
                    <a:pt x="20541" y="17105"/>
                  </a:lnTo>
                  <a:lnTo>
                    <a:pt x="20268" y="17516"/>
                  </a:lnTo>
                  <a:lnTo>
                    <a:pt x="19994" y="17927"/>
                  </a:lnTo>
                  <a:lnTo>
                    <a:pt x="19692" y="18310"/>
                  </a:lnTo>
                  <a:lnTo>
                    <a:pt x="19364" y="18680"/>
                  </a:lnTo>
                  <a:lnTo>
                    <a:pt x="19035" y="19036"/>
                  </a:lnTo>
                  <a:lnTo>
                    <a:pt x="18679" y="19365"/>
                  </a:lnTo>
                  <a:lnTo>
                    <a:pt x="18309" y="19693"/>
                  </a:lnTo>
                  <a:lnTo>
                    <a:pt x="17926" y="19994"/>
                  </a:lnTo>
                  <a:lnTo>
                    <a:pt x="17529" y="20268"/>
                  </a:lnTo>
                  <a:lnTo>
                    <a:pt x="17104" y="20542"/>
                  </a:lnTo>
                  <a:lnTo>
                    <a:pt x="16680" y="20789"/>
                  </a:lnTo>
                  <a:lnTo>
                    <a:pt x="16241" y="21008"/>
                  </a:lnTo>
                  <a:lnTo>
                    <a:pt x="15790" y="21213"/>
                  </a:lnTo>
                  <a:lnTo>
                    <a:pt x="15338" y="21391"/>
                  </a:lnTo>
                  <a:lnTo>
                    <a:pt x="14858" y="21556"/>
                  </a:lnTo>
                  <a:lnTo>
                    <a:pt x="14379" y="21693"/>
                  </a:lnTo>
                  <a:lnTo>
                    <a:pt x="13886" y="21802"/>
                  </a:lnTo>
                  <a:lnTo>
                    <a:pt x="13379" y="21898"/>
                  </a:lnTo>
                  <a:lnTo>
                    <a:pt x="12873" y="21966"/>
                  </a:lnTo>
                  <a:lnTo>
                    <a:pt x="12352" y="22008"/>
                  </a:lnTo>
                  <a:lnTo>
                    <a:pt x="11312" y="22008"/>
                  </a:lnTo>
                  <a:lnTo>
                    <a:pt x="10791" y="21966"/>
                  </a:lnTo>
                  <a:lnTo>
                    <a:pt x="10284" y="21898"/>
                  </a:lnTo>
                  <a:lnTo>
                    <a:pt x="9791" y="21802"/>
                  </a:lnTo>
                  <a:lnTo>
                    <a:pt x="9298" y="21693"/>
                  </a:lnTo>
                  <a:lnTo>
                    <a:pt x="8805" y="21556"/>
                  </a:lnTo>
                  <a:lnTo>
                    <a:pt x="8340" y="21391"/>
                  </a:lnTo>
                  <a:lnTo>
                    <a:pt x="7874" y="21213"/>
                  </a:lnTo>
                  <a:lnTo>
                    <a:pt x="7422" y="21008"/>
                  </a:lnTo>
                  <a:lnTo>
                    <a:pt x="6984" y="20789"/>
                  </a:lnTo>
                  <a:lnTo>
                    <a:pt x="6560" y="20542"/>
                  </a:lnTo>
                  <a:lnTo>
                    <a:pt x="6149" y="20268"/>
                  </a:lnTo>
                  <a:lnTo>
                    <a:pt x="5752" y="19994"/>
                  </a:lnTo>
                  <a:lnTo>
                    <a:pt x="5368" y="19693"/>
                  </a:lnTo>
                  <a:lnTo>
                    <a:pt x="4998" y="19365"/>
                  </a:lnTo>
                  <a:lnTo>
                    <a:pt x="4642" y="19036"/>
                  </a:lnTo>
                  <a:lnTo>
                    <a:pt x="4300" y="18680"/>
                  </a:lnTo>
                  <a:lnTo>
                    <a:pt x="3985" y="18310"/>
                  </a:lnTo>
                  <a:lnTo>
                    <a:pt x="3684" y="17927"/>
                  </a:lnTo>
                  <a:lnTo>
                    <a:pt x="3396" y="17516"/>
                  </a:lnTo>
                  <a:lnTo>
                    <a:pt x="3136" y="17105"/>
                  </a:lnTo>
                  <a:lnTo>
                    <a:pt x="2890" y="16680"/>
                  </a:lnTo>
                  <a:lnTo>
                    <a:pt x="2657" y="16242"/>
                  </a:lnTo>
                  <a:lnTo>
                    <a:pt x="2451" y="15790"/>
                  </a:lnTo>
                  <a:lnTo>
                    <a:pt x="2273" y="15325"/>
                  </a:lnTo>
                  <a:lnTo>
                    <a:pt x="2109" y="14859"/>
                  </a:lnTo>
                  <a:lnTo>
                    <a:pt x="1972" y="14380"/>
                  </a:lnTo>
                  <a:lnTo>
                    <a:pt x="1863" y="13887"/>
                  </a:lnTo>
                  <a:lnTo>
                    <a:pt x="1767" y="13380"/>
                  </a:lnTo>
                  <a:lnTo>
                    <a:pt x="1712" y="12873"/>
                  </a:lnTo>
                  <a:lnTo>
                    <a:pt x="1671" y="12353"/>
                  </a:lnTo>
                  <a:lnTo>
                    <a:pt x="1657" y="11833"/>
                  </a:lnTo>
                  <a:lnTo>
                    <a:pt x="1671" y="11312"/>
                  </a:lnTo>
                  <a:lnTo>
                    <a:pt x="1712" y="10792"/>
                  </a:lnTo>
                  <a:lnTo>
                    <a:pt x="1767" y="10285"/>
                  </a:lnTo>
                  <a:lnTo>
                    <a:pt x="1863" y="9792"/>
                  </a:lnTo>
                  <a:lnTo>
                    <a:pt x="1972" y="9299"/>
                  </a:lnTo>
                  <a:lnTo>
                    <a:pt x="2109" y="8806"/>
                  </a:lnTo>
                  <a:lnTo>
                    <a:pt x="2273" y="8341"/>
                  </a:lnTo>
                  <a:lnTo>
                    <a:pt x="2451" y="7875"/>
                  </a:lnTo>
                  <a:lnTo>
                    <a:pt x="2657" y="7423"/>
                  </a:lnTo>
                  <a:lnTo>
                    <a:pt x="2890" y="6985"/>
                  </a:lnTo>
                  <a:lnTo>
                    <a:pt x="3136" y="6560"/>
                  </a:lnTo>
                  <a:lnTo>
                    <a:pt x="3396" y="6150"/>
                  </a:lnTo>
                  <a:lnTo>
                    <a:pt x="3684" y="5752"/>
                  </a:lnTo>
                  <a:lnTo>
                    <a:pt x="3985" y="5369"/>
                  </a:lnTo>
                  <a:lnTo>
                    <a:pt x="4300" y="4999"/>
                  </a:lnTo>
                  <a:lnTo>
                    <a:pt x="4642" y="4643"/>
                  </a:lnTo>
                  <a:lnTo>
                    <a:pt x="4998" y="4301"/>
                  </a:lnTo>
                  <a:lnTo>
                    <a:pt x="5368" y="3986"/>
                  </a:lnTo>
                  <a:lnTo>
                    <a:pt x="5752" y="3685"/>
                  </a:lnTo>
                  <a:lnTo>
                    <a:pt x="6149" y="3397"/>
                  </a:lnTo>
                  <a:lnTo>
                    <a:pt x="6560" y="3137"/>
                  </a:lnTo>
                  <a:lnTo>
                    <a:pt x="6984" y="2890"/>
                  </a:lnTo>
                  <a:lnTo>
                    <a:pt x="7422" y="2658"/>
                  </a:lnTo>
                  <a:lnTo>
                    <a:pt x="7874" y="2452"/>
                  </a:lnTo>
                  <a:lnTo>
                    <a:pt x="8340" y="2274"/>
                  </a:lnTo>
                  <a:lnTo>
                    <a:pt x="8805" y="2110"/>
                  </a:lnTo>
                  <a:lnTo>
                    <a:pt x="9298" y="1973"/>
                  </a:lnTo>
                  <a:lnTo>
                    <a:pt x="9791" y="1863"/>
                  </a:lnTo>
                  <a:lnTo>
                    <a:pt x="10284" y="1767"/>
                  </a:lnTo>
                  <a:lnTo>
                    <a:pt x="10791" y="1713"/>
                  </a:lnTo>
                  <a:lnTo>
                    <a:pt x="11312" y="1672"/>
                  </a:lnTo>
                  <a:lnTo>
                    <a:pt x="11832" y="1658"/>
                  </a:lnTo>
                  <a:close/>
                  <a:moveTo>
                    <a:pt x="11832" y="1"/>
                  </a:moveTo>
                  <a:lnTo>
                    <a:pt x="11243" y="15"/>
                  </a:lnTo>
                  <a:lnTo>
                    <a:pt x="10654" y="69"/>
                  </a:lnTo>
                  <a:lnTo>
                    <a:pt x="10079" y="138"/>
                  </a:lnTo>
                  <a:lnTo>
                    <a:pt x="9504" y="234"/>
                  </a:lnTo>
                  <a:lnTo>
                    <a:pt x="8942" y="357"/>
                  </a:lnTo>
                  <a:lnTo>
                    <a:pt x="8395" y="508"/>
                  </a:lnTo>
                  <a:lnTo>
                    <a:pt x="7847" y="699"/>
                  </a:lnTo>
                  <a:lnTo>
                    <a:pt x="7299" y="905"/>
                  </a:lnTo>
                  <a:lnTo>
                    <a:pt x="6779" y="1137"/>
                  </a:lnTo>
                  <a:lnTo>
                    <a:pt x="6272" y="1398"/>
                  </a:lnTo>
                  <a:lnTo>
                    <a:pt x="5765" y="1672"/>
                  </a:lnTo>
                  <a:lnTo>
                    <a:pt x="5272" y="1986"/>
                  </a:lnTo>
                  <a:lnTo>
                    <a:pt x="4807" y="2315"/>
                  </a:lnTo>
                  <a:lnTo>
                    <a:pt x="4341" y="2685"/>
                  </a:lnTo>
                  <a:lnTo>
                    <a:pt x="3903" y="3068"/>
                  </a:lnTo>
                  <a:lnTo>
                    <a:pt x="3465" y="3465"/>
                  </a:lnTo>
                  <a:lnTo>
                    <a:pt x="3068" y="3904"/>
                  </a:lnTo>
                  <a:lnTo>
                    <a:pt x="2684" y="4342"/>
                  </a:lnTo>
                  <a:lnTo>
                    <a:pt x="2328" y="4808"/>
                  </a:lnTo>
                  <a:lnTo>
                    <a:pt x="1986" y="5273"/>
                  </a:lnTo>
                  <a:lnTo>
                    <a:pt x="1671" y="5766"/>
                  </a:lnTo>
                  <a:lnTo>
                    <a:pt x="1397" y="6273"/>
                  </a:lnTo>
                  <a:lnTo>
                    <a:pt x="1137" y="6779"/>
                  </a:lnTo>
                  <a:lnTo>
                    <a:pt x="904" y="7300"/>
                  </a:lnTo>
                  <a:lnTo>
                    <a:pt x="699" y="7848"/>
                  </a:lnTo>
                  <a:lnTo>
                    <a:pt x="520" y="8395"/>
                  </a:lnTo>
                  <a:lnTo>
                    <a:pt x="356" y="8943"/>
                  </a:lnTo>
                  <a:lnTo>
                    <a:pt x="233" y="9505"/>
                  </a:lnTo>
                  <a:lnTo>
                    <a:pt x="137" y="10080"/>
                  </a:lnTo>
                  <a:lnTo>
                    <a:pt x="69" y="10655"/>
                  </a:lnTo>
                  <a:lnTo>
                    <a:pt x="27" y="11244"/>
                  </a:lnTo>
                  <a:lnTo>
                    <a:pt x="0" y="11833"/>
                  </a:lnTo>
                  <a:lnTo>
                    <a:pt x="27" y="12422"/>
                  </a:lnTo>
                  <a:lnTo>
                    <a:pt x="69" y="13010"/>
                  </a:lnTo>
                  <a:lnTo>
                    <a:pt x="137" y="13586"/>
                  </a:lnTo>
                  <a:lnTo>
                    <a:pt x="233" y="14161"/>
                  </a:lnTo>
                  <a:lnTo>
                    <a:pt x="356" y="14722"/>
                  </a:lnTo>
                  <a:lnTo>
                    <a:pt x="520" y="15284"/>
                  </a:lnTo>
                  <a:lnTo>
                    <a:pt x="699" y="15831"/>
                  </a:lnTo>
                  <a:lnTo>
                    <a:pt x="904" y="16365"/>
                  </a:lnTo>
                  <a:lnTo>
                    <a:pt x="1137" y="16886"/>
                  </a:lnTo>
                  <a:lnTo>
                    <a:pt x="1397" y="17406"/>
                  </a:lnTo>
                  <a:lnTo>
                    <a:pt x="1671" y="17899"/>
                  </a:lnTo>
                  <a:lnTo>
                    <a:pt x="1986" y="18392"/>
                  </a:lnTo>
                  <a:lnTo>
                    <a:pt x="2328" y="18872"/>
                  </a:lnTo>
                  <a:lnTo>
                    <a:pt x="2684" y="19323"/>
                  </a:lnTo>
                  <a:lnTo>
                    <a:pt x="3068" y="19775"/>
                  </a:lnTo>
                  <a:lnTo>
                    <a:pt x="3465" y="20200"/>
                  </a:lnTo>
                  <a:lnTo>
                    <a:pt x="3903" y="20611"/>
                  </a:lnTo>
                  <a:lnTo>
                    <a:pt x="4341" y="20994"/>
                  </a:lnTo>
                  <a:lnTo>
                    <a:pt x="4807" y="21350"/>
                  </a:lnTo>
                  <a:lnTo>
                    <a:pt x="5272" y="21679"/>
                  </a:lnTo>
                  <a:lnTo>
                    <a:pt x="5765" y="21994"/>
                  </a:lnTo>
                  <a:lnTo>
                    <a:pt x="6272" y="22281"/>
                  </a:lnTo>
                  <a:lnTo>
                    <a:pt x="6779" y="22542"/>
                  </a:lnTo>
                  <a:lnTo>
                    <a:pt x="7299" y="22774"/>
                  </a:lnTo>
                  <a:lnTo>
                    <a:pt x="7847" y="22980"/>
                  </a:lnTo>
                  <a:lnTo>
                    <a:pt x="8395" y="23158"/>
                  </a:lnTo>
                  <a:lnTo>
                    <a:pt x="8942" y="23308"/>
                  </a:lnTo>
                  <a:lnTo>
                    <a:pt x="9504" y="23432"/>
                  </a:lnTo>
                  <a:lnTo>
                    <a:pt x="10079" y="23541"/>
                  </a:lnTo>
                  <a:lnTo>
                    <a:pt x="10654" y="23610"/>
                  </a:lnTo>
                  <a:lnTo>
                    <a:pt x="11243" y="23651"/>
                  </a:lnTo>
                  <a:lnTo>
                    <a:pt x="11832" y="23665"/>
                  </a:lnTo>
                  <a:lnTo>
                    <a:pt x="12421" y="23651"/>
                  </a:lnTo>
                  <a:lnTo>
                    <a:pt x="13010" y="23610"/>
                  </a:lnTo>
                  <a:lnTo>
                    <a:pt x="13585" y="23541"/>
                  </a:lnTo>
                  <a:lnTo>
                    <a:pt x="14160" y="23432"/>
                  </a:lnTo>
                  <a:lnTo>
                    <a:pt x="14721" y="23308"/>
                  </a:lnTo>
                  <a:lnTo>
                    <a:pt x="15283" y="23158"/>
                  </a:lnTo>
                  <a:lnTo>
                    <a:pt x="15831" y="22980"/>
                  </a:lnTo>
                  <a:lnTo>
                    <a:pt x="16365" y="22774"/>
                  </a:lnTo>
                  <a:lnTo>
                    <a:pt x="16885" y="22542"/>
                  </a:lnTo>
                  <a:lnTo>
                    <a:pt x="17405" y="22281"/>
                  </a:lnTo>
                  <a:lnTo>
                    <a:pt x="17898" y="21994"/>
                  </a:lnTo>
                  <a:lnTo>
                    <a:pt x="18391" y="21679"/>
                  </a:lnTo>
                  <a:lnTo>
                    <a:pt x="18871" y="21350"/>
                  </a:lnTo>
                  <a:lnTo>
                    <a:pt x="19323" y="20994"/>
                  </a:lnTo>
                  <a:lnTo>
                    <a:pt x="19775" y="20611"/>
                  </a:lnTo>
                  <a:lnTo>
                    <a:pt x="20199" y="20200"/>
                  </a:lnTo>
                  <a:lnTo>
                    <a:pt x="20610" y="19775"/>
                  </a:lnTo>
                  <a:lnTo>
                    <a:pt x="20993" y="19323"/>
                  </a:lnTo>
                  <a:lnTo>
                    <a:pt x="21349" y="18872"/>
                  </a:lnTo>
                  <a:lnTo>
                    <a:pt x="21678" y="18392"/>
                  </a:lnTo>
                  <a:lnTo>
                    <a:pt x="21993" y="17899"/>
                  </a:lnTo>
                  <a:lnTo>
                    <a:pt x="22281" y="17406"/>
                  </a:lnTo>
                  <a:lnTo>
                    <a:pt x="22541" y="16886"/>
                  </a:lnTo>
                  <a:lnTo>
                    <a:pt x="22774" y="16365"/>
                  </a:lnTo>
                  <a:lnTo>
                    <a:pt x="22979" y="15831"/>
                  </a:lnTo>
                  <a:lnTo>
                    <a:pt x="23157" y="15284"/>
                  </a:lnTo>
                  <a:lnTo>
                    <a:pt x="23308" y="14722"/>
                  </a:lnTo>
                  <a:lnTo>
                    <a:pt x="23431" y="14161"/>
                  </a:lnTo>
                  <a:lnTo>
                    <a:pt x="23540" y="13586"/>
                  </a:lnTo>
                  <a:lnTo>
                    <a:pt x="23609" y="13010"/>
                  </a:lnTo>
                  <a:lnTo>
                    <a:pt x="23650" y="12422"/>
                  </a:lnTo>
                  <a:lnTo>
                    <a:pt x="23664" y="11833"/>
                  </a:lnTo>
                  <a:lnTo>
                    <a:pt x="23650" y="11244"/>
                  </a:lnTo>
                  <a:lnTo>
                    <a:pt x="23609" y="10655"/>
                  </a:lnTo>
                  <a:lnTo>
                    <a:pt x="23540" y="10080"/>
                  </a:lnTo>
                  <a:lnTo>
                    <a:pt x="23431" y="9505"/>
                  </a:lnTo>
                  <a:lnTo>
                    <a:pt x="23308" y="8943"/>
                  </a:lnTo>
                  <a:lnTo>
                    <a:pt x="23157" y="8395"/>
                  </a:lnTo>
                  <a:lnTo>
                    <a:pt x="22979" y="7848"/>
                  </a:lnTo>
                  <a:lnTo>
                    <a:pt x="22774" y="7300"/>
                  </a:lnTo>
                  <a:lnTo>
                    <a:pt x="22541" y="6779"/>
                  </a:lnTo>
                  <a:lnTo>
                    <a:pt x="22281" y="6273"/>
                  </a:lnTo>
                  <a:lnTo>
                    <a:pt x="21993" y="5766"/>
                  </a:lnTo>
                  <a:lnTo>
                    <a:pt x="21678" y="5273"/>
                  </a:lnTo>
                  <a:lnTo>
                    <a:pt x="21349" y="4808"/>
                  </a:lnTo>
                  <a:lnTo>
                    <a:pt x="20993" y="4342"/>
                  </a:lnTo>
                  <a:lnTo>
                    <a:pt x="20610" y="3904"/>
                  </a:lnTo>
                  <a:lnTo>
                    <a:pt x="20199" y="3465"/>
                  </a:lnTo>
                  <a:lnTo>
                    <a:pt x="19775" y="3068"/>
                  </a:lnTo>
                  <a:lnTo>
                    <a:pt x="19323" y="2685"/>
                  </a:lnTo>
                  <a:lnTo>
                    <a:pt x="18871" y="2315"/>
                  </a:lnTo>
                  <a:lnTo>
                    <a:pt x="18391" y="1986"/>
                  </a:lnTo>
                  <a:lnTo>
                    <a:pt x="17898" y="1672"/>
                  </a:lnTo>
                  <a:lnTo>
                    <a:pt x="17405" y="1398"/>
                  </a:lnTo>
                  <a:lnTo>
                    <a:pt x="16885" y="1137"/>
                  </a:lnTo>
                  <a:lnTo>
                    <a:pt x="16365" y="905"/>
                  </a:lnTo>
                  <a:lnTo>
                    <a:pt x="15831" y="699"/>
                  </a:lnTo>
                  <a:lnTo>
                    <a:pt x="15283" y="508"/>
                  </a:lnTo>
                  <a:lnTo>
                    <a:pt x="14721" y="357"/>
                  </a:lnTo>
                  <a:lnTo>
                    <a:pt x="14160" y="234"/>
                  </a:lnTo>
                  <a:lnTo>
                    <a:pt x="13585" y="138"/>
                  </a:lnTo>
                  <a:lnTo>
                    <a:pt x="13010" y="69"/>
                  </a:lnTo>
                  <a:lnTo>
                    <a:pt x="12421" y="15"/>
                  </a:lnTo>
                  <a:lnTo>
                    <a:pt x="1183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1;p15">
              <a:extLst>
                <a:ext uri="{FF2B5EF4-FFF2-40B4-BE49-F238E27FC236}">
                  <a16:creationId xmlns:a16="http://schemas.microsoft.com/office/drawing/2014/main" id="{FA4012DA-DB14-D749-950F-4D6CE18850BE}"/>
                </a:ext>
              </a:extLst>
            </p:cNvPr>
            <p:cNvSpPr/>
            <p:nvPr/>
          </p:nvSpPr>
          <p:spPr>
            <a:xfrm>
              <a:off x="5478125" y="4018775"/>
              <a:ext cx="120525" cy="271850"/>
            </a:xfrm>
            <a:custGeom>
              <a:avLst/>
              <a:gdLst/>
              <a:ahLst/>
              <a:cxnLst/>
              <a:rect l="l" t="t" r="r" b="b"/>
              <a:pathLst>
                <a:path w="4821" h="10874" extrusionOk="0">
                  <a:moveTo>
                    <a:pt x="548" y="0"/>
                  </a:moveTo>
                  <a:lnTo>
                    <a:pt x="438" y="14"/>
                  </a:lnTo>
                  <a:lnTo>
                    <a:pt x="343" y="41"/>
                  </a:lnTo>
                  <a:lnTo>
                    <a:pt x="247" y="96"/>
                  </a:lnTo>
                  <a:lnTo>
                    <a:pt x="164" y="164"/>
                  </a:lnTo>
                  <a:lnTo>
                    <a:pt x="96" y="247"/>
                  </a:lnTo>
                  <a:lnTo>
                    <a:pt x="41" y="342"/>
                  </a:lnTo>
                  <a:lnTo>
                    <a:pt x="14" y="438"/>
                  </a:lnTo>
                  <a:lnTo>
                    <a:pt x="0" y="548"/>
                  </a:lnTo>
                  <a:lnTo>
                    <a:pt x="0" y="6833"/>
                  </a:lnTo>
                  <a:lnTo>
                    <a:pt x="3876" y="10709"/>
                  </a:lnTo>
                  <a:lnTo>
                    <a:pt x="3958" y="10777"/>
                  </a:lnTo>
                  <a:lnTo>
                    <a:pt x="4054" y="10832"/>
                  </a:lnTo>
                  <a:lnTo>
                    <a:pt x="4163" y="10860"/>
                  </a:lnTo>
                  <a:lnTo>
                    <a:pt x="4273" y="10873"/>
                  </a:lnTo>
                  <a:lnTo>
                    <a:pt x="4369" y="10860"/>
                  </a:lnTo>
                  <a:lnTo>
                    <a:pt x="4478" y="10832"/>
                  </a:lnTo>
                  <a:lnTo>
                    <a:pt x="4574" y="10777"/>
                  </a:lnTo>
                  <a:lnTo>
                    <a:pt x="4656" y="10709"/>
                  </a:lnTo>
                  <a:lnTo>
                    <a:pt x="4725" y="10627"/>
                  </a:lnTo>
                  <a:lnTo>
                    <a:pt x="4779" y="10531"/>
                  </a:lnTo>
                  <a:lnTo>
                    <a:pt x="4807" y="10421"/>
                  </a:lnTo>
                  <a:lnTo>
                    <a:pt x="4821" y="10312"/>
                  </a:lnTo>
                  <a:lnTo>
                    <a:pt x="4807" y="10216"/>
                  </a:lnTo>
                  <a:lnTo>
                    <a:pt x="4779" y="10106"/>
                  </a:lnTo>
                  <a:lnTo>
                    <a:pt x="4725" y="10011"/>
                  </a:lnTo>
                  <a:lnTo>
                    <a:pt x="4656" y="9928"/>
                  </a:lnTo>
                  <a:lnTo>
                    <a:pt x="1096" y="6382"/>
                  </a:lnTo>
                  <a:lnTo>
                    <a:pt x="1096" y="548"/>
                  </a:lnTo>
                  <a:lnTo>
                    <a:pt x="1096" y="438"/>
                  </a:lnTo>
                  <a:lnTo>
                    <a:pt x="1055" y="342"/>
                  </a:lnTo>
                  <a:lnTo>
                    <a:pt x="1000" y="247"/>
                  </a:lnTo>
                  <a:lnTo>
                    <a:pt x="945" y="164"/>
                  </a:lnTo>
                  <a:lnTo>
                    <a:pt x="863" y="96"/>
                  </a:lnTo>
                  <a:lnTo>
                    <a:pt x="767" y="41"/>
                  </a:lnTo>
                  <a:lnTo>
                    <a:pt x="657" y="14"/>
                  </a:lnTo>
                  <a:lnTo>
                    <a:pt x="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2;p15">
              <a:extLst>
                <a:ext uri="{FF2B5EF4-FFF2-40B4-BE49-F238E27FC236}">
                  <a16:creationId xmlns:a16="http://schemas.microsoft.com/office/drawing/2014/main" id="{50F55477-9B8F-E44B-9F41-F101A9A9BAAA}"/>
                </a:ext>
              </a:extLst>
            </p:cNvPr>
            <p:cNvSpPr/>
            <p:nvPr/>
          </p:nvSpPr>
          <p:spPr>
            <a:xfrm>
              <a:off x="3684525" y="2816050"/>
              <a:ext cx="128750" cy="123975"/>
            </a:xfrm>
            <a:custGeom>
              <a:avLst/>
              <a:gdLst/>
              <a:ahLst/>
              <a:cxnLst/>
              <a:rect l="l" t="t" r="r" b="b"/>
              <a:pathLst>
                <a:path w="5150" h="4959" extrusionOk="0">
                  <a:moveTo>
                    <a:pt x="1821" y="1"/>
                  </a:moveTo>
                  <a:lnTo>
                    <a:pt x="1575" y="15"/>
                  </a:lnTo>
                  <a:lnTo>
                    <a:pt x="1356" y="28"/>
                  </a:lnTo>
                  <a:lnTo>
                    <a:pt x="1150" y="69"/>
                  </a:lnTo>
                  <a:lnTo>
                    <a:pt x="959" y="124"/>
                  </a:lnTo>
                  <a:lnTo>
                    <a:pt x="781" y="179"/>
                  </a:lnTo>
                  <a:lnTo>
                    <a:pt x="616" y="261"/>
                  </a:lnTo>
                  <a:lnTo>
                    <a:pt x="479" y="357"/>
                  </a:lnTo>
                  <a:lnTo>
                    <a:pt x="356" y="480"/>
                  </a:lnTo>
                  <a:lnTo>
                    <a:pt x="247" y="604"/>
                  </a:lnTo>
                  <a:lnTo>
                    <a:pt x="151" y="754"/>
                  </a:lnTo>
                  <a:lnTo>
                    <a:pt x="82" y="905"/>
                  </a:lnTo>
                  <a:lnTo>
                    <a:pt x="27" y="1083"/>
                  </a:lnTo>
                  <a:lnTo>
                    <a:pt x="0" y="1275"/>
                  </a:lnTo>
                  <a:lnTo>
                    <a:pt x="0" y="1494"/>
                  </a:lnTo>
                  <a:lnTo>
                    <a:pt x="0" y="1713"/>
                  </a:lnTo>
                  <a:lnTo>
                    <a:pt x="41" y="1959"/>
                  </a:lnTo>
                  <a:lnTo>
                    <a:pt x="137" y="2411"/>
                  </a:lnTo>
                  <a:lnTo>
                    <a:pt x="233" y="2822"/>
                  </a:lnTo>
                  <a:lnTo>
                    <a:pt x="342" y="3192"/>
                  </a:lnTo>
                  <a:lnTo>
                    <a:pt x="479" y="3520"/>
                  </a:lnTo>
                  <a:lnTo>
                    <a:pt x="616" y="3794"/>
                  </a:lnTo>
                  <a:lnTo>
                    <a:pt x="767" y="4041"/>
                  </a:lnTo>
                  <a:lnTo>
                    <a:pt x="918" y="4246"/>
                  </a:lnTo>
                  <a:lnTo>
                    <a:pt x="1096" y="4424"/>
                  </a:lnTo>
                  <a:lnTo>
                    <a:pt x="1274" y="4575"/>
                  </a:lnTo>
                  <a:lnTo>
                    <a:pt x="1452" y="4684"/>
                  </a:lnTo>
                  <a:lnTo>
                    <a:pt x="1657" y="4780"/>
                  </a:lnTo>
                  <a:lnTo>
                    <a:pt x="1862" y="4849"/>
                  </a:lnTo>
                  <a:lnTo>
                    <a:pt x="2082" y="4904"/>
                  </a:lnTo>
                  <a:lnTo>
                    <a:pt x="2301" y="4931"/>
                  </a:lnTo>
                  <a:lnTo>
                    <a:pt x="2534" y="4958"/>
                  </a:lnTo>
                  <a:lnTo>
                    <a:pt x="2780" y="4958"/>
                  </a:lnTo>
                  <a:lnTo>
                    <a:pt x="3026" y="4945"/>
                  </a:lnTo>
                  <a:lnTo>
                    <a:pt x="3259" y="4904"/>
                  </a:lnTo>
                  <a:lnTo>
                    <a:pt x="3478" y="4849"/>
                  </a:lnTo>
                  <a:lnTo>
                    <a:pt x="3698" y="4767"/>
                  </a:lnTo>
                  <a:lnTo>
                    <a:pt x="3917" y="4657"/>
                  </a:lnTo>
                  <a:lnTo>
                    <a:pt x="4108" y="4534"/>
                  </a:lnTo>
                  <a:lnTo>
                    <a:pt x="4286" y="4397"/>
                  </a:lnTo>
                  <a:lnTo>
                    <a:pt x="4451" y="4233"/>
                  </a:lnTo>
                  <a:lnTo>
                    <a:pt x="4615" y="4055"/>
                  </a:lnTo>
                  <a:lnTo>
                    <a:pt x="4738" y="3863"/>
                  </a:lnTo>
                  <a:lnTo>
                    <a:pt x="4862" y="3657"/>
                  </a:lnTo>
                  <a:lnTo>
                    <a:pt x="4957" y="3452"/>
                  </a:lnTo>
                  <a:lnTo>
                    <a:pt x="5040" y="3219"/>
                  </a:lnTo>
                  <a:lnTo>
                    <a:pt x="5108" y="2986"/>
                  </a:lnTo>
                  <a:lnTo>
                    <a:pt x="5135" y="2740"/>
                  </a:lnTo>
                  <a:lnTo>
                    <a:pt x="5149" y="2480"/>
                  </a:lnTo>
                  <a:lnTo>
                    <a:pt x="5149" y="2356"/>
                  </a:lnTo>
                  <a:lnTo>
                    <a:pt x="5122" y="2233"/>
                  </a:lnTo>
                  <a:lnTo>
                    <a:pt x="5094" y="2110"/>
                  </a:lnTo>
                  <a:lnTo>
                    <a:pt x="5067" y="1987"/>
                  </a:lnTo>
                  <a:lnTo>
                    <a:pt x="5012" y="1863"/>
                  </a:lnTo>
                  <a:lnTo>
                    <a:pt x="4957" y="1740"/>
                  </a:lnTo>
                  <a:lnTo>
                    <a:pt x="4889" y="1631"/>
                  </a:lnTo>
                  <a:lnTo>
                    <a:pt x="4807" y="1521"/>
                  </a:lnTo>
                  <a:lnTo>
                    <a:pt x="4642" y="1302"/>
                  </a:lnTo>
                  <a:lnTo>
                    <a:pt x="4437" y="1097"/>
                  </a:lnTo>
                  <a:lnTo>
                    <a:pt x="4218" y="905"/>
                  </a:lnTo>
                  <a:lnTo>
                    <a:pt x="3971" y="727"/>
                  </a:lnTo>
                  <a:lnTo>
                    <a:pt x="3711" y="576"/>
                  </a:lnTo>
                  <a:lnTo>
                    <a:pt x="3451" y="426"/>
                  </a:lnTo>
                  <a:lnTo>
                    <a:pt x="3177" y="302"/>
                  </a:lnTo>
                  <a:lnTo>
                    <a:pt x="2890" y="193"/>
                  </a:lnTo>
                  <a:lnTo>
                    <a:pt x="2616" y="111"/>
                  </a:lnTo>
                  <a:lnTo>
                    <a:pt x="2342" y="56"/>
                  </a:lnTo>
                  <a:lnTo>
                    <a:pt x="2068" y="15"/>
                  </a:lnTo>
                  <a:lnTo>
                    <a:pt x="1821"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3;p15">
              <a:extLst>
                <a:ext uri="{FF2B5EF4-FFF2-40B4-BE49-F238E27FC236}">
                  <a16:creationId xmlns:a16="http://schemas.microsoft.com/office/drawing/2014/main" id="{1C2DA334-7036-B84F-B1CC-A90484CE2446}"/>
                </a:ext>
              </a:extLst>
            </p:cNvPr>
            <p:cNvSpPr/>
            <p:nvPr/>
          </p:nvSpPr>
          <p:spPr>
            <a:xfrm>
              <a:off x="3972425" y="2816050"/>
              <a:ext cx="129100" cy="123975"/>
            </a:xfrm>
            <a:custGeom>
              <a:avLst/>
              <a:gdLst/>
              <a:ahLst/>
              <a:cxnLst/>
              <a:rect l="l" t="t" r="r" b="b"/>
              <a:pathLst>
                <a:path w="5164" h="4959" extrusionOk="0">
                  <a:moveTo>
                    <a:pt x="3342" y="1"/>
                  </a:moveTo>
                  <a:lnTo>
                    <a:pt x="3082" y="15"/>
                  </a:lnTo>
                  <a:lnTo>
                    <a:pt x="2822" y="56"/>
                  </a:lnTo>
                  <a:lnTo>
                    <a:pt x="2548" y="111"/>
                  </a:lnTo>
                  <a:lnTo>
                    <a:pt x="2260" y="193"/>
                  </a:lnTo>
                  <a:lnTo>
                    <a:pt x="1987" y="302"/>
                  </a:lnTo>
                  <a:lnTo>
                    <a:pt x="1713" y="426"/>
                  </a:lnTo>
                  <a:lnTo>
                    <a:pt x="1439" y="576"/>
                  </a:lnTo>
                  <a:lnTo>
                    <a:pt x="1179" y="727"/>
                  </a:lnTo>
                  <a:lnTo>
                    <a:pt x="932" y="905"/>
                  </a:lnTo>
                  <a:lnTo>
                    <a:pt x="713" y="1097"/>
                  </a:lnTo>
                  <a:lnTo>
                    <a:pt x="521" y="1302"/>
                  </a:lnTo>
                  <a:lnTo>
                    <a:pt x="343" y="1521"/>
                  </a:lnTo>
                  <a:lnTo>
                    <a:pt x="261" y="1631"/>
                  </a:lnTo>
                  <a:lnTo>
                    <a:pt x="206" y="1740"/>
                  </a:lnTo>
                  <a:lnTo>
                    <a:pt x="138" y="1863"/>
                  </a:lnTo>
                  <a:lnTo>
                    <a:pt x="97" y="1987"/>
                  </a:lnTo>
                  <a:lnTo>
                    <a:pt x="56" y="2110"/>
                  </a:lnTo>
                  <a:lnTo>
                    <a:pt x="28" y="2233"/>
                  </a:lnTo>
                  <a:lnTo>
                    <a:pt x="15" y="2356"/>
                  </a:lnTo>
                  <a:lnTo>
                    <a:pt x="1" y="2480"/>
                  </a:lnTo>
                  <a:lnTo>
                    <a:pt x="15" y="2740"/>
                  </a:lnTo>
                  <a:lnTo>
                    <a:pt x="56" y="2986"/>
                  </a:lnTo>
                  <a:lnTo>
                    <a:pt x="110" y="3219"/>
                  </a:lnTo>
                  <a:lnTo>
                    <a:pt x="193" y="3452"/>
                  </a:lnTo>
                  <a:lnTo>
                    <a:pt x="288" y="3657"/>
                  </a:lnTo>
                  <a:lnTo>
                    <a:pt x="412" y="3863"/>
                  </a:lnTo>
                  <a:lnTo>
                    <a:pt x="549" y="4055"/>
                  </a:lnTo>
                  <a:lnTo>
                    <a:pt x="699" y="4233"/>
                  </a:lnTo>
                  <a:lnTo>
                    <a:pt x="864" y="4397"/>
                  </a:lnTo>
                  <a:lnTo>
                    <a:pt x="1055" y="4534"/>
                  </a:lnTo>
                  <a:lnTo>
                    <a:pt x="1247" y="4657"/>
                  </a:lnTo>
                  <a:lnTo>
                    <a:pt x="1453" y="4767"/>
                  </a:lnTo>
                  <a:lnTo>
                    <a:pt x="1672" y="4849"/>
                  </a:lnTo>
                  <a:lnTo>
                    <a:pt x="1891" y="4904"/>
                  </a:lnTo>
                  <a:lnTo>
                    <a:pt x="2137" y="4945"/>
                  </a:lnTo>
                  <a:lnTo>
                    <a:pt x="2370" y="4958"/>
                  </a:lnTo>
                  <a:lnTo>
                    <a:pt x="2617" y="4958"/>
                  </a:lnTo>
                  <a:lnTo>
                    <a:pt x="2849" y="4931"/>
                  </a:lnTo>
                  <a:lnTo>
                    <a:pt x="3068" y="4904"/>
                  </a:lnTo>
                  <a:lnTo>
                    <a:pt x="3288" y="4849"/>
                  </a:lnTo>
                  <a:lnTo>
                    <a:pt x="3493" y="4780"/>
                  </a:lnTo>
                  <a:lnTo>
                    <a:pt x="3698" y="4684"/>
                  </a:lnTo>
                  <a:lnTo>
                    <a:pt x="3890" y="4575"/>
                  </a:lnTo>
                  <a:lnTo>
                    <a:pt x="4068" y="4424"/>
                  </a:lnTo>
                  <a:lnTo>
                    <a:pt x="4232" y="4246"/>
                  </a:lnTo>
                  <a:lnTo>
                    <a:pt x="4397" y="4041"/>
                  </a:lnTo>
                  <a:lnTo>
                    <a:pt x="4547" y="3794"/>
                  </a:lnTo>
                  <a:lnTo>
                    <a:pt x="4684" y="3520"/>
                  </a:lnTo>
                  <a:lnTo>
                    <a:pt x="4808" y="3192"/>
                  </a:lnTo>
                  <a:lnTo>
                    <a:pt x="4917" y="2822"/>
                  </a:lnTo>
                  <a:lnTo>
                    <a:pt x="5027" y="2411"/>
                  </a:lnTo>
                  <a:lnTo>
                    <a:pt x="5123" y="1959"/>
                  </a:lnTo>
                  <a:lnTo>
                    <a:pt x="5150" y="1713"/>
                  </a:lnTo>
                  <a:lnTo>
                    <a:pt x="5164" y="1494"/>
                  </a:lnTo>
                  <a:lnTo>
                    <a:pt x="5150" y="1275"/>
                  </a:lnTo>
                  <a:lnTo>
                    <a:pt x="5123" y="1083"/>
                  </a:lnTo>
                  <a:lnTo>
                    <a:pt x="5068" y="905"/>
                  </a:lnTo>
                  <a:lnTo>
                    <a:pt x="4999" y="754"/>
                  </a:lnTo>
                  <a:lnTo>
                    <a:pt x="4917" y="604"/>
                  </a:lnTo>
                  <a:lnTo>
                    <a:pt x="4808" y="480"/>
                  </a:lnTo>
                  <a:lnTo>
                    <a:pt x="4684" y="357"/>
                  </a:lnTo>
                  <a:lnTo>
                    <a:pt x="4534" y="261"/>
                  </a:lnTo>
                  <a:lnTo>
                    <a:pt x="4383" y="179"/>
                  </a:lnTo>
                  <a:lnTo>
                    <a:pt x="4205" y="124"/>
                  </a:lnTo>
                  <a:lnTo>
                    <a:pt x="4013" y="69"/>
                  </a:lnTo>
                  <a:lnTo>
                    <a:pt x="3794" y="28"/>
                  </a:lnTo>
                  <a:lnTo>
                    <a:pt x="3575" y="15"/>
                  </a:lnTo>
                  <a:lnTo>
                    <a:pt x="3342"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4;p15">
              <a:extLst>
                <a:ext uri="{FF2B5EF4-FFF2-40B4-BE49-F238E27FC236}">
                  <a16:creationId xmlns:a16="http://schemas.microsoft.com/office/drawing/2014/main" id="{416253E8-6E62-0349-A35B-2A5712A89AED}"/>
                </a:ext>
              </a:extLst>
            </p:cNvPr>
            <p:cNvSpPr/>
            <p:nvPr/>
          </p:nvSpPr>
          <p:spPr>
            <a:xfrm>
              <a:off x="3812225" y="2983475"/>
              <a:ext cx="164350" cy="278700"/>
            </a:xfrm>
            <a:custGeom>
              <a:avLst/>
              <a:gdLst/>
              <a:ahLst/>
              <a:cxnLst/>
              <a:rect l="l" t="t" r="r" b="b"/>
              <a:pathLst>
                <a:path w="6574" h="11148" extrusionOk="0">
                  <a:moveTo>
                    <a:pt x="0" y="1"/>
                  </a:moveTo>
                  <a:lnTo>
                    <a:pt x="0" y="11148"/>
                  </a:lnTo>
                  <a:lnTo>
                    <a:pt x="6573" y="11148"/>
                  </a:lnTo>
                  <a:lnTo>
                    <a:pt x="6573" y="1"/>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5;p15">
              <a:extLst>
                <a:ext uri="{FF2B5EF4-FFF2-40B4-BE49-F238E27FC236}">
                  <a16:creationId xmlns:a16="http://schemas.microsoft.com/office/drawing/2014/main" id="{540279C8-4E3F-8242-9726-470DA6D54D97}"/>
                </a:ext>
              </a:extLst>
            </p:cNvPr>
            <p:cNvSpPr/>
            <p:nvPr/>
          </p:nvSpPr>
          <p:spPr>
            <a:xfrm>
              <a:off x="3412000" y="3189925"/>
              <a:ext cx="950400" cy="236250"/>
            </a:xfrm>
            <a:custGeom>
              <a:avLst/>
              <a:gdLst/>
              <a:ahLst/>
              <a:cxnLst/>
              <a:rect l="l" t="t" r="r" b="b"/>
              <a:pathLst>
                <a:path w="38016" h="9450" extrusionOk="0">
                  <a:moveTo>
                    <a:pt x="16009" y="0"/>
                  </a:moveTo>
                  <a:lnTo>
                    <a:pt x="12887" y="1014"/>
                  </a:lnTo>
                  <a:lnTo>
                    <a:pt x="10627" y="1739"/>
                  </a:lnTo>
                  <a:lnTo>
                    <a:pt x="8203" y="2493"/>
                  </a:lnTo>
                  <a:lnTo>
                    <a:pt x="6560" y="3013"/>
                  </a:lnTo>
                  <a:lnTo>
                    <a:pt x="5067" y="3465"/>
                  </a:lnTo>
                  <a:lnTo>
                    <a:pt x="3807" y="3835"/>
                  </a:lnTo>
                  <a:lnTo>
                    <a:pt x="2890" y="4081"/>
                  </a:lnTo>
                  <a:lnTo>
                    <a:pt x="2767" y="4136"/>
                  </a:lnTo>
                  <a:lnTo>
                    <a:pt x="2630" y="4204"/>
                  </a:lnTo>
                  <a:lnTo>
                    <a:pt x="2479" y="4314"/>
                  </a:lnTo>
                  <a:lnTo>
                    <a:pt x="2328" y="4451"/>
                  </a:lnTo>
                  <a:lnTo>
                    <a:pt x="2164" y="4615"/>
                  </a:lnTo>
                  <a:lnTo>
                    <a:pt x="2000" y="4807"/>
                  </a:lnTo>
                  <a:lnTo>
                    <a:pt x="1822" y="5012"/>
                  </a:lnTo>
                  <a:lnTo>
                    <a:pt x="1630" y="5245"/>
                  </a:lnTo>
                  <a:lnTo>
                    <a:pt x="1247" y="5779"/>
                  </a:lnTo>
                  <a:lnTo>
                    <a:pt x="850" y="6382"/>
                  </a:lnTo>
                  <a:lnTo>
                    <a:pt x="425" y="7039"/>
                  </a:lnTo>
                  <a:lnTo>
                    <a:pt x="0" y="7737"/>
                  </a:lnTo>
                  <a:lnTo>
                    <a:pt x="206" y="9449"/>
                  </a:lnTo>
                  <a:lnTo>
                    <a:pt x="37632" y="9449"/>
                  </a:lnTo>
                  <a:lnTo>
                    <a:pt x="38016" y="6751"/>
                  </a:lnTo>
                  <a:lnTo>
                    <a:pt x="37728" y="6272"/>
                  </a:lnTo>
                  <a:lnTo>
                    <a:pt x="37440" y="5807"/>
                  </a:lnTo>
                  <a:lnTo>
                    <a:pt x="37153" y="5382"/>
                  </a:lnTo>
                  <a:lnTo>
                    <a:pt x="36865" y="5012"/>
                  </a:lnTo>
                  <a:lnTo>
                    <a:pt x="36591" y="4684"/>
                  </a:lnTo>
                  <a:lnTo>
                    <a:pt x="36455" y="4547"/>
                  </a:lnTo>
                  <a:lnTo>
                    <a:pt x="36318" y="4423"/>
                  </a:lnTo>
                  <a:lnTo>
                    <a:pt x="36194" y="4300"/>
                  </a:lnTo>
                  <a:lnTo>
                    <a:pt x="36071" y="4218"/>
                  </a:lnTo>
                  <a:lnTo>
                    <a:pt x="35948" y="4136"/>
                  </a:lnTo>
                  <a:lnTo>
                    <a:pt x="35825" y="4081"/>
                  </a:lnTo>
                  <a:lnTo>
                    <a:pt x="35441" y="3944"/>
                  </a:lnTo>
                  <a:lnTo>
                    <a:pt x="34976" y="3780"/>
                  </a:lnTo>
                  <a:lnTo>
                    <a:pt x="33770" y="3410"/>
                  </a:lnTo>
                  <a:lnTo>
                    <a:pt x="32319" y="2972"/>
                  </a:lnTo>
                  <a:lnTo>
                    <a:pt x="30703" y="2493"/>
                  </a:lnTo>
                  <a:lnTo>
                    <a:pt x="28005" y="1739"/>
                  </a:lnTo>
                  <a:lnTo>
                    <a:pt x="25499" y="1041"/>
                  </a:lnTo>
                  <a:lnTo>
                    <a:pt x="22596" y="260"/>
                  </a:lnTo>
                  <a:lnTo>
                    <a:pt x="22582" y="260"/>
                  </a:lnTo>
                  <a:lnTo>
                    <a:pt x="22569" y="247"/>
                  </a:lnTo>
                  <a:lnTo>
                    <a:pt x="21583" y="206"/>
                  </a:lnTo>
                  <a:lnTo>
                    <a:pt x="19405" y="123"/>
                  </a:lnTo>
                  <a:lnTo>
                    <a:pt x="19378" y="123"/>
                  </a:lnTo>
                  <a:lnTo>
                    <a:pt x="19090" y="110"/>
                  </a:lnTo>
                  <a:lnTo>
                    <a:pt x="19063" y="110"/>
                  </a:lnTo>
                  <a:lnTo>
                    <a:pt x="160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6;p15">
              <a:extLst>
                <a:ext uri="{FF2B5EF4-FFF2-40B4-BE49-F238E27FC236}">
                  <a16:creationId xmlns:a16="http://schemas.microsoft.com/office/drawing/2014/main" id="{C4D5C857-A9A6-A44B-8CD2-886B87588569}"/>
                </a:ext>
              </a:extLst>
            </p:cNvPr>
            <p:cNvSpPr/>
            <p:nvPr/>
          </p:nvSpPr>
          <p:spPr>
            <a:xfrm>
              <a:off x="3812225" y="3165275"/>
              <a:ext cx="164675" cy="61975"/>
            </a:xfrm>
            <a:custGeom>
              <a:avLst/>
              <a:gdLst/>
              <a:ahLst/>
              <a:cxnLst/>
              <a:rect l="l" t="t" r="r" b="b"/>
              <a:pathLst>
                <a:path w="6587" h="2479" extrusionOk="0">
                  <a:moveTo>
                    <a:pt x="3341" y="0"/>
                  </a:moveTo>
                  <a:lnTo>
                    <a:pt x="2684" y="14"/>
                  </a:lnTo>
                  <a:lnTo>
                    <a:pt x="2054" y="55"/>
                  </a:lnTo>
                  <a:lnTo>
                    <a:pt x="1767" y="96"/>
                  </a:lnTo>
                  <a:lnTo>
                    <a:pt x="1493" y="137"/>
                  </a:lnTo>
                  <a:lnTo>
                    <a:pt x="1233" y="178"/>
                  </a:lnTo>
                  <a:lnTo>
                    <a:pt x="1000" y="233"/>
                  </a:lnTo>
                  <a:lnTo>
                    <a:pt x="781" y="301"/>
                  </a:lnTo>
                  <a:lnTo>
                    <a:pt x="575" y="370"/>
                  </a:lnTo>
                  <a:lnTo>
                    <a:pt x="411" y="452"/>
                  </a:lnTo>
                  <a:lnTo>
                    <a:pt x="260" y="534"/>
                  </a:lnTo>
                  <a:lnTo>
                    <a:pt x="151" y="630"/>
                  </a:lnTo>
                  <a:lnTo>
                    <a:pt x="68" y="740"/>
                  </a:lnTo>
                  <a:lnTo>
                    <a:pt x="27" y="794"/>
                  </a:lnTo>
                  <a:lnTo>
                    <a:pt x="14" y="863"/>
                  </a:lnTo>
                  <a:lnTo>
                    <a:pt x="0" y="918"/>
                  </a:lnTo>
                  <a:lnTo>
                    <a:pt x="0" y="986"/>
                  </a:lnTo>
                  <a:lnTo>
                    <a:pt x="0" y="1041"/>
                  </a:lnTo>
                  <a:lnTo>
                    <a:pt x="14" y="1109"/>
                  </a:lnTo>
                  <a:lnTo>
                    <a:pt x="68" y="1246"/>
                  </a:lnTo>
                  <a:lnTo>
                    <a:pt x="151" y="1370"/>
                  </a:lnTo>
                  <a:lnTo>
                    <a:pt x="260" y="1507"/>
                  </a:lnTo>
                  <a:lnTo>
                    <a:pt x="411" y="1630"/>
                  </a:lnTo>
                  <a:lnTo>
                    <a:pt x="575" y="1753"/>
                  </a:lnTo>
                  <a:lnTo>
                    <a:pt x="781" y="1876"/>
                  </a:lnTo>
                  <a:lnTo>
                    <a:pt x="1000" y="1986"/>
                  </a:lnTo>
                  <a:lnTo>
                    <a:pt x="1233" y="2095"/>
                  </a:lnTo>
                  <a:lnTo>
                    <a:pt x="1493" y="2191"/>
                  </a:lnTo>
                  <a:lnTo>
                    <a:pt x="1767" y="2273"/>
                  </a:lnTo>
                  <a:lnTo>
                    <a:pt x="2054" y="2342"/>
                  </a:lnTo>
                  <a:lnTo>
                    <a:pt x="2369" y="2397"/>
                  </a:lnTo>
                  <a:lnTo>
                    <a:pt x="2684" y="2451"/>
                  </a:lnTo>
                  <a:lnTo>
                    <a:pt x="2999" y="2479"/>
                  </a:lnTo>
                  <a:lnTo>
                    <a:pt x="3670" y="2479"/>
                  </a:lnTo>
                  <a:lnTo>
                    <a:pt x="3999" y="2451"/>
                  </a:lnTo>
                  <a:lnTo>
                    <a:pt x="4300" y="2424"/>
                  </a:lnTo>
                  <a:lnTo>
                    <a:pt x="4601" y="2383"/>
                  </a:lnTo>
                  <a:lnTo>
                    <a:pt x="4889" y="2328"/>
                  </a:lnTo>
                  <a:lnTo>
                    <a:pt x="5149" y="2273"/>
                  </a:lnTo>
                  <a:lnTo>
                    <a:pt x="5396" y="2205"/>
                  </a:lnTo>
                  <a:lnTo>
                    <a:pt x="5628" y="2123"/>
                  </a:lnTo>
                  <a:lnTo>
                    <a:pt x="5847" y="2027"/>
                  </a:lnTo>
                  <a:lnTo>
                    <a:pt x="6025" y="1931"/>
                  </a:lnTo>
                  <a:lnTo>
                    <a:pt x="6190" y="1835"/>
                  </a:lnTo>
                  <a:lnTo>
                    <a:pt x="6327" y="1726"/>
                  </a:lnTo>
                  <a:lnTo>
                    <a:pt x="6436" y="1616"/>
                  </a:lnTo>
                  <a:lnTo>
                    <a:pt x="6518" y="1493"/>
                  </a:lnTo>
                  <a:lnTo>
                    <a:pt x="6560" y="1370"/>
                  </a:lnTo>
                  <a:lnTo>
                    <a:pt x="6573" y="1301"/>
                  </a:lnTo>
                  <a:lnTo>
                    <a:pt x="6587" y="1246"/>
                  </a:lnTo>
                  <a:lnTo>
                    <a:pt x="6573" y="1178"/>
                  </a:lnTo>
                  <a:lnTo>
                    <a:pt x="6560" y="1109"/>
                  </a:lnTo>
                  <a:lnTo>
                    <a:pt x="6518" y="986"/>
                  </a:lnTo>
                  <a:lnTo>
                    <a:pt x="6436" y="877"/>
                  </a:lnTo>
                  <a:lnTo>
                    <a:pt x="6327" y="753"/>
                  </a:lnTo>
                  <a:lnTo>
                    <a:pt x="6190" y="657"/>
                  </a:lnTo>
                  <a:lnTo>
                    <a:pt x="6025" y="548"/>
                  </a:lnTo>
                  <a:lnTo>
                    <a:pt x="5847" y="452"/>
                  </a:lnTo>
                  <a:lnTo>
                    <a:pt x="5628" y="370"/>
                  </a:lnTo>
                  <a:lnTo>
                    <a:pt x="5396" y="288"/>
                  </a:lnTo>
                  <a:lnTo>
                    <a:pt x="5149" y="219"/>
                  </a:lnTo>
                  <a:lnTo>
                    <a:pt x="4889" y="151"/>
                  </a:lnTo>
                  <a:lnTo>
                    <a:pt x="4601" y="96"/>
                  </a:lnTo>
                  <a:lnTo>
                    <a:pt x="4300" y="55"/>
                  </a:lnTo>
                  <a:lnTo>
                    <a:pt x="3999" y="28"/>
                  </a:lnTo>
                  <a:lnTo>
                    <a:pt x="3670" y="14"/>
                  </a:lnTo>
                  <a:lnTo>
                    <a:pt x="3341" y="0"/>
                  </a:lnTo>
                  <a:close/>
                </a:path>
              </a:pathLst>
            </a:custGeom>
            <a:solidFill>
              <a:srgbClr val="DE7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7;p15">
              <a:extLst>
                <a:ext uri="{FF2B5EF4-FFF2-40B4-BE49-F238E27FC236}">
                  <a16:creationId xmlns:a16="http://schemas.microsoft.com/office/drawing/2014/main" id="{43DA36D6-6C7E-F047-89C6-A586E17A1E35}"/>
                </a:ext>
              </a:extLst>
            </p:cNvPr>
            <p:cNvSpPr/>
            <p:nvPr/>
          </p:nvSpPr>
          <p:spPr>
            <a:xfrm>
              <a:off x="3709175" y="2665425"/>
              <a:ext cx="367025" cy="463925"/>
            </a:xfrm>
            <a:custGeom>
              <a:avLst/>
              <a:gdLst/>
              <a:ahLst/>
              <a:cxnLst/>
              <a:rect l="l" t="t" r="r" b="b"/>
              <a:pathLst>
                <a:path w="14681" h="18557" extrusionOk="0">
                  <a:moveTo>
                    <a:pt x="0" y="1"/>
                  </a:moveTo>
                  <a:lnTo>
                    <a:pt x="767" y="12832"/>
                  </a:lnTo>
                  <a:lnTo>
                    <a:pt x="794" y="13120"/>
                  </a:lnTo>
                  <a:lnTo>
                    <a:pt x="849" y="13435"/>
                  </a:lnTo>
                  <a:lnTo>
                    <a:pt x="931" y="13763"/>
                  </a:lnTo>
                  <a:lnTo>
                    <a:pt x="1027" y="14092"/>
                  </a:lnTo>
                  <a:lnTo>
                    <a:pt x="1150" y="14421"/>
                  </a:lnTo>
                  <a:lnTo>
                    <a:pt x="1301" y="14722"/>
                  </a:lnTo>
                  <a:lnTo>
                    <a:pt x="1452" y="15009"/>
                  </a:lnTo>
                  <a:lnTo>
                    <a:pt x="1534" y="15133"/>
                  </a:lnTo>
                  <a:lnTo>
                    <a:pt x="1616" y="15242"/>
                  </a:lnTo>
                  <a:lnTo>
                    <a:pt x="1917" y="15612"/>
                  </a:lnTo>
                  <a:lnTo>
                    <a:pt x="2219" y="15954"/>
                  </a:lnTo>
                  <a:lnTo>
                    <a:pt x="2547" y="16283"/>
                  </a:lnTo>
                  <a:lnTo>
                    <a:pt x="2862" y="16584"/>
                  </a:lnTo>
                  <a:lnTo>
                    <a:pt x="3205" y="16886"/>
                  </a:lnTo>
                  <a:lnTo>
                    <a:pt x="3547" y="17146"/>
                  </a:lnTo>
                  <a:lnTo>
                    <a:pt x="3903" y="17392"/>
                  </a:lnTo>
                  <a:lnTo>
                    <a:pt x="4259" y="17625"/>
                  </a:lnTo>
                  <a:lnTo>
                    <a:pt x="4615" y="17830"/>
                  </a:lnTo>
                  <a:lnTo>
                    <a:pt x="4985" y="18008"/>
                  </a:lnTo>
                  <a:lnTo>
                    <a:pt x="5368" y="18159"/>
                  </a:lnTo>
                  <a:lnTo>
                    <a:pt x="5752" y="18296"/>
                  </a:lnTo>
                  <a:lnTo>
                    <a:pt x="6135" y="18406"/>
                  </a:lnTo>
                  <a:lnTo>
                    <a:pt x="6532" y="18474"/>
                  </a:lnTo>
                  <a:lnTo>
                    <a:pt x="6929" y="18529"/>
                  </a:lnTo>
                  <a:lnTo>
                    <a:pt x="7340" y="18556"/>
                  </a:lnTo>
                  <a:lnTo>
                    <a:pt x="7737" y="18529"/>
                  </a:lnTo>
                  <a:lnTo>
                    <a:pt x="8148" y="18474"/>
                  </a:lnTo>
                  <a:lnTo>
                    <a:pt x="8532" y="18406"/>
                  </a:lnTo>
                  <a:lnTo>
                    <a:pt x="8929" y="18296"/>
                  </a:lnTo>
                  <a:lnTo>
                    <a:pt x="9312" y="18159"/>
                  </a:lnTo>
                  <a:lnTo>
                    <a:pt x="9682" y="18008"/>
                  </a:lnTo>
                  <a:lnTo>
                    <a:pt x="10065" y="17830"/>
                  </a:lnTo>
                  <a:lnTo>
                    <a:pt x="10421" y="17625"/>
                  </a:lnTo>
                  <a:lnTo>
                    <a:pt x="10777" y="17392"/>
                  </a:lnTo>
                  <a:lnTo>
                    <a:pt x="11133" y="17146"/>
                  </a:lnTo>
                  <a:lnTo>
                    <a:pt x="11476" y="16886"/>
                  </a:lnTo>
                  <a:lnTo>
                    <a:pt x="11804" y="16584"/>
                  </a:lnTo>
                  <a:lnTo>
                    <a:pt x="12133" y="16283"/>
                  </a:lnTo>
                  <a:lnTo>
                    <a:pt x="12462" y="15954"/>
                  </a:lnTo>
                  <a:lnTo>
                    <a:pt x="12763" y="15612"/>
                  </a:lnTo>
                  <a:lnTo>
                    <a:pt x="13064" y="15242"/>
                  </a:lnTo>
                  <a:lnTo>
                    <a:pt x="13147" y="15133"/>
                  </a:lnTo>
                  <a:lnTo>
                    <a:pt x="13229" y="15009"/>
                  </a:lnTo>
                  <a:lnTo>
                    <a:pt x="13379" y="14722"/>
                  </a:lnTo>
                  <a:lnTo>
                    <a:pt x="13516" y="14421"/>
                  </a:lnTo>
                  <a:lnTo>
                    <a:pt x="13640" y="14092"/>
                  </a:lnTo>
                  <a:lnTo>
                    <a:pt x="13749" y="13763"/>
                  </a:lnTo>
                  <a:lnTo>
                    <a:pt x="13831" y="13435"/>
                  </a:lnTo>
                  <a:lnTo>
                    <a:pt x="13886" y="13120"/>
                  </a:lnTo>
                  <a:lnTo>
                    <a:pt x="13913" y="12832"/>
                  </a:lnTo>
                  <a:lnTo>
                    <a:pt x="14680" y="1"/>
                  </a:lnTo>
                  <a:close/>
                </a:path>
              </a:pathLst>
            </a:custGeom>
            <a:solidFill>
              <a:srgbClr val="FD9E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8;p15">
              <a:extLst>
                <a:ext uri="{FF2B5EF4-FFF2-40B4-BE49-F238E27FC236}">
                  <a16:creationId xmlns:a16="http://schemas.microsoft.com/office/drawing/2014/main" id="{E9F6B0C9-4138-8249-8524-C983F578111C}"/>
                </a:ext>
              </a:extLst>
            </p:cNvPr>
            <p:cNvSpPr/>
            <p:nvPr/>
          </p:nvSpPr>
          <p:spPr>
            <a:xfrm>
              <a:off x="3959075" y="2617500"/>
              <a:ext cx="139725" cy="281100"/>
            </a:xfrm>
            <a:custGeom>
              <a:avLst/>
              <a:gdLst/>
              <a:ahLst/>
              <a:cxnLst/>
              <a:rect l="l" t="t" r="r" b="b"/>
              <a:pathLst>
                <a:path w="5589" h="11244" extrusionOk="0">
                  <a:moveTo>
                    <a:pt x="3630" y="0"/>
                  </a:moveTo>
                  <a:lnTo>
                    <a:pt x="3424" y="14"/>
                  </a:lnTo>
                  <a:lnTo>
                    <a:pt x="3219" y="41"/>
                  </a:lnTo>
                  <a:lnTo>
                    <a:pt x="3014" y="82"/>
                  </a:lnTo>
                  <a:lnTo>
                    <a:pt x="2808" y="137"/>
                  </a:lnTo>
                  <a:lnTo>
                    <a:pt x="2603" y="206"/>
                  </a:lnTo>
                  <a:lnTo>
                    <a:pt x="2397" y="274"/>
                  </a:lnTo>
                  <a:lnTo>
                    <a:pt x="2192" y="356"/>
                  </a:lnTo>
                  <a:lnTo>
                    <a:pt x="1987" y="452"/>
                  </a:lnTo>
                  <a:lnTo>
                    <a:pt x="1781" y="562"/>
                  </a:lnTo>
                  <a:lnTo>
                    <a:pt x="1589" y="671"/>
                  </a:lnTo>
                  <a:lnTo>
                    <a:pt x="1411" y="795"/>
                  </a:lnTo>
                  <a:lnTo>
                    <a:pt x="1220" y="918"/>
                  </a:lnTo>
                  <a:lnTo>
                    <a:pt x="1055" y="1055"/>
                  </a:lnTo>
                  <a:lnTo>
                    <a:pt x="891" y="1192"/>
                  </a:lnTo>
                  <a:lnTo>
                    <a:pt x="740" y="1342"/>
                  </a:lnTo>
                  <a:lnTo>
                    <a:pt x="590" y="1493"/>
                  </a:lnTo>
                  <a:lnTo>
                    <a:pt x="466" y="1657"/>
                  </a:lnTo>
                  <a:lnTo>
                    <a:pt x="343" y="1822"/>
                  </a:lnTo>
                  <a:lnTo>
                    <a:pt x="247" y="1986"/>
                  </a:lnTo>
                  <a:lnTo>
                    <a:pt x="165" y="2164"/>
                  </a:lnTo>
                  <a:lnTo>
                    <a:pt x="97" y="2342"/>
                  </a:lnTo>
                  <a:lnTo>
                    <a:pt x="42" y="2506"/>
                  </a:lnTo>
                  <a:lnTo>
                    <a:pt x="15" y="2698"/>
                  </a:lnTo>
                  <a:lnTo>
                    <a:pt x="1" y="2876"/>
                  </a:lnTo>
                  <a:lnTo>
                    <a:pt x="15" y="3054"/>
                  </a:lnTo>
                  <a:lnTo>
                    <a:pt x="42" y="3232"/>
                  </a:lnTo>
                  <a:lnTo>
                    <a:pt x="179" y="3328"/>
                  </a:lnTo>
                  <a:lnTo>
                    <a:pt x="357" y="3424"/>
                  </a:lnTo>
                  <a:lnTo>
                    <a:pt x="617" y="3561"/>
                  </a:lnTo>
                  <a:lnTo>
                    <a:pt x="959" y="3739"/>
                  </a:lnTo>
                  <a:lnTo>
                    <a:pt x="1411" y="3917"/>
                  </a:lnTo>
                  <a:lnTo>
                    <a:pt x="1959" y="4136"/>
                  </a:lnTo>
                  <a:lnTo>
                    <a:pt x="2630" y="4355"/>
                  </a:lnTo>
                  <a:lnTo>
                    <a:pt x="3301" y="11202"/>
                  </a:lnTo>
                  <a:lnTo>
                    <a:pt x="3411" y="11216"/>
                  </a:lnTo>
                  <a:lnTo>
                    <a:pt x="3520" y="11243"/>
                  </a:lnTo>
                  <a:lnTo>
                    <a:pt x="3657" y="11243"/>
                  </a:lnTo>
                  <a:lnTo>
                    <a:pt x="3794" y="11230"/>
                  </a:lnTo>
                  <a:lnTo>
                    <a:pt x="3863" y="11202"/>
                  </a:lnTo>
                  <a:lnTo>
                    <a:pt x="3931" y="11175"/>
                  </a:lnTo>
                  <a:lnTo>
                    <a:pt x="4000" y="11120"/>
                  </a:lnTo>
                  <a:lnTo>
                    <a:pt x="4054" y="11065"/>
                  </a:lnTo>
                  <a:lnTo>
                    <a:pt x="4109" y="10997"/>
                  </a:lnTo>
                  <a:lnTo>
                    <a:pt x="4150" y="10915"/>
                  </a:lnTo>
                  <a:lnTo>
                    <a:pt x="4328" y="7970"/>
                  </a:lnTo>
                  <a:lnTo>
                    <a:pt x="5287" y="8368"/>
                  </a:lnTo>
                  <a:lnTo>
                    <a:pt x="5328" y="8053"/>
                  </a:lnTo>
                  <a:lnTo>
                    <a:pt x="5410" y="7231"/>
                  </a:lnTo>
                  <a:lnTo>
                    <a:pt x="5465" y="6669"/>
                  </a:lnTo>
                  <a:lnTo>
                    <a:pt x="5520" y="6039"/>
                  </a:lnTo>
                  <a:lnTo>
                    <a:pt x="5561" y="5355"/>
                  </a:lnTo>
                  <a:lnTo>
                    <a:pt x="5574" y="4643"/>
                  </a:lnTo>
                  <a:lnTo>
                    <a:pt x="5588" y="3917"/>
                  </a:lnTo>
                  <a:lnTo>
                    <a:pt x="5574" y="3205"/>
                  </a:lnTo>
                  <a:lnTo>
                    <a:pt x="5547" y="2849"/>
                  </a:lnTo>
                  <a:lnTo>
                    <a:pt x="5520" y="2520"/>
                  </a:lnTo>
                  <a:lnTo>
                    <a:pt x="5492" y="2191"/>
                  </a:lnTo>
                  <a:lnTo>
                    <a:pt x="5451" y="1876"/>
                  </a:lnTo>
                  <a:lnTo>
                    <a:pt x="5396" y="1589"/>
                  </a:lnTo>
                  <a:lnTo>
                    <a:pt x="5328" y="1315"/>
                  </a:lnTo>
                  <a:lnTo>
                    <a:pt x="5246" y="1068"/>
                  </a:lnTo>
                  <a:lnTo>
                    <a:pt x="5164" y="836"/>
                  </a:lnTo>
                  <a:lnTo>
                    <a:pt x="5068" y="644"/>
                  </a:lnTo>
                  <a:lnTo>
                    <a:pt x="4958" y="466"/>
                  </a:lnTo>
                  <a:lnTo>
                    <a:pt x="4890" y="397"/>
                  </a:lnTo>
                  <a:lnTo>
                    <a:pt x="4821" y="329"/>
                  </a:lnTo>
                  <a:lnTo>
                    <a:pt x="4753" y="274"/>
                  </a:lnTo>
                  <a:lnTo>
                    <a:pt x="4684" y="233"/>
                  </a:lnTo>
                  <a:lnTo>
                    <a:pt x="4534" y="151"/>
                  </a:lnTo>
                  <a:lnTo>
                    <a:pt x="4369" y="96"/>
                  </a:lnTo>
                  <a:lnTo>
                    <a:pt x="4191" y="55"/>
                  </a:lnTo>
                  <a:lnTo>
                    <a:pt x="4013" y="14"/>
                  </a:lnTo>
                  <a:lnTo>
                    <a:pt x="38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9;p15">
              <a:extLst>
                <a:ext uri="{FF2B5EF4-FFF2-40B4-BE49-F238E27FC236}">
                  <a16:creationId xmlns:a16="http://schemas.microsoft.com/office/drawing/2014/main" id="{7623CDC6-51D5-EB4F-89A5-1A90FB3BE536}"/>
                </a:ext>
              </a:extLst>
            </p:cNvPr>
            <p:cNvSpPr/>
            <p:nvPr/>
          </p:nvSpPr>
          <p:spPr>
            <a:xfrm>
              <a:off x="3681775" y="2617500"/>
              <a:ext cx="143825" cy="281100"/>
            </a:xfrm>
            <a:custGeom>
              <a:avLst/>
              <a:gdLst/>
              <a:ahLst/>
              <a:cxnLst/>
              <a:rect l="l" t="t" r="r" b="b"/>
              <a:pathLst>
                <a:path w="5753" h="11244" extrusionOk="0">
                  <a:moveTo>
                    <a:pt x="1685" y="0"/>
                  </a:moveTo>
                  <a:lnTo>
                    <a:pt x="1493" y="14"/>
                  </a:lnTo>
                  <a:lnTo>
                    <a:pt x="1301" y="55"/>
                  </a:lnTo>
                  <a:lnTo>
                    <a:pt x="1123" y="96"/>
                  </a:lnTo>
                  <a:lnTo>
                    <a:pt x="959" y="151"/>
                  </a:lnTo>
                  <a:lnTo>
                    <a:pt x="808" y="233"/>
                  </a:lnTo>
                  <a:lnTo>
                    <a:pt x="726" y="274"/>
                  </a:lnTo>
                  <a:lnTo>
                    <a:pt x="658" y="329"/>
                  </a:lnTo>
                  <a:lnTo>
                    <a:pt x="603" y="397"/>
                  </a:lnTo>
                  <a:lnTo>
                    <a:pt x="535" y="466"/>
                  </a:lnTo>
                  <a:lnTo>
                    <a:pt x="425" y="644"/>
                  </a:lnTo>
                  <a:lnTo>
                    <a:pt x="329" y="836"/>
                  </a:lnTo>
                  <a:lnTo>
                    <a:pt x="247" y="1068"/>
                  </a:lnTo>
                  <a:lnTo>
                    <a:pt x="179" y="1315"/>
                  </a:lnTo>
                  <a:lnTo>
                    <a:pt x="124" y="1589"/>
                  </a:lnTo>
                  <a:lnTo>
                    <a:pt x="83" y="1876"/>
                  </a:lnTo>
                  <a:lnTo>
                    <a:pt x="55" y="2191"/>
                  </a:lnTo>
                  <a:lnTo>
                    <a:pt x="28" y="2520"/>
                  </a:lnTo>
                  <a:lnTo>
                    <a:pt x="14" y="2849"/>
                  </a:lnTo>
                  <a:lnTo>
                    <a:pt x="1" y="3205"/>
                  </a:lnTo>
                  <a:lnTo>
                    <a:pt x="14" y="3917"/>
                  </a:lnTo>
                  <a:lnTo>
                    <a:pt x="42" y="4643"/>
                  </a:lnTo>
                  <a:lnTo>
                    <a:pt x="96" y="5355"/>
                  </a:lnTo>
                  <a:lnTo>
                    <a:pt x="151" y="6039"/>
                  </a:lnTo>
                  <a:lnTo>
                    <a:pt x="220" y="6669"/>
                  </a:lnTo>
                  <a:lnTo>
                    <a:pt x="302" y="7231"/>
                  </a:lnTo>
                  <a:lnTo>
                    <a:pt x="411" y="8053"/>
                  </a:lnTo>
                  <a:lnTo>
                    <a:pt x="466" y="8368"/>
                  </a:lnTo>
                  <a:lnTo>
                    <a:pt x="1438" y="7970"/>
                  </a:lnTo>
                  <a:lnTo>
                    <a:pt x="1603" y="10915"/>
                  </a:lnTo>
                  <a:lnTo>
                    <a:pt x="1644" y="10997"/>
                  </a:lnTo>
                  <a:lnTo>
                    <a:pt x="1699" y="11065"/>
                  </a:lnTo>
                  <a:lnTo>
                    <a:pt x="1753" y="11120"/>
                  </a:lnTo>
                  <a:lnTo>
                    <a:pt x="1822" y="11175"/>
                  </a:lnTo>
                  <a:lnTo>
                    <a:pt x="1890" y="11202"/>
                  </a:lnTo>
                  <a:lnTo>
                    <a:pt x="1959" y="11230"/>
                  </a:lnTo>
                  <a:lnTo>
                    <a:pt x="2109" y="11243"/>
                  </a:lnTo>
                  <a:lnTo>
                    <a:pt x="2233" y="11243"/>
                  </a:lnTo>
                  <a:lnTo>
                    <a:pt x="2342" y="11216"/>
                  </a:lnTo>
                  <a:lnTo>
                    <a:pt x="2452" y="11202"/>
                  </a:lnTo>
                  <a:lnTo>
                    <a:pt x="3082" y="6163"/>
                  </a:lnTo>
                  <a:lnTo>
                    <a:pt x="3260" y="6108"/>
                  </a:lnTo>
                  <a:lnTo>
                    <a:pt x="3438" y="6039"/>
                  </a:lnTo>
                  <a:lnTo>
                    <a:pt x="3588" y="5957"/>
                  </a:lnTo>
                  <a:lnTo>
                    <a:pt x="3753" y="5861"/>
                  </a:lnTo>
                  <a:lnTo>
                    <a:pt x="3903" y="5779"/>
                  </a:lnTo>
                  <a:lnTo>
                    <a:pt x="4040" y="5670"/>
                  </a:lnTo>
                  <a:lnTo>
                    <a:pt x="4314" y="5451"/>
                  </a:lnTo>
                  <a:lnTo>
                    <a:pt x="4547" y="5218"/>
                  </a:lnTo>
                  <a:lnTo>
                    <a:pt x="4766" y="4971"/>
                  </a:lnTo>
                  <a:lnTo>
                    <a:pt x="4958" y="4725"/>
                  </a:lnTo>
                  <a:lnTo>
                    <a:pt x="5122" y="4478"/>
                  </a:lnTo>
                  <a:lnTo>
                    <a:pt x="5273" y="4232"/>
                  </a:lnTo>
                  <a:lnTo>
                    <a:pt x="5396" y="3999"/>
                  </a:lnTo>
                  <a:lnTo>
                    <a:pt x="5492" y="3794"/>
                  </a:lnTo>
                  <a:lnTo>
                    <a:pt x="5574" y="3602"/>
                  </a:lnTo>
                  <a:lnTo>
                    <a:pt x="5684" y="3342"/>
                  </a:lnTo>
                  <a:lnTo>
                    <a:pt x="5711" y="3232"/>
                  </a:lnTo>
                  <a:lnTo>
                    <a:pt x="5752" y="3054"/>
                  </a:lnTo>
                  <a:lnTo>
                    <a:pt x="5752" y="2876"/>
                  </a:lnTo>
                  <a:lnTo>
                    <a:pt x="5738" y="2698"/>
                  </a:lnTo>
                  <a:lnTo>
                    <a:pt x="5697" y="2506"/>
                  </a:lnTo>
                  <a:lnTo>
                    <a:pt x="5643" y="2342"/>
                  </a:lnTo>
                  <a:lnTo>
                    <a:pt x="5574" y="2164"/>
                  </a:lnTo>
                  <a:lnTo>
                    <a:pt x="5478" y="1986"/>
                  </a:lnTo>
                  <a:lnTo>
                    <a:pt x="5369" y="1822"/>
                  </a:lnTo>
                  <a:lnTo>
                    <a:pt x="5245" y="1657"/>
                  </a:lnTo>
                  <a:lnTo>
                    <a:pt x="5108" y="1493"/>
                  </a:lnTo>
                  <a:lnTo>
                    <a:pt x="4944" y="1342"/>
                  </a:lnTo>
                  <a:lnTo>
                    <a:pt x="4780" y="1192"/>
                  </a:lnTo>
                  <a:lnTo>
                    <a:pt x="4602" y="1055"/>
                  </a:lnTo>
                  <a:lnTo>
                    <a:pt x="4424" y="918"/>
                  </a:lnTo>
                  <a:lnTo>
                    <a:pt x="4232" y="795"/>
                  </a:lnTo>
                  <a:lnTo>
                    <a:pt x="4027" y="671"/>
                  </a:lnTo>
                  <a:lnTo>
                    <a:pt x="3821" y="562"/>
                  </a:lnTo>
                  <a:lnTo>
                    <a:pt x="3616" y="452"/>
                  </a:lnTo>
                  <a:lnTo>
                    <a:pt x="3397" y="356"/>
                  </a:lnTo>
                  <a:lnTo>
                    <a:pt x="3178" y="274"/>
                  </a:lnTo>
                  <a:lnTo>
                    <a:pt x="2958" y="206"/>
                  </a:lnTo>
                  <a:lnTo>
                    <a:pt x="2739" y="137"/>
                  </a:lnTo>
                  <a:lnTo>
                    <a:pt x="2520" y="82"/>
                  </a:lnTo>
                  <a:lnTo>
                    <a:pt x="2301" y="41"/>
                  </a:lnTo>
                  <a:lnTo>
                    <a:pt x="2096" y="14"/>
                  </a:lnTo>
                  <a:lnTo>
                    <a:pt x="1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0;p15">
              <a:extLst>
                <a:ext uri="{FF2B5EF4-FFF2-40B4-BE49-F238E27FC236}">
                  <a16:creationId xmlns:a16="http://schemas.microsoft.com/office/drawing/2014/main" id="{02545A6E-F882-4A4A-8217-E9519D0033B0}"/>
                </a:ext>
              </a:extLst>
            </p:cNvPr>
            <p:cNvSpPr/>
            <p:nvPr/>
          </p:nvSpPr>
          <p:spPr>
            <a:xfrm>
              <a:off x="3732450" y="2530200"/>
              <a:ext cx="403325" cy="261925"/>
            </a:xfrm>
            <a:custGeom>
              <a:avLst/>
              <a:gdLst/>
              <a:ahLst/>
              <a:cxnLst/>
              <a:rect l="l" t="t" r="r" b="b"/>
              <a:pathLst>
                <a:path w="16133" h="10477" extrusionOk="0">
                  <a:moveTo>
                    <a:pt x="5368" y="0"/>
                  </a:moveTo>
                  <a:lnTo>
                    <a:pt x="4848" y="14"/>
                  </a:lnTo>
                  <a:lnTo>
                    <a:pt x="4341" y="69"/>
                  </a:lnTo>
                  <a:lnTo>
                    <a:pt x="3835" y="151"/>
                  </a:lnTo>
                  <a:lnTo>
                    <a:pt x="3355" y="274"/>
                  </a:lnTo>
                  <a:lnTo>
                    <a:pt x="3109" y="329"/>
                  </a:lnTo>
                  <a:lnTo>
                    <a:pt x="2876" y="411"/>
                  </a:lnTo>
                  <a:lnTo>
                    <a:pt x="2657" y="493"/>
                  </a:lnTo>
                  <a:lnTo>
                    <a:pt x="2438" y="575"/>
                  </a:lnTo>
                  <a:lnTo>
                    <a:pt x="2219" y="671"/>
                  </a:lnTo>
                  <a:lnTo>
                    <a:pt x="2013" y="781"/>
                  </a:lnTo>
                  <a:lnTo>
                    <a:pt x="1808" y="890"/>
                  </a:lnTo>
                  <a:lnTo>
                    <a:pt x="1616" y="1000"/>
                  </a:lnTo>
                  <a:lnTo>
                    <a:pt x="1438" y="1123"/>
                  </a:lnTo>
                  <a:lnTo>
                    <a:pt x="1260" y="1260"/>
                  </a:lnTo>
                  <a:lnTo>
                    <a:pt x="1096" y="1397"/>
                  </a:lnTo>
                  <a:lnTo>
                    <a:pt x="931" y="1534"/>
                  </a:lnTo>
                  <a:lnTo>
                    <a:pt x="795" y="1685"/>
                  </a:lnTo>
                  <a:lnTo>
                    <a:pt x="658" y="1849"/>
                  </a:lnTo>
                  <a:lnTo>
                    <a:pt x="534" y="2013"/>
                  </a:lnTo>
                  <a:lnTo>
                    <a:pt x="425" y="2191"/>
                  </a:lnTo>
                  <a:lnTo>
                    <a:pt x="315" y="2369"/>
                  </a:lnTo>
                  <a:lnTo>
                    <a:pt x="233" y="2547"/>
                  </a:lnTo>
                  <a:lnTo>
                    <a:pt x="165" y="2753"/>
                  </a:lnTo>
                  <a:lnTo>
                    <a:pt x="96" y="2945"/>
                  </a:lnTo>
                  <a:lnTo>
                    <a:pt x="55" y="3150"/>
                  </a:lnTo>
                  <a:lnTo>
                    <a:pt x="14" y="3369"/>
                  </a:lnTo>
                  <a:lnTo>
                    <a:pt x="0" y="3588"/>
                  </a:lnTo>
                  <a:lnTo>
                    <a:pt x="0" y="3821"/>
                  </a:lnTo>
                  <a:lnTo>
                    <a:pt x="14" y="4054"/>
                  </a:lnTo>
                  <a:lnTo>
                    <a:pt x="41" y="4300"/>
                  </a:lnTo>
                  <a:lnTo>
                    <a:pt x="82" y="4547"/>
                  </a:lnTo>
                  <a:lnTo>
                    <a:pt x="151" y="4807"/>
                  </a:lnTo>
                  <a:lnTo>
                    <a:pt x="233" y="5067"/>
                  </a:lnTo>
                  <a:lnTo>
                    <a:pt x="329" y="5327"/>
                  </a:lnTo>
                  <a:lnTo>
                    <a:pt x="452" y="5615"/>
                  </a:lnTo>
                  <a:lnTo>
                    <a:pt x="589" y="5889"/>
                  </a:lnTo>
                  <a:lnTo>
                    <a:pt x="740" y="6176"/>
                  </a:lnTo>
                  <a:lnTo>
                    <a:pt x="918" y="6478"/>
                  </a:lnTo>
                  <a:lnTo>
                    <a:pt x="1109" y="6779"/>
                  </a:lnTo>
                  <a:lnTo>
                    <a:pt x="1329" y="7094"/>
                  </a:lnTo>
                  <a:lnTo>
                    <a:pt x="1575" y="7409"/>
                  </a:lnTo>
                  <a:lnTo>
                    <a:pt x="1835" y="7724"/>
                  </a:lnTo>
                  <a:lnTo>
                    <a:pt x="1055" y="9655"/>
                  </a:lnTo>
                  <a:lnTo>
                    <a:pt x="1301" y="9737"/>
                  </a:lnTo>
                  <a:lnTo>
                    <a:pt x="1575" y="9805"/>
                  </a:lnTo>
                  <a:lnTo>
                    <a:pt x="1959" y="9915"/>
                  </a:lnTo>
                  <a:lnTo>
                    <a:pt x="2424" y="10024"/>
                  </a:lnTo>
                  <a:lnTo>
                    <a:pt x="2958" y="10134"/>
                  </a:lnTo>
                  <a:lnTo>
                    <a:pt x="3561" y="10244"/>
                  </a:lnTo>
                  <a:lnTo>
                    <a:pt x="4218" y="10339"/>
                  </a:lnTo>
                  <a:lnTo>
                    <a:pt x="4916" y="10408"/>
                  </a:lnTo>
                  <a:lnTo>
                    <a:pt x="5273" y="10435"/>
                  </a:lnTo>
                  <a:lnTo>
                    <a:pt x="5642" y="10463"/>
                  </a:lnTo>
                  <a:lnTo>
                    <a:pt x="6012" y="10463"/>
                  </a:lnTo>
                  <a:lnTo>
                    <a:pt x="6382" y="10476"/>
                  </a:lnTo>
                  <a:lnTo>
                    <a:pt x="6765" y="10463"/>
                  </a:lnTo>
                  <a:lnTo>
                    <a:pt x="7149" y="10435"/>
                  </a:lnTo>
                  <a:lnTo>
                    <a:pt x="7532" y="10408"/>
                  </a:lnTo>
                  <a:lnTo>
                    <a:pt x="7902" y="10353"/>
                  </a:lnTo>
                  <a:lnTo>
                    <a:pt x="8285" y="10298"/>
                  </a:lnTo>
                  <a:lnTo>
                    <a:pt x="8655" y="10216"/>
                  </a:lnTo>
                  <a:lnTo>
                    <a:pt x="9025" y="10120"/>
                  </a:lnTo>
                  <a:lnTo>
                    <a:pt x="9381" y="10011"/>
                  </a:lnTo>
                  <a:lnTo>
                    <a:pt x="9737" y="9888"/>
                  </a:lnTo>
                  <a:lnTo>
                    <a:pt x="10079" y="9737"/>
                  </a:lnTo>
                  <a:lnTo>
                    <a:pt x="7258" y="9381"/>
                  </a:lnTo>
                  <a:lnTo>
                    <a:pt x="7587" y="9353"/>
                  </a:lnTo>
                  <a:lnTo>
                    <a:pt x="7970" y="9312"/>
                  </a:lnTo>
                  <a:lnTo>
                    <a:pt x="8463" y="9230"/>
                  </a:lnTo>
                  <a:lnTo>
                    <a:pt x="8751" y="9175"/>
                  </a:lnTo>
                  <a:lnTo>
                    <a:pt x="9066" y="9107"/>
                  </a:lnTo>
                  <a:lnTo>
                    <a:pt x="9381" y="9025"/>
                  </a:lnTo>
                  <a:lnTo>
                    <a:pt x="9723" y="8915"/>
                  </a:lnTo>
                  <a:lnTo>
                    <a:pt x="10079" y="8806"/>
                  </a:lnTo>
                  <a:lnTo>
                    <a:pt x="10449" y="8669"/>
                  </a:lnTo>
                  <a:lnTo>
                    <a:pt x="10832" y="8518"/>
                  </a:lnTo>
                  <a:lnTo>
                    <a:pt x="11216" y="8354"/>
                  </a:lnTo>
                  <a:lnTo>
                    <a:pt x="11599" y="8162"/>
                  </a:lnTo>
                  <a:lnTo>
                    <a:pt x="11983" y="7943"/>
                  </a:lnTo>
                  <a:lnTo>
                    <a:pt x="12380" y="7696"/>
                  </a:lnTo>
                  <a:lnTo>
                    <a:pt x="12763" y="7436"/>
                  </a:lnTo>
                  <a:lnTo>
                    <a:pt x="13133" y="7149"/>
                  </a:lnTo>
                  <a:lnTo>
                    <a:pt x="13503" y="6820"/>
                  </a:lnTo>
                  <a:lnTo>
                    <a:pt x="13859" y="6478"/>
                  </a:lnTo>
                  <a:lnTo>
                    <a:pt x="14201" y="6094"/>
                  </a:lnTo>
                  <a:lnTo>
                    <a:pt x="14366" y="5903"/>
                  </a:lnTo>
                  <a:lnTo>
                    <a:pt x="14530" y="5683"/>
                  </a:lnTo>
                  <a:lnTo>
                    <a:pt x="14680" y="5464"/>
                  </a:lnTo>
                  <a:lnTo>
                    <a:pt x="14831" y="5245"/>
                  </a:lnTo>
                  <a:lnTo>
                    <a:pt x="14982" y="5012"/>
                  </a:lnTo>
                  <a:lnTo>
                    <a:pt x="15119" y="4766"/>
                  </a:lnTo>
                  <a:lnTo>
                    <a:pt x="15256" y="4519"/>
                  </a:lnTo>
                  <a:lnTo>
                    <a:pt x="15379" y="4259"/>
                  </a:lnTo>
                  <a:lnTo>
                    <a:pt x="15502" y="3985"/>
                  </a:lnTo>
                  <a:lnTo>
                    <a:pt x="15612" y="3711"/>
                  </a:lnTo>
                  <a:lnTo>
                    <a:pt x="15721" y="3424"/>
                  </a:lnTo>
                  <a:lnTo>
                    <a:pt x="15817" y="3123"/>
                  </a:lnTo>
                  <a:lnTo>
                    <a:pt x="15899" y="2808"/>
                  </a:lnTo>
                  <a:lnTo>
                    <a:pt x="15981" y="2493"/>
                  </a:lnTo>
                  <a:lnTo>
                    <a:pt x="16064" y="2164"/>
                  </a:lnTo>
                  <a:lnTo>
                    <a:pt x="16132" y="1835"/>
                  </a:lnTo>
                  <a:lnTo>
                    <a:pt x="16050" y="1917"/>
                  </a:lnTo>
                  <a:lnTo>
                    <a:pt x="15940" y="2027"/>
                  </a:lnTo>
                  <a:lnTo>
                    <a:pt x="15803" y="2137"/>
                  </a:lnTo>
                  <a:lnTo>
                    <a:pt x="15598" y="2274"/>
                  </a:lnTo>
                  <a:lnTo>
                    <a:pt x="15365" y="2397"/>
                  </a:lnTo>
                  <a:lnTo>
                    <a:pt x="15215" y="2452"/>
                  </a:lnTo>
                  <a:lnTo>
                    <a:pt x="15064" y="2506"/>
                  </a:lnTo>
                  <a:lnTo>
                    <a:pt x="14900" y="2561"/>
                  </a:lnTo>
                  <a:lnTo>
                    <a:pt x="14722" y="2602"/>
                  </a:lnTo>
                  <a:lnTo>
                    <a:pt x="14530" y="2630"/>
                  </a:lnTo>
                  <a:lnTo>
                    <a:pt x="14311" y="2657"/>
                  </a:lnTo>
                  <a:lnTo>
                    <a:pt x="13859" y="2657"/>
                  </a:lnTo>
                  <a:lnTo>
                    <a:pt x="13599" y="2643"/>
                  </a:lnTo>
                  <a:lnTo>
                    <a:pt x="13338" y="2616"/>
                  </a:lnTo>
                  <a:lnTo>
                    <a:pt x="13051" y="2561"/>
                  </a:lnTo>
                  <a:lnTo>
                    <a:pt x="12750" y="2493"/>
                  </a:lnTo>
                  <a:lnTo>
                    <a:pt x="12448" y="2410"/>
                  </a:lnTo>
                  <a:lnTo>
                    <a:pt x="12106" y="2287"/>
                  </a:lnTo>
                  <a:lnTo>
                    <a:pt x="11764" y="2164"/>
                  </a:lnTo>
                  <a:lnTo>
                    <a:pt x="11394" y="2000"/>
                  </a:lnTo>
                  <a:lnTo>
                    <a:pt x="11024" y="1822"/>
                  </a:lnTo>
                  <a:lnTo>
                    <a:pt x="10627" y="1616"/>
                  </a:lnTo>
                  <a:lnTo>
                    <a:pt x="10202" y="1370"/>
                  </a:lnTo>
                  <a:lnTo>
                    <a:pt x="9778" y="1110"/>
                  </a:lnTo>
                  <a:lnTo>
                    <a:pt x="9573" y="986"/>
                  </a:lnTo>
                  <a:lnTo>
                    <a:pt x="9353" y="863"/>
                  </a:lnTo>
                  <a:lnTo>
                    <a:pt x="9134" y="753"/>
                  </a:lnTo>
                  <a:lnTo>
                    <a:pt x="8915" y="658"/>
                  </a:lnTo>
                  <a:lnTo>
                    <a:pt x="8682" y="562"/>
                  </a:lnTo>
                  <a:lnTo>
                    <a:pt x="8450" y="466"/>
                  </a:lnTo>
                  <a:lnTo>
                    <a:pt x="8203" y="384"/>
                  </a:lnTo>
                  <a:lnTo>
                    <a:pt x="7957" y="315"/>
                  </a:lnTo>
                  <a:lnTo>
                    <a:pt x="7450" y="192"/>
                  </a:lnTo>
                  <a:lnTo>
                    <a:pt x="6943" y="96"/>
                  </a:lnTo>
                  <a:lnTo>
                    <a:pt x="6423" y="41"/>
                  </a:lnTo>
                  <a:lnTo>
                    <a:pt x="59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p15">
              <a:extLst>
                <a:ext uri="{FF2B5EF4-FFF2-40B4-BE49-F238E27FC236}">
                  <a16:creationId xmlns:a16="http://schemas.microsoft.com/office/drawing/2014/main" id="{844F4A7D-C22F-5040-B631-0497A34737BA}"/>
                </a:ext>
              </a:extLst>
            </p:cNvPr>
            <p:cNvSpPr/>
            <p:nvPr/>
          </p:nvSpPr>
          <p:spPr>
            <a:xfrm>
              <a:off x="3838575" y="3188200"/>
              <a:ext cx="108200" cy="239675"/>
            </a:xfrm>
            <a:custGeom>
              <a:avLst/>
              <a:gdLst/>
              <a:ahLst/>
              <a:cxnLst/>
              <a:rect l="l" t="t" r="r" b="b"/>
              <a:pathLst>
                <a:path w="4328" h="9587" extrusionOk="0">
                  <a:moveTo>
                    <a:pt x="179" y="2233"/>
                  </a:moveTo>
                  <a:lnTo>
                    <a:pt x="0" y="2589"/>
                  </a:lnTo>
                  <a:lnTo>
                    <a:pt x="222" y="2321"/>
                  </a:lnTo>
                  <a:lnTo>
                    <a:pt x="222" y="2321"/>
                  </a:lnTo>
                  <a:lnTo>
                    <a:pt x="179" y="2233"/>
                  </a:lnTo>
                  <a:close/>
                  <a:moveTo>
                    <a:pt x="2137" y="1"/>
                  </a:moveTo>
                  <a:lnTo>
                    <a:pt x="222" y="2321"/>
                  </a:lnTo>
                  <a:lnTo>
                    <a:pt x="222" y="2321"/>
                  </a:lnTo>
                  <a:lnTo>
                    <a:pt x="863" y="3630"/>
                  </a:lnTo>
                  <a:lnTo>
                    <a:pt x="0" y="9518"/>
                  </a:lnTo>
                  <a:lnTo>
                    <a:pt x="4328" y="9587"/>
                  </a:lnTo>
                  <a:lnTo>
                    <a:pt x="3123" y="3630"/>
                  </a:lnTo>
                  <a:lnTo>
                    <a:pt x="4068" y="2110"/>
                  </a:lnTo>
                  <a:lnTo>
                    <a:pt x="2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2;p15">
              <a:extLst>
                <a:ext uri="{FF2B5EF4-FFF2-40B4-BE49-F238E27FC236}">
                  <a16:creationId xmlns:a16="http://schemas.microsoft.com/office/drawing/2014/main" id="{5C5D753E-6096-A540-B560-D344241988EB}"/>
                </a:ext>
              </a:extLst>
            </p:cNvPr>
            <p:cNvSpPr/>
            <p:nvPr/>
          </p:nvSpPr>
          <p:spPr>
            <a:xfrm>
              <a:off x="3732775" y="3139925"/>
              <a:ext cx="161625" cy="133900"/>
            </a:xfrm>
            <a:custGeom>
              <a:avLst/>
              <a:gdLst/>
              <a:ahLst/>
              <a:cxnLst/>
              <a:rect l="l" t="t" r="r" b="b"/>
              <a:pathLst>
                <a:path w="6465" h="5356" extrusionOk="0">
                  <a:moveTo>
                    <a:pt x="3123" y="1"/>
                  </a:moveTo>
                  <a:lnTo>
                    <a:pt x="1" y="2972"/>
                  </a:lnTo>
                  <a:lnTo>
                    <a:pt x="4246" y="5355"/>
                  </a:lnTo>
                  <a:lnTo>
                    <a:pt x="6465" y="1795"/>
                  </a:lnTo>
                  <a:lnTo>
                    <a:pt x="31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3;p15">
              <a:extLst>
                <a:ext uri="{FF2B5EF4-FFF2-40B4-BE49-F238E27FC236}">
                  <a16:creationId xmlns:a16="http://schemas.microsoft.com/office/drawing/2014/main" id="{835F5C72-01DA-B345-B157-F44606F2521E}"/>
                </a:ext>
              </a:extLst>
            </p:cNvPr>
            <p:cNvSpPr/>
            <p:nvPr/>
          </p:nvSpPr>
          <p:spPr>
            <a:xfrm>
              <a:off x="3891975" y="3139925"/>
              <a:ext cx="160600" cy="133900"/>
            </a:xfrm>
            <a:custGeom>
              <a:avLst/>
              <a:gdLst/>
              <a:ahLst/>
              <a:cxnLst/>
              <a:rect l="l" t="t" r="r" b="b"/>
              <a:pathLst>
                <a:path w="6424" h="5356" extrusionOk="0">
                  <a:moveTo>
                    <a:pt x="3328" y="1"/>
                  </a:moveTo>
                  <a:lnTo>
                    <a:pt x="1" y="1795"/>
                  </a:lnTo>
                  <a:lnTo>
                    <a:pt x="2206" y="5355"/>
                  </a:lnTo>
                  <a:lnTo>
                    <a:pt x="6423" y="2972"/>
                  </a:lnTo>
                  <a:lnTo>
                    <a:pt x="33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4;p15">
              <a:extLst>
                <a:ext uri="{FF2B5EF4-FFF2-40B4-BE49-F238E27FC236}">
                  <a16:creationId xmlns:a16="http://schemas.microsoft.com/office/drawing/2014/main" id="{1B9B5D13-4ED3-094D-9BE4-071660F83FD5}"/>
                </a:ext>
              </a:extLst>
            </p:cNvPr>
            <p:cNvSpPr/>
            <p:nvPr/>
          </p:nvSpPr>
          <p:spPr>
            <a:xfrm>
              <a:off x="3401375" y="3252225"/>
              <a:ext cx="969925" cy="578950"/>
            </a:xfrm>
            <a:custGeom>
              <a:avLst/>
              <a:gdLst/>
              <a:ahLst/>
              <a:cxnLst/>
              <a:rect l="l" t="t" r="r" b="b"/>
              <a:pathLst>
                <a:path w="38797" h="23158" extrusionOk="0">
                  <a:moveTo>
                    <a:pt x="1644" y="1"/>
                  </a:moveTo>
                  <a:lnTo>
                    <a:pt x="1466" y="14"/>
                  </a:lnTo>
                  <a:lnTo>
                    <a:pt x="1288" y="42"/>
                  </a:lnTo>
                  <a:lnTo>
                    <a:pt x="1124" y="96"/>
                  </a:lnTo>
                  <a:lnTo>
                    <a:pt x="960" y="151"/>
                  </a:lnTo>
                  <a:lnTo>
                    <a:pt x="809" y="233"/>
                  </a:lnTo>
                  <a:lnTo>
                    <a:pt x="658" y="329"/>
                  </a:lnTo>
                  <a:lnTo>
                    <a:pt x="535" y="439"/>
                  </a:lnTo>
                  <a:lnTo>
                    <a:pt x="412" y="562"/>
                  </a:lnTo>
                  <a:lnTo>
                    <a:pt x="302" y="699"/>
                  </a:lnTo>
                  <a:lnTo>
                    <a:pt x="220" y="836"/>
                  </a:lnTo>
                  <a:lnTo>
                    <a:pt x="138" y="987"/>
                  </a:lnTo>
                  <a:lnTo>
                    <a:pt x="83" y="1151"/>
                  </a:lnTo>
                  <a:lnTo>
                    <a:pt x="28" y="1315"/>
                  </a:lnTo>
                  <a:lnTo>
                    <a:pt x="1" y="1493"/>
                  </a:lnTo>
                  <a:lnTo>
                    <a:pt x="1" y="1671"/>
                  </a:lnTo>
                  <a:lnTo>
                    <a:pt x="15" y="1849"/>
                  </a:lnTo>
                  <a:lnTo>
                    <a:pt x="425" y="5245"/>
                  </a:lnTo>
                  <a:lnTo>
                    <a:pt x="631" y="6957"/>
                  </a:lnTo>
                  <a:lnTo>
                    <a:pt x="2589" y="23158"/>
                  </a:lnTo>
                  <a:lnTo>
                    <a:pt x="35770" y="23158"/>
                  </a:lnTo>
                  <a:lnTo>
                    <a:pt x="38057" y="6957"/>
                  </a:lnTo>
                  <a:lnTo>
                    <a:pt x="38441" y="4259"/>
                  </a:lnTo>
                  <a:lnTo>
                    <a:pt x="38783" y="1890"/>
                  </a:lnTo>
                  <a:lnTo>
                    <a:pt x="38797" y="1699"/>
                  </a:lnTo>
                  <a:lnTo>
                    <a:pt x="38797" y="1521"/>
                  </a:lnTo>
                  <a:lnTo>
                    <a:pt x="38769" y="1343"/>
                  </a:lnTo>
                  <a:lnTo>
                    <a:pt x="38728" y="1178"/>
                  </a:lnTo>
                  <a:lnTo>
                    <a:pt x="38660" y="1014"/>
                  </a:lnTo>
                  <a:lnTo>
                    <a:pt x="38591" y="850"/>
                  </a:lnTo>
                  <a:lnTo>
                    <a:pt x="38495" y="713"/>
                  </a:lnTo>
                  <a:lnTo>
                    <a:pt x="38386" y="576"/>
                  </a:lnTo>
                  <a:lnTo>
                    <a:pt x="38276" y="452"/>
                  </a:lnTo>
                  <a:lnTo>
                    <a:pt x="38139" y="343"/>
                  </a:lnTo>
                  <a:lnTo>
                    <a:pt x="38002" y="247"/>
                  </a:lnTo>
                  <a:lnTo>
                    <a:pt x="37838" y="165"/>
                  </a:lnTo>
                  <a:lnTo>
                    <a:pt x="37674" y="96"/>
                  </a:lnTo>
                  <a:lnTo>
                    <a:pt x="37509" y="42"/>
                  </a:lnTo>
                  <a:lnTo>
                    <a:pt x="37331" y="14"/>
                  </a:lnTo>
                  <a:lnTo>
                    <a:pt x="3714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5;p15">
              <a:extLst>
                <a:ext uri="{FF2B5EF4-FFF2-40B4-BE49-F238E27FC236}">
                  <a16:creationId xmlns:a16="http://schemas.microsoft.com/office/drawing/2014/main" id="{2B2C3D67-C67C-B24D-9C18-03C69BE577B7}"/>
                </a:ext>
              </a:extLst>
            </p:cNvPr>
            <p:cNvSpPr/>
            <p:nvPr/>
          </p:nvSpPr>
          <p:spPr>
            <a:xfrm>
              <a:off x="3845425" y="3484675"/>
              <a:ext cx="94500" cy="94525"/>
            </a:xfrm>
            <a:custGeom>
              <a:avLst/>
              <a:gdLst/>
              <a:ahLst/>
              <a:cxnLst/>
              <a:rect l="l" t="t" r="r" b="b"/>
              <a:pathLst>
                <a:path w="3780" h="3781" extrusionOk="0">
                  <a:moveTo>
                    <a:pt x="1890" y="1"/>
                  </a:moveTo>
                  <a:lnTo>
                    <a:pt x="1698" y="15"/>
                  </a:lnTo>
                  <a:lnTo>
                    <a:pt x="1507" y="42"/>
                  </a:lnTo>
                  <a:lnTo>
                    <a:pt x="1329" y="83"/>
                  </a:lnTo>
                  <a:lnTo>
                    <a:pt x="1151" y="152"/>
                  </a:lnTo>
                  <a:lnTo>
                    <a:pt x="986" y="234"/>
                  </a:lnTo>
                  <a:lnTo>
                    <a:pt x="836" y="330"/>
                  </a:lnTo>
                  <a:lnTo>
                    <a:pt x="685" y="439"/>
                  </a:lnTo>
                  <a:lnTo>
                    <a:pt x="548" y="549"/>
                  </a:lnTo>
                  <a:lnTo>
                    <a:pt x="439" y="686"/>
                  </a:lnTo>
                  <a:lnTo>
                    <a:pt x="329" y="836"/>
                  </a:lnTo>
                  <a:lnTo>
                    <a:pt x="233" y="987"/>
                  </a:lnTo>
                  <a:lnTo>
                    <a:pt x="151" y="1151"/>
                  </a:lnTo>
                  <a:lnTo>
                    <a:pt x="83" y="1329"/>
                  </a:lnTo>
                  <a:lnTo>
                    <a:pt x="41" y="1507"/>
                  </a:lnTo>
                  <a:lnTo>
                    <a:pt x="14" y="1699"/>
                  </a:lnTo>
                  <a:lnTo>
                    <a:pt x="0" y="1891"/>
                  </a:lnTo>
                  <a:lnTo>
                    <a:pt x="14" y="2082"/>
                  </a:lnTo>
                  <a:lnTo>
                    <a:pt x="41" y="2274"/>
                  </a:lnTo>
                  <a:lnTo>
                    <a:pt x="83" y="2452"/>
                  </a:lnTo>
                  <a:lnTo>
                    <a:pt x="151" y="2617"/>
                  </a:lnTo>
                  <a:lnTo>
                    <a:pt x="233" y="2781"/>
                  </a:lnTo>
                  <a:lnTo>
                    <a:pt x="329" y="2945"/>
                  </a:lnTo>
                  <a:lnTo>
                    <a:pt x="439" y="3082"/>
                  </a:lnTo>
                  <a:lnTo>
                    <a:pt x="548" y="3219"/>
                  </a:lnTo>
                  <a:lnTo>
                    <a:pt x="685" y="3342"/>
                  </a:lnTo>
                  <a:lnTo>
                    <a:pt x="836" y="3452"/>
                  </a:lnTo>
                  <a:lnTo>
                    <a:pt x="986" y="3548"/>
                  </a:lnTo>
                  <a:lnTo>
                    <a:pt x="1151" y="3630"/>
                  </a:lnTo>
                  <a:lnTo>
                    <a:pt x="1329" y="3685"/>
                  </a:lnTo>
                  <a:lnTo>
                    <a:pt x="1507" y="3739"/>
                  </a:lnTo>
                  <a:lnTo>
                    <a:pt x="1698" y="3767"/>
                  </a:lnTo>
                  <a:lnTo>
                    <a:pt x="1890" y="3781"/>
                  </a:lnTo>
                  <a:lnTo>
                    <a:pt x="2082" y="3767"/>
                  </a:lnTo>
                  <a:lnTo>
                    <a:pt x="2274" y="3739"/>
                  </a:lnTo>
                  <a:lnTo>
                    <a:pt x="2452" y="3685"/>
                  </a:lnTo>
                  <a:lnTo>
                    <a:pt x="2616" y="3630"/>
                  </a:lnTo>
                  <a:lnTo>
                    <a:pt x="2780" y="3548"/>
                  </a:lnTo>
                  <a:lnTo>
                    <a:pt x="2945" y="3452"/>
                  </a:lnTo>
                  <a:lnTo>
                    <a:pt x="3082" y="3342"/>
                  </a:lnTo>
                  <a:lnTo>
                    <a:pt x="3219" y="3219"/>
                  </a:lnTo>
                  <a:lnTo>
                    <a:pt x="3342" y="3082"/>
                  </a:lnTo>
                  <a:lnTo>
                    <a:pt x="3451" y="2945"/>
                  </a:lnTo>
                  <a:lnTo>
                    <a:pt x="3547" y="2781"/>
                  </a:lnTo>
                  <a:lnTo>
                    <a:pt x="3629" y="2617"/>
                  </a:lnTo>
                  <a:lnTo>
                    <a:pt x="3684" y="2452"/>
                  </a:lnTo>
                  <a:lnTo>
                    <a:pt x="3739" y="2274"/>
                  </a:lnTo>
                  <a:lnTo>
                    <a:pt x="3766" y="2082"/>
                  </a:lnTo>
                  <a:lnTo>
                    <a:pt x="3780" y="1891"/>
                  </a:lnTo>
                  <a:lnTo>
                    <a:pt x="3766" y="1699"/>
                  </a:lnTo>
                  <a:lnTo>
                    <a:pt x="3739" y="1507"/>
                  </a:lnTo>
                  <a:lnTo>
                    <a:pt x="3684" y="1329"/>
                  </a:lnTo>
                  <a:lnTo>
                    <a:pt x="3629" y="1151"/>
                  </a:lnTo>
                  <a:lnTo>
                    <a:pt x="3547" y="987"/>
                  </a:lnTo>
                  <a:lnTo>
                    <a:pt x="3451" y="836"/>
                  </a:lnTo>
                  <a:lnTo>
                    <a:pt x="3342" y="686"/>
                  </a:lnTo>
                  <a:lnTo>
                    <a:pt x="3219" y="549"/>
                  </a:lnTo>
                  <a:lnTo>
                    <a:pt x="3082" y="439"/>
                  </a:lnTo>
                  <a:lnTo>
                    <a:pt x="2945" y="330"/>
                  </a:lnTo>
                  <a:lnTo>
                    <a:pt x="2780" y="234"/>
                  </a:lnTo>
                  <a:lnTo>
                    <a:pt x="2616" y="152"/>
                  </a:lnTo>
                  <a:lnTo>
                    <a:pt x="2452" y="83"/>
                  </a:lnTo>
                  <a:lnTo>
                    <a:pt x="2274" y="42"/>
                  </a:lnTo>
                  <a:lnTo>
                    <a:pt x="2082" y="15"/>
                  </a:lnTo>
                  <a:lnTo>
                    <a:pt x="18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6;p15">
              <a:extLst>
                <a:ext uri="{FF2B5EF4-FFF2-40B4-BE49-F238E27FC236}">
                  <a16:creationId xmlns:a16="http://schemas.microsoft.com/office/drawing/2014/main" id="{599697A8-6335-5C4E-A7FF-DF7F1D569F26}"/>
                </a:ext>
              </a:extLst>
            </p:cNvPr>
            <p:cNvSpPr/>
            <p:nvPr/>
          </p:nvSpPr>
          <p:spPr>
            <a:xfrm>
              <a:off x="1898775" y="1966325"/>
              <a:ext cx="265025" cy="172575"/>
            </a:xfrm>
            <a:custGeom>
              <a:avLst/>
              <a:gdLst/>
              <a:ahLst/>
              <a:cxnLst/>
              <a:rect l="l" t="t" r="r" b="b"/>
              <a:pathLst>
                <a:path w="10601" h="6903" extrusionOk="0">
                  <a:moveTo>
                    <a:pt x="2110" y="1"/>
                  </a:moveTo>
                  <a:lnTo>
                    <a:pt x="2028" y="14"/>
                  </a:lnTo>
                  <a:lnTo>
                    <a:pt x="1836" y="69"/>
                  </a:lnTo>
                  <a:lnTo>
                    <a:pt x="1672" y="138"/>
                  </a:lnTo>
                  <a:lnTo>
                    <a:pt x="1521" y="247"/>
                  </a:lnTo>
                  <a:lnTo>
                    <a:pt x="1398" y="371"/>
                  </a:lnTo>
                  <a:lnTo>
                    <a:pt x="1288" y="521"/>
                  </a:lnTo>
                  <a:lnTo>
                    <a:pt x="1206" y="699"/>
                  </a:lnTo>
                  <a:lnTo>
                    <a:pt x="1179" y="781"/>
                  </a:lnTo>
                  <a:lnTo>
                    <a:pt x="1151" y="877"/>
                  </a:lnTo>
                  <a:lnTo>
                    <a:pt x="1" y="6903"/>
                  </a:lnTo>
                  <a:lnTo>
                    <a:pt x="10600" y="6903"/>
                  </a:lnTo>
                  <a:lnTo>
                    <a:pt x="9450" y="877"/>
                  </a:lnTo>
                  <a:lnTo>
                    <a:pt x="9423" y="781"/>
                  </a:lnTo>
                  <a:lnTo>
                    <a:pt x="9395" y="699"/>
                  </a:lnTo>
                  <a:lnTo>
                    <a:pt x="9313" y="521"/>
                  </a:lnTo>
                  <a:lnTo>
                    <a:pt x="9203" y="371"/>
                  </a:lnTo>
                  <a:lnTo>
                    <a:pt x="9067" y="247"/>
                  </a:lnTo>
                  <a:lnTo>
                    <a:pt x="8916" y="138"/>
                  </a:lnTo>
                  <a:lnTo>
                    <a:pt x="8752" y="69"/>
                  </a:lnTo>
                  <a:lnTo>
                    <a:pt x="8574" y="14"/>
                  </a:lnTo>
                  <a:lnTo>
                    <a:pt x="847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7;p15">
              <a:extLst>
                <a:ext uri="{FF2B5EF4-FFF2-40B4-BE49-F238E27FC236}">
                  <a16:creationId xmlns:a16="http://schemas.microsoft.com/office/drawing/2014/main" id="{B592107E-7AB8-4D46-8409-519E792AA4D8}"/>
                </a:ext>
              </a:extLst>
            </p:cNvPr>
            <p:cNvSpPr/>
            <p:nvPr/>
          </p:nvSpPr>
          <p:spPr>
            <a:xfrm>
              <a:off x="1474600" y="2108750"/>
              <a:ext cx="278025" cy="278375"/>
            </a:xfrm>
            <a:custGeom>
              <a:avLst/>
              <a:gdLst/>
              <a:ahLst/>
              <a:cxnLst/>
              <a:rect l="l" t="t" r="r" b="b"/>
              <a:pathLst>
                <a:path w="11121" h="11135" extrusionOk="0">
                  <a:moveTo>
                    <a:pt x="5342" y="1"/>
                  </a:moveTo>
                  <a:lnTo>
                    <a:pt x="5150" y="28"/>
                  </a:lnTo>
                  <a:lnTo>
                    <a:pt x="4986" y="96"/>
                  </a:lnTo>
                  <a:lnTo>
                    <a:pt x="4821" y="192"/>
                  </a:lnTo>
                  <a:lnTo>
                    <a:pt x="4739" y="247"/>
                  </a:lnTo>
                  <a:lnTo>
                    <a:pt x="4671" y="316"/>
                  </a:lnTo>
                  <a:lnTo>
                    <a:pt x="2630" y="2356"/>
                  </a:lnTo>
                  <a:lnTo>
                    <a:pt x="2356" y="2630"/>
                  </a:lnTo>
                  <a:lnTo>
                    <a:pt x="302" y="4670"/>
                  </a:lnTo>
                  <a:lnTo>
                    <a:pt x="247" y="4753"/>
                  </a:lnTo>
                  <a:lnTo>
                    <a:pt x="193" y="4821"/>
                  </a:lnTo>
                  <a:lnTo>
                    <a:pt x="97" y="4985"/>
                  </a:lnTo>
                  <a:lnTo>
                    <a:pt x="28" y="5163"/>
                  </a:lnTo>
                  <a:lnTo>
                    <a:pt x="1" y="5341"/>
                  </a:lnTo>
                  <a:lnTo>
                    <a:pt x="1" y="5519"/>
                  </a:lnTo>
                  <a:lnTo>
                    <a:pt x="28" y="5711"/>
                  </a:lnTo>
                  <a:lnTo>
                    <a:pt x="83" y="5875"/>
                  </a:lnTo>
                  <a:lnTo>
                    <a:pt x="124" y="5971"/>
                  </a:lnTo>
                  <a:lnTo>
                    <a:pt x="179" y="6053"/>
                  </a:lnTo>
                  <a:lnTo>
                    <a:pt x="3630" y="11134"/>
                  </a:lnTo>
                  <a:lnTo>
                    <a:pt x="7231" y="7519"/>
                  </a:lnTo>
                  <a:lnTo>
                    <a:pt x="7519" y="7245"/>
                  </a:lnTo>
                  <a:lnTo>
                    <a:pt x="11121" y="3630"/>
                  </a:lnTo>
                  <a:lnTo>
                    <a:pt x="6040" y="179"/>
                  </a:lnTo>
                  <a:lnTo>
                    <a:pt x="5958" y="138"/>
                  </a:lnTo>
                  <a:lnTo>
                    <a:pt x="5876" y="83"/>
                  </a:lnTo>
                  <a:lnTo>
                    <a:pt x="5698" y="28"/>
                  </a:lnTo>
                  <a:lnTo>
                    <a:pt x="552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8;p15">
              <a:extLst>
                <a:ext uri="{FF2B5EF4-FFF2-40B4-BE49-F238E27FC236}">
                  <a16:creationId xmlns:a16="http://schemas.microsoft.com/office/drawing/2014/main" id="{DFBF72AB-2DCE-994B-B17C-3AC956548F11}"/>
                </a:ext>
              </a:extLst>
            </p:cNvPr>
            <p:cNvSpPr/>
            <p:nvPr/>
          </p:nvSpPr>
          <p:spPr>
            <a:xfrm>
              <a:off x="1332200" y="2532925"/>
              <a:ext cx="172550" cy="265025"/>
            </a:xfrm>
            <a:custGeom>
              <a:avLst/>
              <a:gdLst/>
              <a:ahLst/>
              <a:cxnLst/>
              <a:rect l="l" t="t" r="r" b="b"/>
              <a:pathLst>
                <a:path w="6902" h="10601" extrusionOk="0">
                  <a:moveTo>
                    <a:pt x="6902" y="1"/>
                  </a:moveTo>
                  <a:lnTo>
                    <a:pt x="876" y="1151"/>
                  </a:lnTo>
                  <a:lnTo>
                    <a:pt x="781" y="1179"/>
                  </a:lnTo>
                  <a:lnTo>
                    <a:pt x="685" y="1206"/>
                  </a:lnTo>
                  <a:lnTo>
                    <a:pt x="520" y="1288"/>
                  </a:lnTo>
                  <a:lnTo>
                    <a:pt x="370" y="1398"/>
                  </a:lnTo>
                  <a:lnTo>
                    <a:pt x="246" y="1521"/>
                  </a:lnTo>
                  <a:lnTo>
                    <a:pt x="137" y="1672"/>
                  </a:lnTo>
                  <a:lnTo>
                    <a:pt x="68" y="1850"/>
                  </a:lnTo>
                  <a:lnTo>
                    <a:pt x="14" y="2028"/>
                  </a:lnTo>
                  <a:lnTo>
                    <a:pt x="0" y="2123"/>
                  </a:lnTo>
                  <a:lnTo>
                    <a:pt x="0" y="2219"/>
                  </a:lnTo>
                  <a:lnTo>
                    <a:pt x="0" y="5109"/>
                  </a:lnTo>
                  <a:lnTo>
                    <a:pt x="0" y="5492"/>
                  </a:lnTo>
                  <a:lnTo>
                    <a:pt x="0" y="8382"/>
                  </a:lnTo>
                  <a:lnTo>
                    <a:pt x="0" y="8478"/>
                  </a:lnTo>
                  <a:lnTo>
                    <a:pt x="14" y="8573"/>
                  </a:lnTo>
                  <a:lnTo>
                    <a:pt x="68" y="8765"/>
                  </a:lnTo>
                  <a:lnTo>
                    <a:pt x="137" y="8929"/>
                  </a:lnTo>
                  <a:lnTo>
                    <a:pt x="246" y="9080"/>
                  </a:lnTo>
                  <a:lnTo>
                    <a:pt x="370" y="9203"/>
                  </a:lnTo>
                  <a:lnTo>
                    <a:pt x="520" y="9313"/>
                  </a:lnTo>
                  <a:lnTo>
                    <a:pt x="685" y="9395"/>
                  </a:lnTo>
                  <a:lnTo>
                    <a:pt x="781" y="9422"/>
                  </a:lnTo>
                  <a:lnTo>
                    <a:pt x="876" y="9450"/>
                  </a:lnTo>
                  <a:lnTo>
                    <a:pt x="6902" y="10600"/>
                  </a:lnTo>
                  <a:lnTo>
                    <a:pt x="6902" y="5492"/>
                  </a:lnTo>
                  <a:lnTo>
                    <a:pt x="6902" y="5109"/>
                  </a:lnTo>
                  <a:lnTo>
                    <a:pt x="690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9;p15">
              <a:extLst>
                <a:ext uri="{FF2B5EF4-FFF2-40B4-BE49-F238E27FC236}">
                  <a16:creationId xmlns:a16="http://schemas.microsoft.com/office/drawing/2014/main" id="{C43ED2C2-4089-3B42-9B3C-299714FA4B79}"/>
                </a:ext>
              </a:extLst>
            </p:cNvPr>
            <p:cNvSpPr/>
            <p:nvPr/>
          </p:nvSpPr>
          <p:spPr>
            <a:xfrm>
              <a:off x="1474600" y="2944100"/>
              <a:ext cx="278025" cy="278025"/>
            </a:xfrm>
            <a:custGeom>
              <a:avLst/>
              <a:gdLst/>
              <a:ahLst/>
              <a:cxnLst/>
              <a:rect l="l" t="t" r="r" b="b"/>
              <a:pathLst>
                <a:path w="11121" h="11121" extrusionOk="0">
                  <a:moveTo>
                    <a:pt x="3630" y="1"/>
                  </a:moveTo>
                  <a:lnTo>
                    <a:pt x="179" y="5081"/>
                  </a:lnTo>
                  <a:lnTo>
                    <a:pt x="124" y="5150"/>
                  </a:lnTo>
                  <a:lnTo>
                    <a:pt x="83" y="5246"/>
                  </a:lnTo>
                  <a:lnTo>
                    <a:pt x="28" y="5424"/>
                  </a:lnTo>
                  <a:lnTo>
                    <a:pt x="1" y="5602"/>
                  </a:lnTo>
                  <a:lnTo>
                    <a:pt x="1" y="5780"/>
                  </a:lnTo>
                  <a:lnTo>
                    <a:pt x="28" y="5958"/>
                  </a:lnTo>
                  <a:lnTo>
                    <a:pt x="97" y="6136"/>
                  </a:lnTo>
                  <a:lnTo>
                    <a:pt x="193" y="6300"/>
                  </a:lnTo>
                  <a:lnTo>
                    <a:pt x="247" y="6382"/>
                  </a:lnTo>
                  <a:lnTo>
                    <a:pt x="302" y="6451"/>
                  </a:lnTo>
                  <a:lnTo>
                    <a:pt x="2356" y="8491"/>
                  </a:lnTo>
                  <a:lnTo>
                    <a:pt x="2630" y="8765"/>
                  </a:lnTo>
                  <a:lnTo>
                    <a:pt x="4671" y="10805"/>
                  </a:lnTo>
                  <a:lnTo>
                    <a:pt x="4739" y="10874"/>
                  </a:lnTo>
                  <a:lnTo>
                    <a:pt x="4821" y="10929"/>
                  </a:lnTo>
                  <a:lnTo>
                    <a:pt x="4986" y="11025"/>
                  </a:lnTo>
                  <a:lnTo>
                    <a:pt x="5150" y="11093"/>
                  </a:lnTo>
                  <a:lnTo>
                    <a:pt x="5342" y="11120"/>
                  </a:lnTo>
                  <a:lnTo>
                    <a:pt x="5520" y="11120"/>
                  </a:lnTo>
                  <a:lnTo>
                    <a:pt x="5698" y="11093"/>
                  </a:lnTo>
                  <a:lnTo>
                    <a:pt x="5876" y="11038"/>
                  </a:lnTo>
                  <a:lnTo>
                    <a:pt x="5958" y="10997"/>
                  </a:lnTo>
                  <a:lnTo>
                    <a:pt x="6040" y="10942"/>
                  </a:lnTo>
                  <a:lnTo>
                    <a:pt x="11121" y="7491"/>
                  </a:lnTo>
                  <a:lnTo>
                    <a:pt x="7519" y="3876"/>
                  </a:lnTo>
                  <a:lnTo>
                    <a:pt x="7231" y="3602"/>
                  </a:lnTo>
                  <a:lnTo>
                    <a:pt x="363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70;p15">
              <a:extLst>
                <a:ext uri="{FF2B5EF4-FFF2-40B4-BE49-F238E27FC236}">
                  <a16:creationId xmlns:a16="http://schemas.microsoft.com/office/drawing/2014/main" id="{A03EFC33-7408-2E40-93A8-B474F7978BCA}"/>
                </a:ext>
              </a:extLst>
            </p:cNvPr>
            <p:cNvSpPr/>
            <p:nvPr/>
          </p:nvSpPr>
          <p:spPr>
            <a:xfrm>
              <a:off x="1898775" y="3191975"/>
              <a:ext cx="265025" cy="172575"/>
            </a:xfrm>
            <a:custGeom>
              <a:avLst/>
              <a:gdLst/>
              <a:ahLst/>
              <a:cxnLst/>
              <a:rect l="l" t="t" r="r" b="b"/>
              <a:pathLst>
                <a:path w="10601" h="6903" extrusionOk="0">
                  <a:moveTo>
                    <a:pt x="1" y="0"/>
                  </a:moveTo>
                  <a:lnTo>
                    <a:pt x="1151" y="6026"/>
                  </a:lnTo>
                  <a:lnTo>
                    <a:pt x="1179" y="6122"/>
                  </a:lnTo>
                  <a:lnTo>
                    <a:pt x="1206" y="6204"/>
                  </a:lnTo>
                  <a:lnTo>
                    <a:pt x="1288" y="6382"/>
                  </a:lnTo>
                  <a:lnTo>
                    <a:pt x="1398" y="6533"/>
                  </a:lnTo>
                  <a:lnTo>
                    <a:pt x="1521" y="6656"/>
                  </a:lnTo>
                  <a:lnTo>
                    <a:pt x="1672" y="6765"/>
                  </a:lnTo>
                  <a:lnTo>
                    <a:pt x="1836" y="6834"/>
                  </a:lnTo>
                  <a:lnTo>
                    <a:pt x="2028" y="6889"/>
                  </a:lnTo>
                  <a:lnTo>
                    <a:pt x="2110" y="6902"/>
                  </a:lnTo>
                  <a:lnTo>
                    <a:pt x="8478" y="6902"/>
                  </a:lnTo>
                  <a:lnTo>
                    <a:pt x="8574" y="6889"/>
                  </a:lnTo>
                  <a:lnTo>
                    <a:pt x="8752" y="6834"/>
                  </a:lnTo>
                  <a:lnTo>
                    <a:pt x="8916" y="6765"/>
                  </a:lnTo>
                  <a:lnTo>
                    <a:pt x="9067" y="6656"/>
                  </a:lnTo>
                  <a:lnTo>
                    <a:pt x="9203" y="6533"/>
                  </a:lnTo>
                  <a:lnTo>
                    <a:pt x="9313" y="6382"/>
                  </a:lnTo>
                  <a:lnTo>
                    <a:pt x="9395" y="6204"/>
                  </a:lnTo>
                  <a:lnTo>
                    <a:pt x="9423" y="6122"/>
                  </a:lnTo>
                  <a:lnTo>
                    <a:pt x="9450" y="6026"/>
                  </a:lnTo>
                  <a:lnTo>
                    <a:pt x="1060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71;p15">
              <a:extLst>
                <a:ext uri="{FF2B5EF4-FFF2-40B4-BE49-F238E27FC236}">
                  <a16:creationId xmlns:a16="http://schemas.microsoft.com/office/drawing/2014/main" id="{C4B4FB36-E2B5-C342-85F6-06733A6E496D}"/>
                </a:ext>
              </a:extLst>
            </p:cNvPr>
            <p:cNvSpPr/>
            <p:nvPr/>
          </p:nvSpPr>
          <p:spPr>
            <a:xfrm>
              <a:off x="2309625" y="2944100"/>
              <a:ext cx="278350" cy="278025"/>
            </a:xfrm>
            <a:custGeom>
              <a:avLst/>
              <a:gdLst/>
              <a:ahLst/>
              <a:cxnLst/>
              <a:rect l="l" t="t" r="r" b="b"/>
              <a:pathLst>
                <a:path w="11134" h="11121" extrusionOk="0">
                  <a:moveTo>
                    <a:pt x="7504" y="1"/>
                  </a:moveTo>
                  <a:lnTo>
                    <a:pt x="3889" y="3602"/>
                  </a:lnTo>
                  <a:lnTo>
                    <a:pt x="3615" y="3876"/>
                  </a:lnTo>
                  <a:lnTo>
                    <a:pt x="0" y="7491"/>
                  </a:lnTo>
                  <a:lnTo>
                    <a:pt x="5081" y="10942"/>
                  </a:lnTo>
                  <a:lnTo>
                    <a:pt x="5163" y="10997"/>
                  </a:lnTo>
                  <a:lnTo>
                    <a:pt x="5245" y="11038"/>
                  </a:lnTo>
                  <a:lnTo>
                    <a:pt x="5423" y="11093"/>
                  </a:lnTo>
                  <a:lnTo>
                    <a:pt x="5615" y="11120"/>
                  </a:lnTo>
                  <a:lnTo>
                    <a:pt x="5793" y="11120"/>
                  </a:lnTo>
                  <a:lnTo>
                    <a:pt x="5971" y="11093"/>
                  </a:lnTo>
                  <a:lnTo>
                    <a:pt x="6149" y="11025"/>
                  </a:lnTo>
                  <a:lnTo>
                    <a:pt x="6313" y="10929"/>
                  </a:lnTo>
                  <a:lnTo>
                    <a:pt x="6382" y="10874"/>
                  </a:lnTo>
                  <a:lnTo>
                    <a:pt x="6450" y="10805"/>
                  </a:lnTo>
                  <a:lnTo>
                    <a:pt x="8504" y="8765"/>
                  </a:lnTo>
                  <a:lnTo>
                    <a:pt x="8778" y="8491"/>
                  </a:lnTo>
                  <a:lnTo>
                    <a:pt x="10818" y="6451"/>
                  </a:lnTo>
                  <a:lnTo>
                    <a:pt x="10887" y="6382"/>
                  </a:lnTo>
                  <a:lnTo>
                    <a:pt x="10942" y="6300"/>
                  </a:lnTo>
                  <a:lnTo>
                    <a:pt x="11038" y="6136"/>
                  </a:lnTo>
                  <a:lnTo>
                    <a:pt x="11106" y="5958"/>
                  </a:lnTo>
                  <a:lnTo>
                    <a:pt x="11133" y="5780"/>
                  </a:lnTo>
                  <a:lnTo>
                    <a:pt x="11133" y="5602"/>
                  </a:lnTo>
                  <a:lnTo>
                    <a:pt x="11106" y="5424"/>
                  </a:lnTo>
                  <a:lnTo>
                    <a:pt x="11038" y="5246"/>
                  </a:lnTo>
                  <a:lnTo>
                    <a:pt x="10997" y="5150"/>
                  </a:lnTo>
                  <a:lnTo>
                    <a:pt x="10955" y="5081"/>
                  </a:lnTo>
                  <a:lnTo>
                    <a:pt x="7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72;p15">
              <a:extLst>
                <a:ext uri="{FF2B5EF4-FFF2-40B4-BE49-F238E27FC236}">
                  <a16:creationId xmlns:a16="http://schemas.microsoft.com/office/drawing/2014/main" id="{9D90DB9F-E2E4-9440-ADF1-43EC86D37325}"/>
                </a:ext>
              </a:extLst>
            </p:cNvPr>
            <p:cNvSpPr/>
            <p:nvPr/>
          </p:nvSpPr>
          <p:spPr>
            <a:xfrm>
              <a:off x="2557475" y="2532925"/>
              <a:ext cx="172925" cy="265025"/>
            </a:xfrm>
            <a:custGeom>
              <a:avLst/>
              <a:gdLst/>
              <a:ahLst/>
              <a:cxnLst/>
              <a:rect l="l" t="t" r="r" b="b"/>
              <a:pathLst>
                <a:path w="6917" h="10601" extrusionOk="0">
                  <a:moveTo>
                    <a:pt x="1" y="1"/>
                  </a:moveTo>
                  <a:lnTo>
                    <a:pt x="1" y="5109"/>
                  </a:lnTo>
                  <a:lnTo>
                    <a:pt x="1" y="5492"/>
                  </a:lnTo>
                  <a:lnTo>
                    <a:pt x="1" y="10600"/>
                  </a:lnTo>
                  <a:lnTo>
                    <a:pt x="6040" y="9450"/>
                  </a:lnTo>
                  <a:lnTo>
                    <a:pt x="6136" y="9422"/>
                  </a:lnTo>
                  <a:lnTo>
                    <a:pt x="6218" y="9395"/>
                  </a:lnTo>
                  <a:lnTo>
                    <a:pt x="6382" y="9313"/>
                  </a:lnTo>
                  <a:lnTo>
                    <a:pt x="6533" y="9203"/>
                  </a:lnTo>
                  <a:lnTo>
                    <a:pt x="6670" y="9080"/>
                  </a:lnTo>
                  <a:lnTo>
                    <a:pt x="6766" y="8929"/>
                  </a:lnTo>
                  <a:lnTo>
                    <a:pt x="6848" y="8765"/>
                  </a:lnTo>
                  <a:lnTo>
                    <a:pt x="6903" y="8573"/>
                  </a:lnTo>
                  <a:lnTo>
                    <a:pt x="6916" y="8478"/>
                  </a:lnTo>
                  <a:lnTo>
                    <a:pt x="6916" y="8382"/>
                  </a:lnTo>
                  <a:lnTo>
                    <a:pt x="6916" y="5492"/>
                  </a:lnTo>
                  <a:lnTo>
                    <a:pt x="6916" y="5109"/>
                  </a:lnTo>
                  <a:lnTo>
                    <a:pt x="6916" y="2219"/>
                  </a:lnTo>
                  <a:lnTo>
                    <a:pt x="6916" y="2123"/>
                  </a:lnTo>
                  <a:lnTo>
                    <a:pt x="6903" y="2028"/>
                  </a:lnTo>
                  <a:lnTo>
                    <a:pt x="6848" y="1850"/>
                  </a:lnTo>
                  <a:lnTo>
                    <a:pt x="6766" y="1672"/>
                  </a:lnTo>
                  <a:lnTo>
                    <a:pt x="6670" y="1521"/>
                  </a:lnTo>
                  <a:lnTo>
                    <a:pt x="6533" y="1398"/>
                  </a:lnTo>
                  <a:lnTo>
                    <a:pt x="6382" y="1288"/>
                  </a:lnTo>
                  <a:lnTo>
                    <a:pt x="6218" y="1206"/>
                  </a:lnTo>
                  <a:lnTo>
                    <a:pt x="6136" y="1179"/>
                  </a:lnTo>
                  <a:lnTo>
                    <a:pt x="6040" y="1151"/>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3;p15">
              <a:extLst>
                <a:ext uri="{FF2B5EF4-FFF2-40B4-BE49-F238E27FC236}">
                  <a16:creationId xmlns:a16="http://schemas.microsoft.com/office/drawing/2014/main" id="{680EA88F-CB50-1945-A26F-384B2EA344EC}"/>
                </a:ext>
              </a:extLst>
            </p:cNvPr>
            <p:cNvSpPr/>
            <p:nvPr/>
          </p:nvSpPr>
          <p:spPr>
            <a:xfrm>
              <a:off x="2309625" y="2108750"/>
              <a:ext cx="278350" cy="278375"/>
            </a:xfrm>
            <a:custGeom>
              <a:avLst/>
              <a:gdLst/>
              <a:ahLst/>
              <a:cxnLst/>
              <a:rect l="l" t="t" r="r" b="b"/>
              <a:pathLst>
                <a:path w="11134" h="11135" extrusionOk="0">
                  <a:moveTo>
                    <a:pt x="5615" y="1"/>
                  </a:moveTo>
                  <a:lnTo>
                    <a:pt x="5423" y="28"/>
                  </a:lnTo>
                  <a:lnTo>
                    <a:pt x="5245" y="83"/>
                  </a:lnTo>
                  <a:lnTo>
                    <a:pt x="5163" y="138"/>
                  </a:lnTo>
                  <a:lnTo>
                    <a:pt x="5081" y="179"/>
                  </a:lnTo>
                  <a:lnTo>
                    <a:pt x="0" y="3630"/>
                  </a:lnTo>
                  <a:lnTo>
                    <a:pt x="3615" y="7245"/>
                  </a:lnTo>
                  <a:lnTo>
                    <a:pt x="3889" y="7519"/>
                  </a:lnTo>
                  <a:lnTo>
                    <a:pt x="7504" y="11134"/>
                  </a:lnTo>
                  <a:lnTo>
                    <a:pt x="10955" y="6053"/>
                  </a:lnTo>
                  <a:lnTo>
                    <a:pt x="10997" y="5971"/>
                  </a:lnTo>
                  <a:lnTo>
                    <a:pt x="11038" y="5875"/>
                  </a:lnTo>
                  <a:lnTo>
                    <a:pt x="11106" y="5711"/>
                  </a:lnTo>
                  <a:lnTo>
                    <a:pt x="11133" y="5519"/>
                  </a:lnTo>
                  <a:lnTo>
                    <a:pt x="11133" y="5341"/>
                  </a:lnTo>
                  <a:lnTo>
                    <a:pt x="11106" y="5163"/>
                  </a:lnTo>
                  <a:lnTo>
                    <a:pt x="11038" y="4985"/>
                  </a:lnTo>
                  <a:lnTo>
                    <a:pt x="10942" y="4821"/>
                  </a:lnTo>
                  <a:lnTo>
                    <a:pt x="10887" y="4753"/>
                  </a:lnTo>
                  <a:lnTo>
                    <a:pt x="10818" y="4670"/>
                  </a:lnTo>
                  <a:lnTo>
                    <a:pt x="8778" y="2630"/>
                  </a:lnTo>
                  <a:lnTo>
                    <a:pt x="8504" y="2356"/>
                  </a:lnTo>
                  <a:lnTo>
                    <a:pt x="6450" y="316"/>
                  </a:lnTo>
                  <a:lnTo>
                    <a:pt x="6382" y="247"/>
                  </a:lnTo>
                  <a:lnTo>
                    <a:pt x="6313" y="192"/>
                  </a:lnTo>
                  <a:lnTo>
                    <a:pt x="6149" y="96"/>
                  </a:lnTo>
                  <a:lnTo>
                    <a:pt x="5971" y="28"/>
                  </a:lnTo>
                  <a:lnTo>
                    <a:pt x="579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4;p15">
              <a:extLst>
                <a:ext uri="{FF2B5EF4-FFF2-40B4-BE49-F238E27FC236}">
                  <a16:creationId xmlns:a16="http://schemas.microsoft.com/office/drawing/2014/main" id="{421CDEB6-9F8C-CA44-983A-8523708A68F7}"/>
                </a:ext>
              </a:extLst>
            </p:cNvPr>
            <p:cNvSpPr/>
            <p:nvPr/>
          </p:nvSpPr>
          <p:spPr>
            <a:xfrm>
              <a:off x="1437300" y="2071425"/>
              <a:ext cx="1188000" cy="1188025"/>
            </a:xfrm>
            <a:custGeom>
              <a:avLst/>
              <a:gdLst/>
              <a:ahLst/>
              <a:cxnLst/>
              <a:rect l="l" t="t" r="r" b="b"/>
              <a:pathLst>
                <a:path w="47520" h="47521" extrusionOk="0">
                  <a:moveTo>
                    <a:pt x="24170" y="7464"/>
                  </a:moveTo>
                  <a:lnTo>
                    <a:pt x="24595" y="7478"/>
                  </a:lnTo>
                  <a:lnTo>
                    <a:pt x="25006" y="7505"/>
                  </a:lnTo>
                  <a:lnTo>
                    <a:pt x="25417" y="7546"/>
                  </a:lnTo>
                  <a:lnTo>
                    <a:pt x="25827" y="7588"/>
                  </a:lnTo>
                  <a:lnTo>
                    <a:pt x="26238" y="7642"/>
                  </a:lnTo>
                  <a:lnTo>
                    <a:pt x="26635" y="7711"/>
                  </a:lnTo>
                  <a:lnTo>
                    <a:pt x="27033" y="7793"/>
                  </a:lnTo>
                  <a:lnTo>
                    <a:pt x="27430" y="7875"/>
                  </a:lnTo>
                  <a:lnTo>
                    <a:pt x="27827" y="7971"/>
                  </a:lnTo>
                  <a:lnTo>
                    <a:pt x="28210" y="8081"/>
                  </a:lnTo>
                  <a:lnTo>
                    <a:pt x="28594" y="8190"/>
                  </a:lnTo>
                  <a:lnTo>
                    <a:pt x="28977" y="8313"/>
                  </a:lnTo>
                  <a:lnTo>
                    <a:pt x="29361" y="8450"/>
                  </a:lnTo>
                  <a:lnTo>
                    <a:pt x="29730" y="8587"/>
                  </a:lnTo>
                  <a:lnTo>
                    <a:pt x="30100" y="8738"/>
                  </a:lnTo>
                  <a:lnTo>
                    <a:pt x="30456" y="8902"/>
                  </a:lnTo>
                  <a:lnTo>
                    <a:pt x="30812" y="9067"/>
                  </a:lnTo>
                  <a:lnTo>
                    <a:pt x="31168" y="9245"/>
                  </a:lnTo>
                  <a:lnTo>
                    <a:pt x="31524" y="9436"/>
                  </a:lnTo>
                  <a:lnTo>
                    <a:pt x="31867" y="9628"/>
                  </a:lnTo>
                  <a:lnTo>
                    <a:pt x="32209" y="9820"/>
                  </a:lnTo>
                  <a:lnTo>
                    <a:pt x="32538" y="10025"/>
                  </a:lnTo>
                  <a:lnTo>
                    <a:pt x="32866" y="10244"/>
                  </a:lnTo>
                  <a:lnTo>
                    <a:pt x="33195" y="10477"/>
                  </a:lnTo>
                  <a:lnTo>
                    <a:pt x="33510" y="10696"/>
                  </a:lnTo>
                  <a:lnTo>
                    <a:pt x="33811" y="10943"/>
                  </a:lnTo>
                  <a:lnTo>
                    <a:pt x="34126" y="11189"/>
                  </a:lnTo>
                  <a:lnTo>
                    <a:pt x="34414" y="11436"/>
                  </a:lnTo>
                  <a:lnTo>
                    <a:pt x="34715" y="11696"/>
                  </a:lnTo>
                  <a:lnTo>
                    <a:pt x="35003" y="11970"/>
                  </a:lnTo>
                  <a:lnTo>
                    <a:pt x="35276" y="12244"/>
                  </a:lnTo>
                  <a:lnTo>
                    <a:pt x="35550" y="12517"/>
                  </a:lnTo>
                  <a:lnTo>
                    <a:pt x="35824" y="12805"/>
                  </a:lnTo>
                  <a:lnTo>
                    <a:pt x="36084" y="13093"/>
                  </a:lnTo>
                  <a:lnTo>
                    <a:pt x="36331" y="13394"/>
                  </a:lnTo>
                  <a:lnTo>
                    <a:pt x="36577" y="13709"/>
                  </a:lnTo>
                  <a:lnTo>
                    <a:pt x="36810" y="14010"/>
                  </a:lnTo>
                  <a:lnTo>
                    <a:pt x="37043" y="14325"/>
                  </a:lnTo>
                  <a:lnTo>
                    <a:pt x="37276" y="14654"/>
                  </a:lnTo>
                  <a:lnTo>
                    <a:pt x="37481" y="14982"/>
                  </a:lnTo>
                  <a:lnTo>
                    <a:pt x="37700" y="15311"/>
                  </a:lnTo>
                  <a:lnTo>
                    <a:pt x="37892" y="15653"/>
                  </a:lnTo>
                  <a:lnTo>
                    <a:pt x="38084" y="15996"/>
                  </a:lnTo>
                  <a:lnTo>
                    <a:pt x="38276" y="16352"/>
                  </a:lnTo>
                  <a:lnTo>
                    <a:pt x="38454" y="16694"/>
                  </a:lnTo>
                  <a:lnTo>
                    <a:pt x="38618" y="17064"/>
                  </a:lnTo>
                  <a:lnTo>
                    <a:pt x="38782" y="17420"/>
                  </a:lnTo>
                  <a:lnTo>
                    <a:pt x="38933" y="17790"/>
                  </a:lnTo>
                  <a:lnTo>
                    <a:pt x="39070" y="18160"/>
                  </a:lnTo>
                  <a:lnTo>
                    <a:pt x="39207" y="18543"/>
                  </a:lnTo>
                  <a:lnTo>
                    <a:pt x="39330" y="18926"/>
                  </a:lnTo>
                  <a:lnTo>
                    <a:pt x="39440" y="19310"/>
                  </a:lnTo>
                  <a:lnTo>
                    <a:pt x="39549" y="19693"/>
                  </a:lnTo>
                  <a:lnTo>
                    <a:pt x="39645" y="20090"/>
                  </a:lnTo>
                  <a:lnTo>
                    <a:pt x="39727" y="20488"/>
                  </a:lnTo>
                  <a:lnTo>
                    <a:pt x="39809" y="20885"/>
                  </a:lnTo>
                  <a:lnTo>
                    <a:pt x="39864" y="21282"/>
                  </a:lnTo>
                  <a:lnTo>
                    <a:pt x="39933" y="21693"/>
                  </a:lnTo>
                  <a:lnTo>
                    <a:pt x="39974" y="22103"/>
                  </a:lnTo>
                  <a:lnTo>
                    <a:pt x="40015" y="22514"/>
                  </a:lnTo>
                  <a:lnTo>
                    <a:pt x="40042" y="22925"/>
                  </a:lnTo>
                  <a:lnTo>
                    <a:pt x="40056" y="23350"/>
                  </a:lnTo>
                  <a:lnTo>
                    <a:pt x="40056" y="23761"/>
                  </a:lnTo>
                  <a:lnTo>
                    <a:pt x="40056" y="24185"/>
                  </a:lnTo>
                  <a:lnTo>
                    <a:pt x="40042" y="24596"/>
                  </a:lnTo>
                  <a:lnTo>
                    <a:pt x="40015" y="25020"/>
                  </a:lnTo>
                  <a:lnTo>
                    <a:pt x="39974" y="25431"/>
                  </a:lnTo>
                  <a:lnTo>
                    <a:pt x="39933" y="25842"/>
                  </a:lnTo>
                  <a:lnTo>
                    <a:pt x="39864" y="26239"/>
                  </a:lnTo>
                  <a:lnTo>
                    <a:pt x="39809" y="26650"/>
                  </a:lnTo>
                  <a:lnTo>
                    <a:pt x="39727" y="27047"/>
                  </a:lnTo>
                  <a:lnTo>
                    <a:pt x="39645" y="27444"/>
                  </a:lnTo>
                  <a:lnTo>
                    <a:pt x="39549" y="27828"/>
                  </a:lnTo>
                  <a:lnTo>
                    <a:pt x="39440" y="28225"/>
                  </a:lnTo>
                  <a:lnTo>
                    <a:pt x="39330" y="28608"/>
                  </a:lnTo>
                  <a:lnTo>
                    <a:pt x="39207" y="28992"/>
                  </a:lnTo>
                  <a:lnTo>
                    <a:pt x="39070" y="29361"/>
                  </a:lnTo>
                  <a:lnTo>
                    <a:pt x="38933" y="29731"/>
                  </a:lnTo>
                  <a:lnTo>
                    <a:pt x="38782" y="30101"/>
                  </a:lnTo>
                  <a:lnTo>
                    <a:pt x="38618" y="30471"/>
                  </a:lnTo>
                  <a:lnTo>
                    <a:pt x="38454" y="30827"/>
                  </a:lnTo>
                  <a:lnTo>
                    <a:pt x="38276" y="31183"/>
                  </a:lnTo>
                  <a:lnTo>
                    <a:pt x="38084" y="31525"/>
                  </a:lnTo>
                  <a:lnTo>
                    <a:pt x="37892" y="31868"/>
                  </a:lnTo>
                  <a:lnTo>
                    <a:pt x="37700" y="32210"/>
                  </a:lnTo>
                  <a:lnTo>
                    <a:pt x="37481" y="32539"/>
                  </a:lnTo>
                  <a:lnTo>
                    <a:pt x="37276" y="32867"/>
                  </a:lnTo>
                  <a:lnTo>
                    <a:pt x="37043" y="33196"/>
                  </a:lnTo>
                  <a:lnTo>
                    <a:pt x="36810" y="33511"/>
                  </a:lnTo>
                  <a:lnTo>
                    <a:pt x="36577" y="33826"/>
                  </a:lnTo>
                  <a:lnTo>
                    <a:pt x="36331" y="34127"/>
                  </a:lnTo>
                  <a:lnTo>
                    <a:pt x="36084" y="34428"/>
                  </a:lnTo>
                  <a:lnTo>
                    <a:pt x="35824" y="34716"/>
                  </a:lnTo>
                  <a:lnTo>
                    <a:pt x="35550" y="35004"/>
                  </a:lnTo>
                  <a:lnTo>
                    <a:pt x="35276" y="35277"/>
                  </a:lnTo>
                  <a:lnTo>
                    <a:pt x="35003" y="35551"/>
                  </a:lnTo>
                  <a:lnTo>
                    <a:pt x="34715" y="35825"/>
                  </a:lnTo>
                  <a:lnTo>
                    <a:pt x="34414" y="36085"/>
                  </a:lnTo>
                  <a:lnTo>
                    <a:pt x="34126" y="36332"/>
                  </a:lnTo>
                  <a:lnTo>
                    <a:pt x="33811" y="36578"/>
                  </a:lnTo>
                  <a:lnTo>
                    <a:pt x="33510" y="36825"/>
                  </a:lnTo>
                  <a:lnTo>
                    <a:pt x="33195" y="37058"/>
                  </a:lnTo>
                  <a:lnTo>
                    <a:pt x="32866" y="37277"/>
                  </a:lnTo>
                  <a:lnTo>
                    <a:pt x="32538" y="37496"/>
                  </a:lnTo>
                  <a:lnTo>
                    <a:pt x="32209" y="37701"/>
                  </a:lnTo>
                  <a:lnTo>
                    <a:pt x="31867" y="37907"/>
                  </a:lnTo>
                  <a:lnTo>
                    <a:pt x="31524" y="38098"/>
                  </a:lnTo>
                  <a:lnTo>
                    <a:pt x="31168" y="38276"/>
                  </a:lnTo>
                  <a:lnTo>
                    <a:pt x="30812" y="38454"/>
                  </a:lnTo>
                  <a:lnTo>
                    <a:pt x="30456" y="38619"/>
                  </a:lnTo>
                  <a:lnTo>
                    <a:pt x="30100" y="38783"/>
                  </a:lnTo>
                  <a:lnTo>
                    <a:pt x="29730" y="38934"/>
                  </a:lnTo>
                  <a:lnTo>
                    <a:pt x="29361" y="39071"/>
                  </a:lnTo>
                  <a:lnTo>
                    <a:pt x="28977" y="39208"/>
                  </a:lnTo>
                  <a:lnTo>
                    <a:pt x="28594" y="39331"/>
                  </a:lnTo>
                  <a:lnTo>
                    <a:pt x="28210" y="39440"/>
                  </a:lnTo>
                  <a:lnTo>
                    <a:pt x="27827" y="39550"/>
                  </a:lnTo>
                  <a:lnTo>
                    <a:pt x="27430" y="39646"/>
                  </a:lnTo>
                  <a:lnTo>
                    <a:pt x="27033" y="39728"/>
                  </a:lnTo>
                  <a:lnTo>
                    <a:pt x="26635" y="39810"/>
                  </a:lnTo>
                  <a:lnTo>
                    <a:pt x="26238" y="39879"/>
                  </a:lnTo>
                  <a:lnTo>
                    <a:pt x="25827" y="39933"/>
                  </a:lnTo>
                  <a:lnTo>
                    <a:pt x="25417" y="39975"/>
                  </a:lnTo>
                  <a:lnTo>
                    <a:pt x="25006" y="40016"/>
                  </a:lnTo>
                  <a:lnTo>
                    <a:pt x="24595" y="40043"/>
                  </a:lnTo>
                  <a:lnTo>
                    <a:pt x="24170" y="40057"/>
                  </a:lnTo>
                  <a:lnTo>
                    <a:pt x="23335" y="40057"/>
                  </a:lnTo>
                  <a:lnTo>
                    <a:pt x="22911" y="40043"/>
                  </a:lnTo>
                  <a:lnTo>
                    <a:pt x="22500" y="40016"/>
                  </a:lnTo>
                  <a:lnTo>
                    <a:pt x="22089" y="39975"/>
                  </a:lnTo>
                  <a:lnTo>
                    <a:pt x="21678" y="39933"/>
                  </a:lnTo>
                  <a:lnTo>
                    <a:pt x="21281" y="39879"/>
                  </a:lnTo>
                  <a:lnTo>
                    <a:pt x="20870" y="39810"/>
                  </a:lnTo>
                  <a:lnTo>
                    <a:pt x="20473" y="39728"/>
                  </a:lnTo>
                  <a:lnTo>
                    <a:pt x="20076" y="39646"/>
                  </a:lnTo>
                  <a:lnTo>
                    <a:pt x="19679" y="39550"/>
                  </a:lnTo>
                  <a:lnTo>
                    <a:pt x="19295" y="39440"/>
                  </a:lnTo>
                  <a:lnTo>
                    <a:pt x="18912" y="39331"/>
                  </a:lnTo>
                  <a:lnTo>
                    <a:pt x="18528" y="39208"/>
                  </a:lnTo>
                  <a:lnTo>
                    <a:pt x="18159" y="39071"/>
                  </a:lnTo>
                  <a:lnTo>
                    <a:pt x="17789" y="38934"/>
                  </a:lnTo>
                  <a:lnTo>
                    <a:pt x="17419" y="38783"/>
                  </a:lnTo>
                  <a:lnTo>
                    <a:pt x="17049" y="38619"/>
                  </a:lnTo>
                  <a:lnTo>
                    <a:pt x="16693" y="38454"/>
                  </a:lnTo>
                  <a:lnTo>
                    <a:pt x="16337" y="38276"/>
                  </a:lnTo>
                  <a:lnTo>
                    <a:pt x="15995" y="38098"/>
                  </a:lnTo>
                  <a:lnTo>
                    <a:pt x="15653" y="37907"/>
                  </a:lnTo>
                  <a:lnTo>
                    <a:pt x="15310" y="37701"/>
                  </a:lnTo>
                  <a:lnTo>
                    <a:pt x="14968" y="37496"/>
                  </a:lnTo>
                  <a:lnTo>
                    <a:pt x="14653" y="37277"/>
                  </a:lnTo>
                  <a:lnTo>
                    <a:pt x="14324" y="37058"/>
                  </a:lnTo>
                  <a:lnTo>
                    <a:pt x="14009" y="36825"/>
                  </a:lnTo>
                  <a:lnTo>
                    <a:pt x="13694" y="36578"/>
                  </a:lnTo>
                  <a:lnTo>
                    <a:pt x="13393" y="36332"/>
                  </a:lnTo>
                  <a:lnTo>
                    <a:pt x="13092" y="36085"/>
                  </a:lnTo>
                  <a:lnTo>
                    <a:pt x="12804" y="35825"/>
                  </a:lnTo>
                  <a:lnTo>
                    <a:pt x="12517" y="35551"/>
                  </a:lnTo>
                  <a:lnTo>
                    <a:pt x="12229" y="35277"/>
                  </a:lnTo>
                  <a:lnTo>
                    <a:pt x="11955" y="35004"/>
                  </a:lnTo>
                  <a:lnTo>
                    <a:pt x="11695" y="34716"/>
                  </a:lnTo>
                  <a:lnTo>
                    <a:pt x="11435" y="34428"/>
                  </a:lnTo>
                  <a:lnTo>
                    <a:pt x="11175" y="34127"/>
                  </a:lnTo>
                  <a:lnTo>
                    <a:pt x="10942" y="33826"/>
                  </a:lnTo>
                  <a:lnTo>
                    <a:pt x="10695" y="33511"/>
                  </a:lnTo>
                  <a:lnTo>
                    <a:pt x="10463" y="33196"/>
                  </a:lnTo>
                  <a:lnTo>
                    <a:pt x="10243" y="32867"/>
                  </a:lnTo>
                  <a:lnTo>
                    <a:pt x="10024" y="32539"/>
                  </a:lnTo>
                  <a:lnTo>
                    <a:pt x="9819" y="32210"/>
                  </a:lnTo>
                  <a:lnTo>
                    <a:pt x="9613" y="31868"/>
                  </a:lnTo>
                  <a:lnTo>
                    <a:pt x="9422" y="31525"/>
                  </a:lnTo>
                  <a:lnTo>
                    <a:pt x="9244" y="31183"/>
                  </a:lnTo>
                  <a:lnTo>
                    <a:pt x="9066" y="30827"/>
                  </a:lnTo>
                  <a:lnTo>
                    <a:pt x="8901" y="30471"/>
                  </a:lnTo>
                  <a:lnTo>
                    <a:pt x="8737" y="30101"/>
                  </a:lnTo>
                  <a:lnTo>
                    <a:pt x="8586" y="29731"/>
                  </a:lnTo>
                  <a:lnTo>
                    <a:pt x="8449" y="29361"/>
                  </a:lnTo>
                  <a:lnTo>
                    <a:pt x="8313" y="28992"/>
                  </a:lnTo>
                  <a:lnTo>
                    <a:pt x="8189" y="28608"/>
                  </a:lnTo>
                  <a:lnTo>
                    <a:pt x="8080" y="28225"/>
                  </a:lnTo>
                  <a:lnTo>
                    <a:pt x="7970" y="27828"/>
                  </a:lnTo>
                  <a:lnTo>
                    <a:pt x="7874" y="27444"/>
                  </a:lnTo>
                  <a:lnTo>
                    <a:pt x="7792" y="27047"/>
                  </a:lnTo>
                  <a:lnTo>
                    <a:pt x="7710" y="26650"/>
                  </a:lnTo>
                  <a:lnTo>
                    <a:pt x="7642" y="26239"/>
                  </a:lnTo>
                  <a:lnTo>
                    <a:pt x="7587" y="25842"/>
                  </a:lnTo>
                  <a:lnTo>
                    <a:pt x="7546" y="25431"/>
                  </a:lnTo>
                  <a:lnTo>
                    <a:pt x="7505" y="25020"/>
                  </a:lnTo>
                  <a:lnTo>
                    <a:pt x="7477" y="24596"/>
                  </a:lnTo>
                  <a:lnTo>
                    <a:pt x="7463" y="24185"/>
                  </a:lnTo>
                  <a:lnTo>
                    <a:pt x="7463" y="23761"/>
                  </a:lnTo>
                  <a:lnTo>
                    <a:pt x="7463" y="23350"/>
                  </a:lnTo>
                  <a:lnTo>
                    <a:pt x="7477" y="22925"/>
                  </a:lnTo>
                  <a:lnTo>
                    <a:pt x="7505" y="22514"/>
                  </a:lnTo>
                  <a:lnTo>
                    <a:pt x="7546" y="22103"/>
                  </a:lnTo>
                  <a:lnTo>
                    <a:pt x="7587" y="21693"/>
                  </a:lnTo>
                  <a:lnTo>
                    <a:pt x="7642" y="21282"/>
                  </a:lnTo>
                  <a:lnTo>
                    <a:pt x="7710" y="20885"/>
                  </a:lnTo>
                  <a:lnTo>
                    <a:pt x="7792" y="20488"/>
                  </a:lnTo>
                  <a:lnTo>
                    <a:pt x="7874" y="20090"/>
                  </a:lnTo>
                  <a:lnTo>
                    <a:pt x="7970" y="19693"/>
                  </a:lnTo>
                  <a:lnTo>
                    <a:pt x="8080" y="19310"/>
                  </a:lnTo>
                  <a:lnTo>
                    <a:pt x="8189" y="18926"/>
                  </a:lnTo>
                  <a:lnTo>
                    <a:pt x="8313" y="18543"/>
                  </a:lnTo>
                  <a:lnTo>
                    <a:pt x="8449" y="18160"/>
                  </a:lnTo>
                  <a:lnTo>
                    <a:pt x="8586" y="17790"/>
                  </a:lnTo>
                  <a:lnTo>
                    <a:pt x="8737" y="17420"/>
                  </a:lnTo>
                  <a:lnTo>
                    <a:pt x="8901" y="17064"/>
                  </a:lnTo>
                  <a:lnTo>
                    <a:pt x="9066" y="16694"/>
                  </a:lnTo>
                  <a:lnTo>
                    <a:pt x="9244" y="16352"/>
                  </a:lnTo>
                  <a:lnTo>
                    <a:pt x="9422" y="15996"/>
                  </a:lnTo>
                  <a:lnTo>
                    <a:pt x="9613" y="15653"/>
                  </a:lnTo>
                  <a:lnTo>
                    <a:pt x="9819" y="15311"/>
                  </a:lnTo>
                  <a:lnTo>
                    <a:pt x="10024" y="14982"/>
                  </a:lnTo>
                  <a:lnTo>
                    <a:pt x="10243" y="14654"/>
                  </a:lnTo>
                  <a:lnTo>
                    <a:pt x="10463" y="14325"/>
                  </a:lnTo>
                  <a:lnTo>
                    <a:pt x="10695" y="14010"/>
                  </a:lnTo>
                  <a:lnTo>
                    <a:pt x="10942" y="13709"/>
                  </a:lnTo>
                  <a:lnTo>
                    <a:pt x="11175" y="13394"/>
                  </a:lnTo>
                  <a:lnTo>
                    <a:pt x="11435" y="13093"/>
                  </a:lnTo>
                  <a:lnTo>
                    <a:pt x="11695" y="12805"/>
                  </a:lnTo>
                  <a:lnTo>
                    <a:pt x="11955" y="12517"/>
                  </a:lnTo>
                  <a:lnTo>
                    <a:pt x="12229" y="12244"/>
                  </a:lnTo>
                  <a:lnTo>
                    <a:pt x="12517" y="11970"/>
                  </a:lnTo>
                  <a:lnTo>
                    <a:pt x="12804" y="11696"/>
                  </a:lnTo>
                  <a:lnTo>
                    <a:pt x="13092" y="11436"/>
                  </a:lnTo>
                  <a:lnTo>
                    <a:pt x="13393" y="11189"/>
                  </a:lnTo>
                  <a:lnTo>
                    <a:pt x="13694" y="10943"/>
                  </a:lnTo>
                  <a:lnTo>
                    <a:pt x="14009" y="10696"/>
                  </a:lnTo>
                  <a:lnTo>
                    <a:pt x="14324" y="10477"/>
                  </a:lnTo>
                  <a:lnTo>
                    <a:pt x="14653" y="10244"/>
                  </a:lnTo>
                  <a:lnTo>
                    <a:pt x="14968" y="10025"/>
                  </a:lnTo>
                  <a:lnTo>
                    <a:pt x="15310" y="9820"/>
                  </a:lnTo>
                  <a:lnTo>
                    <a:pt x="15653" y="9628"/>
                  </a:lnTo>
                  <a:lnTo>
                    <a:pt x="15995" y="9436"/>
                  </a:lnTo>
                  <a:lnTo>
                    <a:pt x="16337" y="9245"/>
                  </a:lnTo>
                  <a:lnTo>
                    <a:pt x="16693" y="9067"/>
                  </a:lnTo>
                  <a:lnTo>
                    <a:pt x="17049" y="8902"/>
                  </a:lnTo>
                  <a:lnTo>
                    <a:pt x="17419" y="8738"/>
                  </a:lnTo>
                  <a:lnTo>
                    <a:pt x="17789" y="8587"/>
                  </a:lnTo>
                  <a:lnTo>
                    <a:pt x="18159" y="8450"/>
                  </a:lnTo>
                  <a:lnTo>
                    <a:pt x="18528" y="8313"/>
                  </a:lnTo>
                  <a:lnTo>
                    <a:pt x="18912" y="8190"/>
                  </a:lnTo>
                  <a:lnTo>
                    <a:pt x="19295" y="8081"/>
                  </a:lnTo>
                  <a:lnTo>
                    <a:pt x="19679" y="7971"/>
                  </a:lnTo>
                  <a:lnTo>
                    <a:pt x="20076" y="7875"/>
                  </a:lnTo>
                  <a:lnTo>
                    <a:pt x="20473" y="7793"/>
                  </a:lnTo>
                  <a:lnTo>
                    <a:pt x="20870" y="7711"/>
                  </a:lnTo>
                  <a:lnTo>
                    <a:pt x="21281" y="7642"/>
                  </a:lnTo>
                  <a:lnTo>
                    <a:pt x="21678" y="7588"/>
                  </a:lnTo>
                  <a:lnTo>
                    <a:pt x="22089" y="7546"/>
                  </a:lnTo>
                  <a:lnTo>
                    <a:pt x="22500" y="7505"/>
                  </a:lnTo>
                  <a:lnTo>
                    <a:pt x="22911" y="7478"/>
                  </a:lnTo>
                  <a:lnTo>
                    <a:pt x="23335" y="7464"/>
                  </a:lnTo>
                  <a:close/>
                  <a:moveTo>
                    <a:pt x="23760" y="1"/>
                  </a:moveTo>
                  <a:lnTo>
                    <a:pt x="23130" y="15"/>
                  </a:lnTo>
                  <a:lnTo>
                    <a:pt x="22513" y="28"/>
                  </a:lnTo>
                  <a:lnTo>
                    <a:pt x="21897" y="69"/>
                  </a:lnTo>
                  <a:lnTo>
                    <a:pt x="21281" y="124"/>
                  </a:lnTo>
                  <a:lnTo>
                    <a:pt x="20678" y="193"/>
                  </a:lnTo>
                  <a:lnTo>
                    <a:pt x="20076" y="288"/>
                  </a:lnTo>
                  <a:lnTo>
                    <a:pt x="19473" y="384"/>
                  </a:lnTo>
                  <a:lnTo>
                    <a:pt x="18884" y="508"/>
                  </a:lnTo>
                  <a:lnTo>
                    <a:pt x="18337" y="631"/>
                  </a:lnTo>
                  <a:lnTo>
                    <a:pt x="17789" y="754"/>
                  </a:lnTo>
                  <a:lnTo>
                    <a:pt x="17241" y="905"/>
                  </a:lnTo>
                  <a:lnTo>
                    <a:pt x="16707" y="1069"/>
                  </a:lnTo>
                  <a:lnTo>
                    <a:pt x="16187" y="1233"/>
                  </a:lnTo>
                  <a:lnTo>
                    <a:pt x="15666" y="1411"/>
                  </a:lnTo>
                  <a:lnTo>
                    <a:pt x="15146" y="1617"/>
                  </a:lnTo>
                  <a:lnTo>
                    <a:pt x="14626" y="1822"/>
                  </a:lnTo>
                  <a:lnTo>
                    <a:pt x="14119" y="2028"/>
                  </a:lnTo>
                  <a:lnTo>
                    <a:pt x="13626" y="2260"/>
                  </a:lnTo>
                  <a:lnTo>
                    <a:pt x="13133" y="2507"/>
                  </a:lnTo>
                  <a:lnTo>
                    <a:pt x="12640" y="2753"/>
                  </a:lnTo>
                  <a:lnTo>
                    <a:pt x="12161" y="3014"/>
                  </a:lnTo>
                  <a:lnTo>
                    <a:pt x="11695" y="3288"/>
                  </a:lnTo>
                  <a:lnTo>
                    <a:pt x="11229" y="3575"/>
                  </a:lnTo>
                  <a:lnTo>
                    <a:pt x="10764" y="3863"/>
                  </a:lnTo>
                  <a:lnTo>
                    <a:pt x="10257" y="4205"/>
                  </a:lnTo>
                  <a:lnTo>
                    <a:pt x="9750" y="4561"/>
                  </a:lnTo>
                  <a:lnTo>
                    <a:pt x="9257" y="4931"/>
                  </a:lnTo>
                  <a:lnTo>
                    <a:pt x="8778" y="5314"/>
                  </a:lnTo>
                  <a:lnTo>
                    <a:pt x="8313" y="5711"/>
                  </a:lnTo>
                  <a:lnTo>
                    <a:pt x="7847" y="6109"/>
                  </a:lnTo>
                  <a:lnTo>
                    <a:pt x="7395" y="6533"/>
                  </a:lnTo>
                  <a:lnTo>
                    <a:pt x="6957" y="6958"/>
                  </a:lnTo>
                  <a:lnTo>
                    <a:pt x="6532" y="7396"/>
                  </a:lnTo>
                  <a:lnTo>
                    <a:pt x="6108" y="7848"/>
                  </a:lnTo>
                  <a:lnTo>
                    <a:pt x="5711" y="8313"/>
                  </a:lnTo>
                  <a:lnTo>
                    <a:pt x="5313" y="8779"/>
                  </a:lnTo>
                  <a:lnTo>
                    <a:pt x="4930" y="9258"/>
                  </a:lnTo>
                  <a:lnTo>
                    <a:pt x="4560" y="9751"/>
                  </a:lnTo>
                  <a:lnTo>
                    <a:pt x="4204" y="10258"/>
                  </a:lnTo>
                  <a:lnTo>
                    <a:pt x="3862" y="10765"/>
                  </a:lnTo>
                  <a:lnTo>
                    <a:pt x="3574" y="11230"/>
                  </a:lnTo>
                  <a:lnTo>
                    <a:pt x="3287" y="11696"/>
                  </a:lnTo>
                  <a:lnTo>
                    <a:pt x="3013" y="12175"/>
                  </a:lnTo>
                  <a:lnTo>
                    <a:pt x="2753" y="12654"/>
                  </a:lnTo>
                  <a:lnTo>
                    <a:pt x="2492" y="13134"/>
                  </a:lnTo>
                  <a:lnTo>
                    <a:pt x="2260" y="13627"/>
                  </a:lnTo>
                  <a:lnTo>
                    <a:pt x="2027" y="14133"/>
                  </a:lnTo>
                  <a:lnTo>
                    <a:pt x="1808" y="14640"/>
                  </a:lnTo>
                  <a:lnTo>
                    <a:pt x="1602" y="15147"/>
                  </a:lnTo>
                  <a:lnTo>
                    <a:pt x="1411" y="15667"/>
                  </a:lnTo>
                  <a:lnTo>
                    <a:pt x="1233" y="16188"/>
                  </a:lnTo>
                  <a:lnTo>
                    <a:pt x="1055" y="16722"/>
                  </a:lnTo>
                  <a:lnTo>
                    <a:pt x="904" y="17256"/>
                  </a:lnTo>
                  <a:lnTo>
                    <a:pt x="753" y="17790"/>
                  </a:lnTo>
                  <a:lnTo>
                    <a:pt x="630" y="18338"/>
                  </a:lnTo>
                  <a:lnTo>
                    <a:pt x="507" y="18885"/>
                  </a:lnTo>
                  <a:lnTo>
                    <a:pt x="384" y="19474"/>
                  </a:lnTo>
                  <a:lnTo>
                    <a:pt x="288" y="20077"/>
                  </a:lnTo>
                  <a:lnTo>
                    <a:pt x="192" y="20679"/>
                  </a:lnTo>
                  <a:lnTo>
                    <a:pt x="123" y="21282"/>
                  </a:lnTo>
                  <a:lnTo>
                    <a:pt x="69" y="21898"/>
                  </a:lnTo>
                  <a:lnTo>
                    <a:pt x="28" y="22514"/>
                  </a:lnTo>
                  <a:lnTo>
                    <a:pt x="0" y="23131"/>
                  </a:lnTo>
                  <a:lnTo>
                    <a:pt x="0" y="23761"/>
                  </a:lnTo>
                  <a:lnTo>
                    <a:pt x="0" y="24390"/>
                  </a:lnTo>
                  <a:lnTo>
                    <a:pt x="28" y="25007"/>
                  </a:lnTo>
                  <a:lnTo>
                    <a:pt x="69" y="25623"/>
                  </a:lnTo>
                  <a:lnTo>
                    <a:pt x="123" y="26239"/>
                  </a:lnTo>
                  <a:lnTo>
                    <a:pt x="192" y="26842"/>
                  </a:lnTo>
                  <a:lnTo>
                    <a:pt x="288" y="27444"/>
                  </a:lnTo>
                  <a:lnTo>
                    <a:pt x="384" y="28047"/>
                  </a:lnTo>
                  <a:lnTo>
                    <a:pt x="507" y="28636"/>
                  </a:lnTo>
                  <a:lnTo>
                    <a:pt x="630" y="29183"/>
                  </a:lnTo>
                  <a:lnTo>
                    <a:pt x="753" y="29731"/>
                  </a:lnTo>
                  <a:lnTo>
                    <a:pt x="904" y="30279"/>
                  </a:lnTo>
                  <a:lnTo>
                    <a:pt x="1068" y="30813"/>
                  </a:lnTo>
                  <a:lnTo>
                    <a:pt x="1233" y="31333"/>
                  </a:lnTo>
                  <a:lnTo>
                    <a:pt x="1411" y="31854"/>
                  </a:lnTo>
                  <a:lnTo>
                    <a:pt x="1616" y="32374"/>
                  </a:lnTo>
                  <a:lnTo>
                    <a:pt x="1821" y="32895"/>
                  </a:lnTo>
                  <a:lnTo>
                    <a:pt x="2027" y="33388"/>
                  </a:lnTo>
                  <a:lnTo>
                    <a:pt x="2260" y="33894"/>
                  </a:lnTo>
                  <a:lnTo>
                    <a:pt x="2506" y="34387"/>
                  </a:lnTo>
                  <a:lnTo>
                    <a:pt x="2753" y="34880"/>
                  </a:lnTo>
                  <a:lnTo>
                    <a:pt x="3013" y="35360"/>
                  </a:lnTo>
                  <a:lnTo>
                    <a:pt x="3287" y="35825"/>
                  </a:lnTo>
                  <a:lnTo>
                    <a:pt x="3574" y="36291"/>
                  </a:lnTo>
                  <a:lnTo>
                    <a:pt x="3862" y="36756"/>
                  </a:lnTo>
                  <a:lnTo>
                    <a:pt x="4204" y="37263"/>
                  </a:lnTo>
                  <a:lnTo>
                    <a:pt x="4560" y="37770"/>
                  </a:lnTo>
                  <a:lnTo>
                    <a:pt x="4930" y="38263"/>
                  </a:lnTo>
                  <a:lnTo>
                    <a:pt x="5313" y="38742"/>
                  </a:lnTo>
                  <a:lnTo>
                    <a:pt x="5711" y="39208"/>
                  </a:lnTo>
                  <a:lnTo>
                    <a:pt x="6108" y="39673"/>
                  </a:lnTo>
                  <a:lnTo>
                    <a:pt x="6532" y="40125"/>
                  </a:lnTo>
                  <a:lnTo>
                    <a:pt x="6957" y="40563"/>
                  </a:lnTo>
                  <a:lnTo>
                    <a:pt x="7395" y="40988"/>
                  </a:lnTo>
                  <a:lnTo>
                    <a:pt x="7847" y="41412"/>
                  </a:lnTo>
                  <a:lnTo>
                    <a:pt x="8313" y="41810"/>
                  </a:lnTo>
                  <a:lnTo>
                    <a:pt x="8778" y="42207"/>
                  </a:lnTo>
                  <a:lnTo>
                    <a:pt x="9257" y="42590"/>
                  </a:lnTo>
                  <a:lnTo>
                    <a:pt x="9750" y="42960"/>
                  </a:lnTo>
                  <a:lnTo>
                    <a:pt x="10257" y="43316"/>
                  </a:lnTo>
                  <a:lnTo>
                    <a:pt x="10764" y="43658"/>
                  </a:lnTo>
                  <a:lnTo>
                    <a:pt x="11229" y="43946"/>
                  </a:lnTo>
                  <a:lnTo>
                    <a:pt x="11695" y="44233"/>
                  </a:lnTo>
                  <a:lnTo>
                    <a:pt x="12161" y="44507"/>
                  </a:lnTo>
                  <a:lnTo>
                    <a:pt x="12640" y="44768"/>
                  </a:lnTo>
                  <a:lnTo>
                    <a:pt x="13133" y="45014"/>
                  </a:lnTo>
                  <a:lnTo>
                    <a:pt x="13626" y="45261"/>
                  </a:lnTo>
                  <a:lnTo>
                    <a:pt x="14119" y="45493"/>
                  </a:lnTo>
                  <a:lnTo>
                    <a:pt x="14626" y="45712"/>
                  </a:lnTo>
                  <a:lnTo>
                    <a:pt x="15146" y="45918"/>
                  </a:lnTo>
                  <a:lnTo>
                    <a:pt x="15666" y="46110"/>
                  </a:lnTo>
                  <a:lnTo>
                    <a:pt x="16187" y="46288"/>
                  </a:lnTo>
                  <a:lnTo>
                    <a:pt x="16707" y="46452"/>
                  </a:lnTo>
                  <a:lnTo>
                    <a:pt x="17241" y="46616"/>
                  </a:lnTo>
                  <a:lnTo>
                    <a:pt x="17789" y="46767"/>
                  </a:lnTo>
                  <a:lnTo>
                    <a:pt x="18337" y="46890"/>
                  </a:lnTo>
                  <a:lnTo>
                    <a:pt x="18884" y="47013"/>
                  </a:lnTo>
                  <a:lnTo>
                    <a:pt x="19473" y="47137"/>
                  </a:lnTo>
                  <a:lnTo>
                    <a:pt x="20076" y="47233"/>
                  </a:lnTo>
                  <a:lnTo>
                    <a:pt x="20678" y="47328"/>
                  </a:lnTo>
                  <a:lnTo>
                    <a:pt x="21281" y="47397"/>
                  </a:lnTo>
                  <a:lnTo>
                    <a:pt x="21897" y="47452"/>
                  </a:lnTo>
                  <a:lnTo>
                    <a:pt x="22513" y="47493"/>
                  </a:lnTo>
                  <a:lnTo>
                    <a:pt x="23130" y="47520"/>
                  </a:lnTo>
                  <a:lnTo>
                    <a:pt x="24376" y="47520"/>
                  </a:lnTo>
                  <a:lnTo>
                    <a:pt x="25006" y="47493"/>
                  </a:lnTo>
                  <a:lnTo>
                    <a:pt x="25622" y="47452"/>
                  </a:lnTo>
                  <a:lnTo>
                    <a:pt x="26238" y="47397"/>
                  </a:lnTo>
                  <a:lnTo>
                    <a:pt x="26841" y="47328"/>
                  </a:lnTo>
                  <a:lnTo>
                    <a:pt x="27443" y="47233"/>
                  </a:lnTo>
                  <a:lnTo>
                    <a:pt x="28046" y="47137"/>
                  </a:lnTo>
                  <a:lnTo>
                    <a:pt x="28635" y="47013"/>
                  </a:lnTo>
                  <a:lnTo>
                    <a:pt x="29183" y="46890"/>
                  </a:lnTo>
                  <a:lnTo>
                    <a:pt x="29730" y="46767"/>
                  </a:lnTo>
                  <a:lnTo>
                    <a:pt x="30264" y="46616"/>
                  </a:lnTo>
                  <a:lnTo>
                    <a:pt x="30798" y="46452"/>
                  </a:lnTo>
                  <a:lnTo>
                    <a:pt x="31333" y="46288"/>
                  </a:lnTo>
                  <a:lnTo>
                    <a:pt x="31853" y="46110"/>
                  </a:lnTo>
                  <a:lnTo>
                    <a:pt x="32373" y="45904"/>
                  </a:lnTo>
                  <a:lnTo>
                    <a:pt x="32880" y="45699"/>
                  </a:lnTo>
                  <a:lnTo>
                    <a:pt x="33387" y="45493"/>
                  </a:lnTo>
                  <a:lnTo>
                    <a:pt x="33893" y="45261"/>
                  </a:lnTo>
                  <a:lnTo>
                    <a:pt x="34386" y="45014"/>
                  </a:lnTo>
                  <a:lnTo>
                    <a:pt x="34866" y="44768"/>
                  </a:lnTo>
                  <a:lnTo>
                    <a:pt x="35345" y="44507"/>
                  </a:lnTo>
                  <a:lnTo>
                    <a:pt x="35824" y="44233"/>
                  </a:lnTo>
                  <a:lnTo>
                    <a:pt x="36290" y="43946"/>
                  </a:lnTo>
                  <a:lnTo>
                    <a:pt x="36755" y="43658"/>
                  </a:lnTo>
                  <a:lnTo>
                    <a:pt x="37262" y="43316"/>
                  </a:lnTo>
                  <a:lnTo>
                    <a:pt x="37755" y="42960"/>
                  </a:lnTo>
                  <a:lnTo>
                    <a:pt x="38248" y="42590"/>
                  </a:lnTo>
                  <a:lnTo>
                    <a:pt x="38741" y="42207"/>
                  </a:lnTo>
                  <a:lnTo>
                    <a:pt x="39207" y="41810"/>
                  </a:lnTo>
                  <a:lnTo>
                    <a:pt x="39672" y="41412"/>
                  </a:lnTo>
                  <a:lnTo>
                    <a:pt x="40124" y="40988"/>
                  </a:lnTo>
                  <a:lnTo>
                    <a:pt x="40562" y="40563"/>
                  </a:lnTo>
                  <a:lnTo>
                    <a:pt x="40987" y="40125"/>
                  </a:lnTo>
                  <a:lnTo>
                    <a:pt x="41398" y="39673"/>
                  </a:lnTo>
                  <a:lnTo>
                    <a:pt x="41809" y="39208"/>
                  </a:lnTo>
                  <a:lnTo>
                    <a:pt x="42206" y="38742"/>
                  </a:lnTo>
                  <a:lnTo>
                    <a:pt x="42589" y="38263"/>
                  </a:lnTo>
                  <a:lnTo>
                    <a:pt x="42959" y="37770"/>
                  </a:lnTo>
                  <a:lnTo>
                    <a:pt x="43315" y="37263"/>
                  </a:lnTo>
                  <a:lnTo>
                    <a:pt x="43657" y="36756"/>
                  </a:lnTo>
                  <a:lnTo>
                    <a:pt x="43945" y="36291"/>
                  </a:lnTo>
                  <a:lnTo>
                    <a:pt x="44233" y="35825"/>
                  </a:lnTo>
                  <a:lnTo>
                    <a:pt x="44506" y="35360"/>
                  </a:lnTo>
                  <a:lnTo>
                    <a:pt x="44767" y="34880"/>
                  </a:lnTo>
                  <a:lnTo>
                    <a:pt x="45013" y="34387"/>
                  </a:lnTo>
                  <a:lnTo>
                    <a:pt x="45260" y="33894"/>
                  </a:lnTo>
                  <a:lnTo>
                    <a:pt x="45479" y="33388"/>
                  </a:lnTo>
                  <a:lnTo>
                    <a:pt x="45698" y="32895"/>
                  </a:lnTo>
                  <a:lnTo>
                    <a:pt x="45903" y="32374"/>
                  </a:lnTo>
                  <a:lnTo>
                    <a:pt x="46095" y="31854"/>
                  </a:lnTo>
                  <a:lnTo>
                    <a:pt x="46287" y="31333"/>
                  </a:lnTo>
                  <a:lnTo>
                    <a:pt x="46451" y="30813"/>
                  </a:lnTo>
                  <a:lnTo>
                    <a:pt x="46615" y="30279"/>
                  </a:lnTo>
                  <a:lnTo>
                    <a:pt x="46752" y="29731"/>
                  </a:lnTo>
                  <a:lnTo>
                    <a:pt x="46889" y="29183"/>
                  </a:lnTo>
                  <a:lnTo>
                    <a:pt x="47012" y="28636"/>
                  </a:lnTo>
                  <a:lnTo>
                    <a:pt x="47136" y="28047"/>
                  </a:lnTo>
                  <a:lnTo>
                    <a:pt x="47232" y="27444"/>
                  </a:lnTo>
                  <a:lnTo>
                    <a:pt x="47314" y="26842"/>
                  </a:lnTo>
                  <a:lnTo>
                    <a:pt x="47396" y="26239"/>
                  </a:lnTo>
                  <a:lnTo>
                    <a:pt x="47451" y="25623"/>
                  </a:lnTo>
                  <a:lnTo>
                    <a:pt x="47492" y="25007"/>
                  </a:lnTo>
                  <a:lnTo>
                    <a:pt x="47505" y="24390"/>
                  </a:lnTo>
                  <a:lnTo>
                    <a:pt x="47519" y="23761"/>
                  </a:lnTo>
                  <a:lnTo>
                    <a:pt x="47505" y="23131"/>
                  </a:lnTo>
                  <a:lnTo>
                    <a:pt x="47492" y="22514"/>
                  </a:lnTo>
                  <a:lnTo>
                    <a:pt x="47451" y="21898"/>
                  </a:lnTo>
                  <a:lnTo>
                    <a:pt x="47396" y="21282"/>
                  </a:lnTo>
                  <a:lnTo>
                    <a:pt x="47314" y="20679"/>
                  </a:lnTo>
                  <a:lnTo>
                    <a:pt x="47232" y="20077"/>
                  </a:lnTo>
                  <a:lnTo>
                    <a:pt x="47136" y="19474"/>
                  </a:lnTo>
                  <a:lnTo>
                    <a:pt x="47012" y="18885"/>
                  </a:lnTo>
                  <a:lnTo>
                    <a:pt x="46889" y="18338"/>
                  </a:lnTo>
                  <a:lnTo>
                    <a:pt x="46752" y="17790"/>
                  </a:lnTo>
                  <a:lnTo>
                    <a:pt x="46615" y="17256"/>
                  </a:lnTo>
                  <a:lnTo>
                    <a:pt x="46451" y="16722"/>
                  </a:lnTo>
                  <a:lnTo>
                    <a:pt x="46287" y="16188"/>
                  </a:lnTo>
                  <a:lnTo>
                    <a:pt x="46109" y="15667"/>
                  </a:lnTo>
                  <a:lnTo>
                    <a:pt x="45903" y="15147"/>
                  </a:lnTo>
                  <a:lnTo>
                    <a:pt x="45698" y="14640"/>
                  </a:lnTo>
                  <a:lnTo>
                    <a:pt x="45479" y="14133"/>
                  </a:lnTo>
                  <a:lnTo>
                    <a:pt x="45260" y="13627"/>
                  </a:lnTo>
                  <a:lnTo>
                    <a:pt x="45013" y="13134"/>
                  </a:lnTo>
                  <a:lnTo>
                    <a:pt x="44767" y="12654"/>
                  </a:lnTo>
                  <a:lnTo>
                    <a:pt x="44506" y="12175"/>
                  </a:lnTo>
                  <a:lnTo>
                    <a:pt x="44233" y="11696"/>
                  </a:lnTo>
                  <a:lnTo>
                    <a:pt x="43945" y="11230"/>
                  </a:lnTo>
                  <a:lnTo>
                    <a:pt x="43657" y="10765"/>
                  </a:lnTo>
                  <a:lnTo>
                    <a:pt x="43315" y="10258"/>
                  </a:lnTo>
                  <a:lnTo>
                    <a:pt x="42959" y="9751"/>
                  </a:lnTo>
                  <a:lnTo>
                    <a:pt x="42589" y="9258"/>
                  </a:lnTo>
                  <a:lnTo>
                    <a:pt x="42206" y="8779"/>
                  </a:lnTo>
                  <a:lnTo>
                    <a:pt x="41809" y="8313"/>
                  </a:lnTo>
                  <a:lnTo>
                    <a:pt x="41398" y="7848"/>
                  </a:lnTo>
                  <a:lnTo>
                    <a:pt x="40987" y="7396"/>
                  </a:lnTo>
                  <a:lnTo>
                    <a:pt x="40562" y="6958"/>
                  </a:lnTo>
                  <a:lnTo>
                    <a:pt x="40124" y="6533"/>
                  </a:lnTo>
                  <a:lnTo>
                    <a:pt x="39672" y="6109"/>
                  </a:lnTo>
                  <a:lnTo>
                    <a:pt x="39207" y="5711"/>
                  </a:lnTo>
                  <a:lnTo>
                    <a:pt x="38741" y="5314"/>
                  </a:lnTo>
                  <a:lnTo>
                    <a:pt x="38248" y="4931"/>
                  </a:lnTo>
                  <a:lnTo>
                    <a:pt x="37755" y="4561"/>
                  </a:lnTo>
                  <a:lnTo>
                    <a:pt x="37262" y="4205"/>
                  </a:lnTo>
                  <a:lnTo>
                    <a:pt x="36755" y="3863"/>
                  </a:lnTo>
                  <a:lnTo>
                    <a:pt x="36290" y="3575"/>
                  </a:lnTo>
                  <a:lnTo>
                    <a:pt x="35824" y="3288"/>
                  </a:lnTo>
                  <a:lnTo>
                    <a:pt x="35345" y="3014"/>
                  </a:lnTo>
                  <a:lnTo>
                    <a:pt x="34866" y="2753"/>
                  </a:lnTo>
                  <a:lnTo>
                    <a:pt x="34386" y="2507"/>
                  </a:lnTo>
                  <a:lnTo>
                    <a:pt x="33893" y="2260"/>
                  </a:lnTo>
                  <a:lnTo>
                    <a:pt x="33387" y="2041"/>
                  </a:lnTo>
                  <a:lnTo>
                    <a:pt x="32880" y="1822"/>
                  </a:lnTo>
                  <a:lnTo>
                    <a:pt x="32373" y="1617"/>
                  </a:lnTo>
                  <a:lnTo>
                    <a:pt x="31853" y="1425"/>
                  </a:lnTo>
                  <a:lnTo>
                    <a:pt x="31333" y="1233"/>
                  </a:lnTo>
                  <a:lnTo>
                    <a:pt x="30798" y="1069"/>
                  </a:lnTo>
                  <a:lnTo>
                    <a:pt x="30264" y="905"/>
                  </a:lnTo>
                  <a:lnTo>
                    <a:pt x="29730" y="768"/>
                  </a:lnTo>
                  <a:lnTo>
                    <a:pt x="29183" y="631"/>
                  </a:lnTo>
                  <a:lnTo>
                    <a:pt x="28635" y="508"/>
                  </a:lnTo>
                  <a:lnTo>
                    <a:pt x="28046" y="384"/>
                  </a:lnTo>
                  <a:lnTo>
                    <a:pt x="27443" y="288"/>
                  </a:lnTo>
                  <a:lnTo>
                    <a:pt x="26841" y="193"/>
                  </a:lnTo>
                  <a:lnTo>
                    <a:pt x="26238" y="124"/>
                  </a:lnTo>
                  <a:lnTo>
                    <a:pt x="25622" y="69"/>
                  </a:lnTo>
                  <a:lnTo>
                    <a:pt x="25006" y="28"/>
                  </a:lnTo>
                  <a:lnTo>
                    <a:pt x="24376" y="15"/>
                  </a:lnTo>
                  <a:lnTo>
                    <a:pt x="237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5;p15">
              <a:extLst>
                <a:ext uri="{FF2B5EF4-FFF2-40B4-BE49-F238E27FC236}">
                  <a16:creationId xmlns:a16="http://schemas.microsoft.com/office/drawing/2014/main" id="{E165E927-7A81-AB48-BD78-763C03191DD7}"/>
                </a:ext>
              </a:extLst>
            </p:cNvPr>
            <p:cNvSpPr/>
            <p:nvPr/>
          </p:nvSpPr>
          <p:spPr>
            <a:xfrm>
              <a:off x="1521850" y="2156350"/>
              <a:ext cx="1018525" cy="1018175"/>
            </a:xfrm>
            <a:custGeom>
              <a:avLst/>
              <a:gdLst/>
              <a:ahLst/>
              <a:cxnLst/>
              <a:rect l="l" t="t" r="r" b="b"/>
              <a:pathLst>
                <a:path w="40741" h="40727" extrusionOk="0">
                  <a:moveTo>
                    <a:pt x="20788" y="4067"/>
                  </a:moveTo>
                  <a:lnTo>
                    <a:pt x="21213" y="4081"/>
                  </a:lnTo>
                  <a:lnTo>
                    <a:pt x="21624" y="4108"/>
                  </a:lnTo>
                  <a:lnTo>
                    <a:pt x="22035" y="4149"/>
                  </a:lnTo>
                  <a:lnTo>
                    <a:pt x="22445" y="4191"/>
                  </a:lnTo>
                  <a:lnTo>
                    <a:pt x="22856" y="4245"/>
                  </a:lnTo>
                  <a:lnTo>
                    <a:pt x="23253" y="4314"/>
                  </a:lnTo>
                  <a:lnTo>
                    <a:pt x="23651" y="4396"/>
                  </a:lnTo>
                  <a:lnTo>
                    <a:pt x="24048" y="4478"/>
                  </a:lnTo>
                  <a:lnTo>
                    <a:pt x="24445" y="4574"/>
                  </a:lnTo>
                  <a:lnTo>
                    <a:pt x="24828" y="4684"/>
                  </a:lnTo>
                  <a:lnTo>
                    <a:pt x="25212" y="4793"/>
                  </a:lnTo>
                  <a:lnTo>
                    <a:pt x="25595" y="4916"/>
                  </a:lnTo>
                  <a:lnTo>
                    <a:pt x="25979" y="5053"/>
                  </a:lnTo>
                  <a:lnTo>
                    <a:pt x="26348" y="5190"/>
                  </a:lnTo>
                  <a:lnTo>
                    <a:pt x="26718" y="5341"/>
                  </a:lnTo>
                  <a:lnTo>
                    <a:pt x="27074" y="5505"/>
                  </a:lnTo>
                  <a:lnTo>
                    <a:pt x="27430" y="5670"/>
                  </a:lnTo>
                  <a:lnTo>
                    <a:pt x="27786" y="5848"/>
                  </a:lnTo>
                  <a:lnTo>
                    <a:pt x="28142" y="6039"/>
                  </a:lnTo>
                  <a:lnTo>
                    <a:pt x="28485" y="6231"/>
                  </a:lnTo>
                  <a:lnTo>
                    <a:pt x="28827" y="6423"/>
                  </a:lnTo>
                  <a:lnTo>
                    <a:pt x="29156" y="6628"/>
                  </a:lnTo>
                  <a:lnTo>
                    <a:pt x="29484" y="6847"/>
                  </a:lnTo>
                  <a:lnTo>
                    <a:pt x="29813" y="7080"/>
                  </a:lnTo>
                  <a:lnTo>
                    <a:pt x="30128" y="7299"/>
                  </a:lnTo>
                  <a:lnTo>
                    <a:pt x="30429" y="7546"/>
                  </a:lnTo>
                  <a:lnTo>
                    <a:pt x="30744" y="7792"/>
                  </a:lnTo>
                  <a:lnTo>
                    <a:pt x="31032" y="8039"/>
                  </a:lnTo>
                  <a:lnTo>
                    <a:pt x="31333" y="8299"/>
                  </a:lnTo>
                  <a:lnTo>
                    <a:pt x="31621" y="8573"/>
                  </a:lnTo>
                  <a:lnTo>
                    <a:pt x="31894" y="8847"/>
                  </a:lnTo>
                  <a:lnTo>
                    <a:pt x="32168" y="9120"/>
                  </a:lnTo>
                  <a:lnTo>
                    <a:pt x="32442" y="9408"/>
                  </a:lnTo>
                  <a:lnTo>
                    <a:pt x="32702" y="9696"/>
                  </a:lnTo>
                  <a:lnTo>
                    <a:pt x="32949" y="9997"/>
                  </a:lnTo>
                  <a:lnTo>
                    <a:pt x="33195" y="10312"/>
                  </a:lnTo>
                  <a:lnTo>
                    <a:pt x="33428" y="10613"/>
                  </a:lnTo>
                  <a:lnTo>
                    <a:pt x="33661" y="10928"/>
                  </a:lnTo>
                  <a:lnTo>
                    <a:pt x="33894" y="11257"/>
                  </a:lnTo>
                  <a:lnTo>
                    <a:pt x="34099" y="11585"/>
                  </a:lnTo>
                  <a:lnTo>
                    <a:pt x="34318" y="11914"/>
                  </a:lnTo>
                  <a:lnTo>
                    <a:pt x="34510" y="12256"/>
                  </a:lnTo>
                  <a:lnTo>
                    <a:pt x="34702" y="12599"/>
                  </a:lnTo>
                  <a:lnTo>
                    <a:pt x="34894" y="12955"/>
                  </a:lnTo>
                  <a:lnTo>
                    <a:pt x="35072" y="13297"/>
                  </a:lnTo>
                  <a:lnTo>
                    <a:pt x="35236" y="13667"/>
                  </a:lnTo>
                  <a:lnTo>
                    <a:pt x="35400" y="14023"/>
                  </a:lnTo>
                  <a:lnTo>
                    <a:pt x="35551" y="14393"/>
                  </a:lnTo>
                  <a:lnTo>
                    <a:pt x="35688" y="14763"/>
                  </a:lnTo>
                  <a:lnTo>
                    <a:pt x="35825" y="15146"/>
                  </a:lnTo>
                  <a:lnTo>
                    <a:pt x="35948" y="15529"/>
                  </a:lnTo>
                  <a:lnTo>
                    <a:pt x="36058" y="15913"/>
                  </a:lnTo>
                  <a:lnTo>
                    <a:pt x="36167" y="16296"/>
                  </a:lnTo>
                  <a:lnTo>
                    <a:pt x="36263" y="16693"/>
                  </a:lnTo>
                  <a:lnTo>
                    <a:pt x="36345" y="17091"/>
                  </a:lnTo>
                  <a:lnTo>
                    <a:pt x="36427" y="17488"/>
                  </a:lnTo>
                  <a:lnTo>
                    <a:pt x="36482" y="17885"/>
                  </a:lnTo>
                  <a:lnTo>
                    <a:pt x="36551" y="18296"/>
                  </a:lnTo>
                  <a:lnTo>
                    <a:pt x="36592" y="18706"/>
                  </a:lnTo>
                  <a:lnTo>
                    <a:pt x="36633" y="19117"/>
                  </a:lnTo>
                  <a:lnTo>
                    <a:pt x="36660" y="19528"/>
                  </a:lnTo>
                  <a:lnTo>
                    <a:pt x="36674" y="19953"/>
                  </a:lnTo>
                  <a:lnTo>
                    <a:pt x="36674" y="20364"/>
                  </a:lnTo>
                  <a:lnTo>
                    <a:pt x="36674" y="20788"/>
                  </a:lnTo>
                  <a:lnTo>
                    <a:pt x="36660" y="21199"/>
                  </a:lnTo>
                  <a:lnTo>
                    <a:pt x="36633" y="21623"/>
                  </a:lnTo>
                  <a:lnTo>
                    <a:pt x="36592" y="22034"/>
                  </a:lnTo>
                  <a:lnTo>
                    <a:pt x="36551" y="22445"/>
                  </a:lnTo>
                  <a:lnTo>
                    <a:pt x="36482" y="22842"/>
                  </a:lnTo>
                  <a:lnTo>
                    <a:pt x="36427" y="23253"/>
                  </a:lnTo>
                  <a:lnTo>
                    <a:pt x="36345" y="23650"/>
                  </a:lnTo>
                  <a:lnTo>
                    <a:pt x="36263" y="24047"/>
                  </a:lnTo>
                  <a:lnTo>
                    <a:pt x="36167" y="24431"/>
                  </a:lnTo>
                  <a:lnTo>
                    <a:pt x="36058" y="24828"/>
                  </a:lnTo>
                  <a:lnTo>
                    <a:pt x="35948" y="25211"/>
                  </a:lnTo>
                  <a:lnTo>
                    <a:pt x="35825" y="25595"/>
                  </a:lnTo>
                  <a:lnTo>
                    <a:pt x="35688" y="25964"/>
                  </a:lnTo>
                  <a:lnTo>
                    <a:pt x="35551" y="26334"/>
                  </a:lnTo>
                  <a:lnTo>
                    <a:pt x="35400" y="26704"/>
                  </a:lnTo>
                  <a:lnTo>
                    <a:pt x="35236" y="27074"/>
                  </a:lnTo>
                  <a:lnTo>
                    <a:pt x="35072" y="27430"/>
                  </a:lnTo>
                  <a:lnTo>
                    <a:pt x="34894" y="27786"/>
                  </a:lnTo>
                  <a:lnTo>
                    <a:pt x="34702" y="28128"/>
                  </a:lnTo>
                  <a:lnTo>
                    <a:pt x="34510" y="28471"/>
                  </a:lnTo>
                  <a:lnTo>
                    <a:pt x="34318" y="28813"/>
                  </a:lnTo>
                  <a:lnTo>
                    <a:pt x="34099" y="29142"/>
                  </a:lnTo>
                  <a:lnTo>
                    <a:pt x="33894" y="29470"/>
                  </a:lnTo>
                  <a:lnTo>
                    <a:pt x="33661" y="29799"/>
                  </a:lnTo>
                  <a:lnTo>
                    <a:pt x="33428" y="30114"/>
                  </a:lnTo>
                  <a:lnTo>
                    <a:pt x="33195" y="30429"/>
                  </a:lnTo>
                  <a:lnTo>
                    <a:pt x="32949" y="30730"/>
                  </a:lnTo>
                  <a:lnTo>
                    <a:pt x="32702" y="31031"/>
                  </a:lnTo>
                  <a:lnTo>
                    <a:pt x="32442" y="31319"/>
                  </a:lnTo>
                  <a:lnTo>
                    <a:pt x="32168" y="31607"/>
                  </a:lnTo>
                  <a:lnTo>
                    <a:pt x="31894" y="31880"/>
                  </a:lnTo>
                  <a:lnTo>
                    <a:pt x="31621" y="32154"/>
                  </a:lnTo>
                  <a:lnTo>
                    <a:pt x="31333" y="32428"/>
                  </a:lnTo>
                  <a:lnTo>
                    <a:pt x="31032" y="32688"/>
                  </a:lnTo>
                  <a:lnTo>
                    <a:pt x="30744" y="32935"/>
                  </a:lnTo>
                  <a:lnTo>
                    <a:pt x="30429" y="33181"/>
                  </a:lnTo>
                  <a:lnTo>
                    <a:pt x="30128" y="33428"/>
                  </a:lnTo>
                  <a:lnTo>
                    <a:pt x="29813" y="33661"/>
                  </a:lnTo>
                  <a:lnTo>
                    <a:pt x="29484" y="33880"/>
                  </a:lnTo>
                  <a:lnTo>
                    <a:pt x="29156" y="34099"/>
                  </a:lnTo>
                  <a:lnTo>
                    <a:pt x="28827" y="34304"/>
                  </a:lnTo>
                  <a:lnTo>
                    <a:pt x="28485" y="34510"/>
                  </a:lnTo>
                  <a:lnTo>
                    <a:pt x="28142" y="34701"/>
                  </a:lnTo>
                  <a:lnTo>
                    <a:pt x="27786" y="34879"/>
                  </a:lnTo>
                  <a:lnTo>
                    <a:pt x="27430" y="35057"/>
                  </a:lnTo>
                  <a:lnTo>
                    <a:pt x="27074" y="35222"/>
                  </a:lnTo>
                  <a:lnTo>
                    <a:pt x="26718" y="35386"/>
                  </a:lnTo>
                  <a:lnTo>
                    <a:pt x="26348" y="35537"/>
                  </a:lnTo>
                  <a:lnTo>
                    <a:pt x="25979" y="35674"/>
                  </a:lnTo>
                  <a:lnTo>
                    <a:pt x="25595" y="35811"/>
                  </a:lnTo>
                  <a:lnTo>
                    <a:pt x="25212" y="35934"/>
                  </a:lnTo>
                  <a:lnTo>
                    <a:pt x="24828" y="36043"/>
                  </a:lnTo>
                  <a:lnTo>
                    <a:pt x="24445" y="36153"/>
                  </a:lnTo>
                  <a:lnTo>
                    <a:pt x="24048" y="36249"/>
                  </a:lnTo>
                  <a:lnTo>
                    <a:pt x="23651" y="36331"/>
                  </a:lnTo>
                  <a:lnTo>
                    <a:pt x="23253" y="36413"/>
                  </a:lnTo>
                  <a:lnTo>
                    <a:pt x="22856" y="36482"/>
                  </a:lnTo>
                  <a:lnTo>
                    <a:pt x="22445" y="36536"/>
                  </a:lnTo>
                  <a:lnTo>
                    <a:pt x="22035" y="36578"/>
                  </a:lnTo>
                  <a:lnTo>
                    <a:pt x="21624" y="36619"/>
                  </a:lnTo>
                  <a:lnTo>
                    <a:pt x="21213" y="36646"/>
                  </a:lnTo>
                  <a:lnTo>
                    <a:pt x="20788" y="36660"/>
                  </a:lnTo>
                  <a:lnTo>
                    <a:pt x="19953" y="36660"/>
                  </a:lnTo>
                  <a:lnTo>
                    <a:pt x="19529" y="36646"/>
                  </a:lnTo>
                  <a:lnTo>
                    <a:pt x="19118" y="36619"/>
                  </a:lnTo>
                  <a:lnTo>
                    <a:pt x="18707" y="36578"/>
                  </a:lnTo>
                  <a:lnTo>
                    <a:pt x="18296" y="36536"/>
                  </a:lnTo>
                  <a:lnTo>
                    <a:pt x="17899" y="36482"/>
                  </a:lnTo>
                  <a:lnTo>
                    <a:pt x="17488" y="36413"/>
                  </a:lnTo>
                  <a:lnTo>
                    <a:pt x="17091" y="36331"/>
                  </a:lnTo>
                  <a:lnTo>
                    <a:pt x="16694" y="36249"/>
                  </a:lnTo>
                  <a:lnTo>
                    <a:pt x="16297" y="36153"/>
                  </a:lnTo>
                  <a:lnTo>
                    <a:pt x="15913" y="36043"/>
                  </a:lnTo>
                  <a:lnTo>
                    <a:pt x="15530" y="35934"/>
                  </a:lnTo>
                  <a:lnTo>
                    <a:pt x="15146" y="35811"/>
                  </a:lnTo>
                  <a:lnTo>
                    <a:pt x="14777" y="35674"/>
                  </a:lnTo>
                  <a:lnTo>
                    <a:pt x="14407" y="35537"/>
                  </a:lnTo>
                  <a:lnTo>
                    <a:pt x="14037" y="35386"/>
                  </a:lnTo>
                  <a:lnTo>
                    <a:pt x="13667" y="35222"/>
                  </a:lnTo>
                  <a:lnTo>
                    <a:pt x="13311" y="35057"/>
                  </a:lnTo>
                  <a:lnTo>
                    <a:pt x="12955" y="34879"/>
                  </a:lnTo>
                  <a:lnTo>
                    <a:pt x="12613" y="34701"/>
                  </a:lnTo>
                  <a:lnTo>
                    <a:pt x="12271" y="34510"/>
                  </a:lnTo>
                  <a:lnTo>
                    <a:pt x="11928" y="34304"/>
                  </a:lnTo>
                  <a:lnTo>
                    <a:pt x="11586" y="34099"/>
                  </a:lnTo>
                  <a:lnTo>
                    <a:pt x="11271" y="33880"/>
                  </a:lnTo>
                  <a:lnTo>
                    <a:pt x="10942" y="33661"/>
                  </a:lnTo>
                  <a:lnTo>
                    <a:pt x="10627" y="33428"/>
                  </a:lnTo>
                  <a:lnTo>
                    <a:pt x="10312" y="33181"/>
                  </a:lnTo>
                  <a:lnTo>
                    <a:pt x="10011" y="32935"/>
                  </a:lnTo>
                  <a:lnTo>
                    <a:pt x="9710" y="32688"/>
                  </a:lnTo>
                  <a:lnTo>
                    <a:pt x="9422" y="32428"/>
                  </a:lnTo>
                  <a:lnTo>
                    <a:pt x="9135" y="32154"/>
                  </a:lnTo>
                  <a:lnTo>
                    <a:pt x="8847" y="31880"/>
                  </a:lnTo>
                  <a:lnTo>
                    <a:pt x="8573" y="31607"/>
                  </a:lnTo>
                  <a:lnTo>
                    <a:pt x="8313" y="31319"/>
                  </a:lnTo>
                  <a:lnTo>
                    <a:pt x="8053" y="31031"/>
                  </a:lnTo>
                  <a:lnTo>
                    <a:pt x="7793" y="30730"/>
                  </a:lnTo>
                  <a:lnTo>
                    <a:pt x="7560" y="30429"/>
                  </a:lnTo>
                  <a:lnTo>
                    <a:pt x="7313" y="30114"/>
                  </a:lnTo>
                  <a:lnTo>
                    <a:pt x="7081" y="29799"/>
                  </a:lnTo>
                  <a:lnTo>
                    <a:pt x="6861" y="29470"/>
                  </a:lnTo>
                  <a:lnTo>
                    <a:pt x="6642" y="29142"/>
                  </a:lnTo>
                  <a:lnTo>
                    <a:pt x="6437" y="28813"/>
                  </a:lnTo>
                  <a:lnTo>
                    <a:pt x="6231" y="28471"/>
                  </a:lnTo>
                  <a:lnTo>
                    <a:pt x="6040" y="28128"/>
                  </a:lnTo>
                  <a:lnTo>
                    <a:pt x="5862" y="27786"/>
                  </a:lnTo>
                  <a:lnTo>
                    <a:pt x="5684" y="27430"/>
                  </a:lnTo>
                  <a:lnTo>
                    <a:pt x="5519" y="27074"/>
                  </a:lnTo>
                  <a:lnTo>
                    <a:pt x="5355" y="26704"/>
                  </a:lnTo>
                  <a:lnTo>
                    <a:pt x="5204" y="26334"/>
                  </a:lnTo>
                  <a:lnTo>
                    <a:pt x="5067" y="25964"/>
                  </a:lnTo>
                  <a:lnTo>
                    <a:pt x="4931" y="25595"/>
                  </a:lnTo>
                  <a:lnTo>
                    <a:pt x="4807" y="25211"/>
                  </a:lnTo>
                  <a:lnTo>
                    <a:pt x="4698" y="24828"/>
                  </a:lnTo>
                  <a:lnTo>
                    <a:pt x="4588" y="24431"/>
                  </a:lnTo>
                  <a:lnTo>
                    <a:pt x="4492" y="24047"/>
                  </a:lnTo>
                  <a:lnTo>
                    <a:pt x="4410" y="23650"/>
                  </a:lnTo>
                  <a:lnTo>
                    <a:pt x="4328" y="23253"/>
                  </a:lnTo>
                  <a:lnTo>
                    <a:pt x="4260" y="22842"/>
                  </a:lnTo>
                  <a:lnTo>
                    <a:pt x="4205" y="22445"/>
                  </a:lnTo>
                  <a:lnTo>
                    <a:pt x="4164" y="22034"/>
                  </a:lnTo>
                  <a:lnTo>
                    <a:pt x="4123" y="21623"/>
                  </a:lnTo>
                  <a:lnTo>
                    <a:pt x="4095" y="21199"/>
                  </a:lnTo>
                  <a:lnTo>
                    <a:pt x="4081" y="20788"/>
                  </a:lnTo>
                  <a:lnTo>
                    <a:pt x="4081" y="20364"/>
                  </a:lnTo>
                  <a:lnTo>
                    <a:pt x="4081" y="19953"/>
                  </a:lnTo>
                  <a:lnTo>
                    <a:pt x="4095" y="19528"/>
                  </a:lnTo>
                  <a:lnTo>
                    <a:pt x="4123" y="19117"/>
                  </a:lnTo>
                  <a:lnTo>
                    <a:pt x="4164" y="18706"/>
                  </a:lnTo>
                  <a:lnTo>
                    <a:pt x="4205" y="18296"/>
                  </a:lnTo>
                  <a:lnTo>
                    <a:pt x="4260" y="17885"/>
                  </a:lnTo>
                  <a:lnTo>
                    <a:pt x="4328" y="17488"/>
                  </a:lnTo>
                  <a:lnTo>
                    <a:pt x="4410" y="17091"/>
                  </a:lnTo>
                  <a:lnTo>
                    <a:pt x="4492" y="16693"/>
                  </a:lnTo>
                  <a:lnTo>
                    <a:pt x="4588" y="16296"/>
                  </a:lnTo>
                  <a:lnTo>
                    <a:pt x="4698" y="15913"/>
                  </a:lnTo>
                  <a:lnTo>
                    <a:pt x="4807" y="15529"/>
                  </a:lnTo>
                  <a:lnTo>
                    <a:pt x="4931" y="15146"/>
                  </a:lnTo>
                  <a:lnTo>
                    <a:pt x="5067" y="14763"/>
                  </a:lnTo>
                  <a:lnTo>
                    <a:pt x="5204" y="14393"/>
                  </a:lnTo>
                  <a:lnTo>
                    <a:pt x="5355" y="14023"/>
                  </a:lnTo>
                  <a:lnTo>
                    <a:pt x="5519" y="13667"/>
                  </a:lnTo>
                  <a:lnTo>
                    <a:pt x="5684" y="13297"/>
                  </a:lnTo>
                  <a:lnTo>
                    <a:pt x="5862" y="12955"/>
                  </a:lnTo>
                  <a:lnTo>
                    <a:pt x="6040" y="12599"/>
                  </a:lnTo>
                  <a:lnTo>
                    <a:pt x="6231" y="12256"/>
                  </a:lnTo>
                  <a:lnTo>
                    <a:pt x="6437" y="11914"/>
                  </a:lnTo>
                  <a:lnTo>
                    <a:pt x="6642" y="11585"/>
                  </a:lnTo>
                  <a:lnTo>
                    <a:pt x="6861" y="11257"/>
                  </a:lnTo>
                  <a:lnTo>
                    <a:pt x="7081" y="10928"/>
                  </a:lnTo>
                  <a:lnTo>
                    <a:pt x="7313" y="10613"/>
                  </a:lnTo>
                  <a:lnTo>
                    <a:pt x="7560" y="10312"/>
                  </a:lnTo>
                  <a:lnTo>
                    <a:pt x="7793" y="9997"/>
                  </a:lnTo>
                  <a:lnTo>
                    <a:pt x="8053" y="9696"/>
                  </a:lnTo>
                  <a:lnTo>
                    <a:pt x="8313" y="9408"/>
                  </a:lnTo>
                  <a:lnTo>
                    <a:pt x="8573" y="9120"/>
                  </a:lnTo>
                  <a:lnTo>
                    <a:pt x="8847" y="8847"/>
                  </a:lnTo>
                  <a:lnTo>
                    <a:pt x="9135" y="8573"/>
                  </a:lnTo>
                  <a:lnTo>
                    <a:pt x="9422" y="8299"/>
                  </a:lnTo>
                  <a:lnTo>
                    <a:pt x="9710" y="8039"/>
                  </a:lnTo>
                  <a:lnTo>
                    <a:pt x="10011" y="7792"/>
                  </a:lnTo>
                  <a:lnTo>
                    <a:pt x="10312" y="7546"/>
                  </a:lnTo>
                  <a:lnTo>
                    <a:pt x="10627" y="7299"/>
                  </a:lnTo>
                  <a:lnTo>
                    <a:pt x="10942" y="7080"/>
                  </a:lnTo>
                  <a:lnTo>
                    <a:pt x="11271" y="6847"/>
                  </a:lnTo>
                  <a:lnTo>
                    <a:pt x="11586" y="6628"/>
                  </a:lnTo>
                  <a:lnTo>
                    <a:pt x="11928" y="6423"/>
                  </a:lnTo>
                  <a:lnTo>
                    <a:pt x="12271" y="6231"/>
                  </a:lnTo>
                  <a:lnTo>
                    <a:pt x="12613" y="6039"/>
                  </a:lnTo>
                  <a:lnTo>
                    <a:pt x="12955" y="5848"/>
                  </a:lnTo>
                  <a:lnTo>
                    <a:pt x="13311" y="5670"/>
                  </a:lnTo>
                  <a:lnTo>
                    <a:pt x="13667" y="5505"/>
                  </a:lnTo>
                  <a:lnTo>
                    <a:pt x="14037" y="5341"/>
                  </a:lnTo>
                  <a:lnTo>
                    <a:pt x="14407" y="5190"/>
                  </a:lnTo>
                  <a:lnTo>
                    <a:pt x="14777" y="5053"/>
                  </a:lnTo>
                  <a:lnTo>
                    <a:pt x="15146" y="4916"/>
                  </a:lnTo>
                  <a:lnTo>
                    <a:pt x="15530" y="4793"/>
                  </a:lnTo>
                  <a:lnTo>
                    <a:pt x="15913" y="4684"/>
                  </a:lnTo>
                  <a:lnTo>
                    <a:pt x="16297" y="4574"/>
                  </a:lnTo>
                  <a:lnTo>
                    <a:pt x="16694" y="4478"/>
                  </a:lnTo>
                  <a:lnTo>
                    <a:pt x="17091" y="4396"/>
                  </a:lnTo>
                  <a:lnTo>
                    <a:pt x="17488" y="4314"/>
                  </a:lnTo>
                  <a:lnTo>
                    <a:pt x="17899" y="4245"/>
                  </a:lnTo>
                  <a:lnTo>
                    <a:pt x="18296" y="4191"/>
                  </a:lnTo>
                  <a:lnTo>
                    <a:pt x="18707" y="4149"/>
                  </a:lnTo>
                  <a:lnTo>
                    <a:pt x="19118" y="4108"/>
                  </a:lnTo>
                  <a:lnTo>
                    <a:pt x="19529" y="4081"/>
                  </a:lnTo>
                  <a:lnTo>
                    <a:pt x="19953" y="4067"/>
                  </a:lnTo>
                  <a:close/>
                  <a:moveTo>
                    <a:pt x="19844" y="0"/>
                  </a:moveTo>
                  <a:lnTo>
                    <a:pt x="19323" y="27"/>
                  </a:lnTo>
                  <a:lnTo>
                    <a:pt x="18803" y="55"/>
                  </a:lnTo>
                  <a:lnTo>
                    <a:pt x="18296" y="96"/>
                  </a:lnTo>
                  <a:lnTo>
                    <a:pt x="17789" y="164"/>
                  </a:lnTo>
                  <a:lnTo>
                    <a:pt x="17269" y="233"/>
                  </a:lnTo>
                  <a:lnTo>
                    <a:pt x="16776" y="315"/>
                  </a:lnTo>
                  <a:lnTo>
                    <a:pt x="16269" y="411"/>
                  </a:lnTo>
                  <a:lnTo>
                    <a:pt x="15776" y="520"/>
                  </a:lnTo>
                  <a:lnTo>
                    <a:pt x="15283" y="644"/>
                  </a:lnTo>
                  <a:lnTo>
                    <a:pt x="14804" y="767"/>
                  </a:lnTo>
                  <a:lnTo>
                    <a:pt x="14325" y="918"/>
                  </a:lnTo>
                  <a:lnTo>
                    <a:pt x="13845" y="1068"/>
                  </a:lnTo>
                  <a:lnTo>
                    <a:pt x="13380" y="1233"/>
                  </a:lnTo>
                  <a:lnTo>
                    <a:pt x="12914" y="1411"/>
                  </a:lnTo>
                  <a:lnTo>
                    <a:pt x="12449" y="1602"/>
                  </a:lnTo>
                  <a:lnTo>
                    <a:pt x="11997" y="1794"/>
                  </a:lnTo>
                  <a:lnTo>
                    <a:pt x="11545" y="2013"/>
                  </a:lnTo>
                  <a:lnTo>
                    <a:pt x="11107" y="2232"/>
                  </a:lnTo>
                  <a:lnTo>
                    <a:pt x="10668" y="2465"/>
                  </a:lnTo>
                  <a:lnTo>
                    <a:pt x="10244" y="2698"/>
                  </a:lnTo>
                  <a:lnTo>
                    <a:pt x="9819" y="2944"/>
                  </a:lnTo>
                  <a:lnTo>
                    <a:pt x="9409" y="3205"/>
                  </a:lnTo>
                  <a:lnTo>
                    <a:pt x="8998" y="3478"/>
                  </a:lnTo>
                  <a:lnTo>
                    <a:pt x="8587" y="3766"/>
                  </a:lnTo>
                  <a:lnTo>
                    <a:pt x="8190" y="4054"/>
                  </a:lnTo>
                  <a:lnTo>
                    <a:pt x="7806" y="4341"/>
                  </a:lnTo>
                  <a:lnTo>
                    <a:pt x="7423" y="4656"/>
                  </a:lnTo>
                  <a:lnTo>
                    <a:pt x="7053" y="4971"/>
                  </a:lnTo>
                  <a:lnTo>
                    <a:pt x="6683" y="5300"/>
                  </a:lnTo>
                  <a:lnTo>
                    <a:pt x="6327" y="5628"/>
                  </a:lnTo>
                  <a:lnTo>
                    <a:pt x="5985" y="5971"/>
                  </a:lnTo>
                  <a:lnTo>
                    <a:pt x="5643" y="6327"/>
                  </a:lnTo>
                  <a:lnTo>
                    <a:pt x="5300" y="6683"/>
                  </a:lnTo>
                  <a:lnTo>
                    <a:pt x="4985" y="7039"/>
                  </a:lnTo>
                  <a:lnTo>
                    <a:pt x="4657" y="7422"/>
                  </a:lnTo>
                  <a:lnTo>
                    <a:pt x="4355" y="7792"/>
                  </a:lnTo>
                  <a:lnTo>
                    <a:pt x="4054" y="8189"/>
                  </a:lnTo>
                  <a:lnTo>
                    <a:pt x="3767" y="8586"/>
                  </a:lnTo>
                  <a:lnTo>
                    <a:pt x="3493" y="8984"/>
                  </a:lnTo>
                  <a:lnTo>
                    <a:pt x="3219" y="9394"/>
                  </a:lnTo>
                  <a:lnTo>
                    <a:pt x="2959" y="9819"/>
                  </a:lnTo>
                  <a:lnTo>
                    <a:pt x="2712" y="10230"/>
                  </a:lnTo>
                  <a:lnTo>
                    <a:pt x="2466" y="10668"/>
                  </a:lnTo>
                  <a:lnTo>
                    <a:pt x="2233" y="11106"/>
                  </a:lnTo>
                  <a:lnTo>
                    <a:pt x="2014" y="11544"/>
                  </a:lnTo>
                  <a:lnTo>
                    <a:pt x="1808" y="11996"/>
                  </a:lnTo>
                  <a:lnTo>
                    <a:pt x="1617" y="12448"/>
                  </a:lnTo>
                  <a:lnTo>
                    <a:pt x="1425" y="12900"/>
                  </a:lnTo>
                  <a:lnTo>
                    <a:pt x="1247" y="13366"/>
                  </a:lnTo>
                  <a:lnTo>
                    <a:pt x="1082" y="13845"/>
                  </a:lnTo>
                  <a:lnTo>
                    <a:pt x="918" y="14311"/>
                  </a:lnTo>
                  <a:lnTo>
                    <a:pt x="781" y="14804"/>
                  </a:lnTo>
                  <a:lnTo>
                    <a:pt x="644" y="15283"/>
                  </a:lnTo>
                  <a:lnTo>
                    <a:pt x="535" y="15776"/>
                  </a:lnTo>
                  <a:lnTo>
                    <a:pt x="425" y="16269"/>
                  </a:lnTo>
                  <a:lnTo>
                    <a:pt x="329" y="16762"/>
                  </a:lnTo>
                  <a:lnTo>
                    <a:pt x="247" y="17269"/>
                  </a:lnTo>
                  <a:lnTo>
                    <a:pt x="165" y="17775"/>
                  </a:lnTo>
                  <a:lnTo>
                    <a:pt x="110" y="18282"/>
                  </a:lnTo>
                  <a:lnTo>
                    <a:pt x="69" y="18802"/>
                  </a:lnTo>
                  <a:lnTo>
                    <a:pt x="28" y="19323"/>
                  </a:lnTo>
                  <a:lnTo>
                    <a:pt x="14" y="19843"/>
                  </a:lnTo>
                  <a:lnTo>
                    <a:pt x="1" y="20364"/>
                  </a:lnTo>
                  <a:lnTo>
                    <a:pt x="14" y="20898"/>
                  </a:lnTo>
                  <a:lnTo>
                    <a:pt x="28" y="21418"/>
                  </a:lnTo>
                  <a:lnTo>
                    <a:pt x="69" y="21925"/>
                  </a:lnTo>
                  <a:lnTo>
                    <a:pt x="110" y="22445"/>
                  </a:lnTo>
                  <a:lnTo>
                    <a:pt x="165" y="22952"/>
                  </a:lnTo>
                  <a:lnTo>
                    <a:pt x="247" y="23458"/>
                  </a:lnTo>
                  <a:lnTo>
                    <a:pt x="329" y="23965"/>
                  </a:lnTo>
                  <a:lnTo>
                    <a:pt x="425" y="24472"/>
                  </a:lnTo>
                  <a:lnTo>
                    <a:pt x="535" y="24965"/>
                  </a:lnTo>
                  <a:lnTo>
                    <a:pt x="644" y="25444"/>
                  </a:lnTo>
                  <a:lnTo>
                    <a:pt x="781" y="25937"/>
                  </a:lnTo>
                  <a:lnTo>
                    <a:pt x="918" y="26416"/>
                  </a:lnTo>
                  <a:lnTo>
                    <a:pt x="1082" y="26896"/>
                  </a:lnTo>
                  <a:lnTo>
                    <a:pt x="1247" y="27361"/>
                  </a:lnTo>
                  <a:lnTo>
                    <a:pt x="1425" y="27827"/>
                  </a:lnTo>
                  <a:lnTo>
                    <a:pt x="1617" y="28279"/>
                  </a:lnTo>
                  <a:lnTo>
                    <a:pt x="1808" y="28744"/>
                  </a:lnTo>
                  <a:lnTo>
                    <a:pt x="2014" y="29183"/>
                  </a:lnTo>
                  <a:lnTo>
                    <a:pt x="2233" y="29635"/>
                  </a:lnTo>
                  <a:lnTo>
                    <a:pt x="2466" y="30059"/>
                  </a:lnTo>
                  <a:lnTo>
                    <a:pt x="2712" y="30497"/>
                  </a:lnTo>
                  <a:lnTo>
                    <a:pt x="2959" y="30922"/>
                  </a:lnTo>
                  <a:lnTo>
                    <a:pt x="3219" y="31333"/>
                  </a:lnTo>
                  <a:lnTo>
                    <a:pt x="3493" y="31743"/>
                  </a:lnTo>
                  <a:lnTo>
                    <a:pt x="3767" y="32141"/>
                  </a:lnTo>
                  <a:lnTo>
                    <a:pt x="4054" y="32538"/>
                  </a:lnTo>
                  <a:lnTo>
                    <a:pt x="4355" y="32935"/>
                  </a:lnTo>
                  <a:lnTo>
                    <a:pt x="4657" y="33318"/>
                  </a:lnTo>
                  <a:lnTo>
                    <a:pt x="4985" y="33688"/>
                  </a:lnTo>
                  <a:lnTo>
                    <a:pt x="5300" y="34058"/>
                  </a:lnTo>
                  <a:lnTo>
                    <a:pt x="5643" y="34414"/>
                  </a:lnTo>
                  <a:lnTo>
                    <a:pt x="5985" y="34756"/>
                  </a:lnTo>
                  <a:lnTo>
                    <a:pt x="6327" y="35099"/>
                  </a:lnTo>
                  <a:lnTo>
                    <a:pt x="6683" y="35441"/>
                  </a:lnTo>
                  <a:lnTo>
                    <a:pt x="7053" y="35756"/>
                  </a:lnTo>
                  <a:lnTo>
                    <a:pt x="7423" y="36071"/>
                  </a:lnTo>
                  <a:lnTo>
                    <a:pt x="7806" y="36386"/>
                  </a:lnTo>
                  <a:lnTo>
                    <a:pt x="8190" y="36687"/>
                  </a:lnTo>
                  <a:lnTo>
                    <a:pt x="8587" y="36975"/>
                  </a:lnTo>
                  <a:lnTo>
                    <a:pt x="8998" y="37249"/>
                  </a:lnTo>
                  <a:lnTo>
                    <a:pt x="9409" y="37522"/>
                  </a:lnTo>
                  <a:lnTo>
                    <a:pt x="9819" y="37783"/>
                  </a:lnTo>
                  <a:lnTo>
                    <a:pt x="10244" y="38029"/>
                  </a:lnTo>
                  <a:lnTo>
                    <a:pt x="10668" y="38276"/>
                  </a:lnTo>
                  <a:lnTo>
                    <a:pt x="11107" y="38495"/>
                  </a:lnTo>
                  <a:lnTo>
                    <a:pt x="11545" y="38728"/>
                  </a:lnTo>
                  <a:lnTo>
                    <a:pt x="11997" y="38933"/>
                  </a:lnTo>
                  <a:lnTo>
                    <a:pt x="12449" y="39125"/>
                  </a:lnTo>
                  <a:lnTo>
                    <a:pt x="12914" y="39316"/>
                  </a:lnTo>
                  <a:lnTo>
                    <a:pt x="13380" y="39494"/>
                  </a:lnTo>
                  <a:lnTo>
                    <a:pt x="13845" y="39659"/>
                  </a:lnTo>
                  <a:lnTo>
                    <a:pt x="14325" y="39809"/>
                  </a:lnTo>
                  <a:lnTo>
                    <a:pt x="14804" y="39960"/>
                  </a:lnTo>
                  <a:lnTo>
                    <a:pt x="15283" y="40097"/>
                  </a:lnTo>
                  <a:lnTo>
                    <a:pt x="15776" y="40207"/>
                  </a:lnTo>
                  <a:lnTo>
                    <a:pt x="16269" y="40316"/>
                  </a:lnTo>
                  <a:lnTo>
                    <a:pt x="16776" y="40412"/>
                  </a:lnTo>
                  <a:lnTo>
                    <a:pt x="17269" y="40494"/>
                  </a:lnTo>
                  <a:lnTo>
                    <a:pt x="17789" y="40563"/>
                  </a:lnTo>
                  <a:lnTo>
                    <a:pt x="18296" y="40631"/>
                  </a:lnTo>
                  <a:lnTo>
                    <a:pt x="18803" y="40672"/>
                  </a:lnTo>
                  <a:lnTo>
                    <a:pt x="19323" y="40713"/>
                  </a:lnTo>
                  <a:lnTo>
                    <a:pt x="19844" y="40727"/>
                  </a:lnTo>
                  <a:lnTo>
                    <a:pt x="20898" y="40727"/>
                  </a:lnTo>
                  <a:lnTo>
                    <a:pt x="21418" y="40713"/>
                  </a:lnTo>
                  <a:lnTo>
                    <a:pt x="21939" y="40672"/>
                  </a:lnTo>
                  <a:lnTo>
                    <a:pt x="22459" y="40631"/>
                  </a:lnTo>
                  <a:lnTo>
                    <a:pt x="22966" y="40563"/>
                  </a:lnTo>
                  <a:lnTo>
                    <a:pt x="23473" y="40494"/>
                  </a:lnTo>
                  <a:lnTo>
                    <a:pt x="23979" y="40412"/>
                  </a:lnTo>
                  <a:lnTo>
                    <a:pt x="24472" y="40316"/>
                  </a:lnTo>
                  <a:lnTo>
                    <a:pt x="24965" y="40207"/>
                  </a:lnTo>
                  <a:lnTo>
                    <a:pt x="25458" y="40097"/>
                  </a:lnTo>
                  <a:lnTo>
                    <a:pt x="25937" y="39960"/>
                  </a:lnTo>
                  <a:lnTo>
                    <a:pt x="26417" y="39809"/>
                  </a:lnTo>
                  <a:lnTo>
                    <a:pt x="26896" y="39659"/>
                  </a:lnTo>
                  <a:lnTo>
                    <a:pt x="27375" y="39494"/>
                  </a:lnTo>
                  <a:lnTo>
                    <a:pt x="27841" y="39316"/>
                  </a:lnTo>
                  <a:lnTo>
                    <a:pt x="28293" y="39125"/>
                  </a:lnTo>
                  <a:lnTo>
                    <a:pt x="28745" y="38933"/>
                  </a:lnTo>
                  <a:lnTo>
                    <a:pt x="29197" y="38728"/>
                  </a:lnTo>
                  <a:lnTo>
                    <a:pt x="29635" y="38495"/>
                  </a:lnTo>
                  <a:lnTo>
                    <a:pt x="30073" y="38276"/>
                  </a:lnTo>
                  <a:lnTo>
                    <a:pt x="30498" y="38029"/>
                  </a:lnTo>
                  <a:lnTo>
                    <a:pt x="30922" y="37783"/>
                  </a:lnTo>
                  <a:lnTo>
                    <a:pt x="31347" y="37522"/>
                  </a:lnTo>
                  <a:lnTo>
                    <a:pt x="31758" y="37249"/>
                  </a:lnTo>
                  <a:lnTo>
                    <a:pt x="32155" y="36975"/>
                  </a:lnTo>
                  <a:lnTo>
                    <a:pt x="32552" y="36687"/>
                  </a:lnTo>
                  <a:lnTo>
                    <a:pt x="32935" y="36386"/>
                  </a:lnTo>
                  <a:lnTo>
                    <a:pt x="33319" y="36071"/>
                  </a:lnTo>
                  <a:lnTo>
                    <a:pt x="33702" y="35756"/>
                  </a:lnTo>
                  <a:lnTo>
                    <a:pt x="34058" y="35441"/>
                  </a:lnTo>
                  <a:lnTo>
                    <a:pt x="34414" y="35099"/>
                  </a:lnTo>
                  <a:lnTo>
                    <a:pt x="34770" y="34756"/>
                  </a:lnTo>
                  <a:lnTo>
                    <a:pt x="35113" y="34414"/>
                  </a:lnTo>
                  <a:lnTo>
                    <a:pt x="35441" y="34058"/>
                  </a:lnTo>
                  <a:lnTo>
                    <a:pt x="35770" y="33688"/>
                  </a:lnTo>
                  <a:lnTo>
                    <a:pt x="36085" y="33318"/>
                  </a:lnTo>
                  <a:lnTo>
                    <a:pt x="36400" y="32935"/>
                  </a:lnTo>
                  <a:lnTo>
                    <a:pt x="36687" y="32538"/>
                  </a:lnTo>
                  <a:lnTo>
                    <a:pt x="36975" y="32141"/>
                  </a:lnTo>
                  <a:lnTo>
                    <a:pt x="37263" y="31743"/>
                  </a:lnTo>
                  <a:lnTo>
                    <a:pt x="37536" y="31333"/>
                  </a:lnTo>
                  <a:lnTo>
                    <a:pt x="37797" y="30922"/>
                  </a:lnTo>
                  <a:lnTo>
                    <a:pt x="38043" y="30497"/>
                  </a:lnTo>
                  <a:lnTo>
                    <a:pt x="38276" y="30059"/>
                  </a:lnTo>
                  <a:lnTo>
                    <a:pt x="38509" y="29635"/>
                  </a:lnTo>
                  <a:lnTo>
                    <a:pt x="38728" y="29183"/>
                  </a:lnTo>
                  <a:lnTo>
                    <a:pt x="38947" y="28744"/>
                  </a:lnTo>
                  <a:lnTo>
                    <a:pt x="39139" y="28279"/>
                  </a:lnTo>
                  <a:lnTo>
                    <a:pt x="39330" y="27827"/>
                  </a:lnTo>
                  <a:lnTo>
                    <a:pt x="39508" y="27361"/>
                  </a:lnTo>
                  <a:lnTo>
                    <a:pt x="39673" y="26896"/>
                  </a:lnTo>
                  <a:lnTo>
                    <a:pt x="39823" y="26416"/>
                  </a:lnTo>
                  <a:lnTo>
                    <a:pt x="39974" y="25937"/>
                  </a:lnTo>
                  <a:lnTo>
                    <a:pt x="40097" y="25444"/>
                  </a:lnTo>
                  <a:lnTo>
                    <a:pt x="40221" y="24965"/>
                  </a:lnTo>
                  <a:lnTo>
                    <a:pt x="40330" y="24472"/>
                  </a:lnTo>
                  <a:lnTo>
                    <a:pt x="40426" y="23965"/>
                  </a:lnTo>
                  <a:lnTo>
                    <a:pt x="40508" y="23458"/>
                  </a:lnTo>
                  <a:lnTo>
                    <a:pt x="40577" y="22952"/>
                  </a:lnTo>
                  <a:lnTo>
                    <a:pt x="40645" y="22445"/>
                  </a:lnTo>
                  <a:lnTo>
                    <a:pt x="40686" y="21925"/>
                  </a:lnTo>
                  <a:lnTo>
                    <a:pt x="40714" y="21418"/>
                  </a:lnTo>
                  <a:lnTo>
                    <a:pt x="40741" y="20898"/>
                  </a:lnTo>
                  <a:lnTo>
                    <a:pt x="40741" y="20364"/>
                  </a:lnTo>
                  <a:lnTo>
                    <a:pt x="40741" y="19843"/>
                  </a:lnTo>
                  <a:lnTo>
                    <a:pt x="40714" y="19323"/>
                  </a:lnTo>
                  <a:lnTo>
                    <a:pt x="40686" y="18802"/>
                  </a:lnTo>
                  <a:lnTo>
                    <a:pt x="40645" y="18282"/>
                  </a:lnTo>
                  <a:lnTo>
                    <a:pt x="40577" y="17775"/>
                  </a:lnTo>
                  <a:lnTo>
                    <a:pt x="40508" y="17269"/>
                  </a:lnTo>
                  <a:lnTo>
                    <a:pt x="40426" y="16762"/>
                  </a:lnTo>
                  <a:lnTo>
                    <a:pt x="40330" y="16269"/>
                  </a:lnTo>
                  <a:lnTo>
                    <a:pt x="40221" y="15776"/>
                  </a:lnTo>
                  <a:lnTo>
                    <a:pt x="40097" y="15283"/>
                  </a:lnTo>
                  <a:lnTo>
                    <a:pt x="39974" y="14804"/>
                  </a:lnTo>
                  <a:lnTo>
                    <a:pt x="39823" y="14311"/>
                  </a:lnTo>
                  <a:lnTo>
                    <a:pt x="39673" y="13845"/>
                  </a:lnTo>
                  <a:lnTo>
                    <a:pt x="39508" y="13366"/>
                  </a:lnTo>
                  <a:lnTo>
                    <a:pt x="39330" y="12900"/>
                  </a:lnTo>
                  <a:lnTo>
                    <a:pt x="39139" y="12448"/>
                  </a:lnTo>
                  <a:lnTo>
                    <a:pt x="38947" y="11996"/>
                  </a:lnTo>
                  <a:lnTo>
                    <a:pt x="38728" y="11544"/>
                  </a:lnTo>
                  <a:lnTo>
                    <a:pt x="38509" y="11106"/>
                  </a:lnTo>
                  <a:lnTo>
                    <a:pt x="38276" y="10668"/>
                  </a:lnTo>
                  <a:lnTo>
                    <a:pt x="38043" y="10230"/>
                  </a:lnTo>
                  <a:lnTo>
                    <a:pt x="37797" y="9819"/>
                  </a:lnTo>
                  <a:lnTo>
                    <a:pt x="37536" y="9394"/>
                  </a:lnTo>
                  <a:lnTo>
                    <a:pt x="37263" y="8984"/>
                  </a:lnTo>
                  <a:lnTo>
                    <a:pt x="36975" y="8586"/>
                  </a:lnTo>
                  <a:lnTo>
                    <a:pt x="36687" y="8189"/>
                  </a:lnTo>
                  <a:lnTo>
                    <a:pt x="36400" y="7792"/>
                  </a:lnTo>
                  <a:lnTo>
                    <a:pt x="36085" y="7422"/>
                  </a:lnTo>
                  <a:lnTo>
                    <a:pt x="35770" y="7039"/>
                  </a:lnTo>
                  <a:lnTo>
                    <a:pt x="35441" y="6683"/>
                  </a:lnTo>
                  <a:lnTo>
                    <a:pt x="35113" y="6327"/>
                  </a:lnTo>
                  <a:lnTo>
                    <a:pt x="34770" y="5971"/>
                  </a:lnTo>
                  <a:lnTo>
                    <a:pt x="34414" y="5628"/>
                  </a:lnTo>
                  <a:lnTo>
                    <a:pt x="34058" y="5300"/>
                  </a:lnTo>
                  <a:lnTo>
                    <a:pt x="33702" y="4971"/>
                  </a:lnTo>
                  <a:lnTo>
                    <a:pt x="33319" y="4656"/>
                  </a:lnTo>
                  <a:lnTo>
                    <a:pt x="32935" y="4341"/>
                  </a:lnTo>
                  <a:lnTo>
                    <a:pt x="32552" y="4054"/>
                  </a:lnTo>
                  <a:lnTo>
                    <a:pt x="32155" y="3766"/>
                  </a:lnTo>
                  <a:lnTo>
                    <a:pt x="31758" y="3478"/>
                  </a:lnTo>
                  <a:lnTo>
                    <a:pt x="31347" y="3205"/>
                  </a:lnTo>
                  <a:lnTo>
                    <a:pt x="30922" y="2944"/>
                  </a:lnTo>
                  <a:lnTo>
                    <a:pt x="30498" y="2698"/>
                  </a:lnTo>
                  <a:lnTo>
                    <a:pt x="30073" y="2465"/>
                  </a:lnTo>
                  <a:lnTo>
                    <a:pt x="29635" y="2232"/>
                  </a:lnTo>
                  <a:lnTo>
                    <a:pt x="29197" y="2013"/>
                  </a:lnTo>
                  <a:lnTo>
                    <a:pt x="28745" y="1794"/>
                  </a:lnTo>
                  <a:lnTo>
                    <a:pt x="28293" y="1602"/>
                  </a:lnTo>
                  <a:lnTo>
                    <a:pt x="27841" y="1411"/>
                  </a:lnTo>
                  <a:lnTo>
                    <a:pt x="27375" y="1233"/>
                  </a:lnTo>
                  <a:lnTo>
                    <a:pt x="26896" y="1068"/>
                  </a:lnTo>
                  <a:lnTo>
                    <a:pt x="26417" y="918"/>
                  </a:lnTo>
                  <a:lnTo>
                    <a:pt x="25937" y="767"/>
                  </a:lnTo>
                  <a:lnTo>
                    <a:pt x="25458" y="644"/>
                  </a:lnTo>
                  <a:lnTo>
                    <a:pt x="24965" y="520"/>
                  </a:lnTo>
                  <a:lnTo>
                    <a:pt x="24472" y="411"/>
                  </a:lnTo>
                  <a:lnTo>
                    <a:pt x="23979" y="315"/>
                  </a:lnTo>
                  <a:lnTo>
                    <a:pt x="23473" y="233"/>
                  </a:lnTo>
                  <a:lnTo>
                    <a:pt x="22966" y="164"/>
                  </a:lnTo>
                  <a:lnTo>
                    <a:pt x="22459" y="96"/>
                  </a:lnTo>
                  <a:lnTo>
                    <a:pt x="21939" y="55"/>
                  </a:lnTo>
                  <a:lnTo>
                    <a:pt x="21418" y="27"/>
                  </a:lnTo>
                  <a:lnTo>
                    <a:pt x="2089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6;p15">
              <a:extLst>
                <a:ext uri="{FF2B5EF4-FFF2-40B4-BE49-F238E27FC236}">
                  <a16:creationId xmlns:a16="http://schemas.microsoft.com/office/drawing/2014/main" id="{07094B3E-94AD-3D4A-8639-7B990D3A00EA}"/>
                </a:ext>
              </a:extLst>
            </p:cNvPr>
            <p:cNvSpPr/>
            <p:nvPr/>
          </p:nvSpPr>
          <p:spPr>
            <a:xfrm>
              <a:off x="1899475" y="2513750"/>
              <a:ext cx="270475" cy="342725"/>
            </a:xfrm>
            <a:custGeom>
              <a:avLst/>
              <a:gdLst/>
              <a:ahLst/>
              <a:cxnLst/>
              <a:rect l="l" t="t" r="r" b="b"/>
              <a:pathLst>
                <a:path w="10819" h="13709" extrusionOk="0">
                  <a:moveTo>
                    <a:pt x="5410" y="1"/>
                  </a:moveTo>
                  <a:lnTo>
                    <a:pt x="4971" y="15"/>
                  </a:lnTo>
                  <a:lnTo>
                    <a:pt x="4561" y="56"/>
                  </a:lnTo>
                  <a:lnTo>
                    <a:pt x="4150" y="124"/>
                  </a:lnTo>
                  <a:lnTo>
                    <a:pt x="3766" y="234"/>
                  </a:lnTo>
                  <a:lnTo>
                    <a:pt x="3383" y="357"/>
                  </a:lnTo>
                  <a:lnTo>
                    <a:pt x="3027" y="508"/>
                  </a:lnTo>
                  <a:lnTo>
                    <a:pt x="2684" y="699"/>
                  </a:lnTo>
                  <a:lnTo>
                    <a:pt x="2356" y="891"/>
                  </a:lnTo>
                  <a:lnTo>
                    <a:pt x="2054" y="1124"/>
                  </a:lnTo>
                  <a:lnTo>
                    <a:pt x="1767" y="1357"/>
                  </a:lnTo>
                  <a:lnTo>
                    <a:pt x="1493" y="1631"/>
                  </a:lnTo>
                  <a:lnTo>
                    <a:pt x="1247" y="1904"/>
                  </a:lnTo>
                  <a:lnTo>
                    <a:pt x="1014" y="2206"/>
                  </a:lnTo>
                  <a:lnTo>
                    <a:pt x="808" y="2507"/>
                  </a:lnTo>
                  <a:lnTo>
                    <a:pt x="617" y="2836"/>
                  </a:lnTo>
                  <a:lnTo>
                    <a:pt x="452" y="3178"/>
                  </a:lnTo>
                  <a:lnTo>
                    <a:pt x="315" y="3520"/>
                  </a:lnTo>
                  <a:lnTo>
                    <a:pt x="206" y="3876"/>
                  </a:lnTo>
                  <a:lnTo>
                    <a:pt x="110" y="4232"/>
                  </a:lnTo>
                  <a:lnTo>
                    <a:pt x="41" y="4602"/>
                  </a:lnTo>
                  <a:lnTo>
                    <a:pt x="0" y="4972"/>
                  </a:lnTo>
                  <a:lnTo>
                    <a:pt x="0" y="5355"/>
                  </a:lnTo>
                  <a:lnTo>
                    <a:pt x="14" y="5725"/>
                  </a:lnTo>
                  <a:lnTo>
                    <a:pt x="55" y="6109"/>
                  </a:lnTo>
                  <a:lnTo>
                    <a:pt x="124" y="6492"/>
                  </a:lnTo>
                  <a:lnTo>
                    <a:pt x="233" y="6862"/>
                  </a:lnTo>
                  <a:lnTo>
                    <a:pt x="356" y="7232"/>
                  </a:lnTo>
                  <a:lnTo>
                    <a:pt x="521" y="7601"/>
                  </a:lnTo>
                  <a:lnTo>
                    <a:pt x="726" y="7971"/>
                  </a:lnTo>
                  <a:lnTo>
                    <a:pt x="945" y="8327"/>
                  </a:lnTo>
                  <a:lnTo>
                    <a:pt x="1082" y="8491"/>
                  </a:lnTo>
                  <a:lnTo>
                    <a:pt x="1205" y="8669"/>
                  </a:lnTo>
                  <a:lnTo>
                    <a:pt x="1356" y="8834"/>
                  </a:lnTo>
                  <a:lnTo>
                    <a:pt x="1507" y="8998"/>
                  </a:lnTo>
                  <a:lnTo>
                    <a:pt x="1767" y="9272"/>
                  </a:lnTo>
                  <a:lnTo>
                    <a:pt x="2000" y="9546"/>
                  </a:lnTo>
                  <a:lnTo>
                    <a:pt x="2219" y="9806"/>
                  </a:lnTo>
                  <a:lnTo>
                    <a:pt x="2424" y="10066"/>
                  </a:lnTo>
                  <a:lnTo>
                    <a:pt x="2602" y="10313"/>
                  </a:lnTo>
                  <a:lnTo>
                    <a:pt x="2753" y="10559"/>
                  </a:lnTo>
                  <a:lnTo>
                    <a:pt x="2904" y="10792"/>
                  </a:lnTo>
                  <a:lnTo>
                    <a:pt x="3027" y="11011"/>
                  </a:lnTo>
                  <a:lnTo>
                    <a:pt x="3136" y="11230"/>
                  </a:lnTo>
                  <a:lnTo>
                    <a:pt x="3232" y="11436"/>
                  </a:lnTo>
                  <a:lnTo>
                    <a:pt x="3314" y="11627"/>
                  </a:lnTo>
                  <a:lnTo>
                    <a:pt x="3383" y="11819"/>
                  </a:lnTo>
                  <a:lnTo>
                    <a:pt x="3438" y="11997"/>
                  </a:lnTo>
                  <a:lnTo>
                    <a:pt x="3492" y="12175"/>
                  </a:lnTo>
                  <a:lnTo>
                    <a:pt x="3547" y="12490"/>
                  </a:lnTo>
                  <a:lnTo>
                    <a:pt x="3575" y="12764"/>
                  </a:lnTo>
                  <a:lnTo>
                    <a:pt x="3588" y="13011"/>
                  </a:lnTo>
                  <a:lnTo>
                    <a:pt x="3561" y="13230"/>
                  </a:lnTo>
                  <a:lnTo>
                    <a:pt x="3533" y="13394"/>
                  </a:lnTo>
                  <a:lnTo>
                    <a:pt x="3506" y="13531"/>
                  </a:lnTo>
                  <a:lnTo>
                    <a:pt x="3465" y="13627"/>
                  </a:lnTo>
                  <a:lnTo>
                    <a:pt x="3438" y="13709"/>
                  </a:lnTo>
                  <a:lnTo>
                    <a:pt x="7382" y="13709"/>
                  </a:lnTo>
                  <a:lnTo>
                    <a:pt x="7340" y="13627"/>
                  </a:lnTo>
                  <a:lnTo>
                    <a:pt x="7313" y="13531"/>
                  </a:lnTo>
                  <a:lnTo>
                    <a:pt x="7272" y="13394"/>
                  </a:lnTo>
                  <a:lnTo>
                    <a:pt x="7245" y="13230"/>
                  </a:lnTo>
                  <a:lnTo>
                    <a:pt x="7231" y="13011"/>
                  </a:lnTo>
                  <a:lnTo>
                    <a:pt x="7231" y="12764"/>
                  </a:lnTo>
                  <a:lnTo>
                    <a:pt x="7258" y="12490"/>
                  </a:lnTo>
                  <a:lnTo>
                    <a:pt x="7327" y="12175"/>
                  </a:lnTo>
                  <a:lnTo>
                    <a:pt x="7368" y="11997"/>
                  </a:lnTo>
                  <a:lnTo>
                    <a:pt x="7423" y="11819"/>
                  </a:lnTo>
                  <a:lnTo>
                    <a:pt x="7491" y="11627"/>
                  </a:lnTo>
                  <a:lnTo>
                    <a:pt x="7573" y="11436"/>
                  </a:lnTo>
                  <a:lnTo>
                    <a:pt x="7669" y="11230"/>
                  </a:lnTo>
                  <a:lnTo>
                    <a:pt x="7779" y="11011"/>
                  </a:lnTo>
                  <a:lnTo>
                    <a:pt x="7916" y="10792"/>
                  </a:lnTo>
                  <a:lnTo>
                    <a:pt x="8053" y="10559"/>
                  </a:lnTo>
                  <a:lnTo>
                    <a:pt x="8217" y="10313"/>
                  </a:lnTo>
                  <a:lnTo>
                    <a:pt x="8395" y="10066"/>
                  </a:lnTo>
                  <a:lnTo>
                    <a:pt x="8587" y="9806"/>
                  </a:lnTo>
                  <a:lnTo>
                    <a:pt x="8806" y="9546"/>
                  </a:lnTo>
                  <a:lnTo>
                    <a:pt x="9039" y="9272"/>
                  </a:lnTo>
                  <a:lnTo>
                    <a:pt x="9299" y="8998"/>
                  </a:lnTo>
                  <a:lnTo>
                    <a:pt x="9449" y="8834"/>
                  </a:lnTo>
                  <a:lnTo>
                    <a:pt x="9600" y="8669"/>
                  </a:lnTo>
                  <a:lnTo>
                    <a:pt x="9737" y="8491"/>
                  </a:lnTo>
                  <a:lnTo>
                    <a:pt x="9860" y="8327"/>
                  </a:lnTo>
                  <a:lnTo>
                    <a:pt x="10093" y="7971"/>
                  </a:lnTo>
                  <a:lnTo>
                    <a:pt x="10285" y="7601"/>
                  </a:lnTo>
                  <a:lnTo>
                    <a:pt x="10449" y="7232"/>
                  </a:lnTo>
                  <a:lnTo>
                    <a:pt x="10586" y="6862"/>
                  </a:lnTo>
                  <a:lnTo>
                    <a:pt x="10682" y="6492"/>
                  </a:lnTo>
                  <a:lnTo>
                    <a:pt x="10750" y="6109"/>
                  </a:lnTo>
                  <a:lnTo>
                    <a:pt x="10805" y="5725"/>
                  </a:lnTo>
                  <a:lnTo>
                    <a:pt x="10819" y="5355"/>
                  </a:lnTo>
                  <a:lnTo>
                    <a:pt x="10805" y="4972"/>
                  </a:lnTo>
                  <a:lnTo>
                    <a:pt x="10764" y="4602"/>
                  </a:lnTo>
                  <a:lnTo>
                    <a:pt x="10696" y="4232"/>
                  </a:lnTo>
                  <a:lnTo>
                    <a:pt x="10613" y="3876"/>
                  </a:lnTo>
                  <a:lnTo>
                    <a:pt x="10490" y="3520"/>
                  </a:lnTo>
                  <a:lnTo>
                    <a:pt x="10353" y="3178"/>
                  </a:lnTo>
                  <a:lnTo>
                    <a:pt x="10189" y="2836"/>
                  </a:lnTo>
                  <a:lnTo>
                    <a:pt x="9997" y="2507"/>
                  </a:lnTo>
                  <a:lnTo>
                    <a:pt x="9792" y="2206"/>
                  </a:lnTo>
                  <a:lnTo>
                    <a:pt x="9573" y="1904"/>
                  </a:lnTo>
                  <a:lnTo>
                    <a:pt x="9312" y="1631"/>
                  </a:lnTo>
                  <a:lnTo>
                    <a:pt x="9052" y="1357"/>
                  </a:lnTo>
                  <a:lnTo>
                    <a:pt x="8751" y="1124"/>
                  </a:lnTo>
                  <a:lnTo>
                    <a:pt x="8450" y="891"/>
                  </a:lnTo>
                  <a:lnTo>
                    <a:pt x="8121" y="699"/>
                  </a:lnTo>
                  <a:lnTo>
                    <a:pt x="7779" y="508"/>
                  </a:lnTo>
                  <a:lnTo>
                    <a:pt x="7423" y="357"/>
                  </a:lnTo>
                  <a:lnTo>
                    <a:pt x="7053" y="234"/>
                  </a:lnTo>
                  <a:lnTo>
                    <a:pt x="6656" y="124"/>
                  </a:lnTo>
                  <a:lnTo>
                    <a:pt x="6259" y="56"/>
                  </a:lnTo>
                  <a:lnTo>
                    <a:pt x="5834" y="15"/>
                  </a:lnTo>
                  <a:lnTo>
                    <a:pt x="54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7;p15">
              <a:extLst>
                <a:ext uri="{FF2B5EF4-FFF2-40B4-BE49-F238E27FC236}">
                  <a16:creationId xmlns:a16="http://schemas.microsoft.com/office/drawing/2014/main" id="{2D54E86C-6A75-3C44-8792-4497F6A058E8}"/>
                </a:ext>
              </a:extLst>
            </p:cNvPr>
            <p:cNvSpPr/>
            <p:nvPr/>
          </p:nvSpPr>
          <p:spPr>
            <a:xfrm>
              <a:off x="2023400" y="2628800"/>
              <a:ext cx="22275" cy="214000"/>
            </a:xfrm>
            <a:custGeom>
              <a:avLst/>
              <a:gdLst/>
              <a:ahLst/>
              <a:cxnLst/>
              <a:rect l="l" t="t" r="r" b="b"/>
              <a:pathLst>
                <a:path w="891" h="8560" extrusionOk="0">
                  <a:moveTo>
                    <a:pt x="1" y="0"/>
                  </a:moveTo>
                  <a:lnTo>
                    <a:pt x="1" y="8559"/>
                  </a:lnTo>
                  <a:lnTo>
                    <a:pt x="891" y="8559"/>
                  </a:lnTo>
                  <a:lnTo>
                    <a:pt x="8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8;p15">
              <a:extLst>
                <a:ext uri="{FF2B5EF4-FFF2-40B4-BE49-F238E27FC236}">
                  <a16:creationId xmlns:a16="http://schemas.microsoft.com/office/drawing/2014/main" id="{F7CDFF09-0B91-474E-959F-381C611CD7E5}"/>
                </a:ext>
              </a:extLst>
            </p:cNvPr>
            <p:cNvSpPr/>
            <p:nvPr/>
          </p:nvSpPr>
          <p:spPr>
            <a:xfrm>
              <a:off x="1976500" y="2620225"/>
              <a:ext cx="116075" cy="41125"/>
            </a:xfrm>
            <a:custGeom>
              <a:avLst/>
              <a:gdLst/>
              <a:ahLst/>
              <a:cxnLst/>
              <a:rect l="l" t="t" r="r" b="b"/>
              <a:pathLst>
                <a:path w="4643" h="1645" extrusionOk="0">
                  <a:moveTo>
                    <a:pt x="1" y="1"/>
                  </a:moveTo>
                  <a:lnTo>
                    <a:pt x="1" y="549"/>
                  </a:lnTo>
                  <a:lnTo>
                    <a:pt x="42" y="549"/>
                  </a:lnTo>
                  <a:lnTo>
                    <a:pt x="83" y="576"/>
                  </a:lnTo>
                  <a:lnTo>
                    <a:pt x="124" y="603"/>
                  </a:lnTo>
                  <a:lnTo>
                    <a:pt x="165" y="658"/>
                  </a:lnTo>
                  <a:lnTo>
                    <a:pt x="247" y="781"/>
                  </a:lnTo>
                  <a:lnTo>
                    <a:pt x="329" y="946"/>
                  </a:lnTo>
                  <a:lnTo>
                    <a:pt x="466" y="1179"/>
                  </a:lnTo>
                  <a:lnTo>
                    <a:pt x="548" y="1302"/>
                  </a:lnTo>
                  <a:lnTo>
                    <a:pt x="630" y="1411"/>
                  </a:lnTo>
                  <a:lnTo>
                    <a:pt x="740" y="1507"/>
                  </a:lnTo>
                  <a:lnTo>
                    <a:pt x="863" y="1576"/>
                  </a:lnTo>
                  <a:lnTo>
                    <a:pt x="932" y="1603"/>
                  </a:lnTo>
                  <a:lnTo>
                    <a:pt x="1000" y="1630"/>
                  </a:lnTo>
                  <a:lnTo>
                    <a:pt x="1082" y="1644"/>
                  </a:lnTo>
                  <a:lnTo>
                    <a:pt x="1247" y="1644"/>
                  </a:lnTo>
                  <a:lnTo>
                    <a:pt x="1315" y="1630"/>
                  </a:lnTo>
                  <a:lnTo>
                    <a:pt x="1397" y="1603"/>
                  </a:lnTo>
                  <a:lnTo>
                    <a:pt x="1452" y="1576"/>
                  </a:lnTo>
                  <a:lnTo>
                    <a:pt x="1575" y="1507"/>
                  </a:lnTo>
                  <a:lnTo>
                    <a:pt x="1685" y="1411"/>
                  </a:lnTo>
                  <a:lnTo>
                    <a:pt x="1781" y="1302"/>
                  </a:lnTo>
                  <a:lnTo>
                    <a:pt x="1849" y="1179"/>
                  </a:lnTo>
                  <a:lnTo>
                    <a:pt x="1986" y="946"/>
                  </a:lnTo>
                  <a:lnTo>
                    <a:pt x="2068" y="781"/>
                  </a:lnTo>
                  <a:lnTo>
                    <a:pt x="2151" y="658"/>
                  </a:lnTo>
                  <a:lnTo>
                    <a:pt x="2192" y="603"/>
                  </a:lnTo>
                  <a:lnTo>
                    <a:pt x="2233" y="576"/>
                  </a:lnTo>
                  <a:lnTo>
                    <a:pt x="2274" y="549"/>
                  </a:lnTo>
                  <a:lnTo>
                    <a:pt x="2370" y="549"/>
                  </a:lnTo>
                  <a:lnTo>
                    <a:pt x="2411" y="576"/>
                  </a:lnTo>
                  <a:lnTo>
                    <a:pt x="2452" y="603"/>
                  </a:lnTo>
                  <a:lnTo>
                    <a:pt x="2479" y="658"/>
                  </a:lnTo>
                  <a:lnTo>
                    <a:pt x="2575" y="781"/>
                  </a:lnTo>
                  <a:lnTo>
                    <a:pt x="2657" y="946"/>
                  </a:lnTo>
                  <a:lnTo>
                    <a:pt x="2794" y="1179"/>
                  </a:lnTo>
                  <a:lnTo>
                    <a:pt x="2863" y="1302"/>
                  </a:lnTo>
                  <a:lnTo>
                    <a:pt x="2959" y="1411"/>
                  </a:lnTo>
                  <a:lnTo>
                    <a:pt x="3068" y="1507"/>
                  </a:lnTo>
                  <a:lnTo>
                    <a:pt x="3191" y="1576"/>
                  </a:lnTo>
                  <a:lnTo>
                    <a:pt x="3246" y="1603"/>
                  </a:lnTo>
                  <a:lnTo>
                    <a:pt x="3328" y="1630"/>
                  </a:lnTo>
                  <a:lnTo>
                    <a:pt x="3397" y="1644"/>
                  </a:lnTo>
                  <a:lnTo>
                    <a:pt x="3561" y="1644"/>
                  </a:lnTo>
                  <a:lnTo>
                    <a:pt x="3643" y="1630"/>
                  </a:lnTo>
                  <a:lnTo>
                    <a:pt x="3712" y="1603"/>
                  </a:lnTo>
                  <a:lnTo>
                    <a:pt x="3780" y="1576"/>
                  </a:lnTo>
                  <a:lnTo>
                    <a:pt x="3903" y="1507"/>
                  </a:lnTo>
                  <a:lnTo>
                    <a:pt x="4013" y="1411"/>
                  </a:lnTo>
                  <a:lnTo>
                    <a:pt x="4095" y="1302"/>
                  </a:lnTo>
                  <a:lnTo>
                    <a:pt x="4177" y="1179"/>
                  </a:lnTo>
                  <a:lnTo>
                    <a:pt x="4314" y="946"/>
                  </a:lnTo>
                  <a:lnTo>
                    <a:pt x="4396" y="781"/>
                  </a:lnTo>
                  <a:lnTo>
                    <a:pt x="4479" y="658"/>
                  </a:lnTo>
                  <a:lnTo>
                    <a:pt x="4520" y="603"/>
                  </a:lnTo>
                  <a:lnTo>
                    <a:pt x="4561" y="576"/>
                  </a:lnTo>
                  <a:lnTo>
                    <a:pt x="4602" y="549"/>
                  </a:lnTo>
                  <a:lnTo>
                    <a:pt x="4643" y="549"/>
                  </a:lnTo>
                  <a:lnTo>
                    <a:pt x="4643" y="1"/>
                  </a:lnTo>
                  <a:lnTo>
                    <a:pt x="4561" y="1"/>
                  </a:lnTo>
                  <a:lnTo>
                    <a:pt x="4492" y="15"/>
                  </a:lnTo>
                  <a:lnTo>
                    <a:pt x="4410" y="28"/>
                  </a:lnTo>
                  <a:lnTo>
                    <a:pt x="4342" y="56"/>
                  </a:lnTo>
                  <a:lnTo>
                    <a:pt x="4232" y="138"/>
                  </a:lnTo>
                  <a:lnTo>
                    <a:pt x="4123" y="234"/>
                  </a:lnTo>
                  <a:lnTo>
                    <a:pt x="4027" y="343"/>
                  </a:lnTo>
                  <a:lnTo>
                    <a:pt x="3958" y="453"/>
                  </a:lnTo>
                  <a:lnTo>
                    <a:pt x="3821" y="686"/>
                  </a:lnTo>
                  <a:lnTo>
                    <a:pt x="3725" y="864"/>
                  </a:lnTo>
                  <a:lnTo>
                    <a:pt x="3643" y="987"/>
                  </a:lnTo>
                  <a:lnTo>
                    <a:pt x="3602" y="1028"/>
                  </a:lnTo>
                  <a:lnTo>
                    <a:pt x="3575" y="1069"/>
                  </a:lnTo>
                  <a:lnTo>
                    <a:pt x="3534" y="1083"/>
                  </a:lnTo>
                  <a:lnTo>
                    <a:pt x="3479" y="1096"/>
                  </a:lnTo>
                  <a:lnTo>
                    <a:pt x="3438" y="1083"/>
                  </a:lnTo>
                  <a:lnTo>
                    <a:pt x="3397" y="1069"/>
                  </a:lnTo>
                  <a:lnTo>
                    <a:pt x="3356" y="1028"/>
                  </a:lnTo>
                  <a:lnTo>
                    <a:pt x="3315" y="987"/>
                  </a:lnTo>
                  <a:lnTo>
                    <a:pt x="3232" y="850"/>
                  </a:lnTo>
                  <a:lnTo>
                    <a:pt x="3150" y="686"/>
                  </a:lnTo>
                  <a:lnTo>
                    <a:pt x="3013" y="453"/>
                  </a:lnTo>
                  <a:lnTo>
                    <a:pt x="2931" y="343"/>
                  </a:lnTo>
                  <a:lnTo>
                    <a:pt x="2849" y="234"/>
                  </a:lnTo>
                  <a:lnTo>
                    <a:pt x="2739" y="138"/>
                  </a:lnTo>
                  <a:lnTo>
                    <a:pt x="2616" y="56"/>
                  </a:lnTo>
                  <a:lnTo>
                    <a:pt x="2548" y="28"/>
                  </a:lnTo>
                  <a:lnTo>
                    <a:pt x="2479" y="15"/>
                  </a:lnTo>
                  <a:lnTo>
                    <a:pt x="2397" y="1"/>
                  </a:lnTo>
                  <a:lnTo>
                    <a:pt x="2233" y="1"/>
                  </a:lnTo>
                  <a:lnTo>
                    <a:pt x="2164" y="15"/>
                  </a:lnTo>
                  <a:lnTo>
                    <a:pt x="2082" y="28"/>
                  </a:lnTo>
                  <a:lnTo>
                    <a:pt x="2027" y="56"/>
                  </a:lnTo>
                  <a:lnTo>
                    <a:pt x="1904" y="138"/>
                  </a:lnTo>
                  <a:lnTo>
                    <a:pt x="1794" y="234"/>
                  </a:lnTo>
                  <a:lnTo>
                    <a:pt x="1712" y="343"/>
                  </a:lnTo>
                  <a:lnTo>
                    <a:pt x="1630" y="453"/>
                  </a:lnTo>
                  <a:lnTo>
                    <a:pt x="1493" y="686"/>
                  </a:lnTo>
                  <a:lnTo>
                    <a:pt x="1411" y="864"/>
                  </a:lnTo>
                  <a:lnTo>
                    <a:pt x="1329" y="987"/>
                  </a:lnTo>
                  <a:lnTo>
                    <a:pt x="1288" y="1028"/>
                  </a:lnTo>
                  <a:lnTo>
                    <a:pt x="1247" y="1069"/>
                  </a:lnTo>
                  <a:lnTo>
                    <a:pt x="1206" y="1083"/>
                  </a:lnTo>
                  <a:lnTo>
                    <a:pt x="1165" y="1096"/>
                  </a:lnTo>
                  <a:lnTo>
                    <a:pt x="1123" y="1083"/>
                  </a:lnTo>
                  <a:lnTo>
                    <a:pt x="1082" y="1069"/>
                  </a:lnTo>
                  <a:lnTo>
                    <a:pt x="1041" y="1028"/>
                  </a:lnTo>
                  <a:lnTo>
                    <a:pt x="1000" y="987"/>
                  </a:lnTo>
                  <a:lnTo>
                    <a:pt x="918" y="864"/>
                  </a:lnTo>
                  <a:lnTo>
                    <a:pt x="822" y="686"/>
                  </a:lnTo>
                  <a:lnTo>
                    <a:pt x="685" y="453"/>
                  </a:lnTo>
                  <a:lnTo>
                    <a:pt x="617" y="343"/>
                  </a:lnTo>
                  <a:lnTo>
                    <a:pt x="521" y="234"/>
                  </a:lnTo>
                  <a:lnTo>
                    <a:pt x="411" y="138"/>
                  </a:lnTo>
                  <a:lnTo>
                    <a:pt x="302" y="56"/>
                  </a:lnTo>
                  <a:lnTo>
                    <a:pt x="233" y="28"/>
                  </a:lnTo>
                  <a:lnTo>
                    <a:pt x="151" y="15"/>
                  </a:lnTo>
                  <a:lnTo>
                    <a:pt x="8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9;p15">
              <a:extLst>
                <a:ext uri="{FF2B5EF4-FFF2-40B4-BE49-F238E27FC236}">
                  <a16:creationId xmlns:a16="http://schemas.microsoft.com/office/drawing/2014/main" id="{3DAD2C47-16D3-C14A-ABF7-823845B5CCC1}"/>
                </a:ext>
              </a:extLst>
            </p:cNvPr>
            <p:cNvSpPr/>
            <p:nvPr/>
          </p:nvSpPr>
          <p:spPr>
            <a:xfrm>
              <a:off x="1973425" y="2838650"/>
              <a:ext cx="122250" cy="20925"/>
            </a:xfrm>
            <a:custGeom>
              <a:avLst/>
              <a:gdLst/>
              <a:ahLst/>
              <a:cxnLst/>
              <a:rect l="l" t="t" r="r" b="b"/>
              <a:pathLst>
                <a:path w="4890" h="837" extrusionOk="0">
                  <a:moveTo>
                    <a:pt x="329" y="1"/>
                  </a:moveTo>
                  <a:lnTo>
                    <a:pt x="260" y="28"/>
                  </a:lnTo>
                  <a:lnTo>
                    <a:pt x="192" y="69"/>
                  </a:lnTo>
                  <a:lnTo>
                    <a:pt x="124" y="124"/>
                  </a:lnTo>
                  <a:lnTo>
                    <a:pt x="69" y="179"/>
                  </a:lnTo>
                  <a:lnTo>
                    <a:pt x="28" y="261"/>
                  </a:lnTo>
                  <a:lnTo>
                    <a:pt x="14" y="329"/>
                  </a:lnTo>
                  <a:lnTo>
                    <a:pt x="0" y="412"/>
                  </a:lnTo>
                  <a:lnTo>
                    <a:pt x="14" y="508"/>
                  </a:lnTo>
                  <a:lnTo>
                    <a:pt x="28" y="576"/>
                  </a:lnTo>
                  <a:lnTo>
                    <a:pt x="69" y="658"/>
                  </a:lnTo>
                  <a:lnTo>
                    <a:pt x="124" y="713"/>
                  </a:lnTo>
                  <a:lnTo>
                    <a:pt x="192" y="768"/>
                  </a:lnTo>
                  <a:lnTo>
                    <a:pt x="260" y="809"/>
                  </a:lnTo>
                  <a:lnTo>
                    <a:pt x="329" y="822"/>
                  </a:lnTo>
                  <a:lnTo>
                    <a:pt x="425" y="836"/>
                  </a:lnTo>
                  <a:lnTo>
                    <a:pt x="4478" y="836"/>
                  </a:lnTo>
                  <a:lnTo>
                    <a:pt x="4560" y="822"/>
                  </a:lnTo>
                  <a:lnTo>
                    <a:pt x="4643" y="809"/>
                  </a:lnTo>
                  <a:lnTo>
                    <a:pt x="4711" y="768"/>
                  </a:lnTo>
                  <a:lnTo>
                    <a:pt x="4766" y="713"/>
                  </a:lnTo>
                  <a:lnTo>
                    <a:pt x="4821" y="658"/>
                  </a:lnTo>
                  <a:lnTo>
                    <a:pt x="4862" y="576"/>
                  </a:lnTo>
                  <a:lnTo>
                    <a:pt x="4889" y="508"/>
                  </a:lnTo>
                  <a:lnTo>
                    <a:pt x="4889" y="412"/>
                  </a:lnTo>
                  <a:lnTo>
                    <a:pt x="4889" y="329"/>
                  </a:lnTo>
                  <a:lnTo>
                    <a:pt x="4862" y="261"/>
                  </a:lnTo>
                  <a:lnTo>
                    <a:pt x="4821" y="179"/>
                  </a:lnTo>
                  <a:lnTo>
                    <a:pt x="4766" y="124"/>
                  </a:lnTo>
                  <a:lnTo>
                    <a:pt x="4711" y="69"/>
                  </a:lnTo>
                  <a:lnTo>
                    <a:pt x="4643" y="28"/>
                  </a:lnTo>
                  <a:lnTo>
                    <a:pt x="45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0;p15">
              <a:extLst>
                <a:ext uri="{FF2B5EF4-FFF2-40B4-BE49-F238E27FC236}">
                  <a16:creationId xmlns:a16="http://schemas.microsoft.com/office/drawing/2014/main" id="{75A17CA7-5173-8044-927A-587A0EA93266}"/>
                </a:ext>
              </a:extLst>
            </p:cNvPr>
            <p:cNvSpPr/>
            <p:nvPr/>
          </p:nvSpPr>
          <p:spPr>
            <a:xfrm>
              <a:off x="1973425" y="2859550"/>
              <a:ext cx="122250" cy="20900"/>
            </a:xfrm>
            <a:custGeom>
              <a:avLst/>
              <a:gdLst/>
              <a:ahLst/>
              <a:cxnLst/>
              <a:rect l="l" t="t" r="r" b="b"/>
              <a:pathLst>
                <a:path w="4890" h="836" extrusionOk="0">
                  <a:moveTo>
                    <a:pt x="425" y="0"/>
                  </a:moveTo>
                  <a:lnTo>
                    <a:pt x="329" y="14"/>
                  </a:lnTo>
                  <a:lnTo>
                    <a:pt x="260" y="28"/>
                  </a:lnTo>
                  <a:lnTo>
                    <a:pt x="192" y="69"/>
                  </a:lnTo>
                  <a:lnTo>
                    <a:pt x="124" y="123"/>
                  </a:lnTo>
                  <a:lnTo>
                    <a:pt x="69" y="192"/>
                  </a:lnTo>
                  <a:lnTo>
                    <a:pt x="28" y="260"/>
                  </a:lnTo>
                  <a:lnTo>
                    <a:pt x="14" y="329"/>
                  </a:lnTo>
                  <a:lnTo>
                    <a:pt x="0" y="425"/>
                  </a:lnTo>
                  <a:lnTo>
                    <a:pt x="14" y="507"/>
                  </a:lnTo>
                  <a:lnTo>
                    <a:pt x="28" y="589"/>
                  </a:lnTo>
                  <a:lnTo>
                    <a:pt x="69" y="657"/>
                  </a:lnTo>
                  <a:lnTo>
                    <a:pt x="124" y="712"/>
                  </a:lnTo>
                  <a:lnTo>
                    <a:pt x="192" y="767"/>
                  </a:lnTo>
                  <a:lnTo>
                    <a:pt x="260" y="808"/>
                  </a:lnTo>
                  <a:lnTo>
                    <a:pt x="329" y="836"/>
                  </a:lnTo>
                  <a:lnTo>
                    <a:pt x="4560" y="836"/>
                  </a:lnTo>
                  <a:lnTo>
                    <a:pt x="4643" y="808"/>
                  </a:lnTo>
                  <a:lnTo>
                    <a:pt x="4711" y="767"/>
                  </a:lnTo>
                  <a:lnTo>
                    <a:pt x="4766" y="712"/>
                  </a:lnTo>
                  <a:lnTo>
                    <a:pt x="4821" y="657"/>
                  </a:lnTo>
                  <a:lnTo>
                    <a:pt x="4862" y="589"/>
                  </a:lnTo>
                  <a:lnTo>
                    <a:pt x="4889" y="507"/>
                  </a:lnTo>
                  <a:lnTo>
                    <a:pt x="4889" y="425"/>
                  </a:lnTo>
                  <a:lnTo>
                    <a:pt x="4889" y="329"/>
                  </a:lnTo>
                  <a:lnTo>
                    <a:pt x="4862" y="260"/>
                  </a:lnTo>
                  <a:lnTo>
                    <a:pt x="4821" y="192"/>
                  </a:lnTo>
                  <a:lnTo>
                    <a:pt x="4766" y="123"/>
                  </a:lnTo>
                  <a:lnTo>
                    <a:pt x="4711" y="69"/>
                  </a:lnTo>
                  <a:lnTo>
                    <a:pt x="4643" y="28"/>
                  </a:lnTo>
                  <a:lnTo>
                    <a:pt x="4560" y="14"/>
                  </a:lnTo>
                  <a:lnTo>
                    <a:pt x="447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1;p15">
              <a:extLst>
                <a:ext uri="{FF2B5EF4-FFF2-40B4-BE49-F238E27FC236}">
                  <a16:creationId xmlns:a16="http://schemas.microsoft.com/office/drawing/2014/main" id="{86867816-DFD4-6242-B2DF-90DE8627DDF2}"/>
                </a:ext>
              </a:extLst>
            </p:cNvPr>
            <p:cNvSpPr/>
            <p:nvPr/>
          </p:nvSpPr>
          <p:spPr>
            <a:xfrm>
              <a:off x="1973425" y="2880425"/>
              <a:ext cx="122250" cy="20900"/>
            </a:xfrm>
            <a:custGeom>
              <a:avLst/>
              <a:gdLst/>
              <a:ahLst/>
              <a:cxnLst/>
              <a:rect l="l" t="t" r="r" b="b"/>
              <a:pathLst>
                <a:path w="4890" h="836" extrusionOk="0">
                  <a:moveTo>
                    <a:pt x="425" y="1"/>
                  </a:moveTo>
                  <a:lnTo>
                    <a:pt x="329" y="14"/>
                  </a:lnTo>
                  <a:lnTo>
                    <a:pt x="260" y="42"/>
                  </a:lnTo>
                  <a:lnTo>
                    <a:pt x="192" y="69"/>
                  </a:lnTo>
                  <a:lnTo>
                    <a:pt x="124" y="124"/>
                  </a:lnTo>
                  <a:lnTo>
                    <a:pt x="69" y="192"/>
                  </a:lnTo>
                  <a:lnTo>
                    <a:pt x="28" y="261"/>
                  </a:lnTo>
                  <a:lnTo>
                    <a:pt x="14" y="343"/>
                  </a:lnTo>
                  <a:lnTo>
                    <a:pt x="0" y="425"/>
                  </a:lnTo>
                  <a:lnTo>
                    <a:pt x="14" y="507"/>
                  </a:lnTo>
                  <a:lnTo>
                    <a:pt x="28" y="589"/>
                  </a:lnTo>
                  <a:lnTo>
                    <a:pt x="69" y="658"/>
                  </a:lnTo>
                  <a:lnTo>
                    <a:pt x="124" y="713"/>
                  </a:lnTo>
                  <a:lnTo>
                    <a:pt x="192" y="767"/>
                  </a:lnTo>
                  <a:lnTo>
                    <a:pt x="260" y="808"/>
                  </a:lnTo>
                  <a:lnTo>
                    <a:pt x="329" y="836"/>
                  </a:lnTo>
                  <a:lnTo>
                    <a:pt x="4560" y="836"/>
                  </a:lnTo>
                  <a:lnTo>
                    <a:pt x="4643" y="808"/>
                  </a:lnTo>
                  <a:lnTo>
                    <a:pt x="4711" y="767"/>
                  </a:lnTo>
                  <a:lnTo>
                    <a:pt x="4766" y="713"/>
                  </a:lnTo>
                  <a:lnTo>
                    <a:pt x="4821" y="658"/>
                  </a:lnTo>
                  <a:lnTo>
                    <a:pt x="4862" y="589"/>
                  </a:lnTo>
                  <a:lnTo>
                    <a:pt x="4889" y="507"/>
                  </a:lnTo>
                  <a:lnTo>
                    <a:pt x="4889" y="425"/>
                  </a:lnTo>
                  <a:lnTo>
                    <a:pt x="4889" y="343"/>
                  </a:lnTo>
                  <a:lnTo>
                    <a:pt x="4862" y="261"/>
                  </a:lnTo>
                  <a:lnTo>
                    <a:pt x="4821" y="192"/>
                  </a:lnTo>
                  <a:lnTo>
                    <a:pt x="4766" y="124"/>
                  </a:lnTo>
                  <a:lnTo>
                    <a:pt x="4711" y="69"/>
                  </a:lnTo>
                  <a:lnTo>
                    <a:pt x="4643" y="42"/>
                  </a:lnTo>
                  <a:lnTo>
                    <a:pt x="4560" y="14"/>
                  </a:lnTo>
                  <a:lnTo>
                    <a:pt x="447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p15">
              <a:extLst>
                <a:ext uri="{FF2B5EF4-FFF2-40B4-BE49-F238E27FC236}">
                  <a16:creationId xmlns:a16="http://schemas.microsoft.com/office/drawing/2014/main" id="{8E942BA5-4DBF-4940-8022-938D6DE724AD}"/>
                </a:ext>
              </a:extLst>
            </p:cNvPr>
            <p:cNvSpPr/>
            <p:nvPr/>
          </p:nvSpPr>
          <p:spPr>
            <a:xfrm>
              <a:off x="1984375" y="2842775"/>
              <a:ext cx="25350" cy="2075"/>
            </a:xfrm>
            <a:custGeom>
              <a:avLst/>
              <a:gdLst/>
              <a:ahLst/>
              <a:cxnLst/>
              <a:rect l="l" t="t" r="r" b="b"/>
              <a:pathLst>
                <a:path w="1014" h="83" extrusionOk="0">
                  <a:moveTo>
                    <a:pt x="42" y="0"/>
                  </a:moveTo>
                  <a:lnTo>
                    <a:pt x="14" y="14"/>
                  </a:lnTo>
                  <a:lnTo>
                    <a:pt x="1" y="41"/>
                  </a:lnTo>
                  <a:lnTo>
                    <a:pt x="14" y="69"/>
                  </a:lnTo>
                  <a:lnTo>
                    <a:pt x="42" y="82"/>
                  </a:lnTo>
                  <a:lnTo>
                    <a:pt x="973" y="82"/>
                  </a:lnTo>
                  <a:lnTo>
                    <a:pt x="1000" y="69"/>
                  </a:lnTo>
                  <a:lnTo>
                    <a:pt x="1014" y="41"/>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3;p15">
              <a:extLst>
                <a:ext uri="{FF2B5EF4-FFF2-40B4-BE49-F238E27FC236}">
                  <a16:creationId xmlns:a16="http://schemas.microsoft.com/office/drawing/2014/main" id="{EF91A4C5-BD23-7B4F-9604-E704160171F2}"/>
                </a:ext>
              </a:extLst>
            </p:cNvPr>
            <p:cNvSpPr/>
            <p:nvPr/>
          </p:nvSpPr>
          <p:spPr>
            <a:xfrm>
              <a:off x="1984375" y="2862625"/>
              <a:ext cx="25350" cy="2075"/>
            </a:xfrm>
            <a:custGeom>
              <a:avLst/>
              <a:gdLst/>
              <a:ahLst/>
              <a:cxnLst/>
              <a:rect l="l" t="t" r="r" b="b"/>
              <a:pathLst>
                <a:path w="1014" h="83" extrusionOk="0">
                  <a:moveTo>
                    <a:pt x="42" y="0"/>
                  </a:moveTo>
                  <a:lnTo>
                    <a:pt x="14" y="14"/>
                  </a:lnTo>
                  <a:lnTo>
                    <a:pt x="1" y="42"/>
                  </a:lnTo>
                  <a:lnTo>
                    <a:pt x="14" y="83"/>
                  </a:lnTo>
                  <a:lnTo>
                    <a:pt x="1000" y="83"/>
                  </a:lnTo>
                  <a:lnTo>
                    <a:pt x="1014" y="42"/>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4;p15">
              <a:extLst>
                <a:ext uri="{FF2B5EF4-FFF2-40B4-BE49-F238E27FC236}">
                  <a16:creationId xmlns:a16="http://schemas.microsoft.com/office/drawing/2014/main" id="{D63DA6D1-F012-5B4F-A3ED-20D65FCD3504}"/>
                </a:ext>
              </a:extLst>
            </p:cNvPr>
            <p:cNvSpPr/>
            <p:nvPr/>
          </p:nvSpPr>
          <p:spPr>
            <a:xfrm>
              <a:off x="1984375" y="2882825"/>
              <a:ext cx="25350" cy="2075"/>
            </a:xfrm>
            <a:custGeom>
              <a:avLst/>
              <a:gdLst/>
              <a:ahLst/>
              <a:cxnLst/>
              <a:rect l="l" t="t" r="r" b="b"/>
              <a:pathLst>
                <a:path w="1014" h="83" extrusionOk="0">
                  <a:moveTo>
                    <a:pt x="42" y="0"/>
                  </a:moveTo>
                  <a:lnTo>
                    <a:pt x="14" y="14"/>
                  </a:lnTo>
                  <a:lnTo>
                    <a:pt x="1" y="41"/>
                  </a:lnTo>
                  <a:lnTo>
                    <a:pt x="14" y="69"/>
                  </a:lnTo>
                  <a:lnTo>
                    <a:pt x="42" y="83"/>
                  </a:lnTo>
                  <a:lnTo>
                    <a:pt x="973" y="83"/>
                  </a:lnTo>
                  <a:lnTo>
                    <a:pt x="1000" y="69"/>
                  </a:lnTo>
                  <a:lnTo>
                    <a:pt x="1014" y="41"/>
                  </a:lnTo>
                  <a:lnTo>
                    <a:pt x="1000" y="14"/>
                  </a:lnTo>
                  <a:lnTo>
                    <a:pt x="9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5;p15">
              <a:extLst>
                <a:ext uri="{FF2B5EF4-FFF2-40B4-BE49-F238E27FC236}">
                  <a16:creationId xmlns:a16="http://schemas.microsoft.com/office/drawing/2014/main" id="{3136D4E7-11B3-0A4E-865E-CD337DBD2907}"/>
                </a:ext>
              </a:extLst>
            </p:cNvPr>
            <p:cNvSpPr/>
            <p:nvPr/>
          </p:nvSpPr>
          <p:spPr>
            <a:xfrm>
              <a:off x="2025450" y="2412775"/>
              <a:ext cx="18175" cy="65400"/>
            </a:xfrm>
            <a:custGeom>
              <a:avLst/>
              <a:gdLst/>
              <a:ahLst/>
              <a:cxnLst/>
              <a:rect l="l" t="t" r="r" b="b"/>
              <a:pathLst>
                <a:path w="727" h="2616" extrusionOk="0">
                  <a:moveTo>
                    <a:pt x="371" y="0"/>
                  </a:moveTo>
                  <a:lnTo>
                    <a:pt x="288" y="14"/>
                  </a:lnTo>
                  <a:lnTo>
                    <a:pt x="220" y="28"/>
                  </a:lnTo>
                  <a:lnTo>
                    <a:pt x="165" y="69"/>
                  </a:lnTo>
                  <a:lnTo>
                    <a:pt x="110" y="110"/>
                  </a:lnTo>
                  <a:lnTo>
                    <a:pt x="69" y="164"/>
                  </a:lnTo>
                  <a:lnTo>
                    <a:pt x="28" y="219"/>
                  </a:lnTo>
                  <a:lnTo>
                    <a:pt x="15" y="288"/>
                  </a:lnTo>
                  <a:lnTo>
                    <a:pt x="1" y="356"/>
                  </a:lnTo>
                  <a:lnTo>
                    <a:pt x="1" y="2246"/>
                  </a:lnTo>
                  <a:lnTo>
                    <a:pt x="15" y="2328"/>
                  </a:lnTo>
                  <a:lnTo>
                    <a:pt x="28" y="2397"/>
                  </a:lnTo>
                  <a:lnTo>
                    <a:pt x="69" y="2451"/>
                  </a:lnTo>
                  <a:lnTo>
                    <a:pt x="110" y="2506"/>
                  </a:lnTo>
                  <a:lnTo>
                    <a:pt x="165" y="2547"/>
                  </a:lnTo>
                  <a:lnTo>
                    <a:pt x="220" y="2588"/>
                  </a:lnTo>
                  <a:lnTo>
                    <a:pt x="288" y="2602"/>
                  </a:lnTo>
                  <a:lnTo>
                    <a:pt x="371" y="2616"/>
                  </a:lnTo>
                  <a:lnTo>
                    <a:pt x="439" y="2602"/>
                  </a:lnTo>
                  <a:lnTo>
                    <a:pt x="508" y="2588"/>
                  </a:lnTo>
                  <a:lnTo>
                    <a:pt x="562" y="2547"/>
                  </a:lnTo>
                  <a:lnTo>
                    <a:pt x="617" y="2506"/>
                  </a:lnTo>
                  <a:lnTo>
                    <a:pt x="658" y="2451"/>
                  </a:lnTo>
                  <a:lnTo>
                    <a:pt x="699" y="2397"/>
                  </a:lnTo>
                  <a:lnTo>
                    <a:pt x="713" y="2328"/>
                  </a:lnTo>
                  <a:lnTo>
                    <a:pt x="727" y="2246"/>
                  </a:lnTo>
                  <a:lnTo>
                    <a:pt x="727" y="356"/>
                  </a:lnTo>
                  <a:lnTo>
                    <a:pt x="713" y="288"/>
                  </a:lnTo>
                  <a:lnTo>
                    <a:pt x="699" y="219"/>
                  </a:lnTo>
                  <a:lnTo>
                    <a:pt x="658" y="164"/>
                  </a:lnTo>
                  <a:lnTo>
                    <a:pt x="617" y="110"/>
                  </a:lnTo>
                  <a:lnTo>
                    <a:pt x="562" y="69"/>
                  </a:lnTo>
                  <a:lnTo>
                    <a:pt x="508" y="28"/>
                  </a:lnTo>
                  <a:lnTo>
                    <a:pt x="439" y="14"/>
                  </a:lnTo>
                  <a:lnTo>
                    <a:pt x="3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6;p15">
              <a:extLst>
                <a:ext uri="{FF2B5EF4-FFF2-40B4-BE49-F238E27FC236}">
                  <a16:creationId xmlns:a16="http://schemas.microsoft.com/office/drawing/2014/main" id="{1F664C99-0B8F-9E4C-9490-A9681300F23E}"/>
                </a:ext>
              </a:extLst>
            </p:cNvPr>
            <p:cNvSpPr/>
            <p:nvPr/>
          </p:nvSpPr>
          <p:spPr>
            <a:xfrm>
              <a:off x="1857700" y="2481925"/>
              <a:ext cx="51375" cy="51725"/>
            </a:xfrm>
            <a:custGeom>
              <a:avLst/>
              <a:gdLst/>
              <a:ahLst/>
              <a:cxnLst/>
              <a:rect l="l" t="t" r="r" b="b"/>
              <a:pathLst>
                <a:path w="2055" h="2069" extrusionOk="0">
                  <a:moveTo>
                    <a:pt x="357" y="0"/>
                  </a:moveTo>
                  <a:lnTo>
                    <a:pt x="288" y="14"/>
                  </a:lnTo>
                  <a:lnTo>
                    <a:pt x="220" y="28"/>
                  </a:lnTo>
                  <a:lnTo>
                    <a:pt x="165" y="69"/>
                  </a:lnTo>
                  <a:lnTo>
                    <a:pt x="110" y="110"/>
                  </a:lnTo>
                  <a:lnTo>
                    <a:pt x="55" y="165"/>
                  </a:lnTo>
                  <a:lnTo>
                    <a:pt x="28" y="233"/>
                  </a:lnTo>
                  <a:lnTo>
                    <a:pt x="14" y="302"/>
                  </a:lnTo>
                  <a:lnTo>
                    <a:pt x="1" y="370"/>
                  </a:lnTo>
                  <a:lnTo>
                    <a:pt x="14" y="439"/>
                  </a:lnTo>
                  <a:lnTo>
                    <a:pt x="28" y="507"/>
                  </a:lnTo>
                  <a:lnTo>
                    <a:pt x="55" y="562"/>
                  </a:lnTo>
                  <a:lnTo>
                    <a:pt x="110" y="617"/>
                  </a:lnTo>
                  <a:lnTo>
                    <a:pt x="1439" y="1959"/>
                  </a:lnTo>
                  <a:lnTo>
                    <a:pt x="1493" y="2000"/>
                  </a:lnTo>
                  <a:lnTo>
                    <a:pt x="1562" y="2041"/>
                  </a:lnTo>
                  <a:lnTo>
                    <a:pt x="1630" y="2055"/>
                  </a:lnTo>
                  <a:lnTo>
                    <a:pt x="1699" y="2068"/>
                  </a:lnTo>
                  <a:lnTo>
                    <a:pt x="1767" y="2055"/>
                  </a:lnTo>
                  <a:lnTo>
                    <a:pt x="1836" y="2041"/>
                  </a:lnTo>
                  <a:lnTo>
                    <a:pt x="1890" y="2000"/>
                  </a:lnTo>
                  <a:lnTo>
                    <a:pt x="1959" y="1959"/>
                  </a:lnTo>
                  <a:lnTo>
                    <a:pt x="2000" y="1904"/>
                  </a:lnTo>
                  <a:lnTo>
                    <a:pt x="2027" y="1835"/>
                  </a:lnTo>
                  <a:lnTo>
                    <a:pt x="2055" y="1767"/>
                  </a:lnTo>
                  <a:lnTo>
                    <a:pt x="2055" y="1698"/>
                  </a:lnTo>
                  <a:lnTo>
                    <a:pt x="2055" y="1630"/>
                  </a:lnTo>
                  <a:lnTo>
                    <a:pt x="2027" y="1562"/>
                  </a:lnTo>
                  <a:lnTo>
                    <a:pt x="2000" y="1507"/>
                  </a:lnTo>
                  <a:lnTo>
                    <a:pt x="1959" y="1452"/>
                  </a:lnTo>
                  <a:lnTo>
                    <a:pt x="617" y="110"/>
                  </a:lnTo>
                  <a:lnTo>
                    <a:pt x="562" y="69"/>
                  </a:lnTo>
                  <a:lnTo>
                    <a:pt x="494" y="28"/>
                  </a:lnTo>
                  <a:lnTo>
                    <a:pt x="425" y="14"/>
                  </a:lnTo>
                  <a:lnTo>
                    <a:pt x="3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7;p15">
              <a:extLst>
                <a:ext uri="{FF2B5EF4-FFF2-40B4-BE49-F238E27FC236}">
                  <a16:creationId xmlns:a16="http://schemas.microsoft.com/office/drawing/2014/main" id="{1CBE56A4-1B1C-A441-B4BF-8B3F959B87DC}"/>
                </a:ext>
              </a:extLst>
            </p:cNvPr>
            <p:cNvSpPr/>
            <p:nvPr/>
          </p:nvSpPr>
          <p:spPr>
            <a:xfrm>
              <a:off x="1787875" y="2649675"/>
              <a:ext cx="65400" cy="18175"/>
            </a:xfrm>
            <a:custGeom>
              <a:avLst/>
              <a:gdLst/>
              <a:ahLst/>
              <a:cxnLst/>
              <a:rect l="l" t="t" r="r" b="b"/>
              <a:pathLst>
                <a:path w="2616" h="727" extrusionOk="0">
                  <a:moveTo>
                    <a:pt x="370" y="1"/>
                  </a:moveTo>
                  <a:lnTo>
                    <a:pt x="301" y="14"/>
                  </a:lnTo>
                  <a:lnTo>
                    <a:pt x="233" y="28"/>
                  </a:lnTo>
                  <a:lnTo>
                    <a:pt x="164" y="69"/>
                  </a:lnTo>
                  <a:lnTo>
                    <a:pt x="110" y="110"/>
                  </a:lnTo>
                  <a:lnTo>
                    <a:pt x="68" y="165"/>
                  </a:lnTo>
                  <a:lnTo>
                    <a:pt x="41" y="220"/>
                  </a:lnTo>
                  <a:lnTo>
                    <a:pt x="14" y="288"/>
                  </a:lnTo>
                  <a:lnTo>
                    <a:pt x="0" y="357"/>
                  </a:lnTo>
                  <a:lnTo>
                    <a:pt x="14" y="439"/>
                  </a:lnTo>
                  <a:lnTo>
                    <a:pt x="41" y="507"/>
                  </a:lnTo>
                  <a:lnTo>
                    <a:pt x="68" y="562"/>
                  </a:lnTo>
                  <a:lnTo>
                    <a:pt x="110" y="617"/>
                  </a:lnTo>
                  <a:lnTo>
                    <a:pt x="164" y="658"/>
                  </a:lnTo>
                  <a:lnTo>
                    <a:pt x="233" y="699"/>
                  </a:lnTo>
                  <a:lnTo>
                    <a:pt x="301" y="713"/>
                  </a:lnTo>
                  <a:lnTo>
                    <a:pt x="370" y="726"/>
                  </a:lnTo>
                  <a:lnTo>
                    <a:pt x="2260" y="726"/>
                  </a:lnTo>
                  <a:lnTo>
                    <a:pt x="2328" y="713"/>
                  </a:lnTo>
                  <a:lnTo>
                    <a:pt x="2397" y="699"/>
                  </a:lnTo>
                  <a:lnTo>
                    <a:pt x="2451" y="658"/>
                  </a:lnTo>
                  <a:lnTo>
                    <a:pt x="2506" y="617"/>
                  </a:lnTo>
                  <a:lnTo>
                    <a:pt x="2561" y="562"/>
                  </a:lnTo>
                  <a:lnTo>
                    <a:pt x="2588" y="507"/>
                  </a:lnTo>
                  <a:lnTo>
                    <a:pt x="2616" y="439"/>
                  </a:lnTo>
                  <a:lnTo>
                    <a:pt x="2616" y="357"/>
                  </a:lnTo>
                  <a:lnTo>
                    <a:pt x="2616" y="288"/>
                  </a:lnTo>
                  <a:lnTo>
                    <a:pt x="2588" y="220"/>
                  </a:lnTo>
                  <a:lnTo>
                    <a:pt x="2561" y="165"/>
                  </a:lnTo>
                  <a:lnTo>
                    <a:pt x="2506" y="110"/>
                  </a:lnTo>
                  <a:lnTo>
                    <a:pt x="2451" y="69"/>
                  </a:lnTo>
                  <a:lnTo>
                    <a:pt x="2397" y="28"/>
                  </a:lnTo>
                  <a:lnTo>
                    <a:pt x="2328" y="14"/>
                  </a:lnTo>
                  <a:lnTo>
                    <a:pt x="22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8;p15">
              <a:extLst>
                <a:ext uri="{FF2B5EF4-FFF2-40B4-BE49-F238E27FC236}">
                  <a16:creationId xmlns:a16="http://schemas.microsoft.com/office/drawing/2014/main" id="{2C317360-B209-B343-BD66-EEDB04890C31}"/>
                </a:ext>
              </a:extLst>
            </p:cNvPr>
            <p:cNvSpPr/>
            <p:nvPr/>
          </p:nvSpPr>
          <p:spPr>
            <a:xfrm>
              <a:off x="1857350" y="2784225"/>
              <a:ext cx="51400" cy="51375"/>
            </a:xfrm>
            <a:custGeom>
              <a:avLst/>
              <a:gdLst/>
              <a:ahLst/>
              <a:cxnLst/>
              <a:rect l="l" t="t" r="r" b="b"/>
              <a:pathLst>
                <a:path w="2056" h="2055" extrusionOk="0">
                  <a:moveTo>
                    <a:pt x="1631" y="0"/>
                  </a:moveTo>
                  <a:lnTo>
                    <a:pt x="1562" y="28"/>
                  </a:lnTo>
                  <a:lnTo>
                    <a:pt x="1494" y="55"/>
                  </a:lnTo>
                  <a:lnTo>
                    <a:pt x="1439" y="96"/>
                  </a:lnTo>
                  <a:lnTo>
                    <a:pt x="97" y="1438"/>
                  </a:lnTo>
                  <a:lnTo>
                    <a:pt x="56" y="1493"/>
                  </a:lnTo>
                  <a:lnTo>
                    <a:pt x="28" y="1562"/>
                  </a:lnTo>
                  <a:lnTo>
                    <a:pt x="1" y="1630"/>
                  </a:lnTo>
                  <a:lnTo>
                    <a:pt x="1" y="1699"/>
                  </a:lnTo>
                  <a:lnTo>
                    <a:pt x="1" y="1767"/>
                  </a:lnTo>
                  <a:lnTo>
                    <a:pt x="28" y="1835"/>
                  </a:lnTo>
                  <a:lnTo>
                    <a:pt x="56" y="1890"/>
                  </a:lnTo>
                  <a:lnTo>
                    <a:pt x="97" y="1945"/>
                  </a:lnTo>
                  <a:lnTo>
                    <a:pt x="165" y="2000"/>
                  </a:lnTo>
                  <a:lnTo>
                    <a:pt x="220" y="2027"/>
                  </a:lnTo>
                  <a:lnTo>
                    <a:pt x="289" y="2041"/>
                  </a:lnTo>
                  <a:lnTo>
                    <a:pt x="357" y="2055"/>
                  </a:lnTo>
                  <a:lnTo>
                    <a:pt x="425" y="2041"/>
                  </a:lnTo>
                  <a:lnTo>
                    <a:pt x="494" y="2027"/>
                  </a:lnTo>
                  <a:lnTo>
                    <a:pt x="562" y="2000"/>
                  </a:lnTo>
                  <a:lnTo>
                    <a:pt x="617" y="1945"/>
                  </a:lnTo>
                  <a:lnTo>
                    <a:pt x="1946" y="617"/>
                  </a:lnTo>
                  <a:lnTo>
                    <a:pt x="2000" y="562"/>
                  </a:lnTo>
                  <a:lnTo>
                    <a:pt x="2028" y="493"/>
                  </a:lnTo>
                  <a:lnTo>
                    <a:pt x="2055" y="425"/>
                  </a:lnTo>
                  <a:lnTo>
                    <a:pt x="2055" y="356"/>
                  </a:lnTo>
                  <a:lnTo>
                    <a:pt x="2055" y="288"/>
                  </a:lnTo>
                  <a:lnTo>
                    <a:pt x="2028" y="220"/>
                  </a:lnTo>
                  <a:lnTo>
                    <a:pt x="2000" y="165"/>
                  </a:lnTo>
                  <a:lnTo>
                    <a:pt x="1946" y="96"/>
                  </a:lnTo>
                  <a:lnTo>
                    <a:pt x="1891" y="55"/>
                  </a:lnTo>
                  <a:lnTo>
                    <a:pt x="1836" y="28"/>
                  </a:lnTo>
                  <a:lnTo>
                    <a:pt x="17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9;p15">
              <a:extLst>
                <a:ext uri="{FF2B5EF4-FFF2-40B4-BE49-F238E27FC236}">
                  <a16:creationId xmlns:a16="http://schemas.microsoft.com/office/drawing/2014/main" id="{5540E632-046B-BB41-8F4B-D4A89C6697FC}"/>
                </a:ext>
              </a:extLst>
            </p:cNvPr>
            <p:cNvSpPr/>
            <p:nvPr/>
          </p:nvSpPr>
          <p:spPr>
            <a:xfrm>
              <a:off x="2159325" y="2784575"/>
              <a:ext cx="51375" cy="51375"/>
            </a:xfrm>
            <a:custGeom>
              <a:avLst/>
              <a:gdLst/>
              <a:ahLst/>
              <a:cxnLst/>
              <a:rect l="l" t="t" r="r" b="b"/>
              <a:pathLst>
                <a:path w="2055" h="2055" extrusionOk="0">
                  <a:moveTo>
                    <a:pt x="356" y="0"/>
                  </a:moveTo>
                  <a:lnTo>
                    <a:pt x="288" y="14"/>
                  </a:lnTo>
                  <a:lnTo>
                    <a:pt x="233" y="28"/>
                  </a:lnTo>
                  <a:lnTo>
                    <a:pt x="165" y="55"/>
                  </a:lnTo>
                  <a:lnTo>
                    <a:pt x="110" y="110"/>
                  </a:lnTo>
                  <a:lnTo>
                    <a:pt x="55" y="164"/>
                  </a:lnTo>
                  <a:lnTo>
                    <a:pt x="28" y="219"/>
                  </a:lnTo>
                  <a:lnTo>
                    <a:pt x="14" y="288"/>
                  </a:lnTo>
                  <a:lnTo>
                    <a:pt x="0" y="356"/>
                  </a:lnTo>
                  <a:lnTo>
                    <a:pt x="14" y="425"/>
                  </a:lnTo>
                  <a:lnTo>
                    <a:pt x="28" y="493"/>
                  </a:lnTo>
                  <a:lnTo>
                    <a:pt x="55" y="562"/>
                  </a:lnTo>
                  <a:lnTo>
                    <a:pt x="110" y="616"/>
                  </a:lnTo>
                  <a:lnTo>
                    <a:pt x="1438" y="1958"/>
                  </a:lnTo>
                  <a:lnTo>
                    <a:pt x="1507" y="1999"/>
                  </a:lnTo>
                  <a:lnTo>
                    <a:pt x="1561" y="2027"/>
                  </a:lnTo>
                  <a:lnTo>
                    <a:pt x="1630" y="2054"/>
                  </a:lnTo>
                  <a:lnTo>
                    <a:pt x="1767" y="2054"/>
                  </a:lnTo>
                  <a:lnTo>
                    <a:pt x="1835" y="2027"/>
                  </a:lnTo>
                  <a:lnTo>
                    <a:pt x="1904" y="1999"/>
                  </a:lnTo>
                  <a:lnTo>
                    <a:pt x="1959" y="1958"/>
                  </a:lnTo>
                  <a:lnTo>
                    <a:pt x="2000" y="1890"/>
                  </a:lnTo>
                  <a:lnTo>
                    <a:pt x="2027" y="1835"/>
                  </a:lnTo>
                  <a:lnTo>
                    <a:pt x="2054" y="1767"/>
                  </a:lnTo>
                  <a:lnTo>
                    <a:pt x="2054" y="1698"/>
                  </a:lnTo>
                  <a:lnTo>
                    <a:pt x="2054" y="1630"/>
                  </a:lnTo>
                  <a:lnTo>
                    <a:pt x="2027" y="1561"/>
                  </a:lnTo>
                  <a:lnTo>
                    <a:pt x="2000" y="1493"/>
                  </a:lnTo>
                  <a:lnTo>
                    <a:pt x="1959" y="1438"/>
                  </a:lnTo>
                  <a:lnTo>
                    <a:pt x="617" y="110"/>
                  </a:lnTo>
                  <a:lnTo>
                    <a:pt x="562" y="55"/>
                  </a:lnTo>
                  <a:lnTo>
                    <a:pt x="493" y="28"/>
                  </a:lnTo>
                  <a:lnTo>
                    <a:pt x="438" y="14"/>
                  </a:lnTo>
                  <a:lnTo>
                    <a:pt x="3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0;p15">
              <a:extLst>
                <a:ext uri="{FF2B5EF4-FFF2-40B4-BE49-F238E27FC236}">
                  <a16:creationId xmlns:a16="http://schemas.microsoft.com/office/drawing/2014/main" id="{C3652FD5-998F-9944-BECE-7AB80CF5C4C7}"/>
                </a:ext>
              </a:extLst>
            </p:cNvPr>
            <p:cNvSpPr/>
            <p:nvPr/>
          </p:nvSpPr>
          <p:spPr>
            <a:xfrm>
              <a:off x="2215125" y="2650350"/>
              <a:ext cx="65425" cy="18175"/>
            </a:xfrm>
            <a:custGeom>
              <a:avLst/>
              <a:gdLst/>
              <a:ahLst/>
              <a:cxnLst/>
              <a:rect l="l" t="t" r="r" b="b"/>
              <a:pathLst>
                <a:path w="2617" h="727" extrusionOk="0">
                  <a:moveTo>
                    <a:pt x="288" y="1"/>
                  </a:moveTo>
                  <a:lnTo>
                    <a:pt x="220" y="28"/>
                  </a:lnTo>
                  <a:lnTo>
                    <a:pt x="165" y="56"/>
                  </a:lnTo>
                  <a:lnTo>
                    <a:pt x="110" y="111"/>
                  </a:lnTo>
                  <a:lnTo>
                    <a:pt x="69" y="165"/>
                  </a:lnTo>
                  <a:lnTo>
                    <a:pt x="28" y="220"/>
                  </a:lnTo>
                  <a:lnTo>
                    <a:pt x="14" y="289"/>
                  </a:lnTo>
                  <a:lnTo>
                    <a:pt x="0" y="357"/>
                  </a:lnTo>
                  <a:lnTo>
                    <a:pt x="14" y="439"/>
                  </a:lnTo>
                  <a:lnTo>
                    <a:pt x="28" y="494"/>
                  </a:lnTo>
                  <a:lnTo>
                    <a:pt x="69" y="562"/>
                  </a:lnTo>
                  <a:lnTo>
                    <a:pt x="110" y="617"/>
                  </a:lnTo>
                  <a:lnTo>
                    <a:pt x="165" y="658"/>
                  </a:lnTo>
                  <a:lnTo>
                    <a:pt x="220" y="686"/>
                  </a:lnTo>
                  <a:lnTo>
                    <a:pt x="288" y="713"/>
                  </a:lnTo>
                  <a:lnTo>
                    <a:pt x="370" y="727"/>
                  </a:lnTo>
                  <a:lnTo>
                    <a:pt x="2260" y="727"/>
                  </a:lnTo>
                  <a:lnTo>
                    <a:pt x="2328" y="713"/>
                  </a:lnTo>
                  <a:lnTo>
                    <a:pt x="2397" y="686"/>
                  </a:lnTo>
                  <a:lnTo>
                    <a:pt x="2452" y="658"/>
                  </a:lnTo>
                  <a:lnTo>
                    <a:pt x="2506" y="617"/>
                  </a:lnTo>
                  <a:lnTo>
                    <a:pt x="2548" y="562"/>
                  </a:lnTo>
                  <a:lnTo>
                    <a:pt x="2589" y="494"/>
                  </a:lnTo>
                  <a:lnTo>
                    <a:pt x="2602" y="439"/>
                  </a:lnTo>
                  <a:lnTo>
                    <a:pt x="2616" y="357"/>
                  </a:lnTo>
                  <a:lnTo>
                    <a:pt x="2602" y="289"/>
                  </a:lnTo>
                  <a:lnTo>
                    <a:pt x="2589" y="220"/>
                  </a:lnTo>
                  <a:lnTo>
                    <a:pt x="2548" y="165"/>
                  </a:lnTo>
                  <a:lnTo>
                    <a:pt x="2506" y="111"/>
                  </a:lnTo>
                  <a:lnTo>
                    <a:pt x="2452" y="56"/>
                  </a:lnTo>
                  <a:lnTo>
                    <a:pt x="2397" y="28"/>
                  </a:lnTo>
                  <a:lnTo>
                    <a:pt x="23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1;p15">
              <a:extLst>
                <a:ext uri="{FF2B5EF4-FFF2-40B4-BE49-F238E27FC236}">
                  <a16:creationId xmlns:a16="http://schemas.microsoft.com/office/drawing/2014/main" id="{90AFC1AE-3EDB-1746-BC4F-32F546968BEC}"/>
                </a:ext>
              </a:extLst>
            </p:cNvPr>
            <p:cNvSpPr/>
            <p:nvPr/>
          </p:nvSpPr>
          <p:spPr>
            <a:xfrm>
              <a:off x="2159650" y="2482600"/>
              <a:ext cx="51725" cy="51375"/>
            </a:xfrm>
            <a:custGeom>
              <a:avLst/>
              <a:gdLst/>
              <a:ahLst/>
              <a:cxnLst/>
              <a:rect l="l" t="t" r="r" b="b"/>
              <a:pathLst>
                <a:path w="2069" h="2055" extrusionOk="0">
                  <a:moveTo>
                    <a:pt x="1631" y="1"/>
                  </a:moveTo>
                  <a:lnTo>
                    <a:pt x="1562" y="28"/>
                  </a:lnTo>
                  <a:lnTo>
                    <a:pt x="1507" y="56"/>
                  </a:lnTo>
                  <a:lnTo>
                    <a:pt x="1453" y="97"/>
                  </a:lnTo>
                  <a:lnTo>
                    <a:pt x="111" y="1439"/>
                  </a:lnTo>
                  <a:lnTo>
                    <a:pt x="69" y="1493"/>
                  </a:lnTo>
                  <a:lnTo>
                    <a:pt x="28" y="1562"/>
                  </a:lnTo>
                  <a:lnTo>
                    <a:pt x="15" y="1630"/>
                  </a:lnTo>
                  <a:lnTo>
                    <a:pt x="1" y="1699"/>
                  </a:lnTo>
                  <a:lnTo>
                    <a:pt x="15" y="1767"/>
                  </a:lnTo>
                  <a:lnTo>
                    <a:pt x="28" y="1822"/>
                  </a:lnTo>
                  <a:lnTo>
                    <a:pt x="69" y="1891"/>
                  </a:lnTo>
                  <a:lnTo>
                    <a:pt x="111" y="1945"/>
                  </a:lnTo>
                  <a:lnTo>
                    <a:pt x="165" y="2000"/>
                  </a:lnTo>
                  <a:lnTo>
                    <a:pt x="234" y="2028"/>
                  </a:lnTo>
                  <a:lnTo>
                    <a:pt x="302" y="2041"/>
                  </a:lnTo>
                  <a:lnTo>
                    <a:pt x="371" y="2055"/>
                  </a:lnTo>
                  <a:lnTo>
                    <a:pt x="439" y="2041"/>
                  </a:lnTo>
                  <a:lnTo>
                    <a:pt x="508" y="2028"/>
                  </a:lnTo>
                  <a:lnTo>
                    <a:pt x="562" y="2000"/>
                  </a:lnTo>
                  <a:lnTo>
                    <a:pt x="617" y="1945"/>
                  </a:lnTo>
                  <a:lnTo>
                    <a:pt x="1959" y="617"/>
                  </a:lnTo>
                  <a:lnTo>
                    <a:pt x="2000" y="549"/>
                  </a:lnTo>
                  <a:lnTo>
                    <a:pt x="2041" y="494"/>
                  </a:lnTo>
                  <a:lnTo>
                    <a:pt x="2055" y="425"/>
                  </a:lnTo>
                  <a:lnTo>
                    <a:pt x="2069" y="357"/>
                  </a:lnTo>
                  <a:lnTo>
                    <a:pt x="2055" y="288"/>
                  </a:lnTo>
                  <a:lnTo>
                    <a:pt x="2041" y="220"/>
                  </a:lnTo>
                  <a:lnTo>
                    <a:pt x="2000" y="151"/>
                  </a:lnTo>
                  <a:lnTo>
                    <a:pt x="1959" y="97"/>
                  </a:lnTo>
                  <a:lnTo>
                    <a:pt x="1904" y="56"/>
                  </a:lnTo>
                  <a:lnTo>
                    <a:pt x="1836" y="28"/>
                  </a:lnTo>
                  <a:lnTo>
                    <a:pt x="176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92;p15">
              <a:extLst>
                <a:ext uri="{FF2B5EF4-FFF2-40B4-BE49-F238E27FC236}">
                  <a16:creationId xmlns:a16="http://schemas.microsoft.com/office/drawing/2014/main" id="{B115C796-29FC-B949-ACFD-5AF72AA8CF49}"/>
                </a:ext>
              </a:extLst>
            </p:cNvPr>
            <p:cNvSpPr/>
            <p:nvPr/>
          </p:nvSpPr>
          <p:spPr>
            <a:xfrm>
              <a:off x="5456200" y="1267250"/>
              <a:ext cx="265025" cy="172550"/>
            </a:xfrm>
            <a:custGeom>
              <a:avLst/>
              <a:gdLst/>
              <a:ahLst/>
              <a:cxnLst/>
              <a:rect l="l" t="t" r="r" b="b"/>
              <a:pathLst>
                <a:path w="10601" h="6902" extrusionOk="0">
                  <a:moveTo>
                    <a:pt x="2123" y="0"/>
                  </a:moveTo>
                  <a:lnTo>
                    <a:pt x="2027" y="14"/>
                  </a:lnTo>
                  <a:lnTo>
                    <a:pt x="1849" y="69"/>
                  </a:lnTo>
                  <a:lnTo>
                    <a:pt x="1671" y="137"/>
                  </a:lnTo>
                  <a:lnTo>
                    <a:pt x="1521" y="247"/>
                  </a:lnTo>
                  <a:lnTo>
                    <a:pt x="1398" y="370"/>
                  </a:lnTo>
                  <a:lnTo>
                    <a:pt x="1288" y="520"/>
                  </a:lnTo>
                  <a:lnTo>
                    <a:pt x="1247" y="603"/>
                  </a:lnTo>
                  <a:lnTo>
                    <a:pt x="1206" y="698"/>
                  </a:lnTo>
                  <a:lnTo>
                    <a:pt x="1178" y="781"/>
                  </a:lnTo>
                  <a:lnTo>
                    <a:pt x="1151" y="876"/>
                  </a:lnTo>
                  <a:lnTo>
                    <a:pt x="1" y="6902"/>
                  </a:lnTo>
                  <a:lnTo>
                    <a:pt x="10600" y="6902"/>
                  </a:lnTo>
                  <a:lnTo>
                    <a:pt x="9450" y="876"/>
                  </a:lnTo>
                  <a:lnTo>
                    <a:pt x="9422" y="781"/>
                  </a:lnTo>
                  <a:lnTo>
                    <a:pt x="9395" y="698"/>
                  </a:lnTo>
                  <a:lnTo>
                    <a:pt x="9313" y="520"/>
                  </a:lnTo>
                  <a:lnTo>
                    <a:pt x="9203" y="370"/>
                  </a:lnTo>
                  <a:lnTo>
                    <a:pt x="9080" y="247"/>
                  </a:lnTo>
                  <a:lnTo>
                    <a:pt x="8929" y="137"/>
                  </a:lnTo>
                  <a:lnTo>
                    <a:pt x="8765" y="69"/>
                  </a:lnTo>
                  <a:lnTo>
                    <a:pt x="8573" y="14"/>
                  </a:lnTo>
                  <a:lnTo>
                    <a:pt x="84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93;p15">
              <a:extLst>
                <a:ext uri="{FF2B5EF4-FFF2-40B4-BE49-F238E27FC236}">
                  <a16:creationId xmlns:a16="http://schemas.microsoft.com/office/drawing/2014/main" id="{C86793E8-D093-ED4C-845E-DA392DD04428}"/>
                </a:ext>
              </a:extLst>
            </p:cNvPr>
            <p:cNvSpPr/>
            <p:nvPr/>
          </p:nvSpPr>
          <p:spPr>
            <a:xfrm>
              <a:off x="5032025" y="1409650"/>
              <a:ext cx="278350" cy="278375"/>
            </a:xfrm>
            <a:custGeom>
              <a:avLst/>
              <a:gdLst/>
              <a:ahLst/>
              <a:cxnLst/>
              <a:rect l="l" t="t" r="r" b="b"/>
              <a:pathLst>
                <a:path w="11134" h="11135" extrusionOk="0">
                  <a:moveTo>
                    <a:pt x="5341" y="1"/>
                  </a:moveTo>
                  <a:lnTo>
                    <a:pt x="5163" y="28"/>
                  </a:lnTo>
                  <a:lnTo>
                    <a:pt x="4985" y="97"/>
                  </a:lnTo>
                  <a:lnTo>
                    <a:pt x="4821" y="193"/>
                  </a:lnTo>
                  <a:lnTo>
                    <a:pt x="4752" y="247"/>
                  </a:lnTo>
                  <a:lnTo>
                    <a:pt x="4684" y="316"/>
                  </a:lnTo>
                  <a:lnTo>
                    <a:pt x="2630" y="2356"/>
                  </a:lnTo>
                  <a:lnTo>
                    <a:pt x="2356" y="2630"/>
                  </a:lnTo>
                  <a:lnTo>
                    <a:pt x="316" y="4671"/>
                  </a:lnTo>
                  <a:lnTo>
                    <a:pt x="247" y="4753"/>
                  </a:lnTo>
                  <a:lnTo>
                    <a:pt x="192" y="4821"/>
                  </a:lnTo>
                  <a:lnTo>
                    <a:pt x="138" y="4903"/>
                  </a:lnTo>
                  <a:lnTo>
                    <a:pt x="96" y="4986"/>
                  </a:lnTo>
                  <a:lnTo>
                    <a:pt x="28" y="5164"/>
                  </a:lnTo>
                  <a:lnTo>
                    <a:pt x="1" y="5342"/>
                  </a:lnTo>
                  <a:lnTo>
                    <a:pt x="1" y="5520"/>
                  </a:lnTo>
                  <a:lnTo>
                    <a:pt x="28" y="5698"/>
                  </a:lnTo>
                  <a:lnTo>
                    <a:pt x="83" y="5876"/>
                  </a:lnTo>
                  <a:lnTo>
                    <a:pt x="138" y="5972"/>
                  </a:lnTo>
                  <a:lnTo>
                    <a:pt x="179" y="6054"/>
                  </a:lnTo>
                  <a:lnTo>
                    <a:pt x="3630" y="11134"/>
                  </a:lnTo>
                  <a:lnTo>
                    <a:pt x="7245" y="7519"/>
                  </a:lnTo>
                  <a:lnTo>
                    <a:pt x="7519" y="7245"/>
                  </a:lnTo>
                  <a:lnTo>
                    <a:pt x="11134" y="3630"/>
                  </a:lnTo>
                  <a:lnTo>
                    <a:pt x="6053" y="179"/>
                  </a:lnTo>
                  <a:lnTo>
                    <a:pt x="5971" y="124"/>
                  </a:lnTo>
                  <a:lnTo>
                    <a:pt x="5875" y="83"/>
                  </a:lnTo>
                  <a:lnTo>
                    <a:pt x="5793" y="56"/>
                  </a:lnTo>
                  <a:lnTo>
                    <a:pt x="5711" y="28"/>
                  </a:lnTo>
                  <a:lnTo>
                    <a:pt x="551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4;p15">
              <a:extLst>
                <a:ext uri="{FF2B5EF4-FFF2-40B4-BE49-F238E27FC236}">
                  <a16:creationId xmlns:a16="http://schemas.microsoft.com/office/drawing/2014/main" id="{3B986C35-C9D4-F54B-8AF2-F402484AECC2}"/>
                </a:ext>
              </a:extLst>
            </p:cNvPr>
            <p:cNvSpPr/>
            <p:nvPr/>
          </p:nvSpPr>
          <p:spPr>
            <a:xfrm>
              <a:off x="4889600" y="1833850"/>
              <a:ext cx="172925" cy="265000"/>
            </a:xfrm>
            <a:custGeom>
              <a:avLst/>
              <a:gdLst/>
              <a:ahLst/>
              <a:cxnLst/>
              <a:rect l="l" t="t" r="r" b="b"/>
              <a:pathLst>
                <a:path w="6917" h="10600" extrusionOk="0">
                  <a:moveTo>
                    <a:pt x="6916" y="0"/>
                  </a:moveTo>
                  <a:lnTo>
                    <a:pt x="877" y="1150"/>
                  </a:lnTo>
                  <a:lnTo>
                    <a:pt x="781" y="1178"/>
                  </a:lnTo>
                  <a:lnTo>
                    <a:pt x="699" y="1205"/>
                  </a:lnTo>
                  <a:lnTo>
                    <a:pt x="521" y="1287"/>
                  </a:lnTo>
                  <a:lnTo>
                    <a:pt x="384" y="1397"/>
                  </a:lnTo>
                  <a:lnTo>
                    <a:pt x="247" y="1520"/>
                  </a:lnTo>
                  <a:lnTo>
                    <a:pt x="151" y="1671"/>
                  </a:lnTo>
                  <a:lnTo>
                    <a:pt x="69" y="1849"/>
                  </a:lnTo>
                  <a:lnTo>
                    <a:pt x="14" y="2027"/>
                  </a:lnTo>
                  <a:lnTo>
                    <a:pt x="1" y="2123"/>
                  </a:lnTo>
                  <a:lnTo>
                    <a:pt x="1" y="2219"/>
                  </a:lnTo>
                  <a:lnTo>
                    <a:pt x="1" y="5108"/>
                  </a:lnTo>
                  <a:lnTo>
                    <a:pt x="1" y="5491"/>
                  </a:lnTo>
                  <a:lnTo>
                    <a:pt x="1" y="8381"/>
                  </a:lnTo>
                  <a:lnTo>
                    <a:pt x="1" y="8477"/>
                  </a:lnTo>
                  <a:lnTo>
                    <a:pt x="14" y="8573"/>
                  </a:lnTo>
                  <a:lnTo>
                    <a:pt x="42" y="8669"/>
                  </a:lnTo>
                  <a:lnTo>
                    <a:pt x="69" y="8751"/>
                  </a:lnTo>
                  <a:lnTo>
                    <a:pt x="151" y="8929"/>
                  </a:lnTo>
                  <a:lnTo>
                    <a:pt x="247" y="9079"/>
                  </a:lnTo>
                  <a:lnTo>
                    <a:pt x="384" y="9203"/>
                  </a:lnTo>
                  <a:lnTo>
                    <a:pt x="521" y="9312"/>
                  </a:lnTo>
                  <a:lnTo>
                    <a:pt x="699" y="9394"/>
                  </a:lnTo>
                  <a:lnTo>
                    <a:pt x="781" y="9422"/>
                  </a:lnTo>
                  <a:lnTo>
                    <a:pt x="877" y="9449"/>
                  </a:lnTo>
                  <a:lnTo>
                    <a:pt x="6916" y="10599"/>
                  </a:lnTo>
                  <a:lnTo>
                    <a:pt x="6916" y="5491"/>
                  </a:lnTo>
                  <a:lnTo>
                    <a:pt x="6916" y="5108"/>
                  </a:lnTo>
                  <a:lnTo>
                    <a:pt x="691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5;p15">
              <a:extLst>
                <a:ext uri="{FF2B5EF4-FFF2-40B4-BE49-F238E27FC236}">
                  <a16:creationId xmlns:a16="http://schemas.microsoft.com/office/drawing/2014/main" id="{B51F5F0A-6968-E34D-B049-09511A397451}"/>
                </a:ext>
              </a:extLst>
            </p:cNvPr>
            <p:cNvSpPr/>
            <p:nvPr/>
          </p:nvSpPr>
          <p:spPr>
            <a:xfrm>
              <a:off x="5032025" y="2244675"/>
              <a:ext cx="278350" cy="278350"/>
            </a:xfrm>
            <a:custGeom>
              <a:avLst/>
              <a:gdLst/>
              <a:ahLst/>
              <a:cxnLst/>
              <a:rect l="l" t="t" r="r" b="b"/>
              <a:pathLst>
                <a:path w="11134" h="11134" extrusionOk="0">
                  <a:moveTo>
                    <a:pt x="3630" y="0"/>
                  </a:moveTo>
                  <a:lnTo>
                    <a:pt x="179" y="5081"/>
                  </a:lnTo>
                  <a:lnTo>
                    <a:pt x="138" y="5163"/>
                  </a:lnTo>
                  <a:lnTo>
                    <a:pt x="83" y="5259"/>
                  </a:lnTo>
                  <a:lnTo>
                    <a:pt x="28" y="5437"/>
                  </a:lnTo>
                  <a:lnTo>
                    <a:pt x="1" y="5615"/>
                  </a:lnTo>
                  <a:lnTo>
                    <a:pt x="1" y="5793"/>
                  </a:lnTo>
                  <a:lnTo>
                    <a:pt x="28" y="5971"/>
                  </a:lnTo>
                  <a:lnTo>
                    <a:pt x="96" y="6149"/>
                  </a:lnTo>
                  <a:lnTo>
                    <a:pt x="138" y="6231"/>
                  </a:lnTo>
                  <a:lnTo>
                    <a:pt x="192" y="6313"/>
                  </a:lnTo>
                  <a:lnTo>
                    <a:pt x="247" y="6382"/>
                  </a:lnTo>
                  <a:lnTo>
                    <a:pt x="316" y="6464"/>
                  </a:lnTo>
                  <a:lnTo>
                    <a:pt x="2356" y="8504"/>
                  </a:lnTo>
                  <a:lnTo>
                    <a:pt x="2630" y="8778"/>
                  </a:lnTo>
                  <a:lnTo>
                    <a:pt x="4684" y="10819"/>
                  </a:lnTo>
                  <a:lnTo>
                    <a:pt x="4752" y="10887"/>
                  </a:lnTo>
                  <a:lnTo>
                    <a:pt x="4821" y="10942"/>
                  </a:lnTo>
                  <a:lnTo>
                    <a:pt x="4985" y="11038"/>
                  </a:lnTo>
                  <a:lnTo>
                    <a:pt x="5163" y="11106"/>
                  </a:lnTo>
                  <a:lnTo>
                    <a:pt x="5341" y="11134"/>
                  </a:lnTo>
                  <a:lnTo>
                    <a:pt x="5519" y="11134"/>
                  </a:lnTo>
                  <a:lnTo>
                    <a:pt x="5711" y="11106"/>
                  </a:lnTo>
                  <a:lnTo>
                    <a:pt x="5793" y="11079"/>
                  </a:lnTo>
                  <a:lnTo>
                    <a:pt x="5875" y="11052"/>
                  </a:lnTo>
                  <a:lnTo>
                    <a:pt x="5971" y="11010"/>
                  </a:lnTo>
                  <a:lnTo>
                    <a:pt x="6053" y="10956"/>
                  </a:lnTo>
                  <a:lnTo>
                    <a:pt x="11134" y="7505"/>
                  </a:lnTo>
                  <a:lnTo>
                    <a:pt x="7519" y="3889"/>
                  </a:lnTo>
                  <a:lnTo>
                    <a:pt x="7245" y="3616"/>
                  </a:lnTo>
                  <a:lnTo>
                    <a:pt x="363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6;p15">
              <a:extLst>
                <a:ext uri="{FF2B5EF4-FFF2-40B4-BE49-F238E27FC236}">
                  <a16:creationId xmlns:a16="http://schemas.microsoft.com/office/drawing/2014/main" id="{8381F673-4107-0F49-8B01-B606961C1F74}"/>
                </a:ext>
              </a:extLst>
            </p:cNvPr>
            <p:cNvSpPr/>
            <p:nvPr/>
          </p:nvSpPr>
          <p:spPr>
            <a:xfrm>
              <a:off x="5456200" y="2492875"/>
              <a:ext cx="265025" cy="172575"/>
            </a:xfrm>
            <a:custGeom>
              <a:avLst/>
              <a:gdLst/>
              <a:ahLst/>
              <a:cxnLst/>
              <a:rect l="l" t="t" r="r" b="b"/>
              <a:pathLst>
                <a:path w="10601" h="6903" extrusionOk="0">
                  <a:moveTo>
                    <a:pt x="1" y="1"/>
                  </a:moveTo>
                  <a:lnTo>
                    <a:pt x="1151" y="6026"/>
                  </a:lnTo>
                  <a:lnTo>
                    <a:pt x="1178" y="6122"/>
                  </a:lnTo>
                  <a:lnTo>
                    <a:pt x="1206" y="6204"/>
                  </a:lnTo>
                  <a:lnTo>
                    <a:pt x="1247" y="6300"/>
                  </a:lnTo>
                  <a:lnTo>
                    <a:pt x="1288" y="6382"/>
                  </a:lnTo>
                  <a:lnTo>
                    <a:pt x="1398" y="6533"/>
                  </a:lnTo>
                  <a:lnTo>
                    <a:pt x="1521" y="6656"/>
                  </a:lnTo>
                  <a:lnTo>
                    <a:pt x="1671" y="6766"/>
                  </a:lnTo>
                  <a:lnTo>
                    <a:pt x="1849" y="6834"/>
                  </a:lnTo>
                  <a:lnTo>
                    <a:pt x="2027" y="6889"/>
                  </a:lnTo>
                  <a:lnTo>
                    <a:pt x="2123" y="6903"/>
                  </a:lnTo>
                  <a:lnTo>
                    <a:pt x="8491" y="6903"/>
                  </a:lnTo>
                  <a:lnTo>
                    <a:pt x="8573" y="6889"/>
                  </a:lnTo>
                  <a:lnTo>
                    <a:pt x="8765" y="6834"/>
                  </a:lnTo>
                  <a:lnTo>
                    <a:pt x="8929" y="6766"/>
                  </a:lnTo>
                  <a:lnTo>
                    <a:pt x="9080" y="6656"/>
                  </a:lnTo>
                  <a:lnTo>
                    <a:pt x="9203" y="6533"/>
                  </a:lnTo>
                  <a:lnTo>
                    <a:pt x="9313" y="6382"/>
                  </a:lnTo>
                  <a:lnTo>
                    <a:pt x="9395" y="6204"/>
                  </a:lnTo>
                  <a:lnTo>
                    <a:pt x="9422" y="6122"/>
                  </a:lnTo>
                  <a:lnTo>
                    <a:pt x="9450" y="6026"/>
                  </a:lnTo>
                  <a:lnTo>
                    <a:pt x="1060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7;p15">
              <a:extLst>
                <a:ext uri="{FF2B5EF4-FFF2-40B4-BE49-F238E27FC236}">
                  <a16:creationId xmlns:a16="http://schemas.microsoft.com/office/drawing/2014/main" id="{1416C1A4-94DF-8845-A602-17C22DB6E642}"/>
                </a:ext>
              </a:extLst>
            </p:cNvPr>
            <p:cNvSpPr/>
            <p:nvPr/>
          </p:nvSpPr>
          <p:spPr>
            <a:xfrm>
              <a:off x="5867375" y="2244675"/>
              <a:ext cx="278025" cy="278350"/>
            </a:xfrm>
            <a:custGeom>
              <a:avLst/>
              <a:gdLst/>
              <a:ahLst/>
              <a:cxnLst/>
              <a:rect l="l" t="t" r="r" b="b"/>
              <a:pathLst>
                <a:path w="11121" h="11134" extrusionOk="0">
                  <a:moveTo>
                    <a:pt x="7491" y="0"/>
                  </a:moveTo>
                  <a:lnTo>
                    <a:pt x="3876" y="3616"/>
                  </a:lnTo>
                  <a:lnTo>
                    <a:pt x="3602" y="3889"/>
                  </a:lnTo>
                  <a:lnTo>
                    <a:pt x="0" y="7505"/>
                  </a:lnTo>
                  <a:lnTo>
                    <a:pt x="5081" y="10956"/>
                  </a:lnTo>
                  <a:lnTo>
                    <a:pt x="5163" y="11010"/>
                  </a:lnTo>
                  <a:lnTo>
                    <a:pt x="5245" y="11052"/>
                  </a:lnTo>
                  <a:lnTo>
                    <a:pt x="5423" y="11106"/>
                  </a:lnTo>
                  <a:lnTo>
                    <a:pt x="5601" y="11134"/>
                  </a:lnTo>
                  <a:lnTo>
                    <a:pt x="5779" y="11134"/>
                  </a:lnTo>
                  <a:lnTo>
                    <a:pt x="5971" y="11106"/>
                  </a:lnTo>
                  <a:lnTo>
                    <a:pt x="6136" y="11038"/>
                  </a:lnTo>
                  <a:lnTo>
                    <a:pt x="6300" y="10942"/>
                  </a:lnTo>
                  <a:lnTo>
                    <a:pt x="6382" y="10887"/>
                  </a:lnTo>
                  <a:lnTo>
                    <a:pt x="6450" y="10819"/>
                  </a:lnTo>
                  <a:lnTo>
                    <a:pt x="8491" y="8778"/>
                  </a:lnTo>
                  <a:lnTo>
                    <a:pt x="8765" y="8504"/>
                  </a:lnTo>
                  <a:lnTo>
                    <a:pt x="10805" y="6464"/>
                  </a:lnTo>
                  <a:lnTo>
                    <a:pt x="10874" y="6382"/>
                  </a:lnTo>
                  <a:lnTo>
                    <a:pt x="10928" y="6313"/>
                  </a:lnTo>
                  <a:lnTo>
                    <a:pt x="11024" y="6149"/>
                  </a:lnTo>
                  <a:lnTo>
                    <a:pt x="11093" y="5971"/>
                  </a:lnTo>
                  <a:lnTo>
                    <a:pt x="11120" y="5793"/>
                  </a:lnTo>
                  <a:lnTo>
                    <a:pt x="11120" y="5615"/>
                  </a:lnTo>
                  <a:lnTo>
                    <a:pt x="11093" y="5437"/>
                  </a:lnTo>
                  <a:lnTo>
                    <a:pt x="11038" y="5259"/>
                  </a:lnTo>
                  <a:lnTo>
                    <a:pt x="10997" y="5163"/>
                  </a:lnTo>
                  <a:lnTo>
                    <a:pt x="10942" y="5081"/>
                  </a:lnTo>
                  <a:lnTo>
                    <a:pt x="74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8;p15">
              <a:extLst>
                <a:ext uri="{FF2B5EF4-FFF2-40B4-BE49-F238E27FC236}">
                  <a16:creationId xmlns:a16="http://schemas.microsoft.com/office/drawing/2014/main" id="{49AFA25A-A4C1-A84F-9F8C-893A8DCCF191}"/>
                </a:ext>
              </a:extLst>
            </p:cNvPr>
            <p:cNvSpPr/>
            <p:nvPr/>
          </p:nvSpPr>
          <p:spPr>
            <a:xfrm>
              <a:off x="6115250" y="1833850"/>
              <a:ext cx="172550" cy="265000"/>
            </a:xfrm>
            <a:custGeom>
              <a:avLst/>
              <a:gdLst/>
              <a:ahLst/>
              <a:cxnLst/>
              <a:rect l="l" t="t" r="r" b="b"/>
              <a:pathLst>
                <a:path w="6902" h="10600" extrusionOk="0">
                  <a:moveTo>
                    <a:pt x="0" y="0"/>
                  </a:moveTo>
                  <a:lnTo>
                    <a:pt x="0" y="5108"/>
                  </a:lnTo>
                  <a:lnTo>
                    <a:pt x="0" y="5491"/>
                  </a:lnTo>
                  <a:lnTo>
                    <a:pt x="0" y="10599"/>
                  </a:lnTo>
                  <a:lnTo>
                    <a:pt x="6026" y="9449"/>
                  </a:lnTo>
                  <a:lnTo>
                    <a:pt x="6121" y="9422"/>
                  </a:lnTo>
                  <a:lnTo>
                    <a:pt x="6217" y="9394"/>
                  </a:lnTo>
                  <a:lnTo>
                    <a:pt x="6382" y="9312"/>
                  </a:lnTo>
                  <a:lnTo>
                    <a:pt x="6532" y="9203"/>
                  </a:lnTo>
                  <a:lnTo>
                    <a:pt x="6656" y="9079"/>
                  </a:lnTo>
                  <a:lnTo>
                    <a:pt x="6765" y="8929"/>
                  </a:lnTo>
                  <a:lnTo>
                    <a:pt x="6834" y="8751"/>
                  </a:lnTo>
                  <a:lnTo>
                    <a:pt x="6888" y="8573"/>
                  </a:lnTo>
                  <a:lnTo>
                    <a:pt x="6902" y="8477"/>
                  </a:lnTo>
                  <a:lnTo>
                    <a:pt x="6902" y="8381"/>
                  </a:lnTo>
                  <a:lnTo>
                    <a:pt x="6902" y="5491"/>
                  </a:lnTo>
                  <a:lnTo>
                    <a:pt x="6902" y="5108"/>
                  </a:lnTo>
                  <a:lnTo>
                    <a:pt x="6902" y="2219"/>
                  </a:lnTo>
                  <a:lnTo>
                    <a:pt x="6902" y="2123"/>
                  </a:lnTo>
                  <a:lnTo>
                    <a:pt x="6888" y="2027"/>
                  </a:lnTo>
                  <a:lnTo>
                    <a:pt x="6834" y="1849"/>
                  </a:lnTo>
                  <a:lnTo>
                    <a:pt x="6765" y="1671"/>
                  </a:lnTo>
                  <a:lnTo>
                    <a:pt x="6656" y="1520"/>
                  </a:lnTo>
                  <a:lnTo>
                    <a:pt x="6532" y="1397"/>
                  </a:lnTo>
                  <a:lnTo>
                    <a:pt x="6382" y="1287"/>
                  </a:lnTo>
                  <a:lnTo>
                    <a:pt x="6217" y="1205"/>
                  </a:lnTo>
                  <a:lnTo>
                    <a:pt x="6121" y="1178"/>
                  </a:lnTo>
                  <a:lnTo>
                    <a:pt x="6026" y="115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9;p15">
              <a:extLst>
                <a:ext uri="{FF2B5EF4-FFF2-40B4-BE49-F238E27FC236}">
                  <a16:creationId xmlns:a16="http://schemas.microsoft.com/office/drawing/2014/main" id="{A4930DA7-EC21-FD47-8987-9FB24CF6D75C}"/>
                </a:ext>
              </a:extLst>
            </p:cNvPr>
            <p:cNvSpPr/>
            <p:nvPr/>
          </p:nvSpPr>
          <p:spPr>
            <a:xfrm>
              <a:off x="5867375" y="1409650"/>
              <a:ext cx="278025" cy="278375"/>
            </a:xfrm>
            <a:custGeom>
              <a:avLst/>
              <a:gdLst/>
              <a:ahLst/>
              <a:cxnLst/>
              <a:rect l="l" t="t" r="r" b="b"/>
              <a:pathLst>
                <a:path w="11121" h="11135" extrusionOk="0">
                  <a:moveTo>
                    <a:pt x="5601" y="1"/>
                  </a:moveTo>
                  <a:lnTo>
                    <a:pt x="5423" y="28"/>
                  </a:lnTo>
                  <a:lnTo>
                    <a:pt x="5245" y="83"/>
                  </a:lnTo>
                  <a:lnTo>
                    <a:pt x="5163" y="124"/>
                  </a:lnTo>
                  <a:lnTo>
                    <a:pt x="5081" y="179"/>
                  </a:lnTo>
                  <a:lnTo>
                    <a:pt x="0" y="3630"/>
                  </a:lnTo>
                  <a:lnTo>
                    <a:pt x="3602" y="7245"/>
                  </a:lnTo>
                  <a:lnTo>
                    <a:pt x="3876" y="7519"/>
                  </a:lnTo>
                  <a:lnTo>
                    <a:pt x="7491" y="11134"/>
                  </a:lnTo>
                  <a:lnTo>
                    <a:pt x="10942" y="6054"/>
                  </a:lnTo>
                  <a:lnTo>
                    <a:pt x="10997" y="5972"/>
                  </a:lnTo>
                  <a:lnTo>
                    <a:pt x="11038" y="5876"/>
                  </a:lnTo>
                  <a:lnTo>
                    <a:pt x="11093" y="5698"/>
                  </a:lnTo>
                  <a:lnTo>
                    <a:pt x="11120" y="5520"/>
                  </a:lnTo>
                  <a:lnTo>
                    <a:pt x="11120" y="5342"/>
                  </a:lnTo>
                  <a:lnTo>
                    <a:pt x="11093" y="5164"/>
                  </a:lnTo>
                  <a:lnTo>
                    <a:pt x="11024" y="4986"/>
                  </a:lnTo>
                  <a:lnTo>
                    <a:pt x="10928" y="4821"/>
                  </a:lnTo>
                  <a:lnTo>
                    <a:pt x="10874" y="4753"/>
                  </a:lnTo>
                  <a:lnTo>
                    <a:pt x="10805" y="4671"/>
                  </a:lnTo>
                  <a:lnTo>
                    <a:pt x="8765" y="2630"/>
                  </a:lnTo>
                  <a:lnTo>
                    <a:pt x="8491" y="2356"/>
                  </a:lnTo>
                  <a:lnTo>
                    <a:pt x="6450" y="316"/>
                  </a:lnTo>
                  <a:lnTo>
                    <a:pt x="6382" y="247"/>
                  </a:lnTo>
                  <a:lnTo>
                    <a:pt x="6300" y="193"/>
                  </a:lnTo>
                  <a:lnTo>
                    <a:pt x="6136" y="97"/>
                  </a:lnTo>
                  <a:lnTo>
                    <a:pt x="5971" y="28"/>
                  </a:lnTo>
                  <a:lnTo>
                    <a:pt x="577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0;p15">
              <a:extLst>
                <a:ext uri="{FF2B5EF4-FFF2-40B4-BE49-F238E27FC236}">
                  <a16:creationId xmlns:a16="http://schemas.microsoft.com/office/drawing/2014/main" id="{342392C7-7AB2-0341-8471-4F1E9CA93CA4}"/>
                </a:ext>
              </a:extLst>
            </p:cNvPr>
            <p:cNvSpPr/>
            <p:nvPr/>
          </p:nvSpPr>
          <p:spPr>
            <a:xfrm>
              <a:off x="4994700" y="1372350"/>
              <a:ext cx="1188000" cy="1188000"/>
            </a:xfrm>
            <a:custGeom>
              <a:avLst/>
              <a:gdLst/>
              <a:ahLst/>
              <a:cxnLst/>
              <a:rect l="l" t="t" r="r" b="b"/>
              <a:pathLst>
                <a:path w="47520" h="47520" extrusionOk="0">
                  <a:moveTo>
                    <a:pt x="24185" y="7464"/>
                  </a:moveTo>
                  <a:lnTo>
                    <a:pt x="24596" y="7477"/>
                  </a:lnTo>
                  <a:lnTo>
                    <a:pt x="25007" y="7505"/>
                  </a:lnTo>
                  <a:lnTo>
                    <a:pt x="25431" y="7546"/>
                  </a:lnTo>
                  <a:lnTo>
                    <a:pt x="25828" y="7587"/>
                  </a:lnTo>
                  <a:lnTo>
                    <a:pt x="26239" y="7642"/>
                  </a:lnTo>
                  <a:lnTo>
                    <a:pt x="26650" y="7710"/>
                  </a:lnTo>
                  <a:lnTo>
                    <a:pt x="27047" y="7792"/>
                  </a:lnTo>
                  <a:lnTo>
                    <a:pt x="27444" y="7874"/>
                  </a:lnTo>
                  <a:lnTo>
                    <a:pt x="27828" y="7970"/>
                  </a:lnTo>
                  <a:lnTo>
                    <a:pt x="28225" y="8080"/>
                  </a:lnTo>
                  <a:lnTo>
                    <a:pt x="28608" y="8189"/>
                  </a:lnTo>
                  <a:lnTo>
                    <a:pt x="28992" y="8313"/>
                  </a:lnTo>
                  <a:lnTo>
                    <a:pt x="29361" y="8450"/>
                  </a:lnTo>
                  <a:lnTo>
                    <a:pt x="29731" y="8586"/>
                  </a:lnTo>
                  <a:lnTo>
                    <a:pt x="30101" y="8737"/>
                  </a:lnTo>
                  <a:lnTo>
                    <a:pt x="30471" y="8901"/>
                  </a:lnTo>
                  <a:lnTo>
                    <a:pt x="30827" y="9066"/>
                  </a:lnTo>
                  <a:lnTo>
                    <a:pt x="31183" y="9244"/>
                  </a:lnTo>
                  <a:lnTo>
                    <a:pt x="31525" y="9422"/>
                  </a:lnTo>
                  <a:lnTo>
                    <a:pt x="31867" y="9627"/>
                  </a:lnTo>
                  <a:lnTo>
                    <a:pt x="32210" y="9819"/>
                  </a:lnTo>
                  <a:lnTo>
                    <a:pt x="32538" y="10024"/>
                  </a:lnTo>
                  <a:lnTo>
                    <a:pt x="32867" y="10244"/>
                  </a:lnTo>
                  <a:lnTo>
                    <a:pt x="33196" y="10476"/>
                  </a:lnTo>
                  <a:lnTo>
                    <a:pt x="33511" y="10695"/>
                  </a:lnTo>
                  <a:lnTo>
                    <a:pt x="33826" y="10942"/>
                  </a:lnTo>
                  <a:lnTo>
                    <a:pt x="34127" y="11188"/>
                  </a:lnTo>
                  <a:lnTo>
                    <a:pt x="34428" y="11435"/>
                  </a:lnTo>
                  <a:lnTo>
                    <a:pt x="34716" y="11695"/>
                  </a:lnTo>
                  <a:lnTo>
                    <a:pt x="35003" y="11969"/>
                  </a:lnTo>
                  <a:lnTo>
                    <a:pt x="35291" y="12243"/>
                  </a:lnTo>
                  <a:lnTo>
                    <a:pt x="35565" y="12517"/>
                  </a:lnTo>
                  <a:lnTo>
                    <a:pt x="35825" y="12804"/>
                  </a:lnTo>
                  <a:lnTo>
                    <a:pt x="36085" y="13092"/>
                  </a:lnTo>
                  <a:lnTo>
                    <a:pt x="36332" y="13393"/>
                  </a:lnTo>
                  <a:lnTo>
                    <a:pt x="36578" y="13694"/>
                  </a:lnTo>
                  <a:lnTo>
                    <a:pt x="36825" y="14009"/>
                  </a:lnTo>
                  <a:lnTo>
                    <a:pt x="37057" y="14324"/>
                  </a:lnTo>
                  <a:lnTo>
                    <a:pt x="37277" y="14653"/>
                  </a:lnTo>
                  <a:lnTo>
                    <a:pt x="37496" y="14982"/>
                  </a:lnTo>
                  <a:lnTo>
                    <a:pt x="37701" y="15310"/>
                  </a:lnTo>
                  <a:lnTo>
                    <a:pt x="37907" y="15653"/>
                  </a:lnTo>
                  <a:lnTo>
                    <a:pt x="38098" y="15995"/>
                  </a:lnTo>
                  <a:lnTo>
                    <a:pt x="38276" y="16351"/>
                  </a:lnTo>
                  <a:lnTo>
                    <a:pt x="38454" y="16694"/>
                  </a:lnTo>
                  <a:lnTo>
                    <a:pt x="38619" y="17063"/>
                  </a:lnTo>
                  <a:lnTo>
                    <a:pt x="38783" y="17419"/>
                  </a:lnTo>
                  <a:lnTo>
                    <a:pt x="38934" y="17789"/>
                  </a:lnTo>
                  <a:lnTo>
                    <a:pt x="39071" y="18159"/>
                  </a:lnTo>
                  <a:lnTo>
                    <a:pt x="39207" y="18542"/>
                  </a:lnTo>
                  <a:lnTo>
                    <a:pt x="39331" y="18912"/>
                  </a:lnTo>
                  <a:lnTo>
                    <a:pt x="39440" y="19309"/>
                  </a:lnTo>
                  <a:lnTo>
                    <a:pt x="39550" y="19693"/>
                  </a:lnTo>
                  <a:lnTo>
                    <a:pt x="39646" y="20090"/>
                  </a:lnTo>
                  <a:lnTo>
                    <a:pt x="39728" y="20473"/>
                  </a:lnTo>
                  <a:lnTo>
                    <a:pt x="39810" y="20884"/>
                  </a:lnTo>
                  <a:lnTo>
                    <a:pt x="39878" y="21281"/>
                  </a:lnTo>
                  <a:lnTo>
                    <a:pt x="39933" y="21692"/>
                  </a:lnTo>
                  <a:lnTo>
                    <a:pt x="39974" y="22103"/>
                  </a:lnTo>
                  <a:lnTo>
                    <a:pt x="40015" y="22514"/>
                  </a:lnTo>
                  <a:lnTo>
                    <a:pt x="40043" y="22924"/>
                  </a:lnTo>
                  <a:lnTo>
                    <a:pt x="40057" y="23349"/>
                  </a:lnTo>
                  <a:lnTo>
                    <a:pt x="40070" y="23760"/>
                  </a:lnTo>
                  <a:lnTo>
                    <a:pt x="40057" y="24184"/>
                  </a:lnTo>
                  <a:lnTo>
                    <a:pt x="40043" y="24595"/>
                  </a:lnTo>
                  <a:lnTo>
                    <a:pt x="40015" y="25020"/>
                  </a:lnTo>
                  <a:lnTo>
                    <a:pt x="39974" y="25430"/>
                  </a:lnTo>
                  <a:lnTo>
                    <a:pt x="39933" y="25841"/>
                  </a:lnTo>
                  <a:lnTo>
                    <a:pt x="39878" y="26238"/>
                  </a:lnTo>
                  <a:lnTo>
                    <a:pt x="39810" y="26649"/>
                  </a:lnTo>
                  <a:lnTo>
                    <a:pt x="39728" y="27046"/>
                  </a:lnTo>
                  <a:lnTo>
                    <a:pt x="39646" y="27444"/>
                  </a:lnTo>
                  <a:lnTo>
                    <a:pt x="39550" y="27827"/>
                  </a:lnTo>
                  <a:lnTo>
                    <a:pt x="39440" y="28224"/>
                  </a:lnTo>
                  <a:lnTo>
                    <a:pt x="39331" y="28608"/>
                  </a:lnTo>
                  <a:lnTo>
                    <a:pt x="39207" y="28991"/>
                  </a:lnTo>
                  <a:lnTo>
                    <a:pt x="39071" y="29361"/>
                  </a:lnTo>
                  <a:lnTo>
                    <a:pt x="38934" y="29730"/>
                  </a:lnTo>
                  <a:lnTo>
                    <a:pt x="38783" y="30100"/>
                  </a:lnTo>
                  <a:lnTo>
                    <a:pt x="38619" y="30470"/>
                  </a:lnTo>
                  <a:lnTo>
                    <a:pt x="38454" y="30826"/>
                  </a:lnTo>
                  <a:lnTo>
                    <a:pt x="38276" y="31182"/>
                  </a:lnTo>
                  <a:lnTo>
                    <a:pt x="38098" y="31524"/>
                  </a:lnTo>
                  <a:lnTo>
                    <a:pt x="37907" y="31867"/>
                  </a:lnTo>
                  <a:lnTo>
                    <a:pt x="37701" y="32209"/>
                  </a:lnTo>
                  <a:lnTo>
                    <a:pt x="37496" y="32538"/>
                  </a:lnTo>
                  <a:lnTo>
                    <a:pt x="37277" y="32866"/>
                  </a:lnTo>
                  <a:lnTo>
                    <a:pt x="37057" y="33195"/>
                  </a:lnTo>
                  <a:lnTo>
                    <a:pt x="36825" y="33510"/>
                  </a:lnTo>
                  <a:lnTo>
                    <a:pt x="36578" y="33825"/>
                  </a:lnTo>
                  <a:lnTo>
                    <a:pt x="36332" y="34126"/>
                  </a:lnTo>
                  <a:lnTo>
                    <a:pt x="36085" y="34428"/>
                  </a:lnTo>
                  <a:lnTo>
                    <a:pt x="35825" y="34715"/>
                  </a:lnTo>
                  <a:lnTo>
                    <a:pt x="35565" y="35003"/>
                  </a:lnTo>
                  <a:lnTo>
                    <a:pt x="35291" y="35277"/>
                  </a:lnTo>
                  <a:lnTo>
                    <a:pt x="35003" y="35551"/>
                  </a:lnTo>
                  <a:lnTo>
                    <a:pt x="34716" y="35824"/>
                  </a:lnTo>
                  <a:lnTo>
                    <a:pt x="34428" y="36085"/>
                  </a:lnTo>
                  <a:lnTo>
                    <a:pt x="34127" y="36331"/>
                  </a:lnTo>
                  <a:lnTo>
                    <a:pt x="33826" y="36578"/>
                  </a:lnTo>
                  <a:lnTo>
                    <a:pt x="33511" y="36824"/>
                  </a:lnTo>
                  <a:lnTo>
                    <a:pt x="33196" y="37043"/>
                  </a:lnTo>
                  <a:lnTo>
                    <a:pt x="32867" y="37276"/>
                  </a:lnTo>
                  <a:lnTo>
                    <a:pt x="32538" y="37495"/>
                  </a:lnTo>
                  <a:lnTo>
                    <a:pt x="32210" y="37701"/>
                  </a:lnTo>
                  <a:lnTo>
                    <a:pt x="31867" y="37892"/>
                  </a:lnTo>
                  <a:lnTo>
                    <a:pt x="31525" y="38098"/>
                  </a:lnTo>
                  <a:lnTo>
                    <a:pt x="31183" y="38276"/>
                  </a:lnTo>
                  <a:lnTo>
                    <a:pt x="30827" y="38454"/>
                  </a:lnTo>
                  <a:lnTo>
                    <a:pt x="30471" y="38618"/>
                  </a:lnTo>
                  <a:lnTo>
                    <a:pt x="30101" y="38782"/>
                  </a:lnTo>
                  <a:lnTo>
                    <a:pt x="29731" y="38933"/>
                  </a:lnTo>
                  <a:lnTo>
                    <a:pt x="29361" y="39070"/>
                  </a:lnTo>
                  <a:lnTo>
                    <a:pt x="28992" y="39207"/>
                  </a:lnTo>
                  <a:lnTo>
                    <a:pt x="28608" y="39330"/>
                  </a:lnTo>
                  <a:lnTo>
                    <a:pt x="28225" y="39440"/>
                  </a:lnTo>
                  <a:lnTo>
                    <a:pt x="27828" y="39549"/>
                  </a:lnTo>
                  <a:lnTo>
                    <a:pt x="27444" y="39645"/>
                  </a:lnTo>
                  <a:lnTo>
                    <a:pt x="27047" y="39727"/>
                  </a:lnTo>
                  <a:lnTo>
                    <a:pt x="26650" y="39809"/>
                  </a:lnTo>
                  <a:lnTo>
                    <a:pt x="26239" y="39878"/>
                  </a:lnTo>
                  <a:lnTo>
                    <a:pt x="25828" y="39933"/>
                  </a:lnTo>
                  <a:lnTo>
                    <a:pt x="25431" y="39974"/>
                  </a:lnTo>
                  <a:lnTo>
                    <a:pt x="25007" y="40015"/>
                  </a:lnTo>
                  <a:lnTo>
                    <a:pt x="24596" y="40042"/>
                  </a:lnTo>
                  <a:lnTo>
                    <a:pt x="24185" y="40056"/>
                  </a:lnTo>
                  <a:lnTo>
                    <a:pt x="23336" y="40056"/>
                  </a:lnTo>
                  <a:lnTo>
                    <a:pt x="22925" y="40042"/>
                  </a:lnTo>
                  <a:lnTo>
                    <a:pt x="22501" y="40015"/>
                  </a:lnTo>
                  <a:lnTo>
                    <a:pt x="22090" y="39974"/>
                  </a:lnTo>
                  <a:lnTo>
                    <a:pt x="21693" y="39933"/>
                  </a:lnTo>
                  <a:lnTo>
                    <a:pt x="21282" y="39878"/>
                  </a:lnTo>
                  <a:lnTo>
                    <a:pt x="20871" y="39809"/>
                  </a:lnTo>
                  <a:lnTo>
                    <a:pt x="20474" y="39727"/>
                  </a:lnTo>
                  <a:lnTo>
                    <a:pt x="20077" y="39645"/>
                  </a:lnTo>
                  <a:lnTo>
                    <a:pt x="19693" y="39549"/>
                  </a:lnTo>
                  <a:lnTo>
                    <a:pt x="19296" y="39440"/>
                  </a:lnTo>
                  <a:lnTo>
                    <a:pt x="18913" y="39330"/>
                  </a:lnTo>
                  <a:lnTo>
                    <a:pt x="18543" y="39207"/>
                  </a:lnTo>
                  <a:lnTo>
                    <a:pt x="18159" y="39070"/>
                  </a:lnTo>
                  <a:lnTo>
                    <a:pt x="17790" y="38933"/>
                  </a:lnTo>
                  <a:lnTo>
                    <a:pt x="17420" y="38782"/>
                  </a:lnTo>
                  <a:lnTo>
                    <a:pt x="17050" y="38618"/>
                  </a:lnTo>
                  <a:lnTo>
                    <a:pt x="16694" y="38454"/>
                  </a:lnTo>
                  <a:lnTo>
                    <a:pt x="16338" y="38276"/>
                  </a:lnTo>
                  <a:lnTo>
                    <a:pt x="15996" y="38098"/>
                  </a:lnTo>
                  <a:lnTo>
                    <a:pt x="15653" y="37892"/>
                  </a:lnTo>
                  <a:lnTo>
                    <a:pt x="15311" y="37701"/>
                  </a:lnTo>
                  <a:lnTo>
                    <a:pt x="14982" y="37495"/>
                  </a:lnTo>
                  <a:lnTo>
                    <a:pt x="14654" y="37276"/>
                  </a:lnTo>
                  <a:lnTo>
                    <a:pt x="14325" y="37043"/>
                  </a:lnTo>
                  <a:lnTo>
                    <a:pt x="14010" y="36824"/>
                  </a:lnTo>
                  <a:lnTo>
                    <a:pt x="13695" y="36578"/>
                  </a:lnTo>
                  <a:lnTo>
                    <a:pt x="13394" y="36331"/>
                  </a:lnTo>
                  <a:lnTo>
                    <a:pt x="13093" y="36085"/>
                  </a:lnTo>
                  <a:lnTo>
                    <a:pt x="12805" y="35824"/>
                  </a:lnTo>
                  <a:lnTo>
                    <a:pt x="12517" y="35551"/>
                  </a:lnTo>
                  <a:lnTo>
                    <a:pt x="12244" y="35277"/>
                  </a:lnTo>
                  <a:lnTo>
                    <a:pt x="11970" y="35003"/>
                  </a:lnTo>
                  <a:lnTo>
                    <a:pt x="11696" y="34715"/>
                  </a:lnTo>
                  <a:lnTo>
                    <a:pt x="11436" y="34428"/>
                  </a:lnTo>
                  <a:lnTo>
                    <a:pt x="11189" y="34126"/>
                  </a:lnTo>
                  <a:lnTo>
                    <a:pt x="10943" y="33825"/>
                  </a:lnTo>
                  <a:lnTo>
                    <a:pt x="10696" y="33510"/>
                  </a:lnTo>
                  <a:lnTo>
                    <a:pt x="10477" y="33195"/>
                  </a:lnTo>
                  <a:lnTo>
                    <a:pt x="10244" y="32866"/>
                  </a:lnTo>
                  <a:lnTo>
                    <a:pt x="10025" y="32538"/>
                  </a:lnTo>
                  <a:lnTo>
                    <a:pt x="9820" y="32209"/>
                  </a:lnTo>
                  <a:lnTo>
                    <a:pt x="9628" y="31867"/>
                  </a:lnTo>
                  <a:lnTo>
                    <a:pt x="9436" y="31524"/>
                  </a:lnTo>
                  <a:lnTo>
                    <a:pt x="9245" y="31182"/>
                  </a:lnTo>
                  <a:lnTo>
                    <a:pt x="9066" y="30826"/>
                  </a:lnTo>
                  <a:lnTo>
                    <a:pt x="8902" y="30470"/>
                  </a:lnTo>
                  <a:lnTo>
                    <a:pt x="8738" y="30100"/>
                  </a:lnTo>
                  <a:lnTo>
                    <a:pt x="8587" y="29730"/>
                  </a:lnTo>
                  <a:lnTo>
                    <a:pt x="8450" y="29361"/>
                  </a:lnTo>
                  <a:lnTo>
                    <a:pt x="8313" y="28991"/>
                  </a:lnTo>
                  <a:lnTo>
                    <a:pt x="8190" y="28608"/>
                  </a:lnTo>
                  <a:lnTo>
                    <a:pt x="8080" y="28224"/>
                  </a:lnTo>
                  <a:lnTo>
                    <a:pt x="7971" y="27827"/>
                  </a:lnTo>
                  <a:lnTo>
                    <a:pt x="7875" y="27444"/>
                  </a:lnTo>
                  <a:lnTo>
                    <a:pt x="7793" y="27046"/>
                  </a:lnTo>
                  <a:lnTo>
                    <a:pt x="7711" y="26649"/>
                  </a:lnTo>
                  <a:lnTo>
                    <a:pt x="7656" y="26238"/>
                  </a:lnTo>
                  <a:lnTo>
                    <a:pt x="7587" y="25841"/>
                  </a:lnTo>
                  <a:lnTo>
                    <a:pt x="7546" y="25430"/>
                  </a:lnTo>
                  <a:lnTo>
                    <a:pt x="7505" y="25020"/>
                  </a:lnTo>
                  <a:lnTo>
                    <a:pt x="7478" y="24595"/>
                  </a:lnTo>
                  <a:lnTo>
                    <a:pt x="7464" y="24184"/>
                  </a:lnTo>
                  <a:lnTo>
                    <a:pt x="7464" y="23760"/>
                  </a:lnTo>
                  <a:lnTo>
                    <a:pt x="7464" y="23349"/>
                  </a:lnTo>
                  <a:lnTo>
                    <a:pt x="7478" y="22924"/>
                  </a:lnTo>
                  <a:lnTo>
                    <a:pt x="7505" y="22514"/>
                  </a:lnTo>
                  <a:lnTo>
                    <a:pt x="7546" y="22103"/>
                  </a:lnTo>
                  <a:lnTo>
                    <a:pt x="7587" y="21692"/>
                  </a:lnTo>
                  <a:lnTo>
                    <a:pt x="7656" y="21281"/>
                  </a:lnTo>
                  <a:lnTo>
                    <a:pt x="7711" y="20884"/>
                  </a:lnTo>
                  <a:lnTo>
                    <a:pt x="7793" y="20473"/>
                  </a:lnTo>
                  <a:lnTo>
                    <a:pt x="7875" y="20090"/>
                  </a:lnTo>
                  <a:lnTo>
                    <a:pt x="7971" y="19693"/>
                  </a:lnTo>
                  <a:lnTo>
                    <a:pt x="8080" y="19309"/>
                  </a:lnTo>
                  <a:lnTo>
                    <a:pt x="8190" y="18912"/>
                  </a:lnTo>
                  <a:lnTo>
                    <a:pt x="8313" y="18542"/>
                  </a:lnTo>
                  <a:lnTo>
                    <a:pt x="8450" y="18159"/>
                  </a:lnTo>
                  <a:lnTo>
                    <a:pt x="8587" y="17789"/>
                  </a:lnTo>
                  <a:lnTo>
                    <a:pt x="8738" y="17419"/>
                  </a:lnTo>
                  <a:lnTo>
                    <a:pt x="8902" y="17063"/>
                  </a:lnTo>
                  <a:lnTo>
                    <a:pt x="9066" y="16694"/>
                  </a:lnTo>
                  <a:lnTo>
                    <a:pt x="9245" y="16351"/>
                  </a:lnTo>
                  <a:lnTo>
                    <a:pt x="9436" y="15995"/>
                  </a:lnTo>
                  <a:lnTo>
                    <a:pt x="9628" y="15653"/>
                  </a:lnTo>
                  <a:lnTo>
                    <a:pt x="9820" y="15310"/>
                  </a:lnTo>
                  <a:lnTo>
                    <a:pt x="10025" y="14982"/>
                  </a:lnTo>
                  <a:lnTo>
                    <a:pt x="10244" y="14653"/>
                  </a:lnTo>
                  <a:lnTo>
                    <a:pt x="10477" y="14324"/>
                  </a:lnTo>
                  <a:lnTo>
                    <a:pt x="10696" y="14009"/>
                  </a:lnTo>
                  <a:lnTo>
                    <a:pt x="10943" y="13694"/>
                  </a:lnTo>
                  <a:lnTo>
                    <a:pt x="11189" y="13393"/>
                  </a:lnTo>
                  <a:lnTo>
                    <a:pt x="11436" y="13092"/>
                  </a:lnTo>
                  <a:lnTo>
                    <a:pt x="11696" y="12804"/>
                  </a:lnTo>
                  <a:lnTo>
                    <a:pt x="11970" y="12517"/>
                  </a:lnTo>
                  <a:lnTo>
                    <a:pt x="12244" y="12243"/>
                  </a:lnTo>
                  <a:lnTo>
                    <a:pt x="12517" y="11969"/>
                  </a:lnTo>
                  <a:lnTo>
                    <a:pt x="12805" y="11695"/>
                  </a:lnTo>
                  <a:lnTo>
                    <a:pt x="13093" y="11435"/>
                  </a:lnTo>
                  <a:lnTo>
                    <a:pt x="13394" y="11188"/>
                  </a:lnTo>
                  <a:lnTo>
                    <a:pt x="13695" y="10942"/>
                  </a:lnTo>
                  <a:lnTo>
                    <a:pt x="14010" y="10695"/>
                  </a:lnTo>
                  <a:lnTo>
                    <a:pt x="14325" y="10476"/>
                  </a:lnTo>
                  <a:lnTo>
                    <a:pt x="14654" y="10244"/>
                  </a:lnTo>
                  <a:lnTo>
                    <a:pt x="14982" y="10024"/>
                  </a:lnTo>
                  <a:lnTo>
                    <a:pt x="15311" y="9819"/>
                  </a:lnTo>
                  <a:lnTo>
                    <a:pt x="15653" y="9627"/>
                  </a:lnTo>
                  <a:lnTo>
                    <a:pt x="15996" y="9422"/>
                  </a:lnTo>
                  <a:lnTo>
                    <a:pt x="16338" y="9244"/>
                  </a:lnTo>
                  <a:lnTo>
                    <a:pt x="16694" y="9066"/>
                  </a:lnTo>
                  <a:lnTo>
                    <a:pt x="17050" y="8901"/>
                  </a:lnTo>
                  <a:lnTo>
                    <a:pt x="17420" y="8737"/>
                  </a:lnTo>
                  <a:lnTo>
                    <a:pt x="17790" y="8586"/>
                  </a:lnTo>
                  <a:lnTo>
                    <a:pt x="18159" y="8450"/>
                  </a:lnTo>
                  <a:lnTo>
                    <a:pt x="18543" y="8313"/>
                  </a:lnTo>
                  <a:lnTo>
                    <a:pt x="18913" y="8189"/>
                  </a:lnTo>
                  <a:lnTo>
                    <a:pt x="19296" y="8080"/>
                  </a:lnTo>
                  <a:lnTo>
                    <a:pt x="19693" y="7970"/>
                  </a:lnTo>
                  <a:lnTo>
                    <a:pt x="20077" y="7874"/>
                  </a:lnTo>
                  <a:lnTo>
                    <a:pt x="20474" y="7792"/>
                  </a:lnTo>
                  <a:lnTo>
                    <a:pt x="20871" y="7710"/>
                  </a:lnTo>
                  <a:lnTo>
                    <a:pt x="21282" y="7642"/>
                  </a:lnTo>
                  <a:lnTo>
                    <a:pt x="21693" y="7587"/>
                  </a:lnTo>
                  <a:lnTo>
                    <a:pt x="22090" y="7546"/>
                  </a:lnTo>
                  <a:lnTo>
                    <a:pt x="22501" y="7505"/>
                  </a:lnTo>
                  <a:lnTo>
                    <a:pt x="22925" y="7477"/>
                  </a:lnTo>
                  <a:lnTo>
                    <a:pt x="23336" y="7464"/>
                  </a:lnTo>
                  <a:close/>
                  <a:moveTo>
                    <a:pt x="23130" y="0"/>
                  </a:moveTo>
                  <a:lnTo>
                    <a:pt x="22514" y="28"/>
                  </a:lnTo>
                  <a:lnTo>
                    <a:pt x="21898" y="69"/>
                  </a:lnTo>
                  <a:lnTo>
                    <a:pt x="21282" y="123"/>
                  </a:lnTo>
                  <a:lnTo>
                    <a:pt x="20679" y="192"/>
                  </a:lnTo>
                  <a:lnTo>
                    <a:pt x="20077" y="288"/>
                  </a:lnTo>
                  <a:lnTo>
                    <a:pt x="19474" y="384"/>
                  </a:lnTo>
                  <a:lnTo>
                    <a:pt x="18885" y="507"/>
                  </a:lnTo>
                  <a:lnTo>
                    <a:pt x="18337" y="630"/>
                  </a:lnTo>
                  <a:lnTo>
                    <a:pt x="17790" y="753"/>
                  </a:lnTo>
                  <a:lnTo>
                    <a:pt x="17256" y="904"/>
                  </a:lnTo>
                  <a:lnTo>
                    <a:pt x="16722" y="1068"/>
                  </a:lnTo>
                  <a:lnTo>
                    <a:pt x="16187" y="1233"/>
                  </a:lnTo>
                  <a:lnTo>
                    <a:pt x="15667" y="1411"/>
                  </a:lnTo>
                  <a:lnTo>
                    <a:pt x="15147" y="1616"/>
                  </a:lnTo>
                  <a:lnTo>
                    <a:pt x="14640" y="1822"/>
                  </a:lnTo>
                  <a:lnTo>
                    <a:pt x="14133" y="2027"/>
                  </a:lnTo>
                  <a:lnTo>
                    <a:pt x="13627" y="2260"/>
                  </a:lnTo>
                  <a:lnTo>
                    <a:pt x="13134" y="2506"/>
                  </a:lnTo>
                  <a:lnTo>
                    <a:pt x="12654" y="2753"/>
                  </a:lnTo>
                  <a:lnTo>
                    <a:pt x="12175" y="3013"/>
                  </a:lnTo>
                  <a:lnTo>
                    <a:pt x="11696" y="3287"/>
                  </a:lnTo>
                  <a:lnTo>
                    <a:pt x="11230" y="3574"/>
                  </a:lnTo>
                  <a:lnTo>
                    <a:pt x="10765" y="3862"/>
                  </a:lnTo>
                  <a:lnTo>
                    <a:pt x="10258" y="4204"/>
                  </a:lnTo>
                  <a:lnTo>
                    <a:pt x="9751" y="4560"/>
                  </a:lnTo>
                  <a:lnTo>
                    <a:pt x="9272" y="4930"/>
                  </a:lnTo>
                  <a:lnTo>
                    <a:pt x="8779" y="5314"/>
                  </a:lnTo>
                  <a:lnTo>
                    <a:pt x="8313" y="5711"/>
                  </a:lnTo>
                  <a:lnTo>
                    <a:pt x="7848" y="6108"/>
                  </a:lnTo>
                  <a:lnTo>
                    <a:pt x="7396" y="6532"/>
                  </a:lnTo>
                  <a:lnTo>
                    <a:pt x="6958" y="6957"/>
                  </a:lnTo>
                  <a:lnTo>
                    <a:pt x="6533" y="7395"/>
                  </a:lnTo>
                  <a:lnTo>
                    <a:pt x="6109" y="7847"/>
                  </a:lnTo>
                  <a:lnTo>
                    <a:pt x="5711" y="8313"/>
                  </a:lnTo>
                  <a:lnTo>
                    <a:pt x="5314" y="8778"/>
                  </a:lnTo>
                  <a:lnTo>
                    <a:pt x="4931" y="9258"/>
                  </a:lnTo>
                  <a:lnTo>
                    <a:pt x="4561" y="9751"/>
                  </a:lnTo>
                  <a:lnTo>
                    <a:pt x="4205" y="10257"/>
                  </a:lnTo>
                  <a:lnTo>
                    <a:pt x="3863" y="10764"/>
                  </a:lnTo>
                  <a:lnTo>
                    <a:pt x="3575" y="11229"/>
                  </a:lnTo>
                  <a:lnTo>
                    <a:pt x="3288" y="11695"/>
                  </a:lnTo>
                  <a:lnTo>
                    <a:pt x="3014" y="12161"/>
                  </a:lnTo>
                  <a:lnTo>
                    <a:pt x="2753" y="12640"/>
                  </a:lnTo>
                  <a:lnTo>
                    <a:pt x="2507" y="13133"/>
                  </a:lnTo>
                  <a:lnTo>
                    <a:pt x="2260" y="13626"/>
                  </a:lnTo>
                  <a:lnTo>
                    <a:pt x="2041" y="14133"/>
                  </a:lnTo>
                  <a:lnTo>
                    <a:pt x="1822" y="14639"/>
                  </a:lnTo>
                  <a:lnTo>
                    <a:pt x="1617" y="15146"/>
                  </a:lnTo>
                  <a:lnTo>
                    <a:pt x="1425" y="15666"/>
                  </a:lnTo>
                  <a:lnTo>
                    <a:pt x="1233" y="16187"/>
                  </a:lnTo>
                  <a:lnTo>
                    <a:pt x="1069" y="16721"/>
                  </a:lnTo>
                  <a:lnTo>
                    <a:pt x="905" y="17255"/>
                  </a:lnTo>
                  <a:lnTo>
                    <a:pt x="768" y="17789"/>
                  </a:lnTo>
                  <a:lnTo>
                    <a:pt x="631" y="18337"/>
                  </a:lnTo>
                  <a:lnTo>
                    <a:pt x="508" y="18885"/>
                  </a:lnTo>
                  <a:lnTo>
                    <a:pt x="384" y="19473"/>
                  </a:lnTo>
                  <a:lnTo>
                    <a:pt x="288" y="20076"/>
                  </a:lnTo>
                  <a:lnTo>
                    <a:pt x="206" y="20679"/>
                  </a:lnTo>
                  <a:lnTo>
                    <a:pt x="124" y="21281"/>
                  </a:lnTo>
                  <a:lnTo>
                    <a:pt x="69" y="21897"/>
                  </a:lnTo>
                  <a:lnTo>
                    <a:pt x="28" y="22514"/>
                  </a:lnTo>
                  <a:lnTo>
                    <a:pt x="15" y="23130"/>
                  </a:lnTo>
                  <a:lnTo>
                    <a:pt x="1" y="23760"/>
                  </a:lnTo>
                  <a:lnTo>
                    <a:pt x="15" y="24390"/>
                  </a:lnTo>
                  <a:lnTo>
                    <a:pt x="28" y="25006"/>
                  </a:lnTo>
                  <a:lnTo>
                    <a:pt x="69" y="25622"/>
                  </a:lnTo>
                  <a:lnTo>
                    <a:pt x="124" y="26238"/>
                  </a:lnTo>
                  <a:lnTo>
                    <a:pt x="206" y="26841"/>
                  </a:lnTo>
                  <a:lnTo>
                    <a:pt x="288" y="27444"/>
                  </a:lnTo>
                  <a:lnTo>
                    <a:pt x="384" y="28046"/>
                  </a:lnTo>
                  <a:lnTo>
                    <a:pt x="508" y="28635"/>
                  </a:lnTo>
                  <a:lnTo>
                    <a:pt x="631" y="29183"/>
                  </a:lnTo>
                  <a:lnTo>
                    <a:pt x="768" y="29730"/>
                  </a:lnTo>
                  <a:lnTo>
                    <a:pt x="905" y="30265"/>
                  </a:lnTo>
                  <a:lnTo>
                    <a:pt x="1069" y="30799"/>
                  </a:lnTo>
                  <a:lnTo>
                    <a:pt x="1233" y="31333"/>
                  </a:lnTo>
                  <a:lnTo>
                    <a:pt x="1425" y="31853"/>
                  </a:lnTo>
                  <a:lnTo>
                    <a:pt x="1617" y="32373"/>
                  </a:lnTo>
                  <a:lnTo>
                    <a:pt x="1822" y="32880"/>
                  </a:lnTo>
                  <a:lnTo>
                    <a:pt x="2041" y="33387"/>
                  </a:lnTo>
                  <a:lnTo>
                    <a:pt x="2260" y="33894"/>
                  </a:lnTo>
                  <a:lnTo>
                    <a:pt x="2507" y="34387"/>
                  </a:lnTo>
                  <a:lnTo>
                    <a:pt x="2753" y="34866"/>
                  </a:lnTo>
                  <a:lnTo>
                    <a:pt x="3014" y="35359"/>
                  </a:lnTo>
                  <a:lnTo>
                    <a:pt x="3288" y="35824"/>
                  </a:lnTo>
                  <a:lnTo>
                    <a:pt x="3575" y="36290"/>
                  </a:lnTo>
                  <a:lnTo>
                    <a:pt x="3863" y="36756"/>
                  </a:lnTo>
                  <a:lnTo>
                    <a:pt x="4205" y="37262"/>
                  </a:lnTo>
                  <a:lnTo>
                    <a:pt x="4561" y="37769"/>
                  </a:lnTo>
                  <a:lnTo>
                    <a:pt x="4931" y="38262"/>
                  </a:lnTo>
                  <a:lnTo>
                    <a:pt x="5314" y="38741"/>
                  </a:lnTo>
                  <a:lnTo>
                    <a:pt x="5711" y="39207"/>
                  </a:lnTo>
                  <a:lnTo>
                    <a:pt x="6109" y="39673"/>
                  </a:lnTo>
                  <a:lnTo>
                    <a:pt x="6533" y="40124"/>
                  </a:lnTo>
                  <a:lnTo>
                    <a:pt x="6958" y="40563"/>
                  </a:lnTo>
                  <a:lnTo>
                    <a:pt x="7396" y="40987"/>
                  </a:lnTo>
                  <a:lnTo>
                    <a:pt x="7848" y="41412"/>
                  </a:lnTo>
                  <a:lnTo>
                    <a:pt x="8313" y="41809"/>
                  </a:lnTo>
                  <a:lnTo>
                    <a:pt x="8779" y="42206"/>
                  </a:lnTo>
                  <a:lnTo>
                    <a:pt x="9272" y="42589"/>
                  </a:lnTo>
                  <a:lnTo>
                    <a:pt x="9751" y="42959"/>
                  </a:lnTo>
                  <a:lnTo>
                    <a:pt x="10258" y="43315"/>
                  </a:lnTo>
                  <a:lnTo>
                    <a:pt x="10765" y="43658"/>
                  </a:lnTo>
                  <a:lnTo>
                    <a:pt x="11230" y="43945"/>
                  </a:lnTo>
                  <a:lnTo>
                    <a:pt x="11696" y="44233"/>
                  </a:lnTo>
                  <a:lnTo>
                    <a:pt x="12175" y="44507"/>
                  </a:lnTo>
                  <a:lnTo>
                    <a:pt x="12654" y="44767"/>
                  </a:lnTo>
                  <a:lnTo>
                    <a:pt x="13134" y="45013"/>
                  </a:lnTo>
                  <a:lnTo>
                    <a:pt x="13627" y="45260"/>
                  </a:lnTo>
                  <a:lnTo>
                    <a:pt x="14133" y="45493"/>
                  </a:lnTo>
                  <a:lnTo>
                    <a:pt x="14640" y="45698"/>
                  </a:lnTo>
                  <a:lnTo>
                    <a:pt x="15147" y="45903"/>
                  </a:lnTo>
                  <a:lnTo>
                    <a:pt x="15667" y="46109"/>
                  </a:lnTo>
                  <a:lnTo>
                    <a:pt x="16187" y="46287"/>
                  </a:lnTo>
                  <a:lnTo>
                    <a:pt x="16722" y="46451"/>
                  </a:lnTo>
                  <a:lnTo>
                    <a:pt x="17256" y="46616"/>
                  </a:lnTo>
                  <a:lnTo>
                    <a:pt x="17790" y="46766"/>
                  </a:lnTo>
                  <a:lnTo>
                    <a:pt x="18337" y="46889"/>
                  </a:lnTo>
                  <a:lnTo>
                    <a:pt x="18885" y="47013"/>
                  </a:lnTo>
                  <a:lnTo>
                    <a:pt x="19474" y="47136"/>
                  </a:lnTo>
                  <a:lnTo>
                    <a:pt x="20077" y="47232"/>
                  </a:lnTo>
                  <a:lnTo>
                    <a:pt x="20679" y="47328"/>
                  </a:lnTo>
                  <a:lnTo>
                    <a:pt x="21282" y="47396"/>
                  </a:lnTo>
                  <a:lnTo>
                    <a:pt x="21898" y="47451"/>
                  </a:lnTo>
                  <a:lnTo>
                    <a:pt x="22514" y="47492"/>
                  </a:lnTo>
                  <a:lnTo>
                    <a:pt x="23130" y="47506"/>
                  </a:lnTo>
                  <a:lnTo>
                    <a:pt x="23760" y="47519"/>
                  </a:lnTo>
                  <a:lnTo>
                    <a:pt x="24390" y="47506"/>
                  </a:lnTo>
                  <a:lnTo>
                    <a:pt x="25007" y="47492"/>
                  </a:lnTo>
                  <a:lnTo>
                    <a:pt x="25623" y="47451"/>
                  </a:lnTo>
                  <a:lnTo>
                    <a:pt x="26239" y="47396"/>
                  </a:lnTo>
                  <a:lnTo>
                    <a:pt x="26842" y="47328"/>
                  </a:lnTo>
                  <a:lnTo>
                    <a:pt x="27458" y="47232"/>
                  </a:lnTo>
                  <a:lnTo>
                    <a:pt x="28047" y="47136"/>
                  </a:lnTo>
                  <a:lnTo>
                    <a:pt x="28636" y="47013"/>
                  </a:lnTo>
                  <a:lnTo>
                    <a:pt x="29197" y="46889"/>
                  </a:lnTo>
                  <a:lnTo>
                    <a:pt x="29731" y="46766"/>
                  </a:lnTo>
                  <a:lnTo>
                    <a:pt x="30279" y="46616"/>
                  </a:lnTo>
                  <a:lnTo>
                    <a:pt x="30813" y="46451"/>
                  </a:lnTo>
                  <a:lnTo>
                    <a:pt x="31333" y="46287"/>
                  </a:lnTo>
                  <a:lnTo>
                    <a:pt x="31854" y="46109"/>
                  </a:lnTo>
                  <a:lnTo>
                    <a:pt x="32374" y="45903"/>
                  </a:lnTo>
                  <a:lnTo>
                    <a:pt x="32894" y="45698"/>
                  </a:lnTo>
                  <a:lnTo>
                    <a:pt x="33401" y="45479"/>
                  </a:lnTo>
                  <a:lnTo>
                    <a:pt x="33894" y="45260"/>
                  </a:lnTo>
                  <a:lnTo>
                    <a:pt x="34387" y="45013"/>
                  </a:lnTo>
                  <a:lnTo>
                    <a:pt x="34880" y="44767"/>
                  </a:lnTo>
                  <a:lnTo>
                    <a:pt x="35359" y="44507"/>
                  </a:lnTo>
                  <a:lnTo>
                    <a:pt x="35825" y="44233"/>
                  </a:lnTo>
                  <a:lnTo>
                    <a:pt x="36291" y="43945"/>
                  </a:lnTo>
                  <a:lnTo>
                    <a:pt x="36756" y="43658"/>
                  </a:lnTo>
                  <a:lnTo>
                    <a:pt x="37263" y="43315"/>
                  </a:lnTo>
                  <a:lnTo>
                    <a:pt x="37770" y="42959"/>
                  </a:lnTo>
                  <a:lnTo>
                    <a:pt x="38263" y="42589"/>
                  </a:lnTo>
                  <a:lnTo>
                    <a:pt x="38742" y="42206"/>
                  </a:lnTo>
                  <a:lnTo>
                    <a:pt x="39207" y="41809"/>
                  </a:lnTo>
                  <a:lnTo>
                    <a:pt x="39673" y="41412"/>
                  </a:lnTo>
                  <a:lnTo>
                    <a:pt x="40125" y="40987"/>
                  </a:lnTo>
                  <a:lnTo>
                    <a:pt x="40563" y="40563"/>
                  </a:lnTo>
                  <a:lnTo>
                    <a:pt x="40988" y="40124"/>
                  </a:lnTo>
                  <a:lnTo>
                    <a:pt x="41412" y="39673"/>
                  </a:lnTo>
                  <a:lnTo>
                    <a:pt x="41809" y="39207"/>
                  </a:lnTo>
                  <a:lnTo>
                    <a:pt x="42207" y="38741"/>
                  </a:lnTo>
                  <a:lnTo>
                    <a:pt x="42590" y="38262"/>
                  </a:lnTo>
                  <a:lnTo>
                    <a:pt x="42960" y="37769"/>
                  </a:lnTo>
                  <a:lnTo>
                    <a:pt x="43316" y="37262"/>
                  </a:lnTo>
                  <a:lnTo>
                    <a:pt x="43658" y="36756"/>
                  </a:lnTo>
                  <a:lnTo>
                    <a:pt x="43946" y="36290"/>
                  </a:lnTo>
                  <a:lnTo>
                    <a:pt x="44233" y="35824"/>
                  </a:lnTo>
                  <a:lnTo>
                    <a:pt x="44507" y="35359"/>
                  </a:lnTo>
                  <a:lnTo>
                    <a:pt x="44767" y="34866"/>
                  </a:lnTo>
                  <a:lnTo>
                    <a:pt x="45014" y="34387"/>
                  </a:lnTo>
                  <a:lnTo>
                    <a:pt x="45260" y="33894"/>
                  </a:lnTo>
                  <a:lnTo>
                    <a:pt x="45493" y="33387"/>
                  </a:lnTo>
                  <a:lnTo>
                    <a:pt x="45699" y="32880"/>
                  </a:lnTo>
                  <a:lnTo>
                    <a:pt x="45918" y="32373"/>
                  </a:lnTo>
                  <a:lnTo>
                    <a:pt x="46109" y="31853"/>
                  </a:lnTo>
                  <a:lnTo>
                    <a:pt x="46287" y="31333"/>
                  </a:lnTo>
                  <a:lnTo>
                    <a:pt x="46465" y="30799"/>
                  </a:lnTo>
                  <a:lnTo>
                    <a:pt x="46616" y="30265"/>
                  </a:lnTo>
                  <a:lnTo>
                    <a:pt x="46767" y="29730"/>
                  </a:lnTo>
                  <a:lnTo>
                    <a:pt x="46890" y="29183"/>
                  </a:lnTo>
                  <a:lnTo>
                    <a:pt x="47013" y="28635"/>
                  </a:lnTo>
                  <a:lnTo>
                    <a:pt x="47136" y="28046"/>
                  </a:lnTo>
                  <a:lnTo>
                    <a:pt x="47232" y="27444"/>
                  </a:lnTo>
                  <a:lnTo>
                    <a:pt x="47328" y="26841"/>
                  </a:lnTo>
                  <a:lnTo>
                    <a:pt x="47397" y="26238"/>
                  </a:lnTo>
                  <a:lnTo>
                    <a:pt x="47451" y="25622"/>
                  </a:lnTo>
                  <a:lnTo>
                    <a:pt x="47492" y="25006"/>
                  </a:lnTo>
                  <a:lnTo>
                    <a:pt x="47520" y="24390"/>
                  </a:lnTo>
                  <a:lnTo>
                    <a:pt x="47520" y="23760"/>
                  </a:lnTo>
                  <a:lnTo>
                    <a:pt x="47520" y="23130"/>
                  </a:lnTo>
                  <a:lnTo>
                    <a:pt x="47492" y="22514"/>
                  </a:lnTo>
                  <a:lnTo>
                    <a:pt x="47451" y="21897"/>
                  </a:lnTo>
                  <a:lnTo>
                    <a:pt x="47397" y="21281"/>
                  </a:lnTo>
                  <a:lnTo>
                    <a:pt x="47328" y="20679"/>
                  </a:lnTo>
                  <a:lnTo>
                    <a:pt x="47232" y="20076"/>
                  </a:lnTo>
                  <a:lnTo>
                    <a:pt x="47136" y="19473"/>
                  </a:lnTo>
                  <a:lnTo>
                    <a:pt x="47013" y="18885"/>
                  </a:lnTo>
                  <a:lnTo>
                    <a:pt x="46904" y="18337"/>
                  </a:lnTo>
                  <a:lnTo>
                    <a:pt x="46767" y="17789"/>
                  </a:lnTo>
                  <a:lnTo>
                    <a:pt x="46616" y="17255"/>
                  </a:lnTo>
                  <a:lnTo>
                    <a:pt x="46465" y="16721"/>
                  </a:lnTo>
                  <a:lnTo>
                    <a:pt x="46287" y="16187"/>
                  </a:lnTo>
                  <a:lnTo>
                    <a:pt x="46109" y="15666"/>
                  </a:lnTo>
                  <a:lnTo>
                    <a:pt x="45918" y="15146"/>
                  </a:lnTo>
                  <a:lnTo>
                    <a:pt x="45712" y="14639"/>
                  </a:lnTo>
                  <a:lnTo>
                    <a:pt x="45493" y="14133"/>
                  </a:lnTo>
                  <a:lnTo>
                    <a:pt x="45260" y="13626"/>
                  </a:lnTo>
                  <a:lnTo>
                    <a:pt x="45028" y="13133"/>
                  </a:lnTo>
                  <a:lnTo>
                    <a:pt x="44767" y="12640"/>
                  </a:lnTo>
                  <a:lnTo>
                    <a:pt x="44507" y="12161"/>
                  </a:lnTo>
                  <a:lnTo>
                    <a:pt x="44233" y="11695"/>
                  </a:lnTo>
                  <a:lnTo>
                    <a:pt x="43959" y="11229"/>
                  </a:lnTo>
                  <a:lnTo>
                    <a:pt x="43658" y="10764"/>
                  </a:lnTo>
                  <a:lnTo>
                    <a:pt x="43316" y="10257"/>
                  </a:lnTo>
                  <a:lnTo>
                    <a:pt x="42960" y="9751"/>
                  </a:lnTo>
                  <a:lnTo>
                    <a:pt x="42590" y="9258"/>
                  </a:lnTo>
                  <a:lnTo>
                    <a:pt x="42207" y="8778"/>
                  </a:lnTo>
                  <a:lnTo>
                    <a:pt x="41809" y="8313"/>
                  </a:lnTo>
                  <a:lnTo>
                    <a:pt x="41412" y="7847"/>
                  </a:lnTo>
                  <a:lnTo>
                    <a:pt x="40988" y="7395"/>
                  </a:lnTo>
                  <a:lnTo>
                    <a:pt x="40563" y="6957"/>
                  </a:lnTo>
                  <a:lnTo>
                    <a:pt x="40125" y="6532"/>
                  </a:lnTo>
                  <a:lnTo>
                    <a:pt x="39673" y="6108"/>
                  </a:lnTo>
                  <a:lnTo>
                    <a:pt x="39207" y="5711"/>
                  </a:lnTo>
                  <a:lnTo>
                    <a:pt x="38742" y="5314"/>
                  </a:lnTo>
                  <a:lnTo>
                    <a:pt x="38263" y="4930"/>
                  </a:lnTo>
                  <a:lnTo>
                    <a:pt x="37770" y="4560"/>
                  </a:lnTo>
                  <a:lnTo>
                    <a:pt x="37263" y="4204"/>
                  </a:lnTo>
                  <a:lnTo>
                    <a:pt x="36756" y="3862"/>
                  </a:lnTo>
                  <a:lnTo>
                    <a:pt x="36291" y="3574"/>
                  </a:lnTo>
                  <a:lnTo>
                    <a:pt x="35825" y="3287"/>
                  </a:lnTo>
                  <a:lnTo>
                    <a:pt x="35359" y="3013"/>
                  </a:lnTo>
                  <a:lnTo>
                    <a:pt x="34880" y="2753"/>
                  </a:lnTo>
                  <a:lnTo>
                    <a:pt x="34387" y="2506"/>
                  </a:lnTo>
                  <a:lnTo>
                    <a:pt x="33894" y="2260"/>
                  </a:lnTo>
                  <a:lnTo>
                    <a:pt x="33401" y="2041"/>
                  </a:lnTo>
                  <a:lnTo>
                    <a:pt x="32894" y="1822"/>
                  </a:lnTo>
                  <a:lnTo>
                    <a:pt x="32374" y="1616"/>
                  </a:lnTo>
                  <a:lnTo>
                    <a:pt x="31854" y="1411"/>
                  </a:lnTo>
                  <a:lnTo>
                    <a:pt x="31333" y="1233"/>
                  </a:lnTo>
                  <a:lnTo>
                    <a:pt x="30813" y="1068"/>
                  </a:lnTo>
                  <a:lnTo>
                    <a:pt x="30279" y="904"/>
                  </a:lnTo>
                  <a:lnTo>
                    <a:pt x="29731" y="753"/>
                  </a:lnTo>
                  <a:lnTo>
                    <a:pt x="29197" y="630"/>
                  </a:lnTo>
                  <a:lnTo>
                    <a:pt x="28636" y="507"/>
                  </a:lnTo>
                  <a:lnTo>
                    <a:pt x="28047" y="384"/>
                  </a:lnTo>
                  <a:lnTo>
                    <a:pt x="27458" y="288"/>
                  </a:lnTo>
                  <a:lnTo>
                    <a:pt x="26842" y="192"/>
                  </a:lnTo>
                  <a:lnTo>
                    <a:pt x="26239" y="123"/>
                  </a:lnTo>
                  <a:lnTo>
                    <a:pt x="25623" y="69"/>
                  </a:lnTo>
                  <a:lnTo>
                    <a:pt x="25007" y="28"/>
                  </a:lnTo>
                  <a:lnTo>
                    <a:pt x="24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1;p15">
              <a:extLst>
                <a:ext uri="{FF2B5EF4-FFF2-40B4-BE49-F238E27FC236}">
                  <a16:creationId xmlns:a16="http://schemas.microsoft.com/office/drawing/2014/main" id="{75A87743-C9FD-9344-BA4F-F83A1E8B0D6A}"/>
                </a:ext>
              </a:extLst>
            </p:cNvPr>
            <p:cNvSpPr/>
            <p:nvPr/>
          </p:nvSpPr>
          <p:spPr>
            <a:xfrm>
              <a:off x="5079625" y="1457250"/>
              <a:ext cx="1018525" cy="1018200"/>
            </a:xfrm>
            <a:custGeom>
              <a:avLst/>
              <a:gdLst/>
              <a:ahLst/>
              <a:cxnLst/>
              <a:rect l="l" t="t" r="r" b="b"/>
              <a:pathLst>
                <a:path w="40741" h="40728" extrusionOk="0">
                  <a:moveTo>
                    <a:pt x="20788" y="4068"/>
                  </a:moveTo>
                  <a:lnTo>
                    <a:pt x="21199" y="4081"/>
                  </a:lnTo>
                  <a:lnTo>
                    <a:pt x="21610" y="4109"/>
                  </a:lnTo>
                  <a:lnTo>
                    <a:pt x="22034" y="4150"/>
                  </a:lnTo>
                  <a:lnTo>
                    <a:pt x="22431" y="4191"/>
                  </a:lnTo>
                  <a:lnTo>
                    <a:pt x="22842" y="4246"/>
                  </a:lnTo>
                  <a:lnTo>
                    <a:pt x="23253" y="4314"/>
                  </a:lnTo>
                  <a:lnTo>
                    <a:pt x="23650" y="4396"/>
                  </a:lnTo>
                  <a:lnTo>
                    <a:pt x="24047" y="4478"/>
                  </a:lnTo>
                  <a:lnTo>
                    <a:pt x="24431" y="4574"/>
                  </a:lnTo>
                  <a:lnTo>
                    <a:pt x="24828" y="4684"/>
                  </a:lnTo>
                  <a:lnTo>
                    <a:pt x="25211" y="4793"/>
                  </a:lnTo>
                  <a:lnTo>
                    <a:pt x="25595" y="4917"/>
                  </a:lnTo>
                  <a:lnTo>
                    <a:pt x="25964" y="5054"/>
                  </a:lnTo>
                  <a:lnTo>
                    <a:pt x="26334" y="5190"/>
                  </a:lnTo>
                  <a:lnTo>
                    <a:pt x="26704" y="5341"/>
                  </a:lnTo>
                  <a:lnTo>
                    <a:pt x="27074" y="5505"/>
                  </a:lnTo>
                  <a:lnTo>
                    <a:pt x="27430" y="5670"/>
                  </a:lnTo>
                  <a:lnTo>
                    <a:pt x="27786" y="5848"/>
                  </a:lnTo>
                  <a:lnTo>
                    <a:pt x="28128" y="6026"/>
                  </a:lnTo>
                  <a:lnTo>
                    <a:pt x="28470" y="6231"/>
                  </a:lnTo>
                  <a:lnTo>
                    <a:pt x="28813" y="6423"/>
                  </a:lnTo>
                  <a:lnTo>
                    <a:pt x="29141" y="6628"/>
                  </a:lnTo>
                  <a:lnTo>
                    <a:pt x="29470" y="6848"/>
                  </a:lnTo>
                  <a:lnTo>
                    <a:pt x="29799" y="7080"/>
                  </a:lnTo>
                  <a:lnTo>
                    <a:pt x="30114" y="7299"/>
                  </a:lnTo>
                  <a:lnTo>
                    <a:pt x="30429" y="7546"/>
                  </a:lnTo>
                  <a:lnTo>
                    <a:pt x="30730" y="7792"/>
                  </a:lnTo>
                  <a:lnTo>
                    <a:pt x="31031" y="8039"/>
                  </a:lnTo>
                  <a:lnTo>
                    <a:pt x="31319" y="8299"/>
                  </a:lnTo>
                  <a:lnTo>
                    <a:pt x="31606" y="8573"/>
                  </a:lnTo>
                  <a:lnTo>
                    <a:pt x="31894" y="8847"/>
                  </a:lnTo>
                  <a:lnTo>
                    <a:pt x="32168" y="9121"/>
                  </a:lnTo>
                  <a:lnTo>
                    <a:pt x="32428" y="9408"/>
                  </a:lnTo>
                  <a:lnTo>
                    <a:pt x="32688" y="9696"/>
                  </a:lnTo>
                  <a:lnTo>
                    <a:pt x="32935" y="9997"/>
                  </a:lnTo>
                  <a:lnTo>
                    <a:pt x="33181" y="10298"/>
                  </a:lnTo>
                  <a:lnTo>
                    <a:pt x="33428" y="10613"/>
                  </a:lnTo>
                  <a:lnTo>
                    <a:pt x="33660" y="10928"/>
                  </a:lnTo>
                  <a:lnTo>
                    <a:pt x="33880" y="11257"/>
                  </a:lnTo>
                  <a:lnTo>
                    <a:pt x="34099" y="11586"/>
                  </a:lnTo>
                  <a:lnTo>
                    <a:pt x="34304" y="11914"/>
                  </a:lnTo>
                  <a:lnTo>
                    <a:pt x="34510" y="12257"/>
                  </a:lnTo>
                  <a:lnTo>
                    <a:pt x="34701" y="12599"/>
                  </a:lnTo>
                  <a:lnTo>
                    <a:pt x="34879" y="12955"/>
                  </a:lnTo>
                  <a:lnTo>
                    <a:pt x="35057" y="13298"/>
                  </a:lnTo>
                  <a:lnTo>
                    <a:pt x="35222" y="13667"/>
                  </a:lnTo>
                  <a:lnTo>
                    <a:pt x="35386" y="14023"/>
                  </a:lnTo>
                  <a:lnTo>
                    <a:pt x="35537" y="14393"/>
                  </a:lnTo>
                  <a:lnTo>
                    <a:pt x="35674" y="14763"/>
                  </a:lnTo>
                  <a:lnTo>
                    <a:pt x="35810" y="15146"/>
                  </a:lnTo>
                  <a:lnTo>
                    <a:pt x="35934" y="15516"/>
                  </a:lnTo>
                  <a:lnTo>
                    <a:pt x="36043" y="15913"/>
                  </a:lnTo>
                  <a:lnTo>
                    <a:pt x="36153" y="16297"/>
                  </a:lnTo>
                  <a:lnTo>
                    <a:pt x="36249" y="16694"/>
                  </a:lnTo>
                  <a:lnTo>
                    <a:pt x="36331" y="17077"/>
                  </a:lnTo>
                  <a:lnTo>
                    <a:pt x="36413" y="17488"/>
                  </a:lnTo>
                  <a:lnTo>
                    <a:pt x="36481" y="17885"/>
                  </a:lnTo>
                  <a:lnTo>
                    <a:pt x="36536" y="18296"/>
                  </a:lnTo>
                  <a:lnTo>
                    <a:pt x="36577" y="18707"/>
                  </a:lnTo>
                  <a:lnTo>
                    <a:pt x="36618" y="19118"/>
                  </a:lnTo>
                  <a:lnTo>
                    <a:pt x="36646" y="19528"/>
                  </a:lnTo>
                  <a:lnTo>
                    <a:pt x="36660" y="19953"/>
                  </a:lnTo>
                  <a:lnTo>
                    <a:pt x="36673" y="20364"/>
                  </a:lnTo>
                  <a:lnTo>
                    <a:pt x="36660" y="20788"/>
                  </a:lnTo>
                  <a:lnTo>
                    <a:pt x="36646" y="21199"/>
                  </a:lnTo>
                  <a:lnTo>
                    <a:pt x="36618" y="21624"/>
                  </a:lnTo>
                  <a:lnTo>
                    <a:pt x="36577" y="22034"/>
                  </a:lnTo>
                  <a:lnTo>
                    <a:pt x="36536" y="22445"/>
                  </a:lnTo>
                  <a:lnTo>
                    <a:pt x="36481" y="22842"/>
                  </a:lnTo>
                  <a:lnTo>
                    <a:pt x="36413" y="23253"/>
                  </a:lnTo>
                  <a:lnTo>
                    <a:pt x="36331" y="23650"/>
                  </a:lnTo>
                  <a:lnTo>
                    <a:pt x="36249" y="24048"/>
                  </a:lnTo>
                  <a:lnTo>
                    <a:pt x="36153" y="24431"/>
                  </a:lnTo>
                  <a:lnTo>
                    <a:pt x="36043" y="24828"/>
                  </a:lnTo>
                  <a:lnTo>
                    <a:pt x="35934" y="25212"/>
                  </a:lnTo>
                  <a:lnTo>
                    <a:pt x="35810" y="25595"/>
                  </a:lnTo>
                  <a:lnTo>
                    <a:pt x="35674" y="25965"/>
                  </a:lnTo>
                  <a:lnTo>
                    <a:pt x="35537" y="26334"/>
                  </a:lnTo>
                  <a:lnTo>
                    <a:pt x="35386" y="26704"/>
                  </a:lnTo>
                  <a:lnTo>
                    <a:pt x="35222" y="27074"/>
                  </a:lnTo>
                  <a:lnTo>
                    <a:pt x="35057" y="27430"/>
                  </a:lnTo>
                  <a:lnTo>
                    <a:pt x="34879" y="27786"/>
                  </a:lnTo>
                  <a:lnTo>
                    <a:pt x="34701" y="28128"/>
                  </a:lnTo>
                  <a:lnTo>
                    <a:pt x="34510" y="28471"/>
                  </a:lnTo>
                  <a:lnTo>
                    <a:pt x="34304" y="28813"/>
                  </a:lnTo>
                  <a:lnTo>
                    <a:pt x="34099" y="29142"/>
                  </a:lnTo>
                  <a:lnTo>
                    <a:pt x="33880" y="29470"/>
                  </a:lnTo>
                  <a:lnTo>
                    <a:pt x="33660" y="29799"/>
                  </a:lnTo>
                  <a:lnTo>
                    <a:pt x="33428" y="30114"/>
                  </a:lnTo>
                  <a:lnTo>
                    <a:pt x="33181" y="30429"/>
                  </a:lnTo>
                  <a:lnTo>
                    <a:pt x="32935" y="30730"/>
                  </a:lnTo>
                  <a:lnTo>
                    <a:pt x="32688" y="31032"/>
                  </a:lnTo>
                  <a:lnTo>
                    <a:pt x="32428" y="31319"/>
                  </a:lnTo>
                  <a:lnTo>
                    <a:pt x="32168" y="31607"/>
                  </a:lnTo>
                  <a:lnTo>
                    <a:pt x="31894" y="31881"/>
                  </a:lnTo>
                  <a:lnTo>
                    <a:pt x="31606" y="32155"/>
                  </a:lnTo>
                  <a:lnTo>
                    <a:pt x="31319" y="32428"/>
                  </a:lnTo>
                  <a:lnTo>
                    <a:pt x="31031" y="32689"/>
                  </a:lnTo>
                  <a:lnTo>
                    <a:pt x="30730" y="32935"/>
                  </a:lnTo>
                  <a:lnTo>
                    <a:pt x="30429" y="33182"/>
                  </a:lnTo>
                  <a:lnTo>
                    <a:pt x="30114" y="33428"/>
                  </a:lnTo>
                  <a:lnTo>
                    <a:pt x="29799" y="33647"/>
                  </a:lnTo>
                  <a:lnTo>
                    <a:pt x="29470" y="33880"/>
                  </a:lnTo>
                  <a:lnTo>
                    <a:pt x="29141" y="34099"/>
                  </a:lnTo>
                  <a:lnTo>
                    <a:pt x="28813" y="34305"/>
                  </a:lnTo>
                  <a:lnTo>
                    <a:pt x="28470" y="34496"/>
                  </a:lnTo>
                  <a:lnTo>
                    <a:pt x="28128" y="34702"/>
                  </a:lnTo>
                  <a:lnTo>
                    <a:pt x="27786" y="34880"/>
                  </a:lnTo>
                  <a:lnTo>
                    <a:pt x="27430" y="35058"/>
                  </a:lnTo>
                  <a:lnTo>
                    <a:pt x="27074" y="35222"/>
                  </a:lnTo>
                  <a:lnTo>
                    <a:pt x="26704" y="35386"/>
                  </a:lnTo>
                  <a:lnTo>
                    <a:pt x="26334" y="35537"/>
                  </a:lnTo>
                  <a:lnTo>
                    <a:pt x="25964" y="35674"/>
                  </a:lnTo>
                  <a:lnTo>
                    <a:pt x="25595" y="35811"/>
                  </a:lnTo>
                  <a:lnTo>
                    <a:pt x="25211" y="35934"/>
                  </a:lnTo>
                  <a:lnTo>
                    <a:pt x="24828" y="36044"/>
                  </a:lnTo>
                  <a:lnTo>
                    <a:pt x="24431" y="36153"/>
                  </a:lnTo>
                  <a:lnTo>
                    <a:pt x="24047" y="36249"/>
                  </a:lnTo>
                  <a:lnTo>
                    <a:pt x="23650" y="36331"/>
                  </a:lnTo>
                  <a:lnTo>
                    <a:pt x="23253" y="36413"/>
                  </a:lnTo>
                  <a:lnTo>
                    <a:pt x="22842" y="36482"/>
                  </a:lnTo>
                  <a:lnTo>
                    <a:pt x="22431" y="36537"/>
                  </a:lnTo>
                  <a:lnTo>
                    <a:pt x="22034" y="36578"/>
                  </a:lnTo>
                  <a:lnTo>
                    <a:pt x="21610" y="36619"/>
                  </a:lnTo>
                  <a:lnTo>
                    <a:pt x="21199" y="36646"/>
                  </a:lnTo>
                  <a:lnTo>
                    <a:pt x="20788" y="36660"/>
                  </a:lnTo>
                  <a:lnTo>
                    <a:pt x="19939" y="36660"/>
                  </a:lnTo>
                  <a:lnTo>
                    <a:pt x="19528" y="36646"/>
                  </a:lnTo>
                  <a:lnTo>
                    <a:pt x="19104" y="36619"/>
                  </a:lnTo>
                  <a:lnTo>
                    <a:pt x="18693" y="36578"/>
                  </a:lnTo>
                  <a:lnTo>
                    <a:pt x="18296" y="36537"/>
                  </a:lnTo>
                  <a:lnTo>
                    <a:pt x="17885" y="36482"/>
                  </a:lnTo>
                  <a:lnTo>
                    <a:pt x="17474" y="36413"/>
                  </a:lnTo>
                  <a:lnTo>
                    <a:pt x="17077" y="36331"/>
                  </a:lnTo>
                  <a:lnTo>
                    <a:pt x="16680" y="36249"/>
                  </a:lnTo>
                  <a:lnTo>
                    <a:pt x="16296" y="36153"/>
                  </a:lnTo>
                  <a:lnTo>
                    <a:pt x="15899" y="36044"/>
                  </a:lnTo>
                  <a:lnTo>
                    <a:pt x="15516" y="35934"/>
                  </a:lnTo>
                  <a:lnTo>
                    <a:pt x="15146" y="35811"/>
                  </a:lnTo>
                  <a:lnTo>
                    <a:pt x="14762" y="35674"/>
                  </a:lnTo>
                  <a:lnTo>
                    <a:pt x="14393" y="35537"/>
                  </a:lnTo>
                  <a:lnTo>
                    <a:pt x="14023" y="35386"/>
                  </a:lnTo>
                  <a:lnTo>
                    <a:pt x="13653" y="35222"/>
                  </a:lnTo>
                  <a:lnTo>
                    <a:pt x="13297" y="35058"/>
                  </a:lnTo>
                  <a:lnTo>
                    <a:pt x="12941" y="34880"/>
                  </a:lnTo>
                  <a:lnTo>
                    <a:pt x="12599" y="34702"/>
                  </a:lnTo>
                  <a:lnTo>
                    <a:pt x="12256" y="34496"/>
                  </a:lnTo>
                  <a:lnTo>
                    <a:pt x="11914" y="34305"/>
                  </a:lnTo>
                  <a:lnTo>
                    <a:pt x="11585" y="34099"/>
                  </a:lnTo>
                  <a:lnTo>
                    <a:pt x="11257" y="33880"/>
                  </a:lnTo>
                  <a:lnTo>
                    <a:pt x="10928" y="33647"/>
                  </a:lnTo>
                  <a:lnTo>
                    <a:pt x="10613" y="33428"/>
                  </a:lnTo>
                  <a:lnTo>
                    <a:pt x="10298" y="33182"/>
                  </a:lnTo>
                  <a:lnTo>
                    <a:pt x="9997" y="32935"/>
                  </a:lnTo>
                  <a:lnTo>
                    <a:pt x="9696" y="32689"/>
                  </a:lnTo>
                  <a:lnTo>
                    <a:pt x="9408" y="32428"/>
                  </a:lnTo>
                  <a:lnTo>
                    <a:pt x="9120" y="32155"/>
                  </a:lnTo>
                  <a:lnTo>
                    <a:pt x="8847" y="31881"/>
                  </a:lnTo>
                  <a:lnTo>
                    <a:pt x="8573" y="31607"/>
                  </a:lnTo>
                  <a:lnTo>
                    <a:pt x="8299" y="31319"/>
                  </a:lnTo>
                  <a:lnTo>
                    <a:pt x="8039" y="31032"/>
                  </a:lnTo>
                  <a:lnTo>
                    <a:pt x="7792" y="30730"/>
                  </a:lnTo>
                  <a:lnTo>
                    <a:pt x="7546" y="30429"/>
                  </a:lnTo>
                  <a:lnTo>
                    <a:pt x="7299" y="30114"/>
                  </a:lnTo>
                  <a:lnTo>
                    <a:pt x="7080" y="29799"/>
                  </a:lnTo>
                  <a:lnTo>
                    <a:pt x="6847" y="29470"/>
                  </a:lnTo>
                  <a:lnTo>
                    <a:pt x="6628" y="29142"/>
                  </a:lnTo>
                  <a:lnTo>
                    <a:pt x="6423" y="28813"/>
                  </a:lnTo>
                  <a:lnTo>
                    <a:pt x="6231" y="28471"/>
                  </a:lnTo>
                  <a:lnTo>
                    <a:pt x="6039" y="28128"/>
                  </a:lnTo>
                  <a:lnTo>
                    <a:pt x="5848" y="27786"/>
                  </a:lnTo>
                  <a:lnTo>
                    <a:pt x="5669" y="27430"/>
                  </a:lnTo>
                  <a:lnTo>
                    <a:pt x="5505" y="27074"/>
                  </a:lnTo>
                  <a:lnTo>
                    <a:pt x="5341" y="26704"/>
                  </a:lnTo>
                  <a:lnTo>
                    <a:pt x="5190" y="26334"/>
                  </a:lnTo>
                  <a:lnTo>
                    <a:pt x="5053" y="25965"/>
                  </a:lnTo>
                  <a:lnTo>
                    <a:pt x="4916" y="25595"/>
                  </a:lnTo>
                  <a:lnTo>
                    <a:pt x="4793" y="25212"/>
                  </a:lnTo>
                  <a:lnTo>
                    <a:pt x="4683" y="24828"/>
                  </a:lnTo>
                  <a:lnTo>
                    <a:pt x="4574" y="24431"/>
                  </a:lnTo>
                  <a:lnTo>
                    <a:pt x="4478" y="24048"/>
                  </a:lnTo>
                  <a:lnTo>
                    <a:pt x="4396" y="23650"/>
                  </a:lnTo>
                  <a:lnTo>
                    <a:pt x="4314" y="23253"/>
                  </a:lnTo>
                  <a:lnTo>
                    <a:pt x="4259" y="22842"/>
                  </a:lnTo>
                  <a:lnTo>
                    <a:pt x="4190" y="22445"/>
                  </a:lnTo>
                  <a:lnTo>
                    <a:pt x="4149" y="22034"/>
                  </a:lnTo>
                  <a:lnTo>
                    <a:pt x="4108" y="21624"/>
                  </a:lnTo>
                  <a:lnTo>
                    <a:pt x="4081" y="21199"/>
                  </a:lnTo>
                  <a:lnTo>
                    <a:pt x="4067" y="20788"/>
                  </a:lnTo>
                  <a:lnTo>
                    <a:pt x="4067" y="20364"/>
                  </a:lnTo>
                  <a:lnTo>
                    <a:pt x="4067" y="19953"/>
                  </a:lnTo>
                  <a:lnTo>
                    <a:pt x="4081" y="19528"/>
                  </a:lnTo>
                  <a:lnTo>
                    <a:pt x="4108" y="19118"/>
                  </a:lnTo>
                  <a:lnTo>
                    <a:pt x="4149" y="18707"/>
                  </a:lnTo>
                  <a:lnTo>
                    <a:pt x="4190" y="18296"/>
                  </a:lnTo>
                  <a:lnTo>
                    <a:pt x="4259" y="17885"/>
                  </a:lnTo>
                  <a:lnTo>
                    <a:pt x="4314" y="17488"/>
                  </a:lnTo>
                  <a:lnTo>
                    <a:pt x="4396" y="17077"/>
                  </a:lnTo>
                  <a:lnTo>
                    <a:pt x="4478" y="16694"/>
                  </a:lnTo>
                  <a:lnTo>
                    <a:pt x="4574" y="16297"/>
                  </a:lnTo>
                  <a:lnTo>
                    <a:pt x="4683" y="15913"/>
                  </a:lnTo>
                  <a:lnTo>
                    <a:pt x="4793" y="15516"/>
                  </a:lnTo>
                  <a:lnTo>
                    <a:pt x="4916" y="15146"/>
                  </a:lnTo>
                  <a:lnTo>
                    <a:pt x="5053" y="14763"/>
                  </a:lnTo>
                  <a:lnTo>
                    <a:pt x="5190" y="14393"/>
                  </a:lnTo>
                  <a:lnTo>
                    <a:pt x="5341" y="14023"/>
                  </a:lnTo>
                  <a:lnTo>
                    <a:pt x="5505" y="13667"/>
                  </a:lnTo>
                  <a:lnTo>
                    <a:pt x="5669" y="13298"/>
                  </a:lnTo>
                  <a:lnTo>
                    <a:pt x="5848" y="12955"/>
                  </a:lnTo>
                  <a:lnTo>
                    <a:pt x="6039" y="12599"/>
                  </a:lnTo>
                  <a:lnTo>
                    <a:pt x="6231" y="12257"/>
                  </a:lnTo>
                  <a:lnTo>
                    <a:pt x="6423" y="11914"/>
                  </a:lnTo>
                  <a:lnTo>
                    <a:pt x="6628" y="11586"/>
                  </a:lnTo>
                  <a:lnTo>
                    <a:pt x="6847" y="11257"/>
                  </a:lnTo>
                  <a:lnTo>
                    <a:pt x="7080" y="10928"/>
                  </a:lnTo>
                  <a:lnTo>
                    <a:pt x="7299" y="10613"/>
                  </a:lnTo>
                  <a:lnTo>
                    <a:pt x="7546" y="10298"/>
                  </a:lnTo>
                  <a:lnTo>
                    <a:pt x="7792" y="9997"/>
                  </a:lnTo>
                  <a:lnTo>
                    <a:pt x="8039" y="9696"/>
                  </a:lnTo>
                  <a:lnTo>
                    <a:pt x="8299" y="9408"/>
                  </a:lnTo>
                  <a:lnTo>
                    <a:pt x="8573" y="9121"/>
                  </a:lnTo>
                  <a:lnTo>
                    <a:pt x="8847" y="8847"/>
                  </a:lnTo>
                  <a:lnTo>
                    <a:pt x="9120" y="8573"/>
                  </a:lnTo>
                  <a:lnTo>
                    <a:pt x="9408" y="8299"/>
                  </a:lnTo>
                  <a:lnTo>
                    <a:pt x="9696" y="8039"/>
                  </a:lnTo>
                  <a:lnTo>
                    <a:pt x="9997" y="7792"/>
                  </a:lnTo>
                  <a:lnTo>
                    <a:pt x="10298" y="7546"/>
                  </a:lnTo>
                  <a:lnTo>
                    <a:pt x="10613" y="7299"/>
                  </a:lnTo>
                  <a:lnTo>
                    <a:pt x="10928" y="7080"/>
                  </a:lnTo>
                  <a:lnTo>
                    <a:pt x="11257" y="6848"/>
                  </a:lnTo>
                  <a:lnTo>
                    <a:pt x="11585" y="6628"/>
                  </a:lnTo>
                  <a:lnTo>
                    <a:pt x="11914" y="6423"/>
                  </a:lnTo>
                  <a:lnTo>
                    <a:pt x="12256" y="6231"/>
                  </a:lnTo>
                  <a:lnTo>
                    <a:pt x="12599" y="6026"/>
                  </a:lnTo>
                  <a:lnTo>
                    <a:pt x="12941" y="5848"/>
                  </a:lnTo>
                  <a:lnTo>
                    <a:pt x="13297" y="5670"/>
                  </a:lnTo>
                  <a:lnTo>
                    <a:pt x="13653" y="5505"/>
                  </a:lnTo>
                  <a:lnTo>
                    <a:pt x="14023" y="5341"/>
                  </a:lnTo>
                  <a:lnTo>
                    <a:pt x="14393" y="5190"/>
                  </a:lnTo>
                  <a:lnTo>
                    <a:pt x="14762" y="5054"/>
                  </a:lnTo>
                  <a:lnTo>
                    <a:pt x="15146" y="4917"/>
                  </a:lnTo>
                  <a:lnTo>
                    <a:pt x="15516" y="4793"/>
                  </a:lnTo>
                  <a:lnTo>
                    <a:pt x="15899" y="4684"/>
                  </a:lnTo>
                  <a:lnTo>
                    <a:pt x="16296" y="4574"/>
                  </a:lnTo>
                  <a:lnTo>
                    <a:pt x="16680" y="4478"/>
                  </a:lnTo>
                  <a:lnTo>
                    <a:pt x="17077" y="4396"/>
                  </a:lnTo>
                  <a:lnTo>
                    <a:pt x="17474" y="4314"/>
                  </a:lnTo>
                  <a:lnTo>
                    <a:pt x="17885" y="4246"/>
                  </a:lnTo>
                  <a:lnTo>
                    <a:pt x="18296" y="4191"/>
                  </a:lnTo>
                  <a:lnTo>
                    <a:pt x="18693" y="4150"/>
                  </a:lnTo>
                  <a:lnTo>
                    <a:pt x="19104" y="4109"/>
                  </a:lnTo>
                  <a:lnTo>
                    <a:pt x="19528" y="4081"/>
                  </a:lnTo>
                  <a:lnTo>
                    <a:pt x="19939" y="4068"/>
                  </a:lnTo>
                  <a:close/>
                  <a:moveTo>
                    <a:pt x="19843" y="0"/>
                  </a:moveTo>
                  <a:lnTo>
                    <a:pt x="19323" y="28"/>
                  </a:lnTo>
                  <a:lnTo>
                    <a:pt x="18802" y="55"/>
                  </a:lnTo>
                  <a:lnTo>
                    <a:pt x="18282" y="96"/>
                  </a:lnTo>
                  <a:lnTo>
                    <a:pt x="17775" y="165"/>
                  </a:lnTo>
                  <a:lnTo>
                    <a:pt x="17268" y="233"/>
                  </a:lnTo>
                  <a:lnTo>
                    <a:pt x="16762" y="315"/>
                  </a:lnTo>
                  <a:lnTo>
                    <a:pt x="16269" y="411"/>
                  </a:lnTo>
                  <a:lnTo>
                    <a:pt x="15776" y="521"/>
                  </a:lnTo>
                  <a:lnTo>
                    <a:pt x="15283" y="644"/>
                  </a:lnTo>
                  <a:lnTo>
                    <a:pt x="14790" y="767"/>
                  </a:lnTo>
                  <a:lnTo>
                    <a:pt x="14311" y="918"/>
                  </a:lnTo>
                  <a:lnTo>
                    <a:pt x="13845" y="1069"/>
                  </a:lnTo>
                  <a:lnTo>
                    <a:pt x="13366" y="1233"/>
                  </a:lnTo>
                  <a:lnTo>
                    <a:pt x="12900" y="1411"/>
                  </a:lnTo>
                  <a:lnTo>
                    <a:pt x="12448" y="1603"/>
                  </a:lnTo>
                  <a:lnTo>
                    <a:pt x="11996" y="1794"/>
                  </a:lnTo>
                  <a:lnTo>
                    <a:pt x="11544" y="2013"/>
                  </a:lnTo>
                  <a:lnTo>
                    <a:pt x="11106" y="2233"/>
                  </a:lnTo>
                  <a:lnTo>
                    <a:pt x="10668" y="2452"/>
                  </a:lnTo>
                  <a:lnTo>
                    <a:pt x="10230" y="2698"/>
                  </a:lnTo>
                  <a:lnTo>
                    <a:pt x="9805" y="2945"/>
                  </a:lnTo>
                  <a:lnTo>
                    <a:pt x="9394" y="3205"/>
                  </a:lnTo>
                  <a:lnTo>
                    <a:pt x="8983" y="3479"/>
                  </a:lnTo>
                  <a:lnTo>
                    <a:pt x="8586" y="3753"/>
                  </a:lnTo>
                  <a:lnTo>
                    <a:pt x="8189" y="4054"/>
                  </a:lnTo>
                  <a:lnTo>
                    <a:pt x="7792" y="4341"/>
                  </a:lnTo>
                  <a:lnTo>
                    <a:pt x="7422" y="4656"/>
                  </a:lnTo>
                  <a:lnTo>
                    <a:pt x="7039" y="4971"/>
                  </a:lnTo>
                  <a:lnTo>
                    <a:pt x="6683" y="5300"/>
                  </a:lnTo>
                  <a:lnTo>
                    <a:pt x="6313" y="5629"/>
                  </a:lnTo>
                  <a:lnTo>
                    <a:pt x="5971" y="5971"/>
                  </a:lnTo>
                  <a:lnTo>
                    <a:pt x="5628" y="6313"/>
                  </a:lnTo>
                  <a:lnTo>
                    <a:pt x="5300" y="6683"/>
                  </a:lnTo>
                  <a:lnTo>
                    <a:pt x="4971" y="7039"/>
                  </a:lnTo>
                  <a:lnTo>
                    <a:pt x="4656" y="7423"/>
                  </a:lnTo>
                  <a:lnTo>
                    <a:pt x="4341" y="7792"/>
                  </a:lnTo>
                  <a:lnTo>
                    <a:pt x="4054" y="8190"/>
                  </a:lnTo>
                  <a:lnTo>
                    <a:pt x="3766" y="8587"/>
                  </a:lnTo>
                  <a:lnTo>
                    <a:pt x="3478" y="8984"/>
                  </a:lnTo>
                  <a:lnTo>
                    <a:pt x="3205" y="9395"/>
                  </a:lnTo>
                  <a:lnTo>
                    <a:pt x="2944" y="9805"/>
                  </a:lnTo>
                  <a:lnTo>
                    <a:pt x="2698" y="10230"/>
                  </a:lnTo>
                  <a:lnTo>
                    <a:pt x="2465" y="10668"/>
                  </a:lnTo>
                  <a:lnTo>
                    <a:pt x="2232" y="11106"/>
                  </a:lnTo>
                  <a:lnTo>
                    <a:pt x="2013" y="11545"/>
                  </a:lnTo>
                  <a:lnTo>
                    <a:pt x="1794" y="11997"/>
                  </a:lnTo>
                  <a:lnTo>
                    <a:pt x="1602" y="12448"/>
                  </a:lnTo>
                  <a:lnTo>
                    <a:pt x="1411" y="12900"/>
                  </a:lnTo>
                  <a:lnTo>
                    <a:pt x="1233" y="13366"/>
                  </a:lnTo>
                  <a:lnTo>
                    <a:pt x="1068" y="13845"/>
                  </a:lnTo>
                  <a:lnTo>
                    <a:pt x="918" y="14311"/>
                  </a:lnTo>
                  <a:lnTo>
                    <a:pt x="767" y="14790"/>
                  </a:lnTo>
                  <a:lnTo>
                    <a:pt x="644" y="15283"/>
                  </a:lnTo>
                  <a:lnTo>
                    <a:pt x="520" y="15776"/>
                  </a:lnTo>
                  <a:lnTo>
                    <a:pt x="411" y="16269"/>
                  </a:lnTo>
                  <a:lnTo>
                    <a:pt x="315" y="16762"/>
                  </a:lnTo>
                  <a:lnTo>
                    <a:pt x="233" y="17269"/>
                  </a:lnTo>
                  <a:lnTo>
                    <a:pt x="164" y="17776"/>
                  </a:lnTo>
                  <a:lnTo>
                    <a:pt x="96" y="18282"/>
                  </a:lnTo>
                  <a:lnTo>
                    <a:pt x="55" y="18803"/>
                  </a:lnTo>
                  <a:lnTo>
                    <a:pt x="27" y="19323"/>
                  </a:lnTo>
                  <a:lnTo>
                    <a:pt x="0" y="19843"/>
                  </a:lnTo>
                  <a:lnTo>
                    <a:pt x="0" y="20364"/>
                  </a:lnTo>
                  <a:lnTo>
                    <a:pt x="0" y="20898"/>
                  </a:lnTo>
                  <a:lnTo>
                    <a:pt x="27" y="21418"/>
                  </a:lnTo>
                  <a:lnTo>
                    <a:pt x="55" y="21925"/>
                  </a:lnTo>
                  <a:lnTo>
                    <a:pt x="96" y="22445"/>
                  </a:lnTo>
                  <a:lnTo>
                    <a:pt x="164" y="22952"/>
                  </a:lnTo>
                  <a:lnTo>
                    <a:pt x="233" y="23459"/>
                  </a:lnTo>
                  <a:lnTo>
                    <a:pt x="315" y="23965"/>
                  </a:lnTo>
                  <a:lnTo>
                    <a:pt x="411" y="24458"/>
                  </a:lnTo>
                  <a:lnTo>
                    <a:pt x="520" y="24965"/>
                  </a:lnTo>
                  <a:lnTo>
                    <a:pt x="644" y="25444"/>
                  </a:lnTo>
                  <a:lnTo>
                    <a:pt x="767" y="25937"/>
                  </a:lnTo>
                  <a:lnTo>
                    <a:pt x="918" y="26417"/>
                  </a:lnTo>
                  <a:lnTo>
                    <a:pt x="1068" y="26896"/>
                  </a:lnTo>
                  <a:lnTo>
                    <a:pt x="1233" y="27362"/>
                  </a:lnTo>
                  <a:lnTo>
                    <a:pt x="1411" y="27827"/>
                  </a:lnTo>
                  <a:lnTo>
                    <a:pt x="1602" y="28279"/>
                  </a:lnTo>
                  <a:lnTo>
                    <a:pt x="1794" y="28745"/>
                  </a:lnTo>
                  <a:lnTo>
                    <a:pt x="2013" y="29183"/>
                  </a:lnTo>
                  <a:lnTo>
                    <a:pt x="2232" y="29621"/>
                  </a:lnTo>
                  <a:lnTo>
                    <a:pt x="2465" y="30059"/>
                  </a:lnTo>
                  <a:lnTo>
                    <a:pt x="2698" y="30498"/>
                  </a:lnTo>
                  <a:lnTo>
                    <a:pt x="2944" y="30922"/>
                  </a:lnTo>
                  <a:lnTo>
                    <a:pt x="3205" y="31333"/>
                  </a:lnTo>
                  <a:lnTo>
                    <a:pt x="3478" y="31744"/>
                  </a:lnTo>
                  <a:lnTo>
                    <a:pt x="3766" y="32141"/>
                  </a:lnTo>
                  <a:lnTo>
                    <a:pt x="4054" y="32538"/>
                  </a:lnTo>
                  <a:lnTo>
                    <a:pt x="4341" y="32935"/>
                  </a:lnTo>
                  <a:lnTo>
                    <a:pt x="4656" y="33305"/>
                  </a:lnTo>
                  <a:lnTo>
                    <a:pt x="4971" y="33688"/>
                  </a:lnTo>
                  <a:lnTo>
                    <a:pt x="5300" y="34044"/>
                  </a:lnTo>
                  <a:lnTo>
                    <a:pt x="5628" y="34414"/>
                  </a:lnTo>
                  <a:lnTo>
                    <a:pt x="5971" y="34756"/>
                  </a:lnTo>
                  <a:lnTo>
                    <a:pt x="6313" y="35099"/>
                  </a:lnTo>
                  <a:lnTo>
                    <a:pt x="6683" y="35427"/>
                  </a:lnTo>
                  <a:lnTo>
                    <a:pt x="7039" y="35756"/>
                  </a:lnTo>
                  <a:lnTo>
                    <a:pt x="7422" y="36071"/>
                  </a:lnTo>
                  <a:lnTo>
                    <a:pt x="7792" y="36386"/>
                  </a:lnTo>
                  <a:lnTo>
                    <a:pt x="8189" y="36674"/>
                  </a:lnTo>
                  <a:lnTo>
                    <a:pt x="8586" y="36975"/>
                  </a:lnTo>
                  <a:lnTo>
                    <a:pt x="8983" y="37249"/>
                  </a:lnTo>
                  <a:lnTo>
                    <a:pt x="9394" y="37523"/>
                  </a:lnTo>
                  <a:lnTo>
                    <a:pt x="9805" y="37783"/>
                  </a:lnTo>
                  <a:lnTo>
                    <a:pt x="10230" y="38029"/>
                  </a:lnTo>
                  <a:lnTo>
                    <a:pt x="10668" y="38276"/>
                  </a:lnTo>
                  <a:lnTo>
                    <a:pt x="11106" y="38495"/>
                  </a:lnTo>
                  <a:lnTo>
                    <a:pt x="11544" y="38714"/>
                  </a:lnTo>
                  <a:lnTo>
                    <a:pt x="11996" y="38933"/>
                  </a:lnTo>
                  <a:lnTo>
                    <a:pt x="12448" y="39125"/>
                  </a:lnTo>
                  <a:lnTo>
                    <a:pt x="12900" y="39317"/>
                  </a:lnTo>
                  <a:lnTo>
                    <a:pt x="13366" y="39495"/>
                  </a:lnTo>
                  <a:lnTo>
                    <a:pt x="13845" y="39659"/>
                  </a:lnTo>
                  <a:lnTo>
                    <a:pt x="14311" y="39810"/>
                  </a:lnTo>
                  <a:lnTo>
                    <a:pt x="14790" y="39960"/>
                  </a:lnTo>
                  <a:lnTo>
                    <a:pt x="15283" y="40084"/>
                  </a:lnTo>
                  <a:lnTo>
                    <a:pt x="15776" y="40207"/>
                  </a:lnTo>
                  <a:lnTo>
                    <a:pt x="16269" y="40316"/>
                  </a:lnTo>
                  <a:lnTo>
                    <a:pt x="16762" y="40412"/>
                  </a:lnTo>
                  <a:lnTo>
                    <a:pt x="17268" y="40494"/>
                  </a:lnTo>
                  <a:lnTo>
                    <a:pt x="17775" y="40563"/>
                  </a:lnTo>
                  <a:lnTo>
                    <a:pt x="18282" y="40631"/>
                  </a:lnTo>
                  <a:lnTo>
                    <a:pt x="18802" y="40672"/>
                  </a:lnTo>
                  <a:lnTo>
                    <a:pt x="19323" y="40700"/>
                  </a:lnTo>
                  <a:lnTo>
                    <a:pt x="19843" y="40727"/>
                  </a:lnTo>
                  <a:lnTo>
                    <a:pt x="20884" y="40727"/>
                  </a:lnTo>
                  <a:lnTo>
                    <a:pt x="21404" y="40700"/>
                  </a:lnTo>
                  <a:lnTo>
                    <a:pt x="21925" y="40672"/>
                  </a:lnTo>
                  <a:lnTo>
                    <a:pt x="22445" y="40631"/>
                  </a:lnTo>
                  <a:lnTo>
                    <a:pt x="22952" y="40563"/>
                  </a:lnTo>
                  <a:lnTo>
                    <a:pt x="23458" y="40494"/>
                  </a:lnTo>
                  <a:lnTo>
                    <a:pt x="23965" y="40412"/>
                  </a:lnTo>
                  <a:lnTo>
                    <a:pt x="24458" y="40316"/>
                  </a:lnTo>
                  <a:lnTo>
                    <a:pt x="24951" y="40207"/>
                  </a:lnTo>
                  <a:lnTo>
                    <a:pt x="25444" y="40084"/>
                  </a:lnTo>
                  <a:lnTo>
                    <a:pt x="25937" y="39960"/>
                  </a:lnTo>
                  <a:lnTo>
                    <a:pt x="26416" y="39810"/>
                  </a:lnTo>
                  <a:lnTo>
                    <a:pt x="26896" y="39659"/>
                  </a:lnTo>
                  <a:lnTo>
                    <a:pt x="27361" y="39495"/>
                  </a:lnTo>
                  <a:lnTo>
                    <a:pt x="27827" y="39317"/>
                  </a:lnTo>
                  <a:lnTo>
                    <a:pt x="28279" y="39125"/>
                  </a:lnTo>
                  <a:lnTo>
                    <a:pt x="28744" y="38933"/>
                  </a:lnTo>
                  <a:lnTo>
                    <a:pt x="29182" y="38714"/>
                  </a:lnTo>
                  <a:lnTo>
                    <a:pt x="29634" y="38495"/>
                  </a:lnTo>
                  <a:lnTo>
                    <a:pt x="30059" y="38276"/>
                  </a:lnTo>
                  <a:lnTo>
                    <a:pt x="30497" y="38029"/>
                  </a:lnTo>
                  <a:lnTo>
                    <a:pt x="30922" y="37783"/>
                  </a:lnTo>
                  <a:lnTo>
                    <a:pt x="31332" y="37523"/>
                  </a:lnTo>
                  <a:lnTo>
                    <a:pt x="31743" y="37249"/>
                  </a:lnTo>
                  <a:lnTo>
                    <a:pt x="32140" y="36975"/>
                  </a:lnTo>
                  <a:lnTo>
                    <a:pt x="32538" y="36674"/>
                  </a:lnTo>
                  <a:lnTo>
                    <a:pt x="32935" y="36386"/>
                  </a:lnTo>
                  <a:lnTo>
                    <a:pt x="33318" y="36071"/>
                  </a:lnTo>
                  <a:lnTo>
                    <a:pt x="33688" y="35756"/>
                  </a:lnTo>
                  <a:lnTo>
                    <a:pt x="34058" y="35427"/>
                  </a:lnTo>
                  <a:lnTo>
                    <a:pt x="34414" y="35099"/>
                  </a:lnTo>
                  <a:lnTo>
                    <a:pt x="34756" y="34756"/>
                  </a:lnTo>
                  <a:lnTo>
                    <a:pt x="35098" y="34414"/>
                  </a:lnTo>
                  <a:lnTo>
                    <a:pt x="35441" y="34044"/>
                  </a:lnTo>
                  <a:lnTo>
                    <a:pt x="35756" y="33688"/>
                  </a:lnTo>
                  <a:lnTo>
                    <a:pt x="36071" y="33305"/>
                  </a:lnTo>
                  <a:lnTo>
                    <a:pt x="36386" y="32935"/>
                  </a:lnTo>
                  <a:lnTo>
                    <a:pt x="36687" y="32538"/>
                  </a:lnTo>
                  <a:lnTo>
                    <a:pt x="36974" y="32141"/>
                  </a:lnTo>
                  <a:lnTo>
                    <a:pt x="37248" y="31744"/>
                  </a:lnTo>
                  <a:lnTo>
                    <a:pt x="37522" y="31333"/>
                  </a:lnTo>
                  <a:lnTo>
                    <a:pt x="37782" y="30922"/>
                  </a:lnTo>
                  <a:lnTo>
                    <a:pt x="38029" y="30498"/>
                  </a:lnTo>
                  <a:lnTo>
                    <a:pt x="38275" y="30059"/>
                  </a:lnTo>
                  <a:lnTo>
                    <a:pt x="38508" y="29621"/>
                  </a:lnTo>
                  <a:lnTo>
                    <a:pt x="38727" y="29183"/>
                  </a:lnTo>
                  <a:lnTo>
                    <a:pt x="38933" y="28745"/>
                  </a:lnTo>
                  <a:lnTo>
                    <a:pt x="39124" y="28279"/>
                  </a:lnTo>
                  <a:lnTo>
                    <a:pt x="39316" y="27827"/>
                  </a:lnTo>
                  <a:lnTo>
                    <a:pt x="39494" y="27362"/>
                  </a:lnTo>
                  <a:lnTo>
                    <a:pt x="39659" y="26896"/>
                  </a:lnTo>
                  <a:lnTo>
                    <a:pt x="39823" y="26417"/>
                  </a:lnTo>
                  <a:lnTo>
                    <a:pt x="39960" y="25937"/>
                  </a:lnTo>
                  <a:lnTo>
                    <a:pt x="40097" y="25444"/>
                  </a:lnTo>
                  <a:lnTo>
                    <a:pt x="40206" y="24965"/>
                  </a:lnTo>
                  <a:lnTo>
                    <a:pt x="40316" y="24458"/>
                  </a:lnTo>
                  <a:lnTo>
                    <a:pt x="40412" y="23965"/>
                  </a:lnTo>
                  <a:lnTo>
                    <a:pt x="40494" y="23459"/>
                  </a:lnTo>
                  <a:lnTo>
                    <a:pt x="40576" y="22952"/>
                  </a:lnTo>
                  <a:lnTo>
                    <a:pt x="40631" y="22445"/>
                  </a:lnTo>
                  <a:lnTo>
                    <a:pt x="40672" y="21925"/>
                  </a:lnTo>
                  <a:lnTo>
                    <a:pt x="40713" y="21418"/>
                  </a:lnTo>
                  <a:lnTo>
                    <a:pt x="40727" y="20898"/>
                  </a:lnTo>
                  <a:lnTo>
                    <a:pt x="40740" y="20364"/>
                  </a:lnTo>
                  <a:lnTo>
                    <a:pt x="40727" y="19843"/>
                  </a:lnTo>
                  <a:lnTo>
                    <a:pt x="40713" y="19323"/>
                  </a:lnTo>
                  <a:lnTo>
                    <a:pt x="40672" y="18803"/>
                  </a:lnTo>
                  <a:lnTo>
                    <a:pt x="40631" y="18282"/>
                  </a:lnTo>
                  <a:lnTo>
                    <a:pt x="40576" y="17776"/>
                  </a:lnTo>
                  <a:lnTo>
                    <a:pt x="40494" y="17269"/>
                  </a:lnTo>
                  <a:lnTo>
                    <a:pt x="40412" y="16762"/>
                  </a:lnTo>
                  <a:lnTo>
                    <a:pt x="40316" y="16269"/>
                  </a:lnTo>
                  <a:lnTo>
                    <a:pt x="40206" y="15776"/>
                  </a:lnTo>
                  <a:lnTo>
                    <a:pt x="40097" y="15283"/>
                  </a:lnTo>
                  <a:lnTo>
                    <a:pt x="39960" y="14790"/>
                  </a:lnTo>
                  <a:lnTo>
                    <a:pt x="39823" y="14311"/>
                  </a:lnTo>
                  <a:lnTo>
                    <a:pt x="39659" y="13845"/>
                  </a:lnTo>
                  <a:lnTo>
                    <a:pt x="39494" y="13366"/>
                  </a:lnTo>
                  <a:lnTo>
                    <a:pt x="39316" y="12900"/>
                  </a:lnTo>
                  <a:lnTo>
                    <a:pt x="39124" y="12448"/>
                  </a:lnTo>
                  <a:lnTo>
                    <a:pt x="38933" y="11997"/>
                  </a:lnTo>
                  <a:lnTo>
                    <a:pt x="38727" y="11545"/>
                  </a:lnTo>
                  <a:lnTo>
                    <a:pt x="38508" y="11106"/>
                  </a:lnTo>
                  <a:lnTo>
                    <a:pt x="38275" y="10668"/>
                  </a:lnTo>
                  <a:lnTo>
                    <a:pt x="38029" y="10230"/>
                  </a:lnTo>
                  <a:lnTo>
                    <a:pt x="37782" y="9805"/>
                  </a:lnTo>
                  <a:lnTo>
                    <a:pt x="37522" y="9395"/>
                  </a:lnTo>
                  <a:lnTo>
                    <a:pt x="37248" y="8984"/>
                  </a:lnTo>
                  <a:lnTo>
                    <a:pt x="36974" y="8587"/>
                  </a:lnTo>
                  <a:lnTo>
                    <a:pt x="36687" y="8190"/>
                  </a:lnTo>
                  <a:lnTo>
                    <a:pt x="36386" y="7792"/>
                  </a:lnTo>
                  <a:lnTo>
                    <a:pt x="36071" y="7423"/>
                  </a:lnTo>
                  <a:lnTo>
                    <a:pt x="35756" y="7039"/>
                  </a:lnTo>
                  <a:lnTo>
                    <a:pt x="35441" y="6683"/>
                  </a:lnTo>
                  <a:lnTo>
                    <a:pt x="35098" y="6313"/>
                  </a:lnTo>
                  <a:lnTo>
                    <a:pt x="34756" y="5971"/>
                  </a:lnTo>
                  <a:lnTo>
                    <a:pt x="34414" y="5629"/>
                  </a:lnTo>
                  <a:lnTo>
                    <a:pt x="34058" y="5300"/>
                  </a:lnTo>
                  <a:lnTo>
                    <a:pt x="33688" y="4971"/>
                  </a:lnTo>
                  <a:lnTo>
                    <a:pt x="33318" y="4656"/>
                  </a:lnTo>
                  <a:lnTo>
                    <a:pt x="32935" y="4341"/>
                  </a:lnTo>
                  <a:lnTo>
                    <a:pt x="32538" y="4054"/>
                  </a:lnTo>
                  <a:lnTo>
                    <a:pt x="32140" y="3753"/>
                  </a:lnTo>
                  <a:lnTo>
                    <a:pt x="31743" y="3479"/>
                  </a:lnTo>
                  <a:lnTo>
                    <a:pt x="31332" y="3205"/>
                  </a:lnTo>
                  <a:lnTo>
                    <a:pt x="30922" y="2945"/>
                  </a:lnTo>
                  <a:lnTo>
                    <a:pt x="30497" y="2698"/>
                  </a:lnTo>
                  <a:lnTo>
                    <a:pt x="30059" y="2452"/>
                  </a:lnTo>
                  <a:lnTo>
                    <a:pt x="29634" y="2233"/>
                  </a:lnTo>
                  <a:lnTo>
                    <a:pt x="29182" y="2013"/>
                  </a:lnTo>
                  <a:lnTo>
                    <a:pt x="28744" y="1794"/>
                  </a:lnTo>
                  <a:lnTo>
                    <a:pt x="28279" y="1603"/>
                  </a:lnTo>
                  <a:lnTo>
                    <a:pt x="27827" y="1411"/>
                  </a:lnTo>
                  <a:lnTo>
                    <a:pt x="27361" y="1233"/>
                  </a:lnTo>
                  <a:lnTo>
                    <a:pt x="26896" y="1069"/>
                  </a:lnTo>
                  <a:lnTo>
                    <a:pt x="26416" y="918"/>
                  </a:lnTo>
                  <a:lnTo>
                    <a:pt x="25937" y="767"/>
                  </a:lnTo>
                  <a:lnTo>
                    <a:pt x="25444" y="644"/>
                  </a:lnTo>
                  <a:lnTo>
                    <a:pt x="24951" y="521"/>
                  </a:lnTo>
                  <a:lnTo>
                    <a:pt x="24458" y="411"/>
                  </a:lnTo>
                  <a:lnTo>
                    <a:pt x="23965" y="315"/>
                  </a:lnTo>
                  <a:lnTo>
                    <a:pt x="23458" y="233"/>
                  </a:lnTo>
                  <a:lnTo>
                    <a:pt x="22952" y="165"/>
                  </a:lnTo>
                  <a:lnTo>
                    <a:pt x="22445" y="96"/>
                  </a:lnTo>
                  <a:lnTo>
                    <a:pt x="21925" y="55"/>
                  </a:lnTo>
                  <a:lnTo>
                    <a:pt x="21404" y="28"/>
                  </a:lnTo>
                  <a:lnTo>
                    <a:pt x="208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2;p15">
              <a:extLst>
                <a:ext uri="{FF2B5EF4-FFF2-40B4-BE49-F238E27FC236}">
                  <a16:creationId xmlns:a16="http://schemas.microsoft.com/office/drawing/2014/main" id="{AA94C99E-61E8-DA41-B274-1FA63190D10C}"/>
                </a:ext>
              </a:extLst>
            </p:cNvPr>
            <p:cNvSpPr/>
            <p:nvPr/>
          </p:nvSpPr>
          <p:spPr>
            <a:xfrm>
              <a:off x="3430475" y="238125"/>
              <a:ext cx="265025" cy="172550"/>
            </a:xfrm>
            <a:custGeom>
              <a:avLst/>
              <a:gdLst/>
              <a:ahLst/>
              <a:cxnLst/>
              <a:rect l="l" t="t" r="r" b="b"/>
              <a:pathLst>
                <a:path w="10601" h="6902" extrusionOk="0">
                  <a:moveTo>
                    <a:pt x="2110" y="0"/>
                  </a:moveTo>
                  <a:lnTo>
                    <a:pt x="2028" y="14"/>
                  </a:lnTo>
                  <a:lnTo>
                    <a:pt x="1836" y="55"/>
                  </a:lnTo>
                  <a:lnTo>
                    <a:pt x="1672" y="137"/>
                  </a:lnTo>
                  <a:lnTo>
                    <a:pt x="1521" y="246"/>
                  </a:lnTo>
                  <a:lnTo>
                    <a:pt x="1398" y="370"/>
                  </a:lnTo>
                  <a:lnTo>
                    <a:pt x="1288" y="520"/>
                  </a:lnTo>
                  <a:lnTo>
                    <a:pt x="1247" y="603"/>
                  </a:lnTo>
                  <a:lnTo>
                    <a:pt x="1206" y="685"/>
                  </a:lnTo>
                  <a:lnTo>
                    <a:pt x="1179" y="781"/>
                  </a:lnTo>
                  <a:lnTo>
                    <a:pt x="1151" y="876"/>
                  </a:lnTo>
                  <a:lnTo>
                    <a:pt x="1" y="6902"/>
                  </a:lnTo>
                  <a:lnTo>
                    <a:pt x="10600" y="6902"/>
                  </a:lnTo>
                  <a:lnTo>
                    <a:pt x="9450" y="876"/>
                  </a:lnTo>
                  <a:lnTo>
                    <a:pt x="9423" y="781"/>
                  </a:lnTo>
                  <a:lnTo>
                    <a:pt x="9395" y="685"/>
                  </a:lnTo>
                  <a:lnTo>
                    <a:pt x="9354" y="603"/>
                  </a:lnTo>
                  <a:lnTo>
                    <a:pt x="9313" y="520"/>
                  </a:lnTo>
                  <a:lnTo>
                    <a:pt x="9203" y="370"/>
                  </a:lnTo>
                  <a:lnTo>
                    <a:pt x="9080" y="246"/>
                  </a:lnTo>
                  <a:lnTo>
                    <a:pt x="8930" y="137"/>
                  </a:lnTo>
                  <a:lnTo>
                    <a:pt x="8752" y="55"/>
                  </a:lnTo>
                  <a:lnTo>
                    <a:pt x="8574" y="14"/>
                  </a:lnTo>
                  <a:lnTo>
                    <a:pt x="8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3;p15">
              <a:extLst>
                <a:ext uri="{FF2B5EF4-FFF2-40B4-BE49-F238E27FC236}">
                  <a16:creationId xmlns:a16="http://schemas.microsoft.com/office/drawing/2014/main" id="{CF06B5A5-DFE8-654D-A074-4107608517AB}"/>
                </a:ext>
              </a:extLst>
            </p:cNvPr>
            <p:cNvSpPr/>
            <p:nvPr/>
          </p:nvSpPr>
          <p:spPr>
            <a:xfrm>
              <a:off x="3006300" y="380200"/>
              <a:ext cx="278025" cy="278350"/>
            </a:xfrm>
            <a:custGeom>
              <a:avLst/>
              <a:gdLst/>
              <a:ahLst/>
              <a:cxnLst/>
              <a:rect l="l" t="t" r="r" b="b"/>
              <a:pathLst>
                <a:path w="11121" h="11134" extrusionOk="0">
                  <a:moveTo>
                    <a:pt x="5520" y="0"/>
                  </a:moveTo>
                  <a:lnTo>
                    <a:pt x="5342" y="14"/>
                  </a:lnTo>
                  <a:lnTo>
                    <a:pt x="5164" y="41"/>
                  </a:lnTo>
                  <a:lnTo>
                    <a:pt x="4985" y="110"/>
                  </a:lnTo>
                  <a:lnTo>
                    <a:pt x="4821" y="192"/>
                  </a:lnTo>
                  <a:lnTo>
                    <a:pt x="4739" y="260"/>
                  </a:lnTo>
                  <a:lnTo>
                    <a:pt x="4671" y="315"/>
                  </a:lnTo>
                  <a:lnTo>
                    <a:pt x="2630" y="2369"/>
                  </a:lnTo>
                  <a:lnTo>
                    <a:pt x="2356" y="2643"/>
                  </a:lnTo>
                  <a:lnTo>
                    <a:pt x="316" y="4684"/>
                  </a:lnTo>
                  <a:lnTo>
                    <a:pt x="247" y="4752"/>
                  </a:lnTo>
                  <a:lnTo>
                    <a:pt x="193" y="4834"/>
                  </a:lnTo>
                  <a:lnTo>
                    <a:pt x="97" y="4999"/>
                  </a:lnTo>
                  <a:lnTo>
                    <a:pt x="28" y="5163"/>
                  </a:lnTo>
                  <a:lnTo>
                    <a:pt x="1" y="5341"/>
                  </a:lnTo>
                  <a:lnTo>
                    <a:pt x="1" y="5533"/>
                  </a:lnTo>
                  <a:lnTo>
                    <a:pt x="28" y="5711"/>
                  </a:lnTo>
                  <a:lnTo>
                    <a:pt x="83" y="5889"/>
                  </a:lnTo>
                  <a:lnTo>
                    <a:pt x="124" y="5971"/>
                  </a:lnTo>
                  <a:lnTo>
                    <a:pt x="179" y="6053"/>
                  </a:lnTo>
                  <a:lnTo>
                    <a:pt x="3630" y="11134"/>
                  </a:lnTo>
                  <a:lnTo>
                    <a:pt x="7245" y="7532"/>
                  </a:lnTo>
                  <a:lnTo>
                    <a:pt x="7519" y="7244"/>
                  </a:lnTo>
                  <a:lnTo>
                    <a:pt x="11121" y="3643"/>
                  </a:lnTo>
                  <a:lnTo>
                    <a:pt x="6040" y="192"/>
                  </a:lnTo>
                  <a:lnTo>
                    <a:pt x="5958" y="137"/>
                  </a:lnTo>
                  <a:lnTo>
                    <a:pt x="5876" y="96"/>
                  </a:lnTo>
                  <a:lnTo>
                    <a:pt x="5793" y="55"/>
                  </a:lnTo>
                  <a:lnTo>
                    <a:pt x="5698" y="41"/>
                  </a:lnTo>
                  <a:lnTo>
                    <a:pt x="55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4;p15">
              <a:extLst>
                <a:ext uri="{FF2B5EF4-FFF2-40B4-BE49-F238E27FC236}">
                  <a16:creationId xmlns:a16="http://schemas.microsoft.com/office/drawing/2014/main" id="{45ABDD6A-B633-2245-80F3-CAD38A188542}"/>
                </a:ext>
              </a:extLst>
            </p:cNvPr>
            <p:cNvSpPr/>
            <p:nvPr/>
          </p:nvSpPr>
          <p:spPr>
            <a:xfrm>
              <a:off x="2863875" y="804375"/>
              <a:ext cx="172575" cy="265350"/>
            </a:xfrm>
            <a:custGeom>
              <a:avLst/>
              <a:gdLst/>
              <a:ahLst/>
              <a:cxnLst/>
              <a:rect l="l" t="t" r="r" b="b"/>
              <a:pathLst>
                <a:path w="6903" h="10614" extrusionOk="0">
                  <a:moveTo>
                    <a:pt x="6903" y="0"/>
                  </a:moveTo>
                  <a:lnTo>
                    <a:pt x="877" y="1164"/>
                  </a:lnTo>
                  <a:lnTo>
                    <a:pt x="782" y="1178"/>
                  </a:lnTo>
                  <a:lnTo>
                    <a:pt x="699" y="1219"/>
                  </a:lnTo>
                  <a:lnTo>
                    <a:pt x="521" y="1301"/>
                  </a:lnTo>
                  <a:lnTo>
                    <a:pt x="371" y="1397"/>
                  </a:lnTo>
                  <a:lnTo>
                    <a:pt x="247" y="1534"/>
                  </a:lnTo>
                  <a:lnTo>
                    <a:pt x="138" y="1685"/>
                  </a:lnTo>
                  <a:lnTo>
                    <a:pt x="69" y="1849"/>
                  </a:lnTo>
                  <a:lnTo>
                    <a:pt x="15" y="2027"/>
                  </a:lnTo>
                  <a:lnTo>
                    <a:pt x="1" y="2123"/>
                  </a:lnTo>
                  <a:lnTo>
                    <a:pt x="1" y="2219"/>
                  </a:lnTo>
                  <a:lnTo>
                    <a:pt x="1" y="5108"/>
                  </a:lnTo>
                  <a:lnTo>
                    <a:pt x="1" y="5505"/>
                  </a:lnTo>
                  <a:lnTo>
                    <a:pt x="1" y="8395"/>
                  </a:lnTo>
                  <a:lnTo>
                    <a:pt x="1" y="8491"/>
                  </a:lnTo>
                  <a:lnTo>
                    <a:pt x="15" y="8587"/>
                  </a:lnTo>
                  <a:lnTo>
                    <a:pt x="69" y="8765"/>
                  </a:lnTo>
                  <a:lnTo>
                    <a:pt x="138" y="8929"/>
                  </a:lnTo>
                  <a:lnTo>
                    <a:pt x="247" y="9080"/>
                  </a:lnTo>
                  <a:lnTo>
                    <a:pt x="371" y="9217"/>
                  </a:lnTo>
                  <a:lnTo>
                    <a:pt x="521" y="9326"/>
                  </a:lnTo>
                  <a:lnTo>
                    <a:pt x="699" y="9408"/>
                  </a:lnTo>
                  <a:lnTo>
                    <a:pt x="782" y="9436"/>
                  </a:lnTo>
                  <a:lnTo>
                    <a:pt x="877" y="9463"/>
                  </a:lnTo>
                  <a:lnTo>
                    <a:pt x="6903" y="10613"/>
                  </a:lnTo>
                  <a:lnTo>
                    <a:pt x="6903" y="5505"/>
                  </a:lnTo>
                  <a:lnTo>
                    <a:pt x="6903" y="5108"/>
                  </a:lnTo>
                  <a:lnTo>
                    <a:pt x="69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5;p15">
              <a:extLst>
                <a:ext uri="{FF2B5EF4-FFF2-40B4-BE49-F238E27FC236}">
                  <a16:creationId xmlns:a16="http://schemas.microsoft.com/office/drawing/2014/main" id="{C7A90CD7-BC6D-CB43-8D87-EA588A36505B}"/>
                </a:ext>
              </a:extLst>
            </p:cNvPr>
            <p:cNvSpPr/>
            <p:nvPr/>
          </p:nvSpPr>
          <p:spPr>
            <a:xfrm>
              <a:off x="3006300" y="1215550"/>
              <a:ext cx="278025" cy="278350"/>
            </a:xfrm>
            <a:custGeom>
              <a:avLst/>
              <a:gdLst/>
              <a:ahLst/>
              <a:cxnLst/>
              <a:rect l="l" t="t" r="r" b="b"/>
              <a:pathLst>
                <a:path w="11121" h="11134" extrusionOk="0">
                  <a:moveTo>
                    <a:pt x="3630" y="0"/>
                  </a:moveTo>
                  <a:lnTo>
                    <a:pt x="179" y="5081"/>
                  </a:lnTo>
                  <a:lnTo>
                    <a:pt x="124" y="5163"/>
                  </a:lnTo>
                  <a:lnTo>
                    <a:pt x="83" y="5245"/>
                  </a:lnTo>
                  <a:lnTo>
                    <a:pt x="28" y="5423"/>
                  </a:lnTo>
                  <a:lnTo>
                    <a:pt x="1" y="5601"/>
                  </a:lnTo>
                  <a:lnTo>
                    <a:pt x="1" y="5793"/>
                  </a:lnTo>
                  <a:lnTo>
                    <a:pt x="28" y="5971"/>
                  </a:lnTo>
                  <a:lnTo>
                    <a:pt x="97" y="6149"/>
                  </a:lnTo>
                  <a:lnTo>
                    <a:pt x="138" y="6231"/>
                  </a:lnTo>
                  <a:lnTo>
                    <a:pt x="193" y="6313"/>
                  </a:lnTo>
                  <a:lnTo>
                    <a:pt x="247" y="6382"/>
                  </a:lnTo>
                  <a:lnTo>
                    <a:pt x="316" y="6450"/>
                  </a:lnTo>
                  <a:lnTo>
                    <a:pt x="2356" y="8504"/>
                  </a:lnTo>
                  <a:lnTo>
                    <a:pt x="2630" y="8778"/>
                  </a:lnTo>
                  <a:lnTo>
                    <a:pt x="4671" y="10819"/>
                  </a:lnTo>
                  <a:lnTo>
                    <a:pt x="4739" y="10887"/>
                  </a:lnTo>
                  <a:lnTo>
                    <a:pt x="4821" y="10942"/>
                  </a:lnTo>
                  <a:lnTo>
                    <a:pt x="4985" y="11038"/>
                  </a:lnTo>
                  <a:lnTo>
                    <a:pt x="5164" y="11093"/>
                  </a:lnTo>
                  <a:lnTo>
                    <a:pt x="5342" y="11134"/>
                  </a:lnTo>
                  <a:lnTo>
                    <a:pt x="5520" y="11134"/>
                  </a:lnTo>
                  <a:lnTo>
                    <a:pt x="5698" y="11106"/>
                  </a:lnTo>
                  <a:lnTo>
                    <a:pt x="5793" y="11079"/>
                  </a:lnTo>
                  <a:lnTo>
                    <a:pt x="5876" y="11038"/>
                  </a:lnTo>
                  <a:lnTo>
                    <a:pt x="5958" y="10997"/>
                  </a:lnTo>
                  <a:lnTo>
                    <a:pt x="6040" y="10942"/>
                  </a:lnTo>
                  <a:lnTo>
                    <a:pt x="11121" y="7505"/>
                  </a:lnTo>
                  <a:lnTo>
                    <a:pt x="7519" y="3889"/>
                  </a:lnTo>
                  <a:lnTo>
                    <a:pt x="7245" y="3615"/>
                  </a:lnTo>
                  <a:lnTo>
                    <a:pt x="363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6;p15">
              <a:extLst>
                <a:ext uri="{FF2B5EF4-FFF2-40B4-BE49-F238E27FC236}">
                  <a16:creationId xmlns:a16="http://schemas.microsoft.com/office/drawing/2014/main" id="{893AC6FF-83EE-C949-A1A1-2DD8D9A75BEE}"/>
                </a:ext>
              </a:extLst>
            </p:cNvPr>
            <p:cNvSpPr/>
            <p:nvPr/>
          </p:nvSpPr>
          <p:spPr>
            <a:xfrm>
              <a:off x="3430475" y="1463400"/>
              <a:ext cx="265025" cy="172925"/>
            </a:xfrm>
            <a:custGeom>
              <a:avLst/>
              <a:gdLst/>
              <a:ahLst/>
              <a:cxnLst/>
              <a:rect l="l" t="t" r="r" b="b"/>
              <a:pathLst>
                <a:path w="10601" h="6917" extrusionOk="0">
                  <a:moveTo>
                    <a:pt x="1" y="1"/>
                  </a:moveTo>
                  <a:lnTo>
                    <a:pt x="1151" y="6040"/>
                  </a:lnTo>
                  <a:lnTo>
                    <a:pt x="1179" y="6122"/>
                  </a:lnTo>
                  <a:lnTo>
                    <a:pt x="1206" y="6218"/>
                  </a:lnTo>
                  <a:lnTo>
                    <a:pt x="1247" y="6300"/>
                  </a:lnTo>
                  <a:lnTo>
                    <a:pt x="1288" y="6382"/>
                  </a:lnTo>
                  <a:lnTo>
                    <a:pt x="1398" y="6533"/>
                  </a:lnTo>
                  <a:lnTo>
                    <a:pt x="1521" y="6670"/>
                  </a:lnTo>
                  <a:lnTo>
                    <a:pt x="1672" y="6766"/>
                  </a:lnTo>
                  <a:lnTo>
                    <a:pt x="1836" y="6848"/>
                  </a:lnTo>
                  <a:lnTo>
                    <a:pt x="2028" y="6903"/>
                  </a:lnTo>
                  <a:lnTo>
                    <a:pt x="2110" y="6903"/>
                  </a:lnTo>
                  <a:lnTo>
                    <a:pt x="2219" y="6916"/>
                  </a:lnTo>
                  <a:lnTo>
                    <a:pt x="8382" y="6916"/>
                  </a:lnTo>
                  <a:lnTo>
                    <a:pt x="8478" y="6903"/>
                  </a:lnTo>
                  <a:lnTo>
                    <a:pt x="8574" y="6903"/>
                  </a:lnTo>
                  <a:lnTo>
                    <a:pt x="8752" y="6848"/>
                  </a:lnTo>
                  <a:lnTo>
                    <a:pt x="8930" y="6766"/>
                  </a:lnTo>
                  <a:lnTo>
                    <a:pt x="9080" y="6670"/>
                  </a:lnTo>
                  <a:lnTo>
                    <a:pt x="9203" y="6533"/>
                  </a:lnTo>
                  <a:lnTo>
                    <a:pt x="9313" y="6382"/>
                  </a:lnTo>
                  <a:lnTo>
                    <a:pt x="9354" y="6300"/>
                  </a:lnTo>
                  <a:lnTo>
                    <a:pt x="9395" y="6218"/>
                  </a:lnTo>
                  <a:lnTo>
                    <a:pt x="9423" y="6122"/>
                  </a:lnTo>
                  <a:lnTo>
                    <a:pt x="9450" y="6040"/>
                  </a:lnTo>
                  <a:lnTo>
                    <a:pt x="106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7;p15">
              <a:extLst>
                <a:ext uri="{FF2B5EF4-FFF2-40B4-BE49-F238E27FC236}">
                  <a16:creationId xmlns:a16="http://schemas.microsoft.com/office/drawing/2014/main" id="{B2959417-3E5C-D24D-9A17-B05CC26A6B72}"/>
                </a:ext>
              </a:extLst>
            </p:cNvPr>
            <p:cNvSpPr/>
            <p:nvPr/>
          </p:nvSpPr>
          <p:spPr>
            <a:xfrm>
              <a:off x="3841325" y="1215550"/>
              <a:ext cx="278350" cy="278350"/>
            </a:xfrm>
            <a:custGeom>
              <a:avLst/>
              <a:gdLst/>
              <a:ahLst/>
              <a:cxnLst/>
              <a:rect l="l" t="t" r="r" b="b"/>
              <a:pathLst>
                <a:path w="11134" h="11134" extrusionOk="0">
                  <a:moveTo>
                    <a:pt x="7504" y="0"/>
                  </a:moveTo>
                  <a:lnTo>
                    <a:pt x="3889" y="3615"/>
                  </a:lnTo>
                  <a:lnTo>
                    <a:pt x="3615" y="3889"/>
                  </a:lnTo>
                  <a:lnTo>
                    <a:pt x="0" y="7505"/>
                  </a:lnTo>
                  <a:lnTo>
                    <a:pt x="5081" y="10942"/>
                  </a:lnTo>
                  <a:lnTo>
                    <a:pt x="5163" y="10997"/>
                  </a:lnTo>
                  <a:lnTo>
                    <a:pt x="5259" y="11038"/>
                  </a:lnTo>
                  <a:lnTo>
                    <a:pt x="5341" y="11079"/>
                  </a:lnTo>
                  <a:lnTo>
                    <a:pt x="5423" y="11106"/>
                  </a:lnTo>
                  <a:lnTo>
                    <a:pt x="5615" y="11134"/>
                  </a:lnTo>
                  <a:lnTo>
                    <a:pt x="5793" y="11134"/>
                  </a:lnTo>
                  <a:lnTo>
                    <a:pt x="5971" y="11093"/>
                  </a:lnTo>
                  <a:lnTo>
                    <a:pt x="6149" y="11038"/>
                  </a:lnTo>
                  <a:lnTo>
                    <a:pt x="6313" y="10942"/>
                  </a:lnTo>
                  <a:lnTo>
                    <a:pt x="6382" y="10887"/>
                  </a:lnTo>
                  <a:lnTo>
                    <a:pt x="6464" y="10819"/>
                  </a:lnTo>
                  <a:lnTo>
                    <a:pt x="8504" y="8778"/>
                  </a:lnTo>
                  <a:lnTo>
                    <a:pt x="8778" y="8504"/>
                  </a:lnTo>
                  <a:lnTo>
                    <a:pt x="10818" y="6450"/>
                  </a:lnTo>
                  <a:lnTo>
                    <a:pt x="10887" y="6382"/>
                  </a:lnTo>
                  <a:lnTo>
                    <a:pt x="10942" y="6313"/>
                  </a:lnTo>
                  <a:lnTo>
                    <a:pt x="11038" y="6149"/>
                  </a:lnTo>
                  <a:lnTo>
                    <a:pt x="11106" y="5971"/>
                  </a:lnTo>
                  <a:lnTo>
                    <a:pt x="11133" y="5793"/>
                  </a:lnTo>
                  <a:lnTo>
                    <a:pt x="11133" y="5601"/>
                  </a:lnTo>
                  <a:lnTo>
                    <a:pt x="11106" y="5423"/>
                  </a:lnTo>
                  <a:lnTo>
                    <a:pt x="11079" y="5341"/>
                  </a:lnTo>
                  <a:lnTo>
                    <a:pt x="11051" y="5245"/>
                  </a:lnTo>
                  <a:lnTo>
                    <a:pt x="10996" y="5163"/>
                  </a:lnTo>
                  <a:lnTo>
                    <a:pt x="10955" y="5081"/>
                  </a:lnTo>
                  <a:lnTo>
                    <a:pt x="750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8;p15">
              <a:extLst>
                <a:ext uri="{FF2B5EF4-FFF2-40B4-BE49-F238E27FC236}">
                  <a16:creationId xmlns:a16="http://schemas.microsoft.com/office/drawing/2014/main" id="{E3DD9FE9-8B26-FC4D-8F5D-373D3DD73DBA}"/>
                </a:ext>
              </a:extLst>
            </p:cNvPr>
            <p:cNvSpPr/>
            <p:nvPr/>
          </p:nvSpPr>
          <p:spPr>
            <a:xfrm>
              <a:off x="4089175" y="804375"/>
              <a:ext cx="172925" cy="265350"/>
            </a:xfrm>
            <a:custGeom>
              <a:avLst/>
              <a:gdLst/>
              <a:ahLst/>
              <a:cxnLst/>
              <a:rect l="l" t="t" r="r" b="b"/>
              <a:pathLst>
                <a:path w="6917" h="10614" extrusionOk="0">
                  <a:moveTo>
                    <a:pt x="1" y="0"/>
                  </a:moveTo>
                  <a:lnTo>
                    <a:pt x="1" y="5108"/>
                  </a:lnTo>
                  <a:lnTo>
                    <a:pt x="1" y="5505"/>
                  </a:lnTo>
                  <a:lnTo>
                    <a:pt x="1" y="10613"/>
                  </a:lnTo>
                  <a:lnTo>
                    <a:pt x="6040" y="9463"/>
                  </a:lnTo>
                  <a:lnTo>
                    <a:pt x="6136" y="9436"/>
                  </a:lnTo>
                  <a:lnTo>
                    <a:pt x="6218" y="9408"/>
                  </a:lnTo>
                  <a:lnTo>
                    <a:pt x="6396" y="9326"/>
                  </a:lnTo>
                  <a:lnTo>
                    <a:pt x="6546" y="9217"/>
                  </a:lnTo>
                  <a:lnTo>
                    <a:pt x="6670" y="9080"/>
                  </a:lnTo>
                  <a:lnTo>
                    <a:pt x="6779" y="8929"/>
                  </a:lnTo>
                  <a:lnTo>
                    <a:pt x="6848" y="8765"/>
                  </a:lnTo>
                  <a:lnTo>
                    <a:pt x="6903" y="8587"/>
                  </a:lnTo>
                  <a:lnTo>
                    <a:pt x="6916" y="8491"/>
                  </a:lnTo>
                  <a:lnTo>
                    <a:pt x="6916" y="8395"/>
                  </a:lnTo>
                  <a:lnTo>
                    <a:pt x="6916" y="5505"/>
                  </a:lnTo>
                  <a:lnTo>
                    <a:pt x="6916" y="5108"/>
                  </a:lnTo>
                  <a:lnTo>
                    <a:pt x="6916" y="2219"/>
                  </a:lnTo>
                  <a:lnTo>
                    <a:pt x="6916" y="2123"/>
                  </a:lnTo>
                  <a:lnTo>
                    <a:pt x="6903" y="2027"/>
                  </a:lnTo>
                  <a:lnTo>
                    <a:pt x="6848" y="1849"/>
                  </a:lnTo>
                  <a:lnTo>
                    <a:pt x="6779" y="1685"/>
                  </a:lnTo>
                  <a:lnTo>
                    <a:pt x="6670" y="1534"/>
                  </a:lnTo>
                  <a:lnTo>
                    <a:pt x="6546" y="1397"/>
                  </a:lnTo>
                  <a:lnTo>
                    <a:pt x="6396" y="1301"/>
                  </a:lnTo>
                  <a:lnTo>
                    <a:pt x="6218" y="1219"/>
                  </a:lnTo>
                  <a:lnTo>
                    <a:pt x="6136" y="1178"/>
                  </a:lnTo>
                  <a:lnTo>
                    <a:pt x="6040" y="1164"/>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9;p15">
              <a:extLst>
                <a:ext uri="{FF2B5EF4-FFF2-40B4-BE49-F238E27FC236}">
                  <a16:creationId xmlns:a16="http://schemas.microsoft.com/office/drawing/2014/main" id="{12BEB199-4C0A-AC48-80C7-8E18DCFB9E5F}"/>
                </a:ext>
              </a:extLst>
            </p:cNvPr>
            <p:cNvSpPr/>
            <p:nvPr/>
          </p:nvSpPr>
          <p:spPr>
            <a:xfrm>
              <a:off x="3841325" y="380200"/>
              <a:ext cx="278350" cy="278350"/>
            </a:xfrm>
            <a:custGeom>
              <a:avLst/>
              <a:gdLst/>
              <a:ahLst/>
              <a:cxnLst/>
              <a:rect l="l" t="t" r="r" b="b"/>
              <a:pathLst>
                <a:path w="11134" h="11134" extrusionOk="0">
                  <a:moveTo>
                    <a:pt x="5615" y="0"/>
                  </a:moveTo>
                  <a:lnTo>
                    <a:pt x="5423" y="41"/>
                  </a:lnTo>
                  <a:lnTo>
                    <a:pt x="5259" y="96"/>
                  </a:lnTo>
                  <a:lnTo>
                    <a:pt x="5163" y="137"/>
                  </a:lnTo>
                  <a:lnTo>
                    <a:pt x="5081" y="192"/>
                  </a:lnTo>
                  <a:lnTo>
                    <a:pt x="0" y="3643"/>
                  </a:lnTo>
                  <a:lnTo>
                    <a:pt x="3615" y="7244"/>
                  </a:lnTo>
                  <a:lnTo>
                    <a:pt x="3889" y="7532"/>
                  </a:lnTo>
                  <a:lnTo>
                    <a:pt x="7504" y="11134"/>
                  </a:lnTo>
                  <a:lnTo>
                    <a:pt x="10955" y="6053"/>
                  </a:lnTo>
                  <a:lnTo>
                    <a:pt x="10996" y="5971"/>
                  </a:lnTo>
                  <a:lnTo>
                    <a:pt x="11051" y="5889"/>
                  </a:lnTo>
                  <a:lnTo>
                    <a:pt x="11106" y="5711"/>
                  </a:lnTo>
                  <a:lnTo>
                    <a:pt x="11133" y="5533"/>
                  </a:lnTo>
                  <a:lnTo>
                    <a:pt x="11133" y="5341"/>
                  </a:lnTo>
                  <a:lnTo>
                    <a:pt x="11106" y="5163"/>
                  </a:lnTo>
                  <a:lnTo>
                    <a:pt x="11038" y="4999"/>
                  </a:lnTo>
                  <a:lnTo>
                    <a:pt x="10942" y="4834"/>
                  </a:lnTo>
                  <a:lnTo>
                    <a:pt x="10887" y="4752"/>
                  </a:lnTo>
                  <a:lnTo>
                    <a:pt x="10818" y="4684"/>
                  </a:lnTo>
                  <a:lnTo>
                    <a:pt x="8778" y="2643"/>
                  </a:lnTo>
                  <a:lnTo>
                    <a:pt x="8504" y="2369"/>
                  </a:lnTo>
                  <a:lnTo>
                    <a:pt x="6464" y="315"/>
                  </a:lnTo>
                  <a:lnTo>
                    <a:pt x="6382" y="260"/>
                  </a:lnTo>
                  <a:lnTo>
                    <a:pt x="6313" y="192"/>
                  </a:lnTo>
                  <a:lnTo>
                    <a:pt x="6149" y="110"/>
                  </a:lnTo>
                  <a:lnTo>
                    <a:pt x="5971" y="41"/>
                  </a:lnTo>
                  <a:lnTo>
                    <a:pt x="5793" y="14"/>
                  </a:lnTo>
                  <a:lnTo>
                    <a:pt x="561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10;p15">
              <a:extLst>
                <a:ext uri="{FF2B5EF4-FFF2-40B4-BE49-F238E27FC236}">
                  <a16:creationId xmlns:a16="http://schemas.microsoft.com/office/drawing/2014/main" id="{424969BC-6547-1142-B75C-D5DCA36BA3DD}"/>
                </a:ext>
              </a:extLst>
            </p:cNvPr>
            <p:cNvSpPr/>
            <p:nvPr/>
          </p:nvSpPr>
          <p:spPr>
            <a:xfrm>
              <a:off x="2969000" y="343225"/>
              <a:ext cx="1188000" cy="1188000"/>
            </a:xfrm>
            <a:custGeom>
              <a:avLst/>
              <a:gdLst/>
              <a:ahLst/>
              <a:cxnLst/>
              <a:rect l="l" t="t" r="r" b="b"/>
              <a:pathLst>
                <a:path w="47520" h="47520" extrusionOk="0">
                  <a:moveTo>
                    <a:pt x="23760" y="7450"/>
                  </a:moveTo>
                  <a:lnTo>
                    <a:pt x="24170" y="7464"/>
                  </a:lnTo>
                  <a:lnTo>
                    <a:pt x="24595" y="7477"/>
                  </a:lnTo>
                  <a:lnTo>
                    <a:pt x="25006" y="7505"/>
                  </a:lnTo>
                  <a:lnTo>
                    <a:pt x="25417" y="7532"/>
                  </a:lnTo>
                  <a:lnTo>
                    <a:pt x="25827" y="7587"/>
                  </a:lnTo>
                  <a:lnTo>
                    <a:pt x="26238" y="7642"/>
                  </a:lnTo>
                  <a:lnTo>
                    <a:pt x="26635" y="7710"/>
                  </a:lnTo>
                  <a:lnTo>
                    <a:pt x="27033" y="7792"/>
                  </a:lnTo>
                  <a:lnTo>
                    <a:pt x="27430" y="7874"/>
                  </a:lnTo>
                  <a:lnTo>
                    <a:pt x="27827" y="7970"/>
                  </a:lnTo>
                  <a:lnTo>
                    <a:pt x="28210" y="8080"/>
                  </a:lnTo>
                  <a:lnTo>
                    <a:pt x="28607" y="8189"/>
                  </a:lnTo>
                  <a:lnTo>
                    <a:pt x="28977" y="8313"/>
                  </a:lnTo>
                  <a:lnTo>
                    <a:pt x="29361" y="8450"/>
                  </a:lnTo>
                  <a:lnTo>
                    <a:pt x="29730" y="8586"/>
                  </a:lnTo>
                  <a:lnTo>
                    <a:pt x="30100" y="8737"/>
                  </a:lnTo>
                  <a:lnTo>
                    <a:pt x="30456" y="8901"/>
                  </a:lnTo>
                  <a:lnTo>
                    <a:pt x="30826" y="9066"/>
                  </a:lnTo>
                  <a:lnTo>
                    <a:pt x="31168" y="9244"/>
                  </a:lnTo>
                  <a:lnTo>
                    <a:pt x="31524" y="9422"/>
                  </a:lnTo>
                  <a:lnTo>
                    <a:pt x="31867" y="9614"/>
                  </a:lnTo>
                  <a:lnTo>
                    <a:pt x="32209" y="9819"/>
                  </a:lnTo>
                  <a:lnTo>
                    <a:pt x="32538" y="10024"/>
                  </a:lnTo>
                  <a:lnTo>
                    <a:pt x="32866" y="10243"/>
                  </a:lnTo>
                  <a:lnTo>
                    <a:pt x="33195" y="10463"/>
                  </a:lnTo>
                  <a:lnTo>
                    <a:pt x="33510" y="10695"/>
                  </a:lnTo>
                  <a:lnTo>
                    <a:pt x="33811" y="10928"/>
                  </a:lnTo>
                  <a:lnTo>
                    <a:pt x="34126" y="11175"/>
                  </a:lnTo>
                  <a:lnTo>
                    <a:pt x="34427" y="11435"/>
                  </a:lnTo>
                  <a:lnTo>
                    <a:pt x="34715" y="11695"/>
                  </a:lnTo>
                  <a:lnTo>
                    <a:pt x="35003" y="11955"/>
                  </a:lnTo>
                  <a:lnTo>
                    <a:pt x="35276" y="12229"/>
                  </a:lnTo>
                  <a:lnTo>
                    <a:pt x="35550" y="12517"/>
                  </a:lnTo>
                  <a:lnTo>
                    <a:pt x="35824" y="12804"/>
                  </a:lnTo>
                  <a:lnTo>
                    <a:pt x="36084" y="13092"/>
                  </a:lnTo>
                  <a:lnTo>
                    <a:pt x="36331" y="13393"/>
                  </a:lnTo>
                  <a:lnTo>
                    <a:pt x="36577" y="13694"/>
                  </a:lnTo>
                  <a:lnTo>
                    <a:pt x="36824" y="14009"/>
                  </a:lnTo>
                  <a:lnTo>
                    <a:pt x="37043" y="14324"/>
                  </a:lnTo>
                  <a:lnTo>
                    <a:pt x="37276" y="14653"/>
                  </a:lnTo>
                  <a:lnTo>
                    <a:pt x="37495" y="14982"/>
                  </a:lnTo>
                  <a:lnTo>
                    <a:pt x="37700" y="15310"/>
                  </a:lnTo>
                  <a:lnTo>
                    <a:pt x="37892" y="15653"/>
                  </a:lnTo>
                  <a:lnTo>
                    <a:pt x="38084" y="15995"/>
                  </a:lnTo>
                  <a:lnTo>
                    <a:pt x="38276" y="16337"/>
                  </a:lnTo>
                  <a:lnTo>
                    <a:pt x="38454" y="16693"/>
                  </a:lnTo>
                  <a:lnTo>
                    <a:pt x="38618" y="17050"/>
                  </a:lnTo>
                  <a:lnTo>
                    <a:pt x="38782" y="17419"/>
                  </a:lnTo>
                  <a:lnTo>
                    <a:pt x="38933" y="17789"/>
                  </a:lnTo>
                  <a:lnTo>
                    <a:pt x="39070" y="18159"/>
                  </a:lnTo>
                  <a:lnTo>
                    <a:pt x="39207" y="18529"/>
                  </a:lnTo>
                  <a:lnTo>
                    <a:pt x="39330" y="18912"/>
                  </a:lnTo>
                  <a:lnTo>
                    <a:pt x="39440" y="19295"/>
                  </a:lnTo>
                  <a:lnTo>
                    <a:pt x="39549" y="19693"/>
                  </a:lnTo>
                  <a:lnTo>
                    <a:pt x="39645" y="20076"/>
                  </a:lnTo>
                  <a:lnTo>
                    <a:pt x="39727" y="20473"/>
                  </a:lnTo>
                  <a:lnTo>
                    <a:pt x="39809" y="20870"/>
                  </a:lnTo>
                  <a:lnTo>
                    <a:pt x="39878" y="21281"/>
                  </a:lnTo>
                  <a:lnTo>
                    <a:pt x="39933" y="21678"/>
                  </a:lnTo>
                  <a:lnTo>
                    <a:pt x="39974" y="22089"/>
                  </a:lnTo>
                  <a:lnTo>
                    <a:pt x="40015" y="22500"/>
                  </a:lnTo>
                  <a:lnTo>
                    <a:pt x="40042" y="22924"/>
                  </a:lnTo>
                  <a:lnTo>
                    <a:pt x="40056" y="23335"/>
                  </a:lnTo>
                  <a:lnTo>
                    <a:pt x="40056" y="23760"/>
                  </a:lnTo>
                  <a:lnTo>
                    <a:pt x="40056" y="24184"/>
                  </a:lnTo>
                  <a:lnTo>
                    <a:pt x="40042" y="24595"/>
                  </a:lnTo>
                  <a:lnTo>
                    <a:pt x="40015" y="25006"/>
                  </a:lnTo>
                  <a:lnTo>
                    <a:pt x="39974" y="25417"/>
                  </a:lnTo>
                  <a:lnTo>
                    <a:pt x="39933" y="25828"/>
                  </a:lnTo>
                  <a:lnTo>
                    <a:pt x="39878" y="26238"/>
                  </a:lnTo>
                  <a:lnTo>
                    <a:pt x="39809" y="26636"/>
                  </a:lnTo>
                  <a:lnTo>
                    <a:pt x="39727" y="27033"/>
                  </a:lnTo>
                  <a:lnTo>
                    <a:pt x="39645" y="27430"/>
                  </a:lnTo>
                  <a:lnTo>
                    <a:pt x="39549" y="27827"/>
                  </a:lnTo>
                  <a:lnTo>
                    <a:pt x="39440" y="28210"/>
                  </a:lnTo>
                  <a:lnTo>
                    <a:pt x="39330" y="28594"/>
                  </a:lnTo>
                  <a:lnTo>
                    <a:pt x="39207" y="28977"/>
                  </a:lnTo>
                  <a:lnTo>
                    <a:pt x="39070" y="29361"/>
                  </a:lnTo>
                  <a:lnTo>
                    <a:pt x="38933" y="29730"/>
                  </a:lnTo>
                  <a:lnTo>
                    <a:pt x="38782" y="30100"/>
                  </a:lnTo>
                  <a:lnTo>
                    <a:pt x="38618" y="30456"/>
                  </a:lnTo>
                  <a:lnTo>
                    <a:pt x="38454" y="30812"/>
                  </a:lnTo>
                  <a:lnTo>
                    <a:pt x="38276" y="31168"/>
                  </a:lnTo>
                  <a:lnTo>
                    <a:pt x="38084" y="31524"/>
                  </a:lnTo>
                  <a:lnTo>
                    <a:pt x="37892" y="31867"/>
                  </a:lnTo>
                  <a:lnTo>
                    <a:pt x="37700" y="32209"/>
                  </a:lnTo>
                  <a:lnTo>
                    <a:pt x="37495" y="32538"/>
                  </a:lnTo>
                  <a:lnTo>
                    <a:pt x="37276" y="32866"/>
                  </a:lnTo>
                  <a:lnTo>
                    <a:pt x="37043" y="33181"/>
                  </a:lnTo>
                  <a:lnTo>
                    <a:pt x="36824" y="33510"/>
                  </a:lnTo>
                  <a:lnTo>
                    <a:pt x="36577" y="33811"/>
                  </a:lnTo>
                  <a:lnTo>
                    <a:pt x="36331" y="34113"/>
                  </a:lnTo>
                  <a:lnTo>
                    <a:pt x="36084" y="34414"/>
                  </a:lnTo>
                  <a:lnTo>
                    <a:pt x="35824" y="34715"/>
                  </a:lnTo>
                  <a:lnTo>
                    <a:pt x="35550" y="35003"/>
                  </a:lnTo>
                  <a:lnTo>
                    <a:pt x="35276" y="35277"/>
                  </a:lnTo>
                  <a:lnTo>
                    <a:pt x="35003" y="35551"/>
                  </a:lnTo>
                  <a:lnTo>
                    <a:pt x="34715" y="35811"/>
                  </a:lnTo>
                  <a:lnTo>
                    <a:pt x="34427" y="36071"/>
                  </a:lnTo>
                  <a:lnTo>
                    <a:pt x="34126" y="36331"/>
                  </a:lnTo>
                  <a:lnTo>
                    <a:pt x="33811" y="36578"/>
                  </a:lnTo>
                  <a:lnTo>
                    <a:pt x="33510" y="36810"/>
                  </a:lnTo>
                  <a:lnTo>
                    <a:pt x="33195" y="37043"/>
                  </a:lnTo>
                  <a:lnTo>
                    <a:pt x="32866" y="37262"/>
                  </a:lnTo>
                  <a:lnTo>
                    <a:pt x="32538" y="37481"/>
                  </a:lnTo>
                  <a:lnTo>
                    <a:pt x="32209" y="37687"/>
                  </a:lnTo>
                  <a:lnTo>
                    <a:pt x="31867" y="37892"/>
                  </a:lnTo>
                  <a:lnTo>
                    <a:pt x="31524" y="38084"/>
                  </a:lnTo>
                  <a:lnTo>
                    <a:pt x="31168" y="38276"/>
                  </a:lnTo>
                  <a:lnTo>
                    <a:pt x="30826" y="38440"/>
                  </a:lnTo>
                  <a:lnTo>
                    <a:pt x="30456" y="38618"/>
                  </a:lnTo>
                  <a:lnTo>
                    <a:pt x="30100" y="38769"/>
                  </a:lnTo>
                  <a:lnTo>
                    <a:pt x="29730" y="38919"/>
                  </a:lnTo>
                  <a:lnTo>
                    <a:pt x="29361" y="39070"/>
                  </a:lnTo>
                  <a:lnTo>
                    <a:pt x="28977" y="39193"/>
                  </a:lnTo>
                  <a:lnTo>
                    <a:pt x="28607" y="39316"/>
                  </a:lnTo>
                  <a:lnTo>
                    <a:pt x="28210" y="39440"/>
                  </a:lnTo>
                  <a:lnTo>
                    <a:pt x="27827" y="39536"/>
                  </a:lnTo>
                  <a:lnTo>
                    <a:pt x="27430" y="39631"/>
                  </a:lnTo>
                  <a:lnTo>
                    <a:pt x="27033" y="39727"/>
                  </a:lnTo>
                  <a:lnTo>
                    <a:pt x="26635" y="39796"/>
                  </a:lnTo>
                  <a:lnTo>
                    <a:pt x="26238" y="39864"/>
                  </a:lnTo>
                  <a:lnTo>
                    <a:pt x="25827" y="39919"/>
                  </a:lnTo>
                  <a:lnTo>
                    <a:pt x="25417" y="39974"/>
                  </a:lnTo>
                  <a:lnTo>
                    <a:pt x="25006" y="40015"/>
                  </a:lnTo>
                  <a:lnTo>
                    <a:pt x="24595" y="40029"/>
                  </a:lnTo>
                  <a:lnTo>
                    <a:pt x="24170" y="40056"/>
                  </a:lnTo>
                  <a:lnTo>
                    <a:pt x="23335" y="40056"/>
                  </a:lnTo>
                  <a:lnTo>
                    <a:pt x="22924" y="40029"/>
                  </a:lnTo>
                  <a:lnTo>
                    <a:pt x="22500" y="40015"/>
                  </a:lnTo>
                  <a:lnTo>
                    <a:pt x="22089" y="39974"/>
                  </a:lnTo>
                  <a:lnTo>
                    <a:pt x="21678" y="39919"/>
                  </a:lnTo>
                  <a:lnTo>
                    <a:pt x="21281" y="39864"/>
                  </a:lnTo>
                  <a:lnTo>
                    <a:pt x="20870" y="39796"/>
                  </a:lnTo>
                  <a:lnTo>
                    <a:pt x="20473" y="39727"/>
                  </a:lnTo>
                  <a:lnTo>
                    <a:pt x="20076" y="39631"/>
                  </a:lnTo>
                  <a:lnTo>
                    <a:pt x="19692" y="39536"/>
                  </a:lnTo>
                  <a:lnTo>
                    <a:pt x="19295" y="39440"/>
                  </a:lnTo>
                  <a:lnTo>
                    <a:pt x="18912" y="39316"/>
                  </a:lnTo>
                  <a:lnTo>
                    <a:pt x="18528" y="39193"/>
                  </a:lnTo>
                  <a:lnTo>
                    <a:pt x="18159" y="39070"/>
                  </a:lnTo>
                  <a:lnTo>
                    <a:pt x="17789" y="38919"/>
                  </a:lnTo>
                  <a:lnTo>
                    <a:pt x="17419" y="38769"/>
                  </a:lnTo>
                  <a:lnTo>
                    <a:pt x="17049" y="38618"/>
                  </a:lnTo>
                  <a:lnTo>
                    <a:pt x="16693" y="38440"/>
                  </a:lnTo>
                  <a:lnTo>
                    <a:pt x="16337" y="38276"/>
                  </a:lnTo>
                  <a:lnTo>
                    <a:pt x="15995" y="38084"/>
                  </a:lnTo>
                  <a:lnTo>
                    <a:pt x="15653" y="37892"/>
                  </a:lnTo>
                  <a:lnTo>
                    <a:pt x="15310" y="37687"/>
                  </a:lnTo>
                  <a:lnTo>
                    <a:pt x="14982" y="37481"/>
                  </a:lnTo>
                  <a:lnTo>
                    <a:pt x="14653" y="37262"/>
                  </a:lnTo>
                  <a:lnTo>
                    <a:pt x="14324" y="37043"/>
                  </a:lnTo>
                  <a:lnTo>
                    <a:pt x="14009" y="36810"/>
                  </a:lnTo>
                  <a:lnTo>
                    <a:pt x="13694" y="36578"/>
                  </a:lnTo>
                  <a:lnTo>
                    <a:pt x="13393" y="36331"/>
                  </a:lnTo>
                  <a:lnTo>
                    <a:pt x="13092" y="36071"/>
                  </a:lnTo>
                  <a:lnTo>
                    <a:pt x="12804" y="35811"/>
                  </a:lnTo>
                  <a:lnTo>
                    <a:pt x="12517" y="35551"/>
                  </a:lnTo>
                  <a:lnTo>
                    <a:pt x="12229" y="35277"/>
                  </a:lnTo>
                  <a:lnTo>
                    <a:pt x="11955" y="35003"/>
                  </a:lnTo>
                  <a:lnTo>
                    <a:pt x="11695" y="34715"/>
                  </a:lnTo>
                  <a:lnTo>
                    <a:pt x="11435" y="34414"/>
                  </a:lnTo>
                  <a:lnTo>
                    <a:pt x="11188" y="34113"/>
                  </a:lnTo>
                  <a:lnTo>
                    <a:pt x="10942" y="33811"/>
                  </a:lnTo>
                  <a:lnTo>
                    <a:pt x="10695" y="33510"/>
                  </a:lnTo>
                  <a:lnTo>
                    <a:pt x="10463" y="33181"/>
                  </a:lnTo>
                  <a:lnTo>
                    <a:pt x="10243" y="32866"/>
                  </a:lnTo>
                  <a:lnTo>
                    <a:pt x="10024" y="32538"/>
                  </a:lnTo>
                  <a:lnTo>
                    <a:pt x="9819" y="32209"/>
                  </a:lnTo>
                  <a:lnTo>
                    <a:pt x="9613" y="31867"/>
                  </a:lnTo>
                  <a:lnTo>
                    <a:pt x="9422" y="31524"/>
                  </a:lnTo>
                  <a:lnTo>
                    <a:pt x="9244" y="31168"/>
                  </a:lnTo>
                  <a:lnTo>
                    <a:pt x="9066" y="30812"/>
                  </a:lnTo>
                  <a:lnTo>
                    <a:pt x="8901" y="30456"/>
                  </a:lnTo>
                  <a:lnTo>
                    <a:pt x="8737" y="30100"/>
                  </a:lnTo>
                  <a:lnTo>
                    <a:pt x="8586" y="29730"/>
                  </a:lnTo>
                  <a:lnTo>
                    <a:pt x="8449" y="29361"/>
                  </a:lnTo>
                  <a:lnTo>
                    <a:pt x="8313" y="28977"/>
                  </a:lnTo>
                  <a:lnTo>
                    <a:pt x="8189" y="28594"/>
                  </a:lnTo>
                  <a:lnTo>
                    <a:pt x="8080" y="28210"/>
                  </a:lnTo>
                  <a:lnTo>
                    <a:pt x="7970" y="27827"/>
                  </a:lnTo>
                  <a:lnTo>
                    <a:pt x="7874" y="27430"/>
                  </a:lnTo>
                  <a:lnTo>
                    <a:pt x="7792" y="27033"/>
                  </a:lnTo>
                  <a:lnTo>
                    <a:pt x="7710" y="26636"/>
                  </a:lnTo>
                  <a:lnTo>
                    <a:pt x="7642" y="26238"/>
                  </a:lnTo>
                  <a:lnTo>
                    <a:pt x="7587" y="25828"/>
                  </a:lnTo>
                  <a:lnTo>
                    <a:pt x="7546" y="25417"/>
                  </a:lnTo>
                  <a:lnTo>
                    <a:pt x="7505" y="25006"/>
                  </a:lnTo>
                  <a:lnTo>
                    <a:pt x="7477" y="24595"/>
                  </a:lnTo>
                  <a:lnTo>
                    <a:pt x="7463" y="24184"/>
                  </a:lnTo>
                  <a:lnTo>
                    <a:pt x="7463" y="23760"/>
                  </a:lnTo>
                  <a:lnTo>
                    <a:pt x="7463" y="23335"/>
                  </a:lnTo>
                  <a:lnTo>
                    <a:pt x="7477" y="22924"/>
                  </a:lnTo>
                  <a:lnTo>
                    <a:pt x="7505" y="22500"/>
                  </a:lnTo>
                  <a:lnTo>
                    <a:pt x="7546" y="22089"/>
                  </a:lnTo>
                  <a:lnTo>
                    <a:pt x="7587" y="21678"/>
                  </a:lnTo>
                  <a:lnTo>
                    <a:pt x="7642" y="21281"/>
                  </a:lnTo>
                  <a:lnTo>
                    <a:pt x="7710" y="20870"/>
                  </a:lnTo>
                  <a:lnTo>
                    <a:pt x="7792" y="20473"/>
                  </a:lnTo>
                  <a:lnTo>
                    <a:pt x="7874" y="20076"/>
                  </a:lnTo>
                  <a:lnTo>
                    <a:pt x="7970" y="19693"/>
                  </a:lnTo>
                  <a:lnTo>
                    <a:pt x="8080" y="19295"/>
                  </a:lnTo>
                  <a:lnTo>
                    <a:pt x="8189" y="18912"/>
                  </a:lnTo>
                  <a:lnTo>
                    <a:pt x="8313" y="18529"/>
                  </a:lnTo>
                  <a:lnTo>
                    <a:pt x="8449" y="18159"/>
                  </a:lnTo>
                  <a:lnTo>
                    <a:pt x="8586" y="17789"/>
                  </a:lnTo>
                  <a:lnTo>
                    <a:pt x="8737" y="17419"/>
                  </a:lnTo>
                  <a:lnTo>
                    <a:pt x="8901" y="17050"/>
                  </a:lnTo>
                  <a:lnTo>
                    <a:pt x="9066" y="16693"/>
                  </a:lnTo>
                  <a:lnTo>
                    <a:pt x="9244" y="16337"/>
                  </a:lnTo>
                  <a:lnTo>
                    <a:pt x="9422" y="15995"/>
                  </a:lnTo>
                  <a:lnTo>
                    <a:pt x="9613" y="15653"/>
                  </a:lnTo>
                  <a:lnTo>
                    <a:pt x="9819" y="15310"/>
                  </a:lnTo>
                  <a:lnTo>
                    <a:pt x="10024" y="14982"/>
                  </a:lnTo>
                  <a:lnTo>
                    <a:pt x="10243" y="14653"/>
                  </a:lnTo>
                  <a:lnTo>
                    <a:pt x="10463" y="14324"/>
                  </a:lnTo>
                  <a:lnTo>
                    <a:pt x="10695" y="14009"/>
                  </a:lnTo>
                  <a:lnTo>
                    <a:pt x="10942" y="13694"/>
                  </a:lnTo>
                  <a:lnTo>
                    <a:pt x="11188" y="13393"/>
                  </a:lnTo>
                  <a:lnTo>
                    <a:pt x="11435" y="13092"/>
                  </a:lnTo>
                  <a:lnTo>
                    <a:pt x="11695" y="12804"/>
                  </a:lnTo>
                  <a:lnTo>
                    <a:pt x="11955" y="12517"/>
                  </a:lnTo>
                  <a:lnTo>
                    <a:pt x="12229" y="12229"/>
                  </a:lnTo>
                  <a:lnTo>
                    <a:pt x="12517" y="11955"/>
                  </a:lnTo>
                  <a:lnTo>
                    <a:pt x="12804" y="11695"/>
                  </a:lnTo>
                  <a:lnTo>
                    <a:pt x="13092" y="11435"/>
                  </a:lnTo>
                  <a:lnTo>
                    <a:pt x="13393" y="11175"/>
                  </a:lnTo>
                  <a:lnTo>
                    <a:pt x="13694" y="10928"/>
                  </a:lnTo>
                  <a:lnTo>
                    <a:pt x="14009" y="10695"/>
                  </a:lnTo>
                  <a:lnTo>
                    <a:pt x="14324" y="10463"/>
                  </a:lnTo>
                  <a:lnTo>
                    <a:pt x="14653" y="10243"/>
                  </a:lnTo>
                  <a:lnTo>
                    <a:pt x="14982" y="10024"/>
                  </a:lnTo>
                  <a:lnTo>
                    <a:pt x="15310" y="9819"/>
                  </a:lnTo>
                  <a:lnTo>
                    <a:pt x="15653" y="9614"/>
                  </a:lnTo>
                  <a:lnTo>
                    <a:pt x="15995" y="9422"/>
                  </a:lnTo>
                  <a:lnTo>
                    <a:pt x="16337" y="9244"/>
                  </a:lnTo>
                  <a:lnTo>
                    <a:pt x="16693" y="9066"/>
                  </a:lnTo>
                  <a:lnTo>
                    <a:pt x="17049" y="8901"/>
                  </a:lnTo>
                  <a:lnTo>
                    <a:pt x="17419" y="8737"/>
                  </a:lnTo>
                  <a:lnTo>
                    <a:pt x="17789" y="8586"/>
                  </a:lnTo>
                  <a:lnTo>
                    <a:pt x="18159" y="8450"/>
                  </a:lnTo>
                  <a:lnTo>
                    <a:pt x="18528" y="8313"/>
                  </a:lnTo>
                  <a:lnTo>
                    <a:pt x="18912" y="8189"/>
                  </a:lnTo>
                  <a:lnTo>
                    <a:pt x="19295" y="8080"/>
                  </a:lnTo>
                  <a:lnTo>
                    <a:pt x="19692" y="7970"/>
                  </a:lnTo>
                  <a:lnTo>
                    <a:pt x="20076" y="7874"/>
                  </a:lnTo>
                  <a:lnTo>
                    <a:pt x="20473" y="7792"/>
                  </a:lnTo>
                  <a:lnTo>
                    <a:pt x="20870" y="7710"/>
                  </a:lnTo>
                  <a:lnTo>
                    <a:pt x="21281" y="7642"/>
                  </a:lnTo>
                  <a:lnTo>
                    <a:pt x="21678" y="7587"/>
                  </a:lnTo>
                  <a:lnTo>
                    <a:pt x="22089" y="7532"/>
                  </a:lnTo>
                  <a:lnTo>
                    <a:pt x="22500" y="7505"/>
                  </a:lnTo>
                  <a:lnTo>
                    <a:pt x="22924" y="7477"/>
                  </a:lnTo>
                  <a:lnTo>
                    <a:pt x="23335" y="7464"/>
                  </a:lnTo>
                  <a:lnTo>
                    <a:pt x="23760" y="7450"/>
                  </a:lnTo>
                  <a:close/>
                  <a:moveTo>
                    <a:pt x="23130" y="0"/>
                  </a:moveTo>
                  <a:lnTo>
                    <a:pt x="22513" y="28"/>
                  </a:lnTo>
                  <a:lnTo>
                    <a:pt x="21897" y="69"/>
                  </a:lnTo>
                  <a:lnTo>
                    <a:pt x="21281" y="123"/>
                  </a:lnTo>
                  <a:lnTo>
                    <a:pt x="20678" y="192"/>
                  </a:lnTo>
                  <a:lnTo>
                    <a:pt x="20076" y="274"/>
                  </a:lnTo>
                  <a:lnTo>
                    <a:pt x="19473" y="384"/>
                  </a:lnTo>
                  <a:lnTo>
                    <a:pt x="18884" y="507"/>
                  </a:lnTo>
                  <a:lnTo>
                    <a:pt x="18337" y="616"/>
                  </a:lnTo>
                  <a:lnTo>
                    <a:pt x="17789" y="753"/>
                  </a:lnTo>
                  <a:lnTo>
                    <a:pt x="17255" y="904"/>
                  </a:lnTo>
                  <a:lnTo>
                    <a:pt x="16721" y="1055"/>
                  </a:lnTo>
                  <a:lnTo>
                    <a:pt x="16187" y="1233"/>
                  </a:lnTo>
                  <a:lnTo>
                    <a:pt x="15666" y="1411"/>
                  </a:lnTo>
                  <a:lnTo>
                    <a:pt x="15146" y="1602"/>
                  </a:lnTo>
                  <a:lnTo>
                    <a:pt x="14626" y="1808"/>
                  </a:lnTo>
                  <a:lnTo>
                    <a:pt x="14133" y="2027"/>
                  </a:lnTo>
                  <a:lnTo>
                    <a:pt x="13626" y="2260"/>
                  </a:lnTo>
                  <a:lnTo>
                    <a:pt x="13133" y="2493"/>
                  </a:lnTo>
                  <a:lnTo>
                    <a:pt x="12640" y="2753"/>
                  </a:lnTo>
                  <a:lnTo>
                    <a:pt x="12161" y="3013"/>
                  </a:lnTo>
                  <a:lnTo>
                    <a:pt x="11695" y="3287"/>
                  </a:lnTo>
                  <a:lnTo>
                    <a:pt x="11229" y="3561"/>
                  </a:lnTo>
                  <a:lnTo>
                    <a:pt x="10764" y="3862"/>
                  </a:lnTo>
                  <a:lnTo>
                    <a:pt x="10257" y="4204"/>
                  </a:lnTo>
                  <a:lnTo>
                    <a:pt x="9750" y="4560"/>
                  </a:lnTo>
                  <a:lnTo>
                    <a:pt x="9257" y="4930"/>
                  </a:lnTo>
                  <a:lnTo>
                    <a:pt x="8778" y="5314"/>
                  </a:lnTo>
                  <a:lnTo>
                    <a:pt x="8313" y="5697"/>
                  </a:lnTo>
                  <a:lnTo>
                    <a:pt x="7847" y="6108"/>
                  </a:lnTo>
                  <a:lnTo>
                    <a:pt x="7395" y="6519"/>
                  </a:lnTo>
                  <a:lnTo>
                    <a:pt x="6957" y="6957"/>
                  </a:lnTo>
                  <a:lnTo>
                    <a:pt x="6532" y="7395"/>
                  </a:lnTo>
                  <a:lnTo>
                    <a:pt x="6108" y="7847"/>
                  </a:lnTo>
                  <a:lnTo>
                    <a:pt x="5711" y="8299"/>
                  </a:lnTo>
                  <a:lnTo>
                    <a:pt x="5313" y="8778"/>
                  </a:lnTo>
                  <a:lnTo>
                    <a:pt x="4930" y="9257"/>
                  </a:lnTo>
                  <a:lnTo>
                    <a:pt x="4560" y="9750"/>
                  </a:lnTo>
                  <a:lnTo>
                    <a:pt x="4204" y="10257"/>
                  </a:lnTo>
                  <a:lnTo>
                    <a:pt x="3862" y="10764"/>
                  </a:lnTo>
                  <a:lnTo>
                    <a:pt x="3574" y="11216"/>
                  </a:lnTo>
                  <a:lnTo>
                    <a:pt x="3287" y="11695"/>
                  </a:lnTo>
                  <a:lnTo>
                    <a:pt x="3013" y="12161"/>
                  </a:lnTo>
                  <a:lnTo>
                    <a:pt x="2753" y="12640"/>
                  </a:lnTo>
                  <a:lnTo>
                    <a:pt x="2506" y="13133"/>
                  </a:lnTo>
                  <a:lnTo>
                    <a:pt x="2260" y="13626"/>
                  </a:lnTo>
                  <a:lnTo>
                    <a:pt x="2027" y="14119"/>
                  </a:lnTo>
                  <a:lnTo>
                    <a:pt x="1821" y="14626"/>
                  </a:lnTo>
                  <a:lnTo>
                    <a:pt x="1602" y="15146"/>
                  </a:lnTo>
                  <a:lnTo>
                    <a:pt x="1411" y="15653"/>
                  </a:lnTo>
                  <a:lnTo>
                    <a:pt x="1233" y="16187"/>
                  </a:lnTo>
                  <a:lnTo>
                    <a:pt x="1068" y="16707"/>
                  </a:lnTo>
                  <a:lnTo>
                    <a:pt x="904" y="17241"/>
                  </a:lnTo>
                  <a:lnTo>
                    <a:pt x="753" y="17789"/>
                  </a:lnTo>
                  <a:lnTo>
                    <a:pt x="630" y="18323"/>
                  </a:lnTo>
                  <a:lnTo>
                    <a:pt x="507" y="18871"/>
                  </a:lnTo>
                  <a:lnTo>
                    <a:pt x="384" y="19473"/>
                  </a:lnTo>
                  <a:lnTo>
                    <a:pt x="288" y="20062"/>
                  </a:lnTo>
                  <a:lnTo>
                    <a:pt x="192" y="20665"/>
                  </a:lnTo>
                  <a:lnTo>
                    <a:pt x="123" y="21281"/>
                  </a:lnTo>
                  <a:lnTo>
                    <a:pt x="69" y="21884"/>
                  </a:lnTo>
                  <a:lnTo>
                    <a:pt x="28" y="22500"/>
                  </a:lnTo>
                  <a:lnTo>
                    <a:pt x="0" y="23130"/>
                  </a:lnTo>
                  <a:lnTo>
                    <a:pt x="0" y="23746"/>
                  </a:lnTo>
                  <a:lnTo>
                    <a:pt x="0" y="24376"/>
                  </a:lnTo>
                  <a:lnTo>
                    <a:pt x="28" y="25006"/>
                  </a:lnTo>
                  <a:lnTo>
                    <a:pt x="69" y="25622"/>
                  </a:lnTo>
                  <a:lnTo>
                    <a:pt x="123" y="26238"/>
                  </a:lnTo>
                  <a:lnTo>
                    <a:pt x="192" y="26841"/>
                  </a:lnTo>
                  <a:lnTo>
                    <a:pt x="288" y="27444"/>
                  </a:lnTo>
                  <a:lnTo>
                    <a:pt x="384" y="28046"/>
                  </a:lnTo>
                  <a:lnTo>
                    <a:pt x="507" y="28635"/>
                  </a:lnTo>
                  <a:lnTo>
                    <a:pt x="630" y="29183"/>
                  </a:lnTo>
                  <a:lnTo>
                    <a:pt x="753" y="29730"/>
                  </a:lnTo>
                  <a:lnTo>
                    <a:pt x="904" y="30265"/>
                  </a:lnTo>
                  <a:lnTo>
                    <a:pt x="1068" y="30799"/>
                  </a:lnTo>
                  <a:lnTo>
                    <a:pt x="1233" y="31333"/>
                  </a:lnTo>
                  <a:lnTo>
                    <a:pt x="1411" y="31853"/>
                  </a:lnTo>
                  <a:lnTo>
                    <a:pt x="1616" y="32373"/>
                  </a:lnTo>
                  <a:lnTo>
                    <a:pt x="1821" y="32880"/>
                  </a:lnTo>
                  <a:lnTo>
                    <a:pt x="2041" y="33387"/>
                  </a:lnTo>
                  <a:lnTo>
                    <a:pt x="2260" y="33894"/>
                  </a:lnTo>
                  <a:lnTo>
                    <a:pt x="2506" y="34387"/>
                  </a:lnTo>
                  <a:lnTo>
                    <a:pt x="2753" y="34866"/>
                  </a:lnTo>
                  <a:lnTo>
                    <a:pt x="3013" y="35345"/>
                  </a:lnTo>
                  <a:lnTo>
                    <a:pt x="3287" y="35824"/>
                  </a:lnTo>
                  <a:lnTo>
                    <a:pt x="3574" y="36290"/>
                  </a:lnTo>
                  <a:lnTo>
                    <a:pt x="3862" y="36742"/>
                  </a:lnTo>
                  <a:lnTo>
                    <a:pt x="4204" y="37262"/>
                  </a:lnTo>
                  <a:lnTo>
                    <a:pt x="4560" y="37755"/>
                  </a:lnTo>
                  <a:lnTo>
                    <a:pt x="4930" y="38248"/>
                  </a:lnTo>
                  <a:lnTo>
                    <a:pt x="5313" y="38728"/>
                  </a:lnTo>
                  <a:lnTo>
                    <a:pt x="5711" y="39207"/>
                  </a:lnTo>
                  <a:lnTo>
                    <a:pt x="6108" y="39659"/>
                  </a:lnTo>
                  <a:lnTo>
                    <a:pt x="6532" y="40111"/>
                  </a:lnTo>
                  <a:lnTo>
                    <a:pt x="6957" y="40549"/>
                  </a:lnTo>
                  <a:lnTo>
                    <a:pt x="7395" y="40987"/>
                  </a:lnTo>
                  <a:lnTo>
                    <a:pt x="7847" y="41398"/>
                  </a:lnTo>
                  <a:lnTo>
                    <a:pt x="8313" y="41809"/>
                  </a:lnTo>
                  <a:lnTo>
                    <a:pt x="8778" y="42206"/>
                  </a:lnTo>
                  <a:lnTo>
                    <a:pt x="9257" y="42576"/>
                  </a:lnTo>
                  <a:lnTo>
                    <a:pt x="9750" y="42945"/>
                  </a:lnTo>
                  <a:lnTo>
                    <a:pt x="10257" y="43301"/>
                  </a:lnTo>
                  <a:lnTo>
                    <a:pt x="10764" y="43658"/>
                  </a:lnTo>
                  <a:lnTo>
                    <a:pt x="11229" y="43945"/>
                  </a:lnTo>
                  <a:lnTo>
                    <a:pt x="11695" y="44233"/>
                  </a:lnTo>
                  <a:lnTo>
                    <a:pt x="12161" y="44507"/>
                  </a:lnTo>
                  <a:lnTo>
                    <a:pt x="12640" y="44767"/>
                  </a:lnTo>
                  <a:lnTo>
                    <a:pt x="13133" y="45013"/>
                  </a:lnTo>
                  <a:lnTo>
                    <a:pt x="13626" y="45260"/>
                  </a:lnTo>
                  <a:lnTo>
                    <a:pt x="14133" y="45479"/>
                  </a:lnTo>
                  <a:lnTo>
                    <a:pt x="14626" y="45698"/>
                  </a:lnTo>
                  <a:lnTo>
                    <a:pt x="15146" y="45903"/>
                  </a:lnTo>
                  <a:lnTo>
                    <a:pt x="15666" y="46095"/>
                  </a:lnTo>
                  <a:lnTo>
                    <a:pt x="16187" y="46287"/>
                  </a:lnTo>
                  <a:lnTo>
                    <a:pt x="16721" y="46451"/>
                  </a:lnTo>
                  <a:lnTo>
                    <a:pt x="17255" y="46616"/>
                  </a:lnTo>
                  <a:lnTo>
                    <a:pt x="17789" y="46752"/>
                  </a:lnTo>
                  <a:lnTo>
                    <a:pt x="18337" y="46889"/>
                  </a:lnTo>
                  <a:lnTo>
                    <a:pt x="18884" y="47013"/>
                  </a:lnTo>
                  <a:lnTo>
                    <a:pt x="19473" y="47122"/>
                  </a:lnTo>
                  <a:lnTo>
                    <a:pt x="20076" y="47232"/>
                  </a:lnTo>
                  <a:lnTo>
                    <a:pt x="20678" y="47314"/>
                  </a:lnTo>
                  <a:lnTo>
                    <a:pt x="21281" y="47382"/>
                  </a:lnTo>
                  <a:lnTo>
                    <a:pt x="21897" y="47437"/>
                  </a:lnTo>
                  <a:lnTo>
                    <a:pt x="22513" y="47478"/>
                  </a:lnTo>
                  <a:lnTo>
                    <a:pt x="23130" y="47506"/>
                  </a:lnTo>
                  <a:lnTo>
                    <a:pt x="23760" y="47519"/>
                  </a:lnTo>
                  <a:lnTo>
                    <a:pt x="24390" y="47506"/>
                  </a:lnTo>
                  <a:lnTo>
                    <a:pt x="25006" y="47478"/>
                  </a:lnTo>
                  <a:lnTo>
                    <a:pt x="25622" y="47437"/>
                  </a:lnTo>
                  <a:lnTo>
                    <a:pt x="26238" y="47382"/>
                  </a:lnTo>
                  <a:lnTo>
                    <a:pt x="26841" y="47314"/>
                  </a:lnTo>
                  <a:lnTo>
                    <a:pt x="27443" y="47232"/>
                  </a:lnTo>
                  <a:lnTo>
                    <a:pt x="28046" y="47122"/>
                  </a:lnTo>
                  <a:lnTo>
                    <a:pt x="28635" y="47013"/>
                  </a:lnTo>
                  <a:lnTo>
                    <a:pt x="29183" y="46889"/>
                  </a:lnTo>
                  <a:lnTo>
                    <a:pt x="29730" y="46752"/>
                  </a:lnTo>
                  <a:lnTo>
                    <a:pt x="30264" y="46616"/>
                  </a:lnTo>
                  <a:lnTo>
                    <a:pt x="30798" y="46451"/>
                  </a:lnTo>
                  <a:lnTo>
                    <a:pt x="31333" y="46287"/>
                  </a:lnTo>
                  <a:lnTo>
                    <a:pt x="31853" y="46095"/>
                  </a:lnTo>
                  <a:lnTo>
                    <a:pt x="32373" y="45903"/>
                  </a:lnTo>
                  <a:lnTo>
                    <a:pt x="32880" y="45698"/>
                  </a:lnTo>
                  <a:lnTo>
                    <a:pt x="33387" y="45479"/>
                  </a:lnTo>
                  <a:lnTo>
                    <a:pt x="33893" y="45246"/>
                  </a:lnTo>
                  <a:lnTo>
                    <a:pt x="34386" y="45013"/>
                  </a:lnTo>
                  <a:lnTo>
                    <a:pt x="34866" y="44767"/>
                  </a:lnTo>
                  <a:lnTo>
                    <a:pt x="35359" y="44493"/>
                  </a:lnTo>
                  <a:lnTo>
                    <a:pt x="35824" y="44233"/>
                  </a:lnTo>
                  <a:lnTo>
                    <a:pt x="36290" y="43945"/>
                  </a:lnTo>
                  <a:lnTo>
                    <a:pt x="36755" y="43658"/>
                  </a:lnTo>
                  <a:lnTo>
                    <a:pt x="37262" y="43301"/>
                  </a:lnTo>
                  <a:lnTo>
                    <a:pt x="37769" y="42945"/>
                  </a:lnTo>
                  <a:lnTo>
                    <a:pt x="38248" y="42576"/>
                  </a:lnTo>
                  <a:lnTo>
                    <a:pt x="38741" y="42206"/>
                  </a:lnTo>
                  <a:lnTo>
                    <a:pt x="39207" y="41809"/>
                  </a:lnTo>
                  <a:lnTo>
                    <a:pt x="39672" y="41398"/>
                  </a:lnTo>
                  <a:lnTo>
                    <a:pt x="40124" y="40987"/>
                  </a:lnTo>
                  <a:lnTo>
                    <a:pt x="40562" y="40549"/>
                  </a:lnTo>
                  <a:lnTo>
                    <a:pt x="40987" y="40111"/>
                  </a:lnTo>
                  <a:lnTo>
                    <a:pt x="41411" y="39659"/>
                  </a:lnTo>
                  <a:lnTo>
                    <a:pt x="41809" y="39207"/>
                  </a:lnTo>
                  <a:lnTo>
                    <a:pt x="42206" y="38728"/>
                  </a:lnTo>
                  <a:lnTo>
                    <a:pt x="42589" y="38248"/>
                  </a:lnTo>
                  <a:lnTo>
                    <a:pt x="42959" y="37755"/>
                  </a:lnTo>
                  <a:lnTo>
                    <a:pt x="43315" y="37262"/>
                  </a:lnTo>
                  <a:lnTo>
                    <a:pt x="43657" y="36742"/>
                  </a:lnTo>
                  <a:lnTo>
                    <a:pt x="43945" y="36290"/>
                  </a:lnTo>
                  <a:lnTo>
                    <a:pt x="44232" y="35824"/>
                  </a:lnTo>
                  <a:lnTo>
                    <a:pt x="44506" y="35345"/>
                  </a:lnTo>
                  <a:lnTo>
                    <a:pt x="44767" y="34866"/>
                  </a:lnTo>
                  <a:lnTo>
                    <a:pt x="45013" y="34387"/>
                  </a:lnTo>
                  <a:lnTo>
                    <a:pt x="45260" y="33894"/>
                  </a:lnTo>
                  <a:lnTo>
                    <a:pt x="45479" y="33387"/>
                  </a:lnTo>
                  <a:lnTo>
                    <a:pt x="45698" y="32880"/>
                  </a:lnTo>
                  <a:lnTo>
                    <a:pt x="45903" y="32373"/>
                  </a:lnTo>
                  <a:lnTo>
                    <a:pt x="46109" y="31853"/>
                  </a:lnTo>
                  <a:lnTo>
                    <a:pt x="46287" y="31333"/>
                  </a:lnTo>
                  <a:lnTo>
                    <a:pt x="46451" y="30799"/>
                  </a:lnTo>
                  <a:lnTo>
                    <a:pt x="46615" y="30265"/>
                  </a:lnTo>
                  <a:lnTo>
                    <a:pt x="46766" y="29730"/>
                  </a:lnTo>
                  <a:lnTo>
                    <a:pt x="46889" y="29183"/>
                  </a:lnTo>
                  <a:lnTo>
                    <a:pt x="47012" y="28635"/>
                  </a:lnTo>
                  <a:lnTo>
                    <a:pt x="47136" y="28046"/>
                  </a:lnTo>
                  <a:lnTo>
                    <a:pt x="47232" y="27444"/>
                  </a:lnTo>
                  <a:lnTo>
                    <a:pt x="47327" y="26841"/>
                  </a:lnTo>
                  <a:lnTo>
                    <a:pt x="47396" y="26238"/>
                  </a:lnTo>
                  <a:lnTo>
                    <a:pt x="47451" y="25622"/>
                  </a:lnTo>
                  <a:lnTo>
                    <a:pt x="47492" y="25006"/>
                  </a:lnTo>
                  <a:lnTo>
                    <a:pt x="47505" y="24376"/>
                  </a:lnTo>
                  <a:lnTo>
                    <a:pt x="47519" y="23746"/>
                  </a:lnTo>
                  <a:lnTo>
                    <a:pt x="47505" y="23130"/>
                  </a:lnTo>
                  <a:lnTo>
                    <a:pt x="47492" y="22500"/>
                  </a:lnTo>
                  <a:lnTo>
                    <a:pt x="47451" y="21884"/>
                  </a:lnTo>
                  <a:lnTo>
                    <a:pt x="47396" y="21281"/>
                  </a:lnTo>
                  <a:lnTo>
                    <a:pt x="47327" y="20665"/>
                  </a:lnTo>
                  <a:lnTo>
                    <a:pt x="47232" y="20062"/>
                  </a:lnTo>
                  <a:lnTo>
                    <a:pt x="47136" y="19473"/>
                  </a:lnTo>
                  <a:lnTo>
                    <a:pt x="47012" y="18871"/>
                  </a:lnTo>
                  <a:lnTo>
                    <a:pt x="46889" y="18323"/>
                  </a:lnTo>
                  <a:lnTo>
                    <a:pt x="46766" y="17789"/>
                  </a:lnTo>
                  <a:lnTo>
                    <a:pt x="46615" y="17241"/>
                  </a:lnTo>
                  <a:lnTo>
                    <a:pt x="46451" y="16707"/>
                  </a:lnTo>
                  <a:lnTo>
                    <a:pt x="46287" y="16187"/>
                  </a:lnTo>
                  <a:lnTo>
                    <a:pt x="46109" y="15653"/>
                  </a:lnTo>
                  <a:lnTo>
                    <a:pt x="45903" y="15146"/>
                  </a:lnTo>
                  <a:lnTo>
                    <a:pt x="45698" y="14626"/>
                  </a:lnTo>
                  <a:lnTo>
                    <a:pt x="45492" y="14119"/>
                  </a:lnTo>
                  <a:lnTo>
                    <a:pt x="45260" y="13626"/>
                  </a:lnTo>
                  <a:lnTo>
                    <a:pt x="45013" y="13133"/>
                  </a:lnTo>
                  <a:lnTo>
                    <a:pt x="44767" y="12640"/>
                  </a:lnTo>
                  <a:lnTo>
                    <a:pt x="44506" y="12161"/>
                  </a:lnTo>
                  <a:lnTo>
                    <a:pt x="44232" y="11695"/>
                  </a:lnTo>
                  <a:lnTo>
                    <a:pt x="43945" y="11216"/>
                  </a:lnTo>
                  <a:lnTo>
                    <a:pt x="43657" y="10764"/>
                  </a:lnTo>
                  <a:lnTo>
                    <a:pt x="43315" y="10257"/>
                  </a:lnTo>
                  <a:lnTo>
                    <a:pt x="42959" y="9750"/>
                  </a:lnTo>
                  <a:lnTo>
                    <a:pt x="42589" y="9257"/>
                  </a:lnTo>
                  <a:lnTo>
                    <a:pt x="42206" y="8778"/>
                  </a:lnTo>
                  <a:lnTo>
                    <a:pt x="41809" y="8299"/>
                  </a:lnTo>
                  <a:lnTo>
                    <a:pt x="41411" y="7847"/>
                  </a:lnTo>
                  <a:lnTo>
                    <a:pt x="40987" y="7395"/>
                  </a:lnTo>
                  <a:lnTo>
                    <a:pt x="40562" y="6957"/>
                  </a:lnTo>
                  <a:lnTo>
                    <a:pt x="40124" y="6519"/>
                  </a:lnTo>
                  <a:lnTo>
                    <a:pt x="39672" y="6108"/>
                  </a:lnTo>
                  <a:lnTo>
                    <a:pt x="39207" y="5697"/>
                  </a:lnTo>
                  <a:lnTo>
                    <a:pt x="38741" y="5314"/>
                  </a:lnTo>
                  <a:lnTo>
                    <a:pt x="38248" y="4930"/>
                  </a:lnTo>
                  <a:lnTo>
                    <a:pt x="37769" y="4560"/>
                  </a:lnTo>
                  <a:lnTo>
                    <a:pt x="37262" y="4204"/>
                  </a:lnTo>
                  <a:lnTo>
                    <a:pt x="36755" y="3862"/>
                  </a:lnTo>
                  <a:lnTo>
                    <a:pt x="36290" y="3561"/>
                  </a:lnTo>
                  <a:lnTo>
                    <a:pt x="35824" y="3287"/>
                  </a:lnTo>
                  <a:lnTo>
                    <a:pt x="35359" y="3013"/>
                  </a:lnTo>
                  <a:lnTo>
                    <a:pt x="34866" y="2753"/>
                  </a:lnTo>
                  <a:lnTo>
                    <a:pt x="34386" y="2493"/>
                  </a:lnTo>
                  <a:lnTo>
                    <a:pt x="33893" y="2260"/>
                  </a:lnTo>
                  <a:lnTo>
                    <a:pt x="33387" y="2027"/>
                  </a:lnTo>
                  <a:lnTo>
                    <a:pt x="32880" y="1808"/>
                  </a:lnTo>
                  <a:lnTo>
                    <a:pt x="32373" y="1602"/>
                  </a:lnTo>
                  <a:lnTo>
                    <a:pt x="31853" y="1411"/>
                  </a:lnTo>
                  <a:lnTo>
                    <a:pt x="31333" y="1233"/>
                  </a:lnTo>
                  <a:lnTo>
                    <a:pt x="30798" y="1055"/>
                  </a:lnTo>
                  <a:lnTo>
                    <a:pt x="30264" y="904"/>
                  </a:lnTo>
                  <a:lnTo>
                    <a:pt x="29730" y="753"/>
                  </a:lnTo>
                  <a:lnTo>
                    <a:pt x="29183" y="616"/>
                  </a:lnTo>
                  <a:lnTo>
                    <a:pt x="28635" y="507"/>
                  </a:lnTo>
                  <a:lnTo>
                    <a:pt x="28046" y="384"/>
                  </a:lnTo>
                  <a:lnTo>
                    <a:pt x="27443" y="274"/>
                  </a:lnTo>
                  <a:lnTo>
                    <a:pt x="26841" y="192"/>
                  </a:lnTo>
                  <a:lnTo>
                    <a:pt x="26238" y="123"/>
                  </a:lnTo>
                  <a:lnTo>
                    <a:pt x="25622" y="69"/>
                  </a:lnTo>
                  <a:lnTo>
                    <a:pt x="25006" y="28"/>
                  </a:lnTo>
                  <a:lnTo>
                    <a:pt x="2439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11;p15">
              <a:extLst>
                <a:ext uri="{FF2B5EF4-FFF2-40B4-BE49-F238E27FC236}">
                  <a16:creationId xmlns:a16="http://schemas.microsoft.com/office/drawing/2014/main" id="{F5A0CCC9-9919-7545-B4CC-106FBA2C8EF4}"/>
                </a:ext>
              </a:extLst>
            </p:cNvPr>
            <p:cNvSpPr/>
            <p:nvPr/>
          </p:nvSpPr>
          <p:spPr>
            <a:xfrm>
              <a:off x="3053900" y="427775"/>
              <a:ext cx="1018175" cy="1018550"/>
            </a:xfrm>
            <a:custGeom>
              <a:avLst/>
              <a:gdLst/>
              <a:ahLst/>
              <a:cxnLst/>
              <a:rect l="l" t="t" r="r" b="b"/>
              <a:pathLst>
                <a:path w="40727" h="40742" extrusionOk="0">
                  <a:moveTo>
                    <a:pt x="20364" y="4068"/>
                  </a:moveTo>
                  <a:lnTo>
                    <a:pt x="20774" y="4082"/>
                  </a:lnTo>
                  <a:lnTo>
                    <a:pt x="21199" y="4095"/>
                  </a:lnTo>
                  <a:lnTo>
                    <a:pt x="21610" y="4123"/>
                  </a:lnTo>
                  <a:lnTo>
                    <a:pt x="22021" y="4150"/>
                  </a:lnTo>
                  <a:lnTo>
                    <a:pt x="22431" y="4205"/>
                  </a:lnTo>
                  <a:lnTo>
                    <a:pt x="22842" y="4260"/>
                  </a:lnTo>
                  <a:lnTo>
                    <a:pt x="23239" y="4328"/>
                  </a:lnTo>
                  <a:lnTo>
                    <a:pt x="23637" y="4410"/>
                  </a:lnTo>
                  <a:lnTo>
                    <a:pt x="24034" y="4492"/>
                  </a:lnTo>
                  <a:lnTo>
                    <a:pt x="24431" y="4588"/>
                  </a:lnTo>
                  <a:lnTo>
                    <a:pt x="24814" y="4698"/>
                  </a:lnTo>
                  <a:lnTo>
                    <a:pt x="25211" y="4807"/>
                  </a:lnTo>
                  <a:lnTo>
                    <a:pt x="25581" y="4931"/>
                  </a:lnTo>
                  <a:lnTo>
                    <a:pt x="25965" y="5068"/>
                  </a:lnTo>
                  <a:lnTo>
                    <a:pt x="26334" y="5204"/>
                  </a:lnTo>
                  <a:lnTo>
                    <a:pt x="26704" y="5355"/>
                  </a:lnTo>
                  <a:lnTo>
                    <a:pt x="27060" y="5519"/>
                  </a:lnTo>
                  <a:lnTo>
                    <a:pt x="27430" y="5684"/>
                  </a:lnTo>
                  <a:lnTo>
                    <a:pt x="27772" y="5862"/>
                  </a:lnTo>
                  <a:lnTo>
                    <a:pt x="28128" y="6040"/>
                  </a:lnTo>
                  <a:lnTo>
                    <a:pt x="28471" y="6232"/>
                  </a:lnTo>
                  <a:lnTo>
                    <a:pt x="28813" y="6437"/>
                  </a:lnTo>
                  <a:lnTo>
                    <a:pt x="29142" y="6642"/>
                  </a:lnTo>
                  <a:lnTo>
                    <a:pt x="29470" y="6861"/>
                  </a:lnTo>
                  <a:lnTo>
                    <a:pt x="29799" y="7081"/>
                  </a:lnTo>
                  <a:lnTo>
                    <a:pt x="30114" y="7313"/>
                  </a:lnTo>
                  <a:lnTo>
                    <a:pt x="30415" y="7546"/>
                  </a:lnTo>
                  <a:lnTo>
                    <a:pt x="30730" y="7793"/>
                  </a:lnTo>
                  <a:lnTo>
                    <a:pt x="31031" y="8053"/>
                  </a:lnTo>
                  <a:lnTo>
                    <a:pt x="31319" y="8313"/>
                  </a:lnTo>
                  <a:lnTo>
                    <a:pt x="31607" y="8573"/>
                  </a:lnTo>
                  <a:lnTo>
                    <a:pt x="31880" y="8847"/>
                  </a:lnTo>
                  <a:lnTo>
                    <a:pt x="32154" y="9135"/>
                  </a:lnTo>
                  <a:lnTo>
                    <a:pt x="32428" y="9422"/>
                  </a:lnTo>
                  <a:lnTo>
                    <a:pt x="32688" y="9710"/>
                  </a:lnTo>
                  <a:lnTo>
                    <a:pt x="32935" y="10011"/>
                  </a:lnTo>
                  <a:lnTo>
                    <a:pt x="33181" y="10312"/>
                  </a:lnTo>
                  <a:lnTo>
                    <a:pt x="33428" y="10627"/>
                  </a:lnTo>
                  <a:lnTo>
                    <a:pt x="33647" y="10942"/>
                  </a:lnTo>
                  <a:lnTo>
                    <a:pt x="33880" y="11271"/>
                  </a:lnTo>
                  <a:lnTo>
                    <a:pt x="34099" y="11600"/>
                  </a:lnTo>
                  <a:lnTo>
                    <a:pt x="34304" y="11928"/>
                  </a:lnTo>
                  <a:lnTo>
                    <a:pt x="34496" y="12271"/>
                  </a:lnTo>
                  <a:lnTo>
                    <a:pt x="34688" y="12613"/>
                  </a:lnTo>
                  <a:lnTo>
                    <a:pt x="34880" y="12955"/>
                  </a:lnTo>
                  <a:lnTo>
                    <a:pt x="35058" y="13311"/>
                  </a:lnTo>
                  <a:lnTo>
                    <a:pt x="35222" y="13668"/>
                  </a:lnTo>
                  <a:lnTo>
                    <a:pt x="35386" y="14037"/>
                  </a:lnTo>
                  <a:lnTo>
                    <a:pt x="35537" y="14407"/>
                  </a:lnTo>
                  <a:lnTo>
                    <a:pt x="35674" y="14777"/>
                  </a:lnTo>
                  <a:lnTo>
                    <a:pt x="35811" y="15147"/>
                  </a:lnTo>
                  <a:lnTo>
                    <a:pt x="35934" y="15530"/>
                  </a:lnTo>
                  <a:lnTo>
                    <a:pt x="36044" y="15913"/>
                  </a:lnTo>
                  <a:lnTo>
                    <a:pt x="36153" y="16311"/>
                  </a:lnTo>
                  <a:lnTo>
                    <a:pt x="36249" y="16694"/>
                  </a:lnTo>
                  <a:lnTo>
                    <a:pt x="36331" y="17091"/>
                  </a:lnTo>
                  <a:lnTo>
                    <a:pt x="36413" y="17488"/>
                  </a:lnTo>
                  <a:lnTo>
                    <a:pt x="36482" y="17899"/>
                  </a:lnTo>
                  <a:lnTo>
                    <a:pt x="36537" y="18296"/>
                  </a:lnTo>
                  <a:lnTo>
                    <a:pt x="36578" y="18707"/>
                  </a:lnTo>
                  <a:lnTo>
                    <a:pt x="36619" y="19118"/>
                  </a:lnTo>
                  <a:lnTo>
                    <a:pt x="36646" y="19542"/>
                  </a:lnTo>
                  <a:lnTo>
                    <a:pt x="36660" y="19953"/>
                  </a:lnTo>
                  <a:lnTo>
                    <a:pt x="36660" y="20378"/>
                  </a:lnTo>
                  <a:lnTo>
                    <a:pt x="36660" y="20802"/>
                  </a:lnTo>
                  <a:lnTo>
                    <a:pt x="36646" y="21213"/>
                  </a:lnTo>
                  <a:lnTo>
                    <a:pt x="36619" y="21624"/>
                  </a:lnTo>
                  <a:lnTo>
                    <a:pt x="36578" y="22035"/>
                  </a:lnTo>
                  <a:lnTo>
                    <a:pt x="36537" y="22446"/>
                  </a:lnTo>
                  <a:lnTo>
                    <a:pt x="36482" y="22856"/>
                  </a:lnTo>
                  <a:lnTo>
                    <a:pt x="36413" y="23254"/>
                  </a:lnTo>
                  <a:lnTo>
                    <a:pt x="36331" y="23651"/>
                  </a:lnTo>
                  <a:lnTo>
                    <a:pt x="36249" y="24048"/>
                  </a:lnTo>
                  <a:lnTo>
                    <a:pt x="36153" y="24445"/>
                  </a:lnTo>
                  <a:lnTo>
                    <a:pt x="36044" y="24828"/>
                  </a:lnTo>
                  <a:lnTo>
                    <a:pt x="35934" y="25212"/>
                  </a:lnTo>
                  <a:lnTo>
                    <a:pt x="35811" y="25595"/>
                  </a:lnTo>
                  <a:lnTo>
                    <a:pt x="35674" y="25979"/>
                  </a:lnTo>
                  <a:lnTo>
                    <a:pt x="35537" y="26348"/>
                  </a:lnTo>
                  <a:lnTo>
                    <a:pt x="35386" y="26718"/>
                  </a:lnTo>
                  <a:lnTo>
                    <a:pt x="35222" y="27074"/>
                  </a:lnTo>
                  <a:lnTo>
                    <a:pt x="35058" y="27430"/>
                  </a:lnTo>
                  <a:lnTo>
                    <a:pt x="34880" y="27786"/>
                  </a:lnTo>
                  <a:lnTo>
                    <a:pt x="34688" y="28142"/>
                  </a:lnTo>
                  <a:lnTo>
                    <a:pt x="34496" y="28485"/>
                  </a:lnTo>
                  <a:lnTo>
                    <a:pt x="34304" y="28827"/>
                  </a:lnTo>
                  <a:lnTo>
                    <a:pt x="34099" y="29156"/>
                  </a:lnTo>
                  <a:lnTo>
                    <a:pt x="33880" y="29484"/>
                  </a:lnTo>
                  <a:lnTo>
                    <a:pt x="33647" y="29799"/>
                  </a:lnTo>
                  <a:lnTo>
                    <a:pt x="33428" y="30128"/>
                  </a:lnTo>
                  <a:lnTo>
                    <a:pt x="33181" y="30429"/>
                  </a:lnTo>
                  <a:lnTo>
                    <a:pt x="32935" y="30731"/>
                  </a:lnTo>
                  <a:lnTo>
                    <a:pt x="32688" y="31032"/>
                  </a:lnTo>
                  <a:lnTo>
                    <a:pt x="32428" y="31333"/>
                  </a:lnTo>
                  <a:lnTo>
                    <a:pt x="32154" y="31621"/>
                  </a:lnTo>
                  <a:lnTo>
                    <a:pt x="31880" y="31895"/>
                  </a:lnTo>
                  <a:lnTo>
                    <a:pt x="31607" y="32169"/>
                  </a:lnTo>
                  <a:lnTo>
                    <a:pt x="31319" y="32429"/>
                  </a:lnTo>
                  <a:lnTo>
                    <a:pt x="31031" y="32689"/>
                  </a:lnTo>
                  <a:lnTo>
                    <a:pt x="30730" y="32949"/>
                  </a:lnTo>
                  <a:lnTo>
                    <a:pt x="30415" y="33196"/>
                  </a:lnTo>
                  <a:lnTo>
                    <a:pt x="30114" y="33428"/>
                  </a:lnTo>
                  <a:lnTo>
                    <a:pt x="29799" y="33661"/>
                  </a:lnTo>
                  <a:lnTo>
                    <a:pt x="29470" y="33880"/>
                  </a:lnTo>
                  <a:lnTo>
                    <a:pt x="29142" y="34099"/>
                  </a:lnTo>
                  <a:lnTo>
                    <a:pt x="28813" y="34305"/>
                  </a:lnTo>
                  <a:lnTo>
                    <a:pt x="28471" y="34510"/>
                  </a:lnTo>
                  <a:lnTo>
                    <a:pt x="28128" y="34702"/>
                  </a:lnTo>
                  <a:lnTo>
                    <a:pt x="27772" y="34894"/>
                  </a:lnTo>
                  <a:lnTo>
                    <a:pt x="27430" y="35058"/>
                  </a:lnTo>
                  <a:lnTo>
                    <a:pt x="27060" y="35236"/>
                  </a:lnTo>
                  <a:lnTo>
                    <a:pt x="26704" y="35387"/>
                  </a:lnTo>
                  <a:lnTo>
                    <a:pt x="26334" y="35537"/>
                  </a:lnTo>
                  <a:lnTo>
                    <a:pt x="25965" y="35688"/>
                  </a:lnTo>
                  <a:lnTo>
                    <a:pt x="25581" y="35811"/>
                  </a:lnTo>
                  <a:lnTo>
                    <a:pt x="25211" y="35934"/>
                  </a:lnTo>
                  <a:lnTo>
                    <a:pt x="24814" y="36058"/>
                  </a:lnTo>
                  <a:lnTo>
                    <a:pt x="24431" y="36154"/>
                  </a:lnTo>
                  <a:lnTo>
                    <a:pt x="24034" y="36249"/>
                  </a:lnTo>
                  <a:lnTo>
                    <a:pt x="23637" y="36345"/>
                  </a:lnTo>
                  <a:lnTo>
                    <a:pt x="23239" y="36414"/>
                  </a:lnTo>
                  <a:lnTo>
                    <a:pt x="22842" y="36482"/>
                  </a:lnTo>
                  <a:lnTo>
                    <a:pt x="22431" y="36537"/>
                  </a:lnTo>
                  <a:lnTo>
                    <a:pt x="22021" y="36592"/>
                  </a:lnTo>
                  <a:lnTo>
                    <a:pt x="21610" y="36633"/>
                  </a:lnTo>
                  <a:lnTo>
                    <a:pt x="21199" y="36647"/>
                  </a:lnTo>
                  <a:lnTo>
                    <a:pt x="20774" y="36674"/>
                  </a:lnTo>
                  <a:lnTo>
                    <a:pt x="19939" y="36674"/>
                  </a:lnTo>
                  <a:lnTo>
                    <a:pt x="19528" y="36647"/>
                  </a:lnTo>
                  <a:lnTo>
                    <a:pt x="19104" y="36633"/>
                  </a:lnTo>
                  <a:lnTo>
                    <a:pt x="18693" y="36592"/>
                  </a:lnTo>
                  <a:lnTo>
                    <a:pt x="18282" y="36537"/>
                  </a:lnTo>
                  <a:lnTo>
                    <a:pt x="17885" y="36482"/>
                  </a:lnTo>
                  <a:lnTo>
                    <a:pt x="17474" y="36414"/>
                  </a:lnTo>
                  <a:lnTo>
                    <a:pt x="17077" y="36345"/>
                  </a:lnTo>
                  <a:lnTo>
                    <a:pt x="16680" y="36249"/>
                  </a:lnTo>
                  <a:lnTo>
                    <a:pt x="16296" y="36154"/>
                  </a:lnTo>
                  <a:lnTo>
                    <a:pt x="15899" y="36058"/>
                  </a:lnTo>
                  <a:lnTo>
                    <a:pt x="15516" y="35934"/>
                  </a:lnTo>
                  <a:lnTo>
                    <a:pt x="15132" y="35811"/>
                  </a:lnTo>
                  <a:lnTo>
                    <a:pt x="14763" y="35688"/>
                  </a:lnTo>
                  <a:lnTo>
                    <a:pt x="14393" y="35537"/>
                  </a:lnTo>
                  <a:lnTo>
                    <a:pt x="14023" y="35387"/>
                  </a:lnTo>
                  <a:lnTo>
                    <a:pt x="13653" y="35236"/>
                  </a:lnTo>
                  <a:lnTo>
                    <a:pt x="13297" y="35058"/>
                  </a:lnTo>
                  <a:lnTo>
                    <a:pt x="12941" y="34894"/>
                  </a:lnTo>
                  <a:lnTo>
                    <a:pt x="12599" y="34702"/>
                  </a:lnTo>
                  <a:lnTo>
                    <a:pt x="12257" y="34510"/>
                  </a:lnTo>
                  <a:lnTo>
                    <a:pt x="11914" y="34305"/>
                  </a:lnTo>
                  <a:lnTo>
                    <a:pt x="11586" y="34099"/>
                  </a:lnTo>
                  <a:lnTo>
                    <a:pt x="11257" y="33880"/>
                  </a:lnTo>
                  <a:lnTo>
                    <a:pt x="10928" y="33661"/>
                  </a:lnTo>
                  <a:lnTo>
                    <a:pt x="10613" y="33428"/>
                  </a:lnTo>
                  <a:lnTo>
                    <a:pt x="10298" y="33196"/>
                  </a:lnTo>
                  <a:lnTo>
                    <a:pt x="9997" y="32949"/>
                  </a:lnTo>
                  <a:lnTo>
                    <a:pt x="9696" y="32689"/>
                  </a:lnTo>
                  <a:lnTo>
                    <a:pt x="9408" y="32429"/>
                  </a:lnTo>
                  <a:lnTo>
                    <a:pt x="9121" y="32169"/>
                  </a:lnTo>
                  <a:lnTo>
                    <a:pt x="8833" y="31895"/>
                  </a:lnTo>
                  <a:lnTo>
                    <a:pt x="8559" y="31621"/>
                  </a:lnTo>
                  <a:lnTo>
                    <a:pt x="8299" y="31333"/>
                  </a:lnTo>
                  <a:lnTo>
                    <a:pt x="8039" y="31032"/>
                  </a:lnTo>
                  <a:lnTo>
                    <a:pt x="7792" y="30731"/>
                  </a:lnTo>
                  <a:lnTo>
                    <a:pt x="7546" y="30429"/>
                  </a:lnTo>
                  <a:lnTo>
                    <a:pt x="7299" y="30128"/>
                  </a:lnTo>
                  <a:lnTo>
                    <a:pt x="7067" y="29799"/>
                  </a:lnTo>
                  <a:lnTo>
                    <a:pt x="6847" y="29484"/>
                  </a:lnTo>
                  <a:lnTo>
                    <a:pt x="6628" y="29156"/>
                  </a:lnTo>
                  <a:lnTo>
                    <a:pt x="6423" y="28827"/>
                  </a:lnTo>
                  <a:lnTo>
                    <a:pt x="6217" y="28485"/>
                  </a:lnTo>
                  <a:lnTo>
                    <a:pt x="6026" y="28142"/>
                  </a:lnTo>
                  <a:lnTo>
                    <a:pt x="5848" y="27786"/>
                  </a:lnTo>
                  <a:lnTo>
                    <a:pt x="5670" y="27430"/>
                  </a:lnTo>
                  <a:lnTo>
                    <a:pt x="5505" y="27074"/>
                  </a:lnTo>
                  <a:lnTo>
                    <a:pt x="5341" y="26718"/>
                  </a:lnTo>
                  <a:lnTo>
                    <a:pt x="5190" y="26348"/>
                  </a:lnTo>
                  <a:lnTo>
                    <a:pt x="5053" y="25979"/>
                  </a:lnTo>
                  <a:lnTo>
                    <a:pt x="4917" y="25595"/>
                  </a:lnTo>
                  <a:lnTo>
                    <a:pt x="4793" y="25212"/>
                  </a:lnTo>
                  <a:lnTo>
                    <a:pt x="4684" y="24828"/>
                  </a:lnTo>
                  <a:lnTo>
                    <a:pt x="4574" y="24445"/>
                  </a:lnTo>
                  <a:lnTo>
                    <a:pt x="4478" y="24048"/>
                  </a:lnTo>
                  <a:lnTo>
                    <a:pt x="4396" y="23651"/>
                  </a:lnTo>
                  <a:lnTo>
                    <a:pt x="4314" y="23254"/>
                  </a:lnTo>
                  <a:lnTo>
                    <a:pt x="4246" y="22856"/>
                  </a:lnTo>
                  <a:lnTo>
                    <a:pt x="4191" y="22446"/>
                  </a:lnTo>
                  <a:lnTo>
                    <a:pt x="4150" y="22035"/>
                  </a:lnTo>
                  <a:lnTo>
                    <a:pt x="4109" y="21624"/>
                  </a:lnTo>
                  <a:lnTo>
                    <a:pt x="4081" y="21213"/>
                  </a:lnTo>
                  <a:lnTo>
                    <a:pt x="4067" y="20802"/>
                  </a:lnTo>
                  <a:lnTo>
                    <a:pt x="4067" y="20378"/>
                  </a:lnTo>
                  <a:lnTo>
                    <a:pt x="4067" y="19953"/>
                  </a:lnTo>
                  <a:lnTo>
                    <a:pt x="4081" y="19542"/>
                  </a:lnTo>
                  <a:lnTo>
                    <a:pt x="4109" y="19118"/>
                  </a:lnTo>
                  <a:lnTo>
                    <a:pt x="4150" y="18707"/>
                  </a:lnTo>
                  <a:lnTo>
                    <a:pt x="4191" y="18296"/>
                  </a:lnTo>
                  <a:lnTo>
                    <a:pt x="4246" y="17899"/>
                  </a:lnTo>
                  <a:lnTo>
                    <a:pt x="4314" y="17488"/>
                  </a:lnTo>
                  <a:lnTo>
                    <a:pt x="4396" y="17091"/>
                  </a:lnTo>
                  <a:lnTo>
                    <a:pt x="4478" y="16694"/>
                  </a:lnTo>
                  <a:lnTo>
                    <a:pt x="4574" y="16311"/>
                  </a:lnTo>
                  <a:lnTo>
                    <a:pt x="4684" y="15913"/>
                  </a:lnTo>
                  <a:lnTo>
                    <a:pt x="4793" y="15530"/>
                  </a:lnTo>
                  <a:lnTo>
                    <a:pt x="4917" y="15147"/>
                  </a:lnTo>
                  <a:lnTo>
                    <a:pt x="5053" y="14777"/>
                  </a:lnTo>
                  <a:lnTo>
                    <a:pt x="5190" y="14407"/>
                  </a:lnTo>
                  <a:lnTo>
                    <a:pt x="5341" y="14037"/>
                  </a:lnTo>
                  <a:lnTo>
                    <a:pt x="5505" y="13668"/>
                  </a:lnTo>
                  <a:lnTo>
                    <a:pt x="5670" y="13311"/>
                  </a:lnTo>
                  <a:lnTo>
                    <a:pt x="5848" y="12955"/>
                  </a:lnTo>
                  <a:lnTo>
                    <a:pt x="6026" y="12613"/>
                  </a:lnTo>
                  <a:lnTo>
                    <a:pt x="6217" y="12271"/>
                  </a:lnTo>
                  <a:lnTo>
                    <a:pt x="6423" y="11928"/>
                  </a:lnTo>
                  <a:lnTo>
                    <a:pt x="6628" y="11600"/>
                  </a:lnTo>
                  <a:lnTo>
                    <a:pt x="6847" y="11271"/>
                  </a:lnTo>
                  <a:lnTo>
                    <a:pt x="7067" y="10942"/>
                  </a:lnTo>
                  <a:lnTo>
                    <a:pt x="7299" y="10627"/>
                  </a:lnTo>
                  <a:lnTo>
                    <a:pt x="7546" y="10312"/>
                  </a:lnTo>
                  <a:lnTo>
                    <a:pt x="7792" y="10011"/>
                  </a:lnTo>
                  <a:lnTo>
                    <a:pt x="8039" y="9710"/>
                  </a:lnTo>
                  <a:lnTo>
                    <a:pt x="8299" y="9422"/>
                  </a:lnTo>
                  <a:lnTo>
                    <a:pt x="8559" y="9135"/>
                  </a:lnTo>
                  <a:lnTo>
                    <a:pt x="8833" y="8847"/>
                  </a:lnTo>
                  <a:lnTo>
                    <a:pt x="9121" y="8573"/>
                  </a:lnTo>
                  <a:lnTo>
                    <a:pt x="9408" y="8313"/>
                  </a:lnTo>
                  <a:lnTo>
                    <a:pt x="9696" y="8053"/>
                  </a:lnTo>
                  <a:lnTo>
                    <a:pt x="9997" y="7793"/>
                  </a:lnTo>
                  <a:lnTo>
                    <a:pt x="10298" y="7546"/>
                  </a:lnTo>
                  <a:lnTo>
                    <a:pt x="10613" y="7313"/>
                  </a:lnTo>
                  <a:lnTo>
                    <a:pt x="10928" y="7081"/>
                  </a:lnTo>
                  <a:lnTo>
                    <a:pt x="11257" y="6861"/>
                  </a:lnTo>
                  <a:lnTo>
                    <a:pt x="11586" y="6642"/>
                  </a:lnTo>
                  <a:lnTo>
                    <a:pt x="11914" y="6437"/>
                  </a:lnTo>
                  <a:lnTo>
                    <a:pt x="12257" y="6232"/>
                  </a:lnTo>
                  <a:lnTo>
                    <a:pt x="12599" y="6040"/>
                  </a:lnTo>
                  <a:lnTo>
                    <a:pt x="12941" y="5862"/>
                  </a:lnTo>
                  <a:lnTo>
                    <a:pt x="13297" y="5684"/>
                  </a:lnTo>
                  <a:lnTo>
                    <a:pt x="13653" y="5519"/>
                  </a:lnTo>
                  <a:lnTo>
                    <a:pt x="14023" y="5355"/>
                  </a:lnTo>
                  <a:lnTo>
                    <a:pt x="14393" y="5204"/>
                  </a:lnTo>
                  <a:lnTo>
                    <a:pt x="14763" y="5068"/>
                  </a:lnTo>
                  <a:lnTo>
                    <a:pt x="15132" y="4931"/>
                  </a:lnTo>
                  <a:lnTo>
                    <a:pt x="15516" y="4807"/>
                  </a:lnTo>
                  <a:lnTo>
                    <a:pt x="15899" y="4698"/>
                  </a:lnTo>
                  <a:lnTo>
                    <a:pt x="16296" y="4588"/>
                  </a:lnTo>
                  <a:lnTo>
                    <a:pt x="16680" y="4492"/>
                  </a:lnTo>
                  <a:lnTo>
                    <a:pt x="17077" y="4410"/>
                  </a:lnTo>
                  <a:lnTo>
                    <a:pt x="17474" y="4328"/>
                  </a:lnTo>
                  <a:lnTo>
                    <a:pt x="17885" y="4260"/>
                  </a:lnTo>
                  <a:lnTo>
                    <a:pt x="18282" y="4205"/>
                  </a:lnTo>
                  <a:lnTo>
                    <a:pt x="18693" y="4150"/>
                  </a:lnTo>
                  <a:lnTo>
                    <a:pt x="19104" y="4123"/>
                  </a:lnTo>
                  <a:lnTo>
                    <a:pt x="19528" y="4095"/>
                  </a:lnTo>
                  <a:lnTo>
                    <a:pt x="19939" y="4082"/>
                  </a:lnTo>
                  <a:lnTo>
                    <a:pt x="20364" y="4068"/>
                  </a:lnTo>
                  <a:close/>
                  <a:moveTo>
                    <a:pt x="20364" y="1"/>
                  </a:moveTo>
                  <a:lnTo>
                    <a:pt x="19830" y="14"/>
                  </a:lnTo>
                  <a:lnTo>
                    <a:pt x="19309" y="28"/>
                  </a:lnTo>
                  <a:lnTo>
                    <a:pt x="18802" y="69"/>
                  </a:lnTo>
                  <a:lnTo>
                    <a:pt x="18282" y="110"/>
                  </a:lnTo>
                  <a:lnTo>
                    <a:pt x="17775" y="165"/>
                  </a:lnTo>
                  <a:lnTo>
                    <a:pt x="17269" y="233"/>
                  </a:lnTo>
                  <a:lnTo>
                    <a:pt x="16762" y="329"/>
                  </a:lnTo>
                  <a:lnTo>
                    <a:pt x="16255" y="425"/>
                  </a:lnTo>
                  <a:lnTo>
                    <a:pt x="15762" y="521"/>
                  </a:lnTo>
                  <a:lnTo>
                    <a:pt x="15283" y="644"/>
                  </a:lnTo>
                  <a:lnTo>
                    <a:pt x="14790" y="781"/>
                  </a:lnTo>
                  <a:lnTo>
                    <a:pt x="14311" y="918"/>
                  </a:lnTo>
                  <a:lnTo>
                    <a:pt x="13831" y="1082"/>
                  </a:lnTo>
                  <a:lnTo>
                    <a:pt x="13366" y="1247"/>
                  </a:lnTo>
                  <a:lnTo>
                    <a:pt x="12900" y="1425"/>
                  </a:lnTo>
                  <a:lnTo>
                    <a:pt x="12435" y="1603"/>
                  </a:lnTo>
                  <a:lnTo>
                    <a:pt x="11983" y="1808"/>
                  </a:lnTo>
                  <a:lnTo>
                    <a:pt x="11545" y="2014"/>
                  </a:lnTo>
                  <a:lnTo>
                    <a:pt x="11093" y="2233"/>
                  </a:lnTo>
                  <a:lnTo>
                    <a:pt x="10654" y="2466"/>
                  </a:lnTo>
                  <a:lnTo>
                    <a:pt x="10230" y="2712"/>
                  </a:lnTo>
                  <a:lnTo>
                    <a:pt x="9805" y="2959"/>
                  </a:lnTo>
                  <a:lnTo>
                    <a:pt x="9395" y="3219"/>
                  </a:lnTo>
                  <a:lnTo>
                    <a:pt x="8984" y="3493"/>
                  </a:lnTo>
                  <a:lnTo>
                    <a:pt x="8573" y="3767"/>
                  </a:lnTo>
                  <a:lnTo>
                    <a:pt x="8189" y="4054"/>
                  </a:lnTo>
                  <a:lnTo>
                    <a:pt x="7792" y="4355"/>
                  </a:lnTo>
                  <a:lnTo>
                    <a:pt x="7409" y="4657"/>
                  </a:lnTo>
                  <a:lnTo>
                    <a:pt x="7039" y="4985"/>
                  </a:lnTo>
                  <a:lnTo>
                    <a:pt x="6669" y="5300"/>
                  </a:lnTo>
                  <a:lnTo>
                    <a:pt x="6313" y="5643"/>
                  </a:lnTo>
                  <a:lnTo>
                    <a:pt x="5971" y="5985"/>
                  </a:lnTo>
                  <a:lnTo>
                    <a:pt x="5629" y="6327"/>
                  </a:lnTo>
                  <a:lnTo>
                    <a:pt x="5286" y="6683"/>
                  </a:lnTo>
                  <a:lnTo>
                    <a:pt x="4971" y="7053"/>
                  </a:lnTo>
                  <a:lnTo>
                    <a:pt x="4656" y="7423"/>
                  </a:lnTo>
                  <a:lnTo>
                    <a:pt x="4341" y="7806"/>
                  </a:lnTo>
                  <a:lnTo>
                    <a:pt x="4040" y="8190"/>
                  </a:lnTo>
                  <a:lnTo>
                    <a:pt x="3753" y="8587"/>
                  </a:lnTo>
                  <a:lnTo>
                    <a:pt x="3479" y="8998"/>
                  </a:lnTo>
                  <a:lnTo>
                    <a:pt x="3205" y="9409"/>
                  </a:lnTo>
                  <a:lnTo>
                    <a:pt x="2945" y="9819"/>
                  </a:lnTo>
                  <a:lnTo>
                    <a:pt x="2698" y="10244"/>
                  </a:lnTo>
                  <a:lnTo>
                    <a:pt x="2452" y="10668"/>
                  </a:lnTo>
                  <a:lnTo>
                    <a:pt x="2232" y="11107"/>
                  </a:lnTo>
                  <a:lnTo>
                    <a:pt x="2000" y="11559"/>
                  </a:lnTo>
                  <a:lnTo>
                    <a:pt x="1794" y="11997"/>
                  </a:lnTo>
                  <a:lnTo>
                    <a:pt x="1603" y="12449"/>
                  </a:lnTo>
                  <a:lnTo>
                    <a:pt x="1411" y="12914"/>
                  </a:lnTo>
                  <a:lnTo>
                    <a:pt x="1233" y="13380"/>
                  </a:lnTo>
                  <a:lnTo>
                    <a:pt x="1068" y="13846"/>
                  </a:lnTo>
                  <a:lnTo>
                    <a:pt x="918" y="14325"/>
                  </a:lnTo>
                  <a:lnTo>
                    <a:pt x="767" y="14804"/>
                  </a:lnTo>
                  <a:lnTo>
                    <a:pt x="630" y="15297"/>
                  </a:lnTo>
                  <a:lnTo>
                    <a:pt x="521" y="15776"/>
                  </a:lnTo>
                  <a:lnTo>
                    <a:pt x="411" y="16269"/>
                  </a:lnTo>
                  <a:lnTo>
                    <a:pt x="315" y="16776"/>
                  </a:lnTo>
                  <a:lnTo>
                    <a:pt x="233" y="17283"/>
                  </a:lnTo>
                  <a:lnTo>
                    <a:pt x="165" y="17790"/>
                  </a:lnTo>
                  <a:lnTo>
                    <a:pt x="96" y="18296"/>
                  </a:lnTo>
                  <a:lnTo>
                    <a:pt x="55" y="18817"/>
                  </a:lnTo>
                  <a:lnTo>
                    <a:pt x="28" y="19323"/>
                  </a:lnTo>
                  <a:lnTo>
                    <a:pt x="0" y="19857"/>
                  </a:lnTo>
                  <a:lnTo>
                    <a:pt x="0" y="20378"/>
                  </a:lnTo>
                  <a:lnTo>
                    <a:pt x="0" y="20898"/>
                  </a:lnTo>
                  <a:lnTo>
                    <a:pt x="28" y="21419"/>
                  </a:lnTo>
                  <a:lnTo>
                    <a:pt x="55" y="21939"/>
                  </a:lnTo>
                  <a:lnTo>
                    <a:pt x="96" y="22459"/>
                  </a:lnTo>
                  <a:lnTo>
                    <a:pt x="165" y="22966"/>
                  </a:lnTo>
                  <a:lnTo>
                    <a:pt x="233" y="23473"/>
                  </a:lnTo>
                  <a:lnTo>
                    <a:pt x="315" y="23979"/>
                  </a:lnTo>
                  <a:lnTo>
                    <a:pt x="411" y="24472"/>
                  </a:lnTo>
                  <a:lnTo>
                    <a:pt x="521" y="24965"/>
                  </a:lnTo>
                  <a:lnTo>
                    <a:pt x="630" y="25458"/>
                  </a:lnTo>
                  <a:lnTo>
                    <a:pt x="767" y="25938"/>
                  </a:lnTo>
                  <a:lnTo>
                    <a:pt x="918" y="26417"/>
                  </a:lnTo>
                  <a:lnTo>
                    <a:pt x="1068" y="26896"/>
                  </a:lnTo>
                  <a:lnTo>
                    <a:pt x="1233" y="27376"/>
                  </a:lnTo>
                  <a:lnTo>
                    <a:pt x="1411" y="27827"/>
                  </a:lnTo>
                  <a:lnTo>
                    <a:pt x="1603" y="28293"/>
                  </a:lnTo>
                  <a:lnTo>
                    <a:pt x="1794" y="28745"/>
                  </a:lnTo>
                  <a:lnTo>
                    <a:pt x="2000" y="29197"/>
                  </a:lnTo>
                  <a:lnTo>
                    <a:pt x="2232" y="29635"/>
                  </a:lnTo>
                  <a:lnTo>
                    <a:pt x="2452" y="30073"/>
                  </a:lnTo>
                  <a:lnTo>
                    <a:pt x="2698" y="30498"/>
                  </a:lnTo>
                  <a:lnTo>
                    <a:pt x="2945" y="30922"/>
                  </a:lnTo>
                  <a:lnTo>
                    <a:pt x="3205" y="31347"/>
                  </a:lnTo>
                  <a:lnTo>
                    <a:pt x="3479" y="31758"/>
                  </a:lnTo>
                  <a:lnTo>
                    <a:pt x="3753" y="32155"/>
                  </a:lnTo>
                  <a:lnTo>
                    <a:pt x="4040" y="32552"/>
                  </a:lnTo>
                  <a:lnTo>
                    <a:pt x="4341" y="32935"/>
                  </a:lnTo>
                  <a:lnTo>
                    <a:pt x="4656" y="33319"/>
                  </a:lnTo>
                  <a:lnTo>
                    <a:pt x="4971" y="33689"/>
                  </a:lnTo>
                  <a:lnTo>
                    <a:pt x="5286" y="34058"/>
                  </a:lnTo>
                  <a:lnTo>
                    <a:pt x="5629" y="34414"/>
                  </a:lnTo>
                  <a:lnTo>
                    <a:pt x="5971" y="34770"/>
                  </a:lnTo>
                  <a:lnTo>
                    <a:pt x="6313" y="35113"/>
                  </a:lnTo>
                  <a:lnTo>
                    <a:pt x="6669" y="35441"/>
                  </a:lnTo>
                  <a:lnTo>
                    <a:pt x="7039" y="35770"/>
                  </a:lnTo>
                  <a:lnTo>
                    <a:pt x="7409" y="36085"/>
                  </a:lnTo>
                  <a:lnTo>
                    <a:pt x="7792" y="36386"/>
                  </a:lnTo>
                  <a:lnTo>
                    <a:pt x="8189" y="36688"/>
                  </a:lnTo>
                  <a:lnTo>
                    <a:pt x="8573" y="36975"/>
                  </a:lnTo>
                  <a:lnTo>
                    <a:pt x="8984" y="37263"/>
                  </a:lnTo>
                  <a:lnTo>
                    <a:pt x="9395" y="37523"/>
                  </a:lnTo>
                  <a:lnTo>
                    <a:pt x="9805" y="37783"/>
                  </a:lnTo>
                  <a:lnTo>
                    <a:pt x="10230" y="38043"/>
                  </a:lnTo>
                  <a:lnTo>
                    <a:pt x="10654" y="38276"/>
                  </a:lnTo>
                  <a:lnTo>
                    <a:pt x="11093" y="38509"/>
                  </a:lnTo>
                  <a:lnTo>
                    <a:pt x="11545" y="38728"/>
                  </a:lnTo>
                  <a:lnTo>
                    <a:pt x="11983" y="38933"/>
                  </a:lnTo>
                  <a:lnTo>
                    <a:pt x="12435" y="39139"/>
                  </a:lnTo>
                  <a:lnTo>
                    <a:pt x="12900" y="39331"/>
                  </a:lnTo>
                  <a:lnTo>
                    <a:pt x="13366" y="39509"/>
                  </a:lnTo>
                  <a:lnTo>
                    <a:pt x="13831" y="39673"/>
                  </a:lnTo>
                  <a:lnTo>
                    <a:pt x="14311" y="39824"/>
                  </a:lnTo>
                  <a:lnTo>
                    <a:pt x="14790" y="39974"/>
                  </a:lnTo>
                  <a:lnTo>
                    <a:pt x="15283" y="40098"/>
                  </a:lnTo>
                  <a:lnTo>
                    <a:pt x="15762" y="40221"/>
                  </a:lnTo>
                  <a:lnTo>
                    <a:pt x="16255" y="40330"/>
                  </a:lnTo>
                  <a:lnTo>
                    <a:pt x="16762" y="40426"/>
                  </a:lnTo>
                  <a:lnTo>
                    <a:pt x="17269" y="40508"/>
                  </a:lnTo>
                  <a:lnTo>
                    <a:pt x="17775" y="40577"/>
                  </a:lnTo>
                  <a:lnTo>
                    <a:pt x="18282" y="40632"/>
                  </a:lnTo>
                  <a:lnTo>
                    <a:pt x="18802" y="40686"/>
                  </a:lnTo>
                  <a:lnTo>
                    <a:pt x="19309" y="40714"/>
                  </a:lnTo>
                  <a:lnTo>
                    <a:pt x="19830" y="40741"/>
                  </a:lnTo>
                  <a:lnTo>
                    <a:pt x="20884" y="40741"/>
                  </a:lnTo>
                  <a:lnTo>
                    <a:pt x="21404" y="40714"/>
                  </a:lnTo>
                  <a:lnTo>
                    <a:pt x="21925" y="40686"/>
                  </a:lnTo>
                  <a:lnTo>
                    <a:pt x="22445" y="40632"/>
                  </a:lnTo>
                  <a:lnTo>
                    <a:pt x="22952" y="40577"/>
                  </a:lnTo>
                  <a:lnTo>
                    <a:pt x="23459" y="40508"/>
                  </a:lnTo>
                  <a:lnTo>
                    <a:pt x="23965" y="40426"/>
                  </a:lnTo>
                  <a:lnTo>
                    <a:pt x="24458" y="40330"/>
                  </a:lnTo>
                  <a:lnTo>
                    <a:pt x="24951" y="40221"/>
                  </a:lnTo>
                  <a:lnTo>
                    <a:pt x="25444" y="40098"/>
                  </a:lnTo>
                  <a:lnTo>
                    <a:pt x="25923" y="39974"/>
                  </a:lnTo>
                  <a:lnTo>
                    <a:pt x="26416" y="39824"/>
                  </a:lnTo>
                  <a:lnTo>
                    <a:pt x="26882" y="39673"/>
                  </a:lnTo>
                  <a:lnTo>
                    <a:pt x="27361" y="39509"/>
                  </a:lnTo>
                  <a:lnTo>
                    <a:pt x="27827" y="39331"/>
                  </a:lnTo>
                  <a:lnTo>
                    <a:pt x="28279" y="39139"/>
                  </a:lnTo>
                  <a:lnTo>
                    <a:pt x="28731" y="38933"/>
                  </a:lnTo>
                  <a:lnTo>
                    <a:pt x="29183" y="38728"/>
                  </a:lnTo>
                  <a:lnTo>
                    <a:pt x="29621" y="38509"/>
                  </a:lnTo>
                  <a:lnTo>
                    <a:pt x="30059" y="38276"/>
                  </a:lnTo>
                  <a:lnTo>
                    <a:pt x="30497" y="38043"/>
                  </a:lnTo>
                  <a:lnTo>
                    <a:pt x="30908" y="37783"/>
                  </a:lnTo>
                  <a:lnTo>
                    <a:pt x="31333" y="37523"/>
                  </a:lnTo>
                  <a:lnTo>
                    <a:pt x="31744" y="37263"/>
                  </a:lnTo>
                  <a:lnTo>
                    <a:pt x="32141" y="36975"/>
                  </a:lnTo>
                  <a:lnTo>
                    <a:pt x="32538" y="36688"/>
                  </a:lnTo>
                  <a:lnTo>
                    <a:pt x="32935" y="36386"/>
                  </a:lnTo>
                  <a:lnTo>
                    <a:pt x="33305" y="36085"/>
                  </a:lnTo>
                  <a:lnTo>
                    <a:pt x="33688" y="35770"/>
                  </a:lnTo>
                  <a:lnTo>
                    <a:pt x="34044" y="35441"/>
                  </a:lnTo>
                  <a:lnTo>
                    <a:pt x="34414" y="35113"/>
                  </a:lnTo>
                  <a:lnTo>
                    <a:pt x="34756" y="34770"/>
                  </a:lnTo>
                  <a:lnTo>
                    <a:pt x="35099" y="34414"/>
                  </a:lnTo>
                  <a:lnTo>
                    <a:pt x="35427" y="34058"/>
                  </a:lnTo>
                  <a:lnTo>
                    <a:pt x="35756" y="33689"/>
                  </a:lnTo>
                  <a:lnTo>
                    <a:pt x="36071" y="33319"/>
                  </a:lnTo>
                  <a:lnTo>
                    <a:pt x="36386" y="32935"/>
                  </a:lnTo>
                  <a:lnTo>
                    <a:pt x="36673" y="32552"/>
                  </a:lnTo>
                  <a:lnTo>
                    <a:pt x="36961" y="32155"/>
                  </a:lnTo>
                  <a:lnTo>
                    <a:pt x="37249" y="31758"/>
                  </a:lnTo>
                  <a:lnTo>
                    <a:pt x="37522" y="31347"/>
                  </a:lnTo>
                  <a:lnTo>
                    <a:pt x="37783" y="30922"/>
                  </a:lnTo>
                  <a:lnTo>
                    <a:pt x="38029" y="30498"/>
                  </a:lnTo>
                  <a:lnTo>
                    <a:pt x="38276" y="30073"/>
                  </a:lnTo>
                  <a:lnTo>
                    <a:pt x="38495" y="29635"/>
                  </a:lnTo>
                  <a:lnTo>
                    <a:pt x="38714" y="29197"/>
                  </a:lnTo>
                  <a:lnTo>
                    <a:pt x="38933" y="28745"/>
                  </a:lnTo>
                  <a:lnTo>
                    <a:pt x="39125" y="28293"/>
                  </a:lnTo>
                  <a:lnTo>
                    <a:pt x="39316" y="27827"/>
                  </a:lnTo>
                  <a:lnTo>
                    <a:pt x="39494" y="27376"/>
                  </a:lnTo>
                  <a:lnTo>
                    <a:pt x="39659" y="26896"/>
                  </a:lnTo>
                  <a:lnTo>
                    <a:pt x="39809" y="26417"/>
                  </a:lnTo>
                  <a:lnTo>
                    <a:pt x="39960" y="25938"/>
                  </a:lnTo>
                  <a:lnTo>
                    <a:pt x="40083" y="25458"/>
                  </a:lnTo>
                  <a:lnTo>
                    <a:pt x="40207" y="24965"/>
                  </a:lnTo>
                  <a:lnTo>
                    <a:pt x="40316" y="24472"/>
                  </a:lnTo>
                  <a:lnTo>
                    <a:pt x="40412" y="23979"/>
                  </a:lnTo>
                  <a:lnTo>
                    <a:pt x="40494" y="23473"/>
                  </a:lnTo>
                  <a:lnTo>
                    <a:pt x="40563" y="22966"/>
                  </a:lnTo>
                  <a:lnTo>
                    <a:pt x="40631" y="22459"/>
                  </a:lnTo>
                  <a:lnTo>
                    <a:pt x="40672" y="21939"/>
                  </a:lnTo>
                  <a:lnTo>
                    <a:pt x="40700" y="21419"/>
                  </a:lnTo>
                  <a:lnTo>
                    <a:pt x="40727" y="20898"/>
                  </a:lnTo>
                  <a:lnTo>
                    <a:pt x="40727" y="20378"/>
                  </a:lnTo>
                  <a:lnTo>
                    <a:pt x="40727" y="19857"/>
                  </a:lnTo>
                  <a:lnTo>
                    <a:pt x="40700" y="19323"/>
                  </a:lnTo>
                  <a:lnTo>
                    <a:pt x="40672" y="18817"/>
                  </a:lnTo>
                  <a:lnTo>
                    <a:pt x="40631" y="18296"/>
                  </a:lnTo>
                  <a:lnTo>
                    <a:pt x="40563" y="17790"/>
                  </a:lnTo>
                  <a:lnTo>
                    <a:pt x="40494" y="17283"/>
                  </a:lnTo>
                  <a:lnTo>
                    <a:pt x="40412" y="16776"/>
                  </a:lnTo>
                  <a:lnTo>
                    <a:pt x="40316" y="16269"/>
                  </a:lnTo>
                  <a:lnTo>
                    <a:pt x="40207" y="15776"/>
                  </a:lnTo>
                  <a:lnTo>
                    <a:pt x="40083" y="15297"/>
                  </a:lnTo>
                  <a:lnTo>
                    <a:pt x="39960" y="14804"/>
                  </a:lnTo>
                  <a:lnTo>
                    <a:pt x="39809" y="14325"/>
                  </a:lnTo>
                  <a:lnTo>
                    <a:pt x="39659" y="13846"/>
                  </a:lnTo>
                  <a:lnTo>
                    <a:pt x="39494" y="13380"/>
                  </a:lnTo>
                  <a:lnTo>
                    <a:pt x="39316" y="12914"/>
                  </a:lnTo>
                  <a:lnTo>
                    <a:pt x="39125" y="12449"/>
                  </a:lnTo>
                  <a:lnTo>
                    <a:pt x="38933" y="11997"/>
                  </a:lnTo>
                  <a:lnTo>
                    <a:pt x="38714" y="11559"/>
                  </a:lnTo>
                  <a:lnTo>
                    <a:pt x="38495" y="11107"/>
                  </a:lnTo>
                  <a:lnTo>
                    <a:pt x="38276" y="10668"/>
                  </a:lnTo>
                  <a:lnTo>
                    <a:pt x="38029" y="10244"/>
                  </a:lnTo>
                  <a:lnTo>
                    <a:pt x="37783" y="9819"/>
                  </a:lnTo>
                  <a:lnTo>
                    <a:pt x="37522" y="9409"/>
                  </a:lnTo>
                  <a:lnTo>
                    <a:pt x="37249" y="8998"/>
                  </a:lnTo>
                  <a:lnTo>
                    <a:pt x="36961" y="8587"/>
                  </a:lnTo>
                  <a:lnTo>
                    <a:pt x="36673" y="8190"/>
                  </a:lnTo>
                  <a:lnTo>
                    <a:pt x="36386" y="7806"/>
                  </a:lnTo>
                  <a:lnTo>
                    <a:pt x="36071" y="7423"/>
                  </a:lnTo>
                  <a:lnTo>
                    <a:pt x="35756" y="7053"/>
                  </a:lnTo>
                  <a:lnTo>
                    <a:pt x="35427" y="6683"/>
                  </a:lnTo>
                  <a:lnTo>
                    <a:pt x="35099" y="6327"/>
                  </a:lnTo>
                  <a:lnTo>
                    <a:pt x="34756" y="5985"/>
                  </a:lnTo>
                  <a:lnTo>
                    <a:pt x="34414" y="5643"/>
                  </a:lnTo>
                  <a:lnTo>
                    <a:pt x="34044" y="5300"/>
                  </a:lnTo>
                  <a:lnTo>
                    <a:pt x="33688" y="4985"/>
                  </a:lnTo>
                  <a:lnTo>
                    <a:pt x="33305" y="4657"/>
                  </a:lnTo>
                  <a:lnTo>
                    <a:pt x="32935" y="4355"/>
                  </a:lnTo>
                  <a:lnTo>
                    <a:pt x="32538" y="4054"/>
                  </a:lnTo>
                  <a:lnTo>
                    <a:pt x="32141" y="3767"/>
                  </a:lnTo>
                  <a:lnTo>
                    <a:pt x="31744" y="3493"/>
                  </a:lnTo>
                  <a:lnTo>
                    <a:pt x="31333" y="3219"/>
                  </a:lnTo>
                  <a:lnTo>
                    <a:pt x="30908" y="2959"/>
                  </a:lnTo>
                  <a:lnTo>
                    <a:pt x="30497" y="2712"/>
                  </a:lnTo>
                  <a:lnTo>
                    <a:pt x="30059" y="2466"/>
                  </a:lnTo>
                  <a:lnTo>
                    <a:pt x="29621" y="2233"/>
                  </a:lnTo>
                  <a:lnTo>
                    <a:pt x="29183" y="2014"/>
                  </a:lnTo>
                  <a:lnTo>
                    <a:pt x="28731" y="1808"/>
                  </a:lnTo>
                  <a:lnTo>
                    <a:pt x="28279" y="1603"/>
                  </a:lnTo>
                  <a:lnTo>
                    <a:pt x="27827" y="1425"/>
                  </a:lnTo>
                  <a:lnTo>
                    <a:pt x="27361" y="1247"/>
                  </a:lnTo>
                  <a:lnTo>
                    <a:pt x="26882" y="1082"/>
                  </a:lnTo>
                  <a:lnTo>
                    <a:pt x="26416" y="918"/>
                  </a:lnTo>
                  <a:lnTo>
                    <a:pt x="25923" y="781"/>
                  </a:lnTo>
                  <a:lnTo>
                    <a:pt x="25444" y="644"/>
                  </a:lnTo>
                  <a:lnTo>
                    <a:pt x="24951" y="521"/>
                  </a:lnTo>
                  <a:lnTo>
                    <a:pt x="24458" y="425"/>
                  </a:lnTo>
                  <a:lnTo>
                    <a:pt x="23965" y="329"/>
                  </a:lnTo>
                  <a:lnTo>
                    <a:pt x="23459" y="233"/>
                  </a:lnTo>
                  <a:lnTo>
                    <a:pt x="22952" y="165"/>
                  </a:lnTo>
                  <a:lnTo>
                    <a:pt x="22445" y="110"/>
                  </a:lnTo>
                  <a:lnTo>
                    <a:pt x="21925" y="69"/>
                  </a:lnTo>
                  <a:lnTo>
                    <a:pt x="21404" y="28"/>
                  </a:lnTo>
                  <a:lnTo>
                    <a:pt x="20884" y="14"/>
                  </a:lnTo>
                  <a:lnTo>
                    <a:pt x="2036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12;p15">
              <a:extLst>
                <a:ext uri="{FF2B5EF4-FFF2-40B4-BE49-F238E27FC236}">
                  <a16:creationId xmlns:a16="http://schemas.microsoft.com/office/drawing/2014/main" id="{33B92BD8-15B2-874A-8EF6-3172E9CC2123}"/>
                </a:ext>
              </a:extLst>
            </p:cNvPr>
            <p:cNvSpPr/>
            <p:nvPr/>
          </p:nvSpPr>
          <p:spPr>
            <a:xfrm>
              <a:off x="5359325" y="3484675"/>
              <a:ext cx="265000" cy="172925"/>
            </a:xfrm>
            <a:custGeom>
              <a:avLst/>
              <a:gdLst/>
              <a:ahLst/>
              <a:cxnLst/>
              <a:rect l="l" t="t" r="r" b="b"/>
              <a:pathLst>
                <a:path w="10600" h="6917" extrusionOk="0">
                  <a:moveTo>
                    <a:pt x="2123" y="1"/>
                  </a:moveTo>
                  <a:lnTo>
                    <a:pt x="2027" y="15"/>
                  </a:lnTo>
                  <a:lnTo>
                    <a:pt x="1931" y="42"/>
                  </a:lnTo>
                  <a:lnTo>
                    <a:pt x="1849" y="69"/>
                  </a:lnTo>
                  <a:lnTo>
                    <a:pt x="1685" y="152"/>
                  </a:lnTo>
                  <a:lnTo>
                    <a:pt x="1534" y="247"/>
                  </a:lnTo>
                  <a:lnTo>
                    <a:pt x="1397" y="384"/>
                  </a:lnTo>
                  <a:lnTo>
                    <a:pt x="1288" y="521"/>
                  </a:lnTo>
                  <a:lnTo>
                    <a:pt x="1205" y="699"/>
                  </a:lnTo>
                  <a:lnTo>
                    <a:pt x="1178" y="782"/>
                  </a:lnTo>
                  <a:lnTo>
                    <a:pt x="1151" y="877"/>
                  </a:lnTo>
                  <a:lnTo>
                    <a:pt x="0" y="6917"/>
                  </a:lnTo>
                  <a:lnTo>
                    <a:pt x="10600" y="6917"/>
                  </a:lnTo>
                  <a:lnTo>
                    <a:pt x="9449" y="877"/>
                  </a:lnTo>
                  <a:lnTo>
                    <a:pt x="9436" y="782"/>
                  </a:lnTo>
                  <a:lnTo>
                    <a:pt x="9394" y="699"/>
                  </a:lnTo>
                  <a:lnTo>
                    <a:pt x="9312" y="521"/>
                  </a:lnTo>
                  <a:lnTo>
                    <a:pt x="9203" y="384"/>
                  </a:lnTo>
                  <a:lnTo>
                    <a:pt x="9080" y="247"/>
                  </a:lnTo>
                  <a:lnTo>
                    <a:pt x="8929" y="152"/>
                  </a:lnTo>
                  <a:lnTo>
                    <a:pt x="8765" y="69"/>
                  </a:lnTo>
                  <a:lnTo>
                    <a:pt x="8669" y="42"/>
                  </a:lnTo>
                  <a:lnTo>
                    <a:pt x="8573" y="15"/>
                  </a:lnTo>
                  <a:lnTo>
                    <a:pt x="84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13;p15">
              <a:extLst>
                <a:ext uri="{FF2B5EF4-FFF2-40B4-BE49-F238E27FC236}">
                  <a16:creationId xmlns:a16="http://schemas.microsoft.com/office/drawing/2014/main" id="{568B895E-36E5-D742-890C-C4C8C89E3320}"/>
                </a:ext>
              </a:extLst>
            </p:cNvPr>
            <p:cNvSpPr/>
            <p:nvPr/>
          </p:nvSpPr>
          <p:spPr>
            <a:xfrm>
              <a:off x="4935150" y="3627100"/>
              <a:ext cx="278350" cy="278375"/>
            </a:xfrm>
            <a:custGeom>
              <a:avLst/>
              <a:gdLst/>
              <a:ahLst/>
              <a:cxnLst/>
              <a:rect l="l" t="t" r="r" b="b"/>
              <a:pathLst>
                <a:path w="11134" h="11135" extrusionOk="0">
                  <a:moveTo>
                    <a:pt x="5341" y="1"/>
                  </a:moveTo>
                  <a:lnTo>
                    <a:pt x="5163" y="28"/>
                  </a:lnTo>
                  <a:lnTo>
                    <a:pt x="4985" y="97"/>
                  </a:lnTo>
                  <a:lnTo>
                    <a:pt x="4820" y="192"/>
                  </a:lnTo>
                  <a:lnTo>
                    <a:pt x="4752" y="247"/>
                  </a:lnTo>
                  <a:lnTo>
                    <a:pt x="4684" y="316"/>
                  </a:lnTo>
                  <a:lnTo>
                    <a:pt x="2629" y="2356"/>
                  </a:lnTo>
                  <a:lnTo>
                    <a:pt x="2356" y="2630"/>
                  </a:lnTo>
                  <a:lnTo>
                    <a:pt x="315" y="4684"/>
                  </a:lnTo>
                  <a:lnTo>
                    <a:pt x="247" y="4753"/>
                  </a:lnTo>
                  <a:lnTo>
                    <a:pt x="192" y="4821"/>
                  </a:lnTo>
                  <a:lnTo>
                    <a:pt x="96" y="4985"/>
                  </a:lnTo>
                  <a:lnTo>
                    <a:pt x="27" y="5164"/>
                  </a:lnTo>
                  <a:lnTo>
                    <a:pt x="0" y="5342"/>
                  </a:lnTo>
                  <a:lnTo>
                    <a:pt x="0" y="5520"/>
                  </a:lnTo>
                  <a:lnTo>
                    <a:pt x="27" y="5711"/>
                  </a:lnTo>
                  <a:lnTo>
                    <a:pt x="96" y="5889"/>
                  </a:lnTo>
                  <a:lnTo>
                    <a:pt x="137" y="5971"/>
                  </a:lnTo>
                  <a:lnTo>
                    <a:pt x="178" y="6054"/>
                  </a:lnTo>
                  <a:lnTo>
                    <a:pt x="3629" y="11134"/>
                  </a:lnTo>
                  <a:lnTo>
                    <a:pt x="7244" y="7519"/>
                  </a:lnTo>
                  <a:lnTo>
                    <a:pt x="7518" y="7245"/>
                  </a:lnTo>
                  <a:lnTo>
                    <a:pt x="11134" y="3630"/>
                  </a:lnTo>
                  <a:lnTo>
                    <a:pt x="6053" y="179"/>
                  </a:lnTo>
                  <a:lnTo>
                    <a:pt x="5971" y="138"/>
                  </a:lnTo>
                  <a:lnTo>
                    <a:pt x="5889" y="97"/>
                  </a:lnTo>
                  <a:lnTo>
                    <a:pt x="5711" y="28"/>
                  </a:lnTo>
                  <a:lnTo>
                    <a:pt x="55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14;p15">
              <a:extLst>
                <a:ext uri="{FF2B5EF4-FFF2-40B4-BE49-F238E27FC236}">
                  <a16:creationId xmlns:a16="http://schemas.microsoft.com/office/drawing/2014/main" id="{54705768-7D4F-9A4F-ABB3-36AE8EB4569D}"/>
                </a:ext>
              </a:extLst>
            </p:cNvPr>
            <p:cNvSpPr/>
            <p:nvPr/>
          </p:nvSpPr>
          <p:spPr>
            <a:xfrm>
              <a:off x="4792725" y="4051275"/>
              <a:ext cx="172900" cy="265025"/>
            </a:xfrm>
            <a:custGeom>
              <a:avLst/>
              <a:gdLst/>
              <a:ahLst/>
              <a:cxnLst/>
              <a:rect l="l" t="t" r="r" b="b"/>
              <a:pathLst>
                <a:path w="6916" h="10601" extrusionOk="0">
                  <a:moveTo>
                    <a:pt x="6916" y="1"/>
                  </a:moveTo>
                  <a:lnTo>
                    <a:pt x="877" y="1151"/>
                  </a:lnTo>
                  <a:lnTo>
                    <a:pt x="781" y="1179"/>
                  </a:lnTo>
                  <a:lnTo>
                    <a:pt x="699" y="1206"/>
                  </a:lnTo>
                  <a:lnTo>
                    <a:pt x="534" y="1288"/>
                  </a:lnTo>
                  <a:lnTo>
                    <a:pt x="384" y="1398"/>
                  </a:lnTo>
                  <a:lnTo>
                    <a:pt x="247" y="1521"/>
                  </a:lnTo>
                  <a:lnTo>
                    <a:pt x="151" y="1672"/>
                  </a:lnTo>
                  <a:lnTo>
                    <a:pt x="69" y="1850"/>
                  </a:lnTo>
                  <a:lnTo>
                    <a:pt x="14" y="2028"/>
                  </a:lnTo>
                  <a:lnTo>
                    <a:pt x="0" y="2124"/>
                  </a:lnTo>
                  <a:lnTo>
                    <a:pt x="0" y="2219"/>
                  </a:lnTo>
                  <a:lnTo>
                    <a:pt x="0" y="5109"/>
                  </a:lnTo>
                  <a:lnTo>
                    <a:pt x="0" y="5492"/>
                  </a:lnTo>
                  <a:lnTo>
                    <a:pt x="0" y="8396"/>
                  </a:lnTo>
                  <a:lnTo>
                    <a:pt x="0" y="8491"/>
                  </a:lnTo>
                  <a:lnTo>
                    <a:pt x="14" y="8574"/>
                  </a:lnTo>
                  <a:lnTo>
                    <a:pt x="69" y="8765"/>
                  </a:lnTo>
                  <a:lnTo>
                    <a:pt x="151" y="8930"/>
                  </a:lnTo>
                  <a:lnTo>
                    <a:pt x="247" y="9080"/>
                  </a:lnTo>
                  <a:lnTo>
                    <a:pt x="384" y="9204"/>
                  </a:lnTo>
                  <a:lnTo>
                    <a:pt x="534" y="9313"/>
                  </a:lnTo>
                  <a:lnTo>
                    <a:pt x="699" y="9395"/>
                  </a:lnTo>
                  <a:lnTo>
                    <a:pt x="781" y="9423"/>
                  </a:lnTo>
                  <a:lnTo>
                    <a:pt x="877" y="9450"/>
                  </a:lnTo>
                  <a:lnTo>
                    <a:pt x="6916" y="10600"/>
                  </a:lnTo>
                  <a:lnTo>
                    <a:pt x="6916" y="5492"/>
                  </a:lnTo>
                  <a:lnTo>
                    <a:pt x="6916" y="5109"/>
                  </a:lnTo>
                  <a:lnTo>
                    <a:pt x="691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15;p15">
              <a:extLst>
                <a:ext uri="{FF2B5EF4-FFF2-40B4-BE49-F238E27FC236}">
                  <a16:creationId xmlns:a16="http://schemas.microsoft.com/office/drawing/2014/main" id="{92DE3FF5-0B4B-6A4F-903E-23E1EB968CB9}"/>
                </a:ext>
              </a:extLst>
            </p:cNvPr>
            <p:cNvSpPr/>
            <p:nvPr/>
          </p:nvSpPr>
          <p:spPr>
            <a:xfrm>
              <a:off x="4935150" y="4462450"/>
              <a:ext cx="278350" cy="278025"/>
            </a:xfrm>
            <a:custGeom>
              <a:avLst/>
              <a:gdLst/>
              <a:ahLst/>
              <a:cxnLst/>
              <a:rect l="l" t="t" r="r" b="b"/>
              <a:pathLst>
                <a:path w="11134" h="11121" extrusionOk="0">
                  <a:moveTo>
                    <a:pt x="3629" y="1"/>
                  </a:moveTo>
                  <a:lnTo>
                    <a:pt x="178" y="5081"/>
                  </a:lnTo>
                  <a:lnTo>
                    <a:pt x="137" y="5164"/>
                  </a:lnTo>
                  <a:lnTo>
                    <a:pt x="96" y="5246"/>
                  </a:lnTo>
                  <a:lnTo>
                    <a:pt x="27" y="5424"/>
                  </a:lnTo>
                  <a:lnTo>
                    <a:pt x="0" y="5602"/>
                  </a:lnTo>
                  <a:lnTo>
                    <a:pt x="0" y="5780"/>
                  </a:lnTo>
                  <a:lnTo>
                    <a:pt x="27" y="5972"/>
                  </a:lnTo>
                  <a:lnTo>
                    <a:pt x="96" y="6136"/>
                  </a:lnTo>
                  <a:lnTo>
                    <a:pt x="192" y="6300"/>
                  </a:lnTo>
                  <a:lnTo>
                    <a:pt x="247" y="6382"/>
                  </a:lnTo>
                  <a:lnTo>
                    <a:pt x="315" y="6451"/>
                  </a:lnTo>
                  <a:lnTo>
                    <a:pt x="2356" y="8491"/>
                  </a:lnTo>
                  <a:lnTo>
                    <a:pt x="2629" y="8765"/>
                  </a:lnTo>
                  <a:lnTo>
                    <a:pt x="4684" y="10819"/>
                  </a:lnTo>
                  <a:lnTo>
                    <a:pt x="4752" y="10874"/>
                  </a:lnTo>
                  <a:lnTo>
                    <a:pt x="4820" y="10929"/>
                  </a:lnTo>
                  <a:lnTo>
                    <a:pt x="4985" y="11025"/>
                  </a:lnTo>
                  <a:lnTo>
                    <a:pt x="5163" y="11093"/>
                  </a:lnTo>
                  <a:lnTo>
                    <a:pt x="5341" y="11121"/>
                  </a:lnTo>
                  <a:lnTo>
                    <a:pt x="5519" y="11121"/>
                  </a:lnTo>
                  <a:lnTo>
                    <a:pt x="5711" y="11093"/>
                  </a:lnTo>
                  <a:lnTo>
                    <a:pt x="5889" y="11038"/>
                  </a:lnTo>
                  <a:lnTo>
                    <a:pt x="5971" y="10997"/>
                  </a:lnTo>
                  <a:lnTo>
                    <a:pt x="6053" y="10943"/>
                  </a:lnTo>
                  <a:lnTo>
                    <a:pt x="11134" y="7492"/>
                  </a:lnTo>
                  <a:lnTo>
                    <a:pt x="7518" y="3876"/>
                  </a:lnTo>
                  <a:lnTo>
                    <a:pt x="7244" y="3602"/>
                  </a:lnTo>
                  <a:lnTo>
                    <a:pt x="36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16;p15">
              <a:extLst>
                <a:ext uri="{FF2B5EF4-FFF2-40B4-BE49-F238E27FC236}">
                  <a16:creationId xmlns:a16="http://schemas.microsoft.com/office/drawing/2014/main" id="{E76D06B8-A223-FB4E-905B-DD023D914718}"/>
                </a:ext>
              </a:extLst>
            </p:cNvPr>
            <p:cNvSpPr/>
            <p:nvPr/>
          </p:nvSpPr>
          <p:spPr>
            <a:xfrm>
              <a:off x="5359325" y="4710325"/>
              <a:ext cx="265000" cy="172575"/>
            </a:xfrm>
            <a:custGeom>
              <a:avLst/>
              <a:gdLst/>
              <a:ahLst/>
              <a:cxnLst/>
              <a:rect l="l" t="t" r="r" b="b"/>
              <a:pathLst>
                <a:path w="10600" h="6903" extrusionOk="0">
                  <a:moveTo>
                    <a:pt x="0" y="0"/>
                  </a:moveTo>
                  <a:lnTo>
                    <a:pt x="1151" y="6026"/>
                  </a:lnTo>
                  <a:lnTo>
                    <a:pt x="1178" y="6122"/>
                  </a:lnTo>
                  <a:lnTo>
                    <a:pt x="1205" y="6218"/>
                  </a:lnTo>
                  <a:lnTo>
                    <a:pt x="1288" y="6382"/>
                  </a:lnTo>
                  <a:lnTo>
                    <a:pt x="1397" y="6533"/>
                  </a:lnTo>
                  <a:lnTo>
                    <a:pt x="1534" y="6656"/>
                  </a:lnTo>
                  <a:lnTo>
                    <a:pt x="1685" y="6765"/>
                  </a:lnTo>
                  <a:lnTo>
                    <a:pt x="1849" y="6834"/>
                  </a:lnTo>
                  <a:lnTo>
                    <a:pt x="2027" y="6889"/>
                  </a:lnTo>
                  <a:lnTo>
                    <a:pt x="2123" y="6902"/>
                  </a:lnTo>
                  <a:lnTo>
                    <a:pt x="8491" y="6902"/>
                  </a:lnTo>
                  <a:lnTo>
                    <a:pt x="8573" y="6889"/>
                  </a:lnTo>
                  <a:lnTo>
                    <a:pt x="8765" y="6834"/>
                  </a:lnTo>
                  <a:lnTo>
                    <a:pt x="8929" y="6765"/>
                  </a:lnTo>
                  <a:lnTo>
                    <a:pt x="9080" y="6656"/>
                  </a:lnTo>
                  <a:lnTo>
                    <a:pt x="9203" y="6533"/>
                  </a:lnTo>
                  <a:lnTo>
                    <a:pt x="9312" y="6382"/>
                  </a:lnTo>
                  <a:lnTo>
                    <a:pt x="9394" y="6218"/>
                  </a:lnTo>
                  <a:lnTo>
                    <a:pt x="9436" y="6122"/>
                  </a:lnTo>
                  <a:lnTo>
                    <a:pt x="9449" y="6026"/>
                  </a:lnTo>
                  <a:lnTo>
                    <a:pt x="106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17;p15">
              <a:extLst>
                <a:ext uri="{FF2B5EF4-FFF2-40B4-BE49-F238E27FC236}">
                  <a16:creationId xmlns:a16="http://schemas.microsoft.com/office/drawing/2014/main" id="{86B621DC-EBC8-9846-A6B1-38EAF94422D9}"/>
                </a:ext>
              </a:extLst>
            </p:cNvPr>
            <p:cNvSpPr/>
            <p:nvPr/>
          </p:nvSpPr>
          <p:spPr>
            <a:xfrm>
              <a:off x="5770500" y="4462450"/>
              <a:ext cx="278000" cy="278025"/>
            </a:xfrm>
            <a:custGeom>
              <a:avLst/>
              <a:gdLst/>
              <a:ahLst/>
              <a:cxnLst/>
              <a:rect l="l" t="t" r="r" b="b"/>
              <a:pathLst>
                <a:path w="11120" h="11121" extrusionOk="0">
                  <a:moveTo>
                    <a:pt x="7491" y="1"/>
                  </a:moveTo>
                  <a:lnTo>
                    <a:pt x="3889" y="3602"/>
                  </a:lnTo>
                  <a:lnTo>
                    <a:pt x="3602" y="3876"/>
                  </a:lnTo>
                  <a:lnTo>
                    <a:pt x="0" y="7492"/>
                  </a:lnTo>
                  <a:lnTo>
                    <a:pt x="5081" y="10943"/>
                  </a:lnTo>
                  <a:lnTo>
                    <a:pt x="5163" y="10997"/>
                  </a:lnTo>
                  <a:lnTo>
                    <a:pt x="5245" y="11038"/>
                  </a:lnTo>
                  <a:lnTo>
                    <a:pt x="5423" y="11093"/>
                  </a:lnTo>
                  <a:lnTo>
                    <a:pt x="5601" y="11121"/>
                  </a:lnTo>
                  <a:lnTo>
                    <a:pt x="5779" y="11121"/>
                  </a:lnTo>
                  <a:lnTo>
                    <a:pt x="5971" y="11093"/>
                  </a:lnTo>
                  <a:lnTo>
                    <a:pt x="6135" y="11025"/>
                  </a:lnTo>
                  <a:lnTo>
                    <a:pt x="6299" y="10929"/>
                  </a:lnTo>
                  <a:lnTo>
                    <a:pt x="6382" y="10874"/>
                  </a:lnTo>
                  <a:lnTo>
                    <a:pt x="6450" y="10819"/>
                  </a:lnTo>
                  <a:lnTo>
                    <a:pt x="8490" y="8765"/>
                  </a:lnTo>
                  <a:lnTo>
                    <a:pt x="8764" y="8491"/>
                  </a:lnTo>
                  <a:lnTo>
                    <a:pt x="10818" y="6451"/>
                  </a:lnTo>
                  <a:lnTo>
                    <a:pt x="10873" y="6382"/>
                  </a:lnTo>
                  <a:lnTo>
                    <a:pt x="10942" y="6300"/>
                  </a:lnTo>
                  <a:lnTo>
                    <a:pt x="11024" y="6136"/>
                  </a:lnTo>
                  <a:lnTo>
                    <a:pt x="11092" y="5972"/>
                  </a:lnTo>
                  <a:lnTo>
                    <a:pt x="11120" y="5780"/>
                  </a:lnTo>
                  <a:lnTo>
                    <a:pt x="11120" y="5602"/>
                  </a:lnTo>
                  <a:lnTo>
                    <a:pt x="11092" y="5424"/>
                  </a:lnTo>
                  <a:lnTo>
                    <a:pt x="11038" y="5246"/>
                  </a:lnTo>
                  <a:lnTo>
                    <a:pt x="10996" y="5164"/>
                  </a:lnTo>
                  <a:lnTo>
                    <a:pt x="10942" y="5081"/>
                  </a:lnTo>
                  <a:lnTo>
                    <a:pt x="74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8;p15">
              <a:extLst>
                <a:ext uri="{FF2B5EF4-FFF2-40B4-BE49-F238E27FC236}">
                  <a16:creationId xmlns:a16="http://schemas.microsoft.com/office/drawing/2014/main" id="{D504F146-3A39-DB49-8080-1EF1E39294CC}"/>
                </a:ext>
              </a:extLst>
            </p:cNvPr>
            <p:cNvSpPr/>
            <p:nvPr/>
          </p:nvSpPr>
          <p:spPr>
            <a:xfrm>
              <a:off x="6018350" y="4051275"/>
              <a:ext cx="172575" cy="265025"/>
            </a:xfrm>
            <a:custGeom>
              <a:avLst/>
              <a:gdLst/>
              <a:ahLst/>
              <a:cxnLst/>
              <a:rect l="l" t="t" r="r" b="b"/>
              <a:pathLst>
                <a:path w="6903" h="10601" extrusionOk="0">
                  <a:moveTo>
                    <a:pt x="1" y="1"/>
                  </a:moveTo>
                  <a:lnTo>
                    <a:pt x="1" y="5109"/>
                  </a:lnTo>
                  <a:lnTo>
                    <a:pt x="1" y="5492"/>
                  </a:lnTo>
                  <a:lnTo>
                    <a:pt x="1" y="10600"/>
                  </a:lnTo>
                  <a:lnTo>
                    <a:pt x="6026" y="9450"/>
                  </a:lnTo>
                  <a:lnTo>
                    <a:pt x="6122" y="9423"/>
                  </a:lnTo>
                  <a:lnTo>
                    <a:pt x="6218" y="9395"/>
                  </a:lnTo>
                  <a:lnTo>
                    <a:pt x="6382" y="9313"/>
                  </a:lnTo>
                  <a:lnTo>
                    <a:pt x="6533" y="9204"/>
                  </a:lnTo>
                  <a:lnTo>
                    <a:pt x="6656" y="9080"/>
                  </a:lnTo>
                  <a:lnTo>
                    <a:pt x="6766" y="8930"/>
                  </a:lnTo>
                  <a:lnTo>
                    <a:pt x="6848" y="8765"/>
                  </a:lnTo>
                  <a:lnTo>
                    <a:pt x="6889" y="8574"/>
                  </a:lnTo>
                  <a:lnTo>
                    <a:pt x="6903" y="8491"/>
                  </a:lnTo>
                  <a:lnTo>
                    <a:pt x="6903" y="8396"/>
                  </a:lnTo>
                  <a:lnTo>
                    <a:pt x="6903" y="5492"/>
                  </a:lnTo>
                  <a:lnTo>
                    <a:pt x="6903" y="5109"/>
                  </a:lnTo>
                  <a:lnTo>
                    <a:pt x="6903" y="2219"/>
                  </a:lnTo>
                  <a:lnTo>
                    <a:pt x="6903" y="2124"/>
                  </a:lnTo>
                  <a:lnTo>
                    <a:pt x="6889" y="2028"/>
                  </a:lnTo>
                  <a:lnTo>
                    <a:pt x="6848" y="1850"/>
                  </a:lnTo>
                  <a:lnTo>
                    <a:pt x="6766" y="1672"/>
                  </a:lnTo>
                  <a:lnTo>
                    <a:pt x="6656" y="1521"/>
                  </a:lnTo>
                  <a:lnTo>
                    <a:pt x="6533" y="1398"/>
                  </a:lnTo>
                  <a:lnTo>
                    <a:pt x="6382" y="1288"/>
                  </a:lnTo>
                  <a:lnTo>
                    <a:pt x="6218" y="1206"/>
                  </a:lnTo>
                  <a:lnTo>
                    <a:pt x="6122" y="1179"/>
                  </a:lnTo>
                  <a:lnTo>
                    <a:pt x="6026" y="1151"/>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9;p15">
              <a:extLst>
                <a:ext uri="{FF2B5EF4-FFF2-40B4-BE49-F238E27FC236}">
                  <a16:creationId xmlns:a16="http://schemas.microsoft.com/office/drawing/2014/main" id="{E4F3CBEC-A50F-184C-AF44-8CC3E1529C22}"/>
                </a:ext>
              </a:extLst>
            </p:cNvPr>
            <p:cNvSpPr/>
            <p:nvPr/>
          </p:nvSpPr>
          <p:spPr>
            <a:xfrm>
              <a:off x="5770500" y="3627100"/>
              <a:ext cx="278000" cy="278375"/>
            </a:xfrm>
            <a:custGeom>
              <a:avLst/>
              <a:gdLst/>
              <a:ahLst/>
              <a:cxnLst/>
              <a:rect l="l" t="t" r="r" b="b"/>
              <a:pathLst>
                <a:path w="11120" h="11135" extrusionOk="0">
                  <a:moveTo>
                    <a:pt x="5601" y="1"/>
                  </a:moveTo>
                  <a:lnTo>
                    <a:pt x="5423" y="28"/>
                  </a:lnTo>
                  <a:lnTo>
                    <a:pt x="5245" y="97"/>
                  </a:lnTo>
                  <a:lnTo>
                    <a:pt x="5163" y="138"/>
                  </a:lnTo>
                  <a:lnTo>
                    <a:pt x="5081" y="179"/>
                  </a:lnTo>
                  <a:lnTo>
                    <a:pt x="0" y="3630"/>
                  </a:lnTo>
                  <a:lnTo>
                    <a:pt x="3602" y="7245"/>
                  </a:lnTo>
                  <a:lnTo>
                    <a:pt x="3889" y="7519"/>
                  </a:lnTo>
                  <a:lnTo>
                    <a:pt x="7491" y="11134"/>
                  </a:lnTo>
                  <a:lnTo>
                    <a:pt x="10942" y="6054"/>
                  </a:lnTo>
                  <a:lnTo>
                    <a:pt x="10996" y="5971"/>
                  </a:lnTo>
                  <a:lnTo>
                    <a:pt x="11038" y="5889"/>
                  </a:lnTo>
                  <a:lnTo>
                    <a:pt x="11092" y="5711"/>
                  </a:lnTo>
                  <a:lnTo>
                    <a:pt x="11120" y="5520"/>
                  </a:lnTo>
                  <a:lnTo>
                    <a:pt x="11120" y="5342"/>
                  </a:lnTo>
                  <a:lnTo>
                    <a:pt x="11092" y="5164"/>
                  </a:lnTo>
                  <a:lnTo>
                    <a:pt x="11024" y="4985"/>
                  </a:lnTo>
                  <a:lnTo>
                    <a:pt x="10942" y="4821"/>
                  </a:lnTo>
                  <a:lnTo>
                    <a:pt x="10873" y="4753"/>
                  </a:lnTo>
                  <a:lnTo>
                    <a:pt x="10818" y="4684"/>
                  </a:lnTo>
                  <a:lnTo>
                    <a:pt x="8764" y="2630"/>
                  </a:lnTo>
                  <a:lnTo>
                    <a:pt x="8490" y="2356"/>
                  </a:lnTo>
                  <a:lnTo>
                    <a:pt x="6450" y="316"/>
                  </a:lnTo>
                  <a:lnTo>
                    <a:pt x="6382" y="247"/>
                  </a:lnTo>
                  <a:lnTo>
                    <a:pt x="6299" y="192"/>
                  </a:lnTo>
                  <a:lnTo>
                    <a:pt x="6135" y="97"/>
                  </a:lnTo>
                  <a:lnTo>
                    <a:pt x="5971" y="28"/>
                  </a:lnTo>
                  <a:lnTo>
                    <a:pt x="577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20;p15">
              <a:extLst>
                <a:ext uri="{FF2B5EF4-FFF2-40B4-BE49-F238E27FC236}">
                  <a16:creationId xmlns:a16="http://schemas.microsoft.com/office/drawing/2014/main" id="{CAF75CA6-1F23-154F-93F4-857F9F010990}"/>
                </a:ext>
              </a:extLst>
            </p:cNvPr>
            <p:cNvSpPr/>
            <p:nvPr/>
          </p:nvSpPr>
          <p:spPr>
            <a:xfrm>
              <a:off x="4897825" y="3589800"/>
              <a:ext cx="1188000" cy="1188000"/>
            </a:xfrm>
            <a:custGeom>
              <a:avLst/>
              <a:gdLst/>
              <a:ahLst/>
              <a:cxnLst/>
              <a:rect l="l" t="t" r="r" b="b"/>
              <a:pathLst>
                <a:path w="47520" h="47520" extrusionOk="0">
                  <a:moveTo>
                    <a:pt x="24184" y="7463"/>
                  </a:moveTo>
                  <a:lnTo>
                    <a:pt x="24595" y="7477"/>
                  </a:lnTo>
                  <a:lnTo>
                    <a:pt x="25020" y="7505"/>
                  </a:lnTo>
                  <a:lnTo>
                    <a:pt x="25431" y="7546"/>
                  </a:lnTo>
                  <a:lnTo>
                    <a:pt x="25841" y="7587"/>
                  </a:lnTo>
                  <a:lnTo>
                    <a:pt x="26239" y="7655"/>
                  </a:lnTo>
                  <a:lnTo>
                    <a:pt x="26649" y="7710"/>
                  </a:lnTo>
                  <a:lnTo>
                    <a:pt x="27047" y="7792"/>
                  </a:lnTo>
                  <a:lnTo>
                    <a:pt x="27444" y="7874"/>
                  </a:lnTo>
                  <a:lnTo>
                    <a:pt x="27827" y="7970"/>
                  </a:lnTo>
                  <a:lnTo>
                    <a:pt x="28224" y="8080"/>
                  </a:lnTo>
                  <a:lnTo>
                    <a:pt x="28608" y="8189"/>
                  </a:lnTo>
                  <a:lnTo>
                    <a:pt x="28991" y="8313"/>
                  </a:lnTo>
                  <a:lnTo>
                    <a:pt x="29361" y="8449"/>
                  </a:lnTo>
                  <a:lnTo>
                    <a:pt x="29731" y="8586"/>
                  </a:lnTo>
                  <a:lnTo>
                    <a:pt x="30100" y="8737"/>
                  </a:lnTo>
                  <a:lnTo>
                    <a:pt x="30470" y="8901"/>
                  </a:lnTo>
                  <a:lnTo>
                    <a:pt x="30826" y="9066"/>
                  </a:lnTo>
                  <a:lnTo>
                    <a:pt x="31182" y="9244"/>
                  </a:lnTo>
                  <a:lnTo>
                    <a:pt x="31525" y="9435"/>
                  </a:lnTo>
                  <a:lnTo>
                    <a:pt x="31867" y="9627"/>
                  </a:lnTo>
                  <a:lnTo>
                    <a:pt x="32209" y="9819"/>
                  </a:lnTo>
                  <a:lnTo>
                    <a:pt x="32538" y="10038"/>
                  </a:lnTo>
                  <a:lnTo>
                    <a:pt x="32867" y="10243"/>
                  </a:lnTo>
                  <a:lnTo>
                    <a:pt x="33195" y="10476"/>
                  </a:lnTo>
                  <a:lnTo>
                    <a:pt x="33510" y="10709"/>
                  </a:lnTo>
                  <a:lnTo>
                    <a:pt x="33825" y="10942"/>
                  </a:lnTo>
                  <a:lnTo>
                    <a:pt x="34126" y="11188"/>
                  </a:lnTo>
                  <a:lnTo>
                    <a:pt x="34428" y="11435"/>
                  </a:lnTo>
                  <a:lnTo>
                    <a:pt x="34715" y="11695"/>
                  </a:lnTo>
                  <a:lnTo>
                    <a:pt x="35003" y="11969"/>
                  </a:lnTo>
                  <a:lnTo>
                    <a:pt x="35290" y="12243"/>
                  </a:lnTo>
                  <a:lnTo>
                    <a:pt x="35564" y="12517"/>
                  </a:lnTo>
                  <a:lnTo>
                    <a:pt x="35825" y="12804"/>
                  </a:lnTo>
                  <a:lnTo>
                    <a:pt x="36085" y="13106"/>
                  </a:lnTo>
                  <a:lnTo>
                    <a:pt x="36331" y="13393"/>
                  </a:lnTo>
                  <a:lnTo>
                    <a:pt x="36578" y="13708"/>
                  </a:lnTo>
                  <a:lnTo>
                    <a:pt x="36824" y="14009"/>
                  </a:lnTo>
                  <a:lnTo>
                    <a:pt x="37057" y="14338"/>
                  </a:lnTo>
                  <a:lnTo>
                    <a:pt x="37276" y="14653"/>
                  </a:lnTo>
                  <a:lnTo>
                    <a:pt x="37495" y="14982"/>
                  </a:lnTo>
                  <a:lnTo>
                    <a:pt x="37701" y="15310"/>
                  </a:lnTo>
                  <a:lnTo>
                    <a:pt x="37906" y="15653"/>
                  </a:lnTo>
                  <a:lnTo>
                    <a:pt x="38098" y="15995"/>
                  </a:lnTo>
                  <a:lnTo>
                    <a:pt x="38276" y="16351"/>
                  </a:lnTo>
                  <a:lnTo>
                    <a:pt x="38454" y="16707"/>
                  </a:lnTo>
                  <a:lnTo>
                    <a:pt x="38618" y="17063"/>
                  </a:lnTo>
                  <a:lnTo>
                    <a:pt x="38782" y="17419"/>
                  </a:lnTo>
                  <a:lnTo>
                    <a:pt x="38933" y="17789"/>
                  </a:lnTo>
                  <a:lnTo>
                    <a:pt x="39070" y="18159"/>
                  </a:lnTo>
                  <a:lnTo>
                    <a:pt x="39207" y="18542"/>
                  </a:lnTo>
                  <a:lnTo>
                    <a:pt x="39330" y="18926"/>
                  </a:lnTo>
                  <a:lnTo>
                    <a:pt x="39440" y="19309"/>
                  </a:lnTo>
                  <a:lnTo>
                    <a:pt x="39549" y="19692"/>
                  </a:lnTo>
                  <a:lnTo>
                    <a:pt x="39645" y="20090"/>
                  </a:lnTo>
                  <a:lnTo>
                    <a:pt x="39727" y="20487"/>
                  </a:lnTo>
                  <a:lnTo>
                    <a:pt x="39810" y="20884"/>
                  </a:lnTo>
                  <a:lnTo>
                    <a:pt x="39878" y="21281"/>
                  </a:lnTo>
                  <a:lnTo>
                    <a:pt x="39933" y="21692"/>
                  </a:lnTo>
                  <a:lnTo>
                    <a:pt x="39974" y="22103"/>
                  </a:lnTo>
                  <a:lnTo>
                    <a:pt x="40015" y="22514"/>
                  </a:lnTo>
                  <a:lnTo>
                    <a:pt x="40042" y="22924"/>
                  </a:lnTo>
                  <a:lnTo>
                    <a:pt x="40056" y="23349"/>
                  </a:lnTo>
                  <a:lnTo>
                    <a:pt x="40070" y="23760"/>
                  </a:lnTo>
                  <a:lnTo>
                    <a:pt x="40056" y="24184"/>
                  </a:lnTo>
                  <a:lnTo>
                    <a:pt x="40042" y="24609"/>
                  </a:lnTo>
                  <a:lnTo>
                    <a:pt x="40015" y="25020"/>
                  </a:lnTo>
                  <a:lnTo>
                    <a:pt x="39974" y="25430"/>
                  </a:lnTo>
                  <a:lnTo>
                    <a:pt x="39933" y="25841"/>
                  </a:lnTo>
                  <a:lnTo>
                    <a:pt x="39878" y="26238"/>
                  </a:lnTo>
                  <a:lnTo>
                    <a:pt x="39810" y="26649"/>
                  </a:lnTo>
                  <a:lnTo>
                    <a:pt x="39727" y="27046"/>
                  </a:lnTo>
                  <a:lnTo>
                    <a:pt x="39645" y="27443"/>
                  </a:lnTo>
                  <a:lnTo>
                    <a:pt x="39549" y="27827"/>
                  </a:lnTo>
                  <a:lnTo>
                    <a:pt x="39440" y="28224"/>
                  </a:lnTo>
                  <a:lnTo>
                    <a:pt x="39330" y="28607"/>
                  </a:lnTo>
                  <a:lnTo>
                    <a:pt x="39207" y="28991"/>
                  </a:lnTo>
                  <a:lnTo>
                    <a:pt x="39070" y="29361"/>
                  </a:lnTo>
                  <a:lnTo>
                    <a:pt x="38933" y="29730"/>
                  </a:lnTo>
                  <a:lnTo>
                    <a:pt x="38782" y="30100"/>
                  </a:lnTo>
                  <a:lnTo>
                    <a:pt x="38618" y="30470"/>
                  </a:lnTo>
                  <a:lnTo>
                    <a:pt x="38454" y="30826"/>
                  </a:lnTo>
                  <a:lnTo>
                    <a:pt x="38276" y="31182"/>
                  </a:lnTo>
                  <a:lnTo>
                    <a:pt x="38098" y="31524"/>
                  </a:lnTo>
                  <a:lnTo>
                    <a:pt x="37906" y="31867"/>
                  </a:lnTo>
                  <a:lnTo>
                    <a:pt x="37701" y="32209"/>
                  </a:lnTo>
                  <a:lnTo>
                    <a:pt x="37495" y="32538"/>
                  </a:lnTo>
                  <a:lnTo>
                    <a:pt x="37276" y="32866"/>
                  </a:lnTo>
                  <a:lnTo>
                    <a:pt x="37057" y="33195"/>
                  </a:lnTo>
                  <a:lnTo>
                    <a:pt x="36824" y="33510"/>
                  </a:lnTo>
                  <a:lnTo>
                    <a:pt x="36578" y="33825"/>
                  </a:lnTo>
                  <a:lnTo>
                    <a:pt x="36331" y="34126"/>
                  </a:lnTo>
                  <a:lnTo>
                    <a:pt x="36085" y="34428"/>
                  </a:lnTo>
                  <a:lnTo>
                    <a:pt x="35825" y="34715"/>
                  </a:lnTo>
                  <a:lnTo>
                    <a:pt x="35564" y="35003"/>
                  </a:lnTo>
                  <a:lnTo>
                    <a:pt x="35290" y="35290"/>
                  </a:lnTo>
                  <a:lnTo>
                    <a:pt x="35003" y="35564"/>
                  </a:lnTo>
                  <a:lnTo>
                    <a:pt x="34715" y="35824"/>
                  </a:lnTo>
                  <a:lnTo>
                    <a:pt x="34428" y="36085"/>
                  </a:lnTo>
                  <a:lnTo>
                    <a:pt x="34126" y="36331"/>
                  </a:lnTo>
                  <a:lnTo>
                    <a:pt x="33825" y="36578"/>
                  </a:lnTo>
                  <a:lnTo>
                    <a:pt x="33510" y="36824"/>
                  </a:lnTo>
                  <a:lnTo>
                    <a:pt x="33195" y="37057"/>
                  </a:lnTo>
                  <a:lnTo>
                    <a:pt x="32867" y="37276"/>
                  </a:lnTo>
                  <a:lnTo>
                    <a:pt x="32538" y="37495"/>
                  </a:lnTo>
                  <a:lnTo>
                    <a:pt x="32209" y="37700"/>
                  </a:lnTo>
                  <a:lnTo>
                    <a:pt x="31867" y="37906"/>
                  </a:lnTo>
                  <a:lnTo>
                    <a:pt x="31525" y="38098"/>
                  </a:lnTo>
                  <a:lnTo>
                    <a:pt x="31182" y="38276"/>
                  </a:lnTo>
                  <a:lnTo>
                    <a:pt x="30826" y="38454"/>
                  </a:lnTo>
                  <a:lnTo>
                    <a:pt x="30470" y="38618"/>
                  </a:lnTo>
                  <a:lnTo>
                    <a:pt x="30100" y="38782"/>
                  </a:lnTo>
                  <a:lnTo>
                    <a:pt x="29731" y="38933"/>
                  </a:lnTo>
                  <a:lnTo>
                    <a:pt x="29361" y="39070"/>
                  </a:lnTo>
                  <a:lnTo>
                    <a:pt x="28991" y="39207"/>
                  </a:lnTo>
                  <a:lnTo>
                    <a:pt x="28608" y="39330"/>
                  </a:lnTo>
                  <a:lnTo>
                    <a:pt x="28224" y="39440"/>
                  </a:lnTo>
                  <a:lnTo>
                    <a:pt x="27827" y="39549"/>
                  </a:lnTo>
                  <a:lnTo>
                    <a:pt x="27444" y="39645"/>
                  </a:lnTo>
                  <a:lnTo>
                    <a:pt x="27047" y="39727"/>
                  </a:lnTo>
                  <a:lnTo>
                    <a:pt x="26649" y="39809"/>
                  </a:lnTo>
                  <a:lnTo>
                    <a:pt x="26239" y="39878"/>
                  </a:lnTo>
                  <a:lnTo>
                    <a:pt x="25841" y="39933"/>
                  </a:lnTo>
                  <a:lnTo>
                    <a:pt x="25431" y="39974"/>
                  </a:lnTo>
                  <a:lnTo>
                    <a:pt x="25020" y="40015"/>
                  </a:lnTo>
                  <a:lnTo>
                    <a:pt x="24595" y="40042"/>
                  </a:lnTo>
                  <a:lnTo>
                    <a:pt x="24184" y="40056"/>
                  </a:lnTo>
                  <a:lnTo>
                    <a:pt x="23760" y="40070"/>
                  </a:lnTo>
                  <a:lnTo>
                    <a:pt x="23335" y="40056"/>
                  </a:lnTo>
                  <a:lnTo>
                    <a:pt x="22925" y="40042"/>
                  </a:lnTo>
                  <a:lnTo>
                    <a:pt x="22514" y="40015"/>
                  </a:lnTo>
                  <a:lnTo>
                    <a:pt x="22089" y="39974"/>
                  </a:lnTo>
                  <a:lnTo>
                    <a:pt x="21692" y="39933"/>
                  </a:lnTo>
                  <a:lnTo>
                    <a:pt x="21281" y="39878"/>
                  </a:lnTo>
                  <a:lnTo>
                    <a:pt x="20884" y="39809"/>
                  </a:lnTo>
                  <a:lnTo>
                    <a:pt x="20473" y="39727"/>
                  </a:lnTo>
                  <a:lnTo>
                    <a:pt x="20076" y="39645"/>
                  </a:lnTo>
                  <a:lnTo>
                    <a:pt x="19693" y="39549"/>
                  </a:lnTo>
                  <a:lnTo>
                    <a:pt x="19296" y="39440"/>
                  </a:lnTo>
                  <a:lnTo>
                    <a:pt x="18912" y="39330"/>
                  </a:lnTo>
                  <a:lnTo>
                    <a:pt x="18542" y="39207"/>
                  </a:lnTo>
                  <a:lnTo>
                    <a:pt x="18159" y="39070"/>
                  </a:lnTo>
                  <a:lnTo>
                    <a:pt x="17789" y="38933"/>
                  </a:lnTo>
                  <a:lnTo>
                    <a:pt x="17419" y="38782"/>
                  </a:lnTo>
                  <a:lnTo>
                    <a:pt x="17063" y="38618"/>
                  </a:lnTo>
                  <a:lnTo>
                    <a:pt x="16694" y="38454"/>
                  </a:lnTo>
                  <a:lnTo>
                    <a:pt x="16351" y="38276"/>
                  </a:lnTo>
                  <a:lnTo>
                    <a:pt x="15995" y="38098"/>
                  </a:lnTo>
                  <a:lnTo>
                    <a:pt x="15653" y="37906"/>
                  </a:lnTo>
                  <a:lnTo>
                    <a:pt x="15311" y="37700"/>
                  </a:lnTo>
                  <a:lnTo>
                    <a:pt x="14982" y="37495"/>
                  </a:lnTo>
                  <a:lnTo>
                    <a:pt x="14653" y="37276"/>
                  </a:lnTo>
                  <a:lnTo>
                    <a:pt x="14325" y="37057"/>
                  </a:lnTo>
                  <a:lnTo>
                    <a:pt x="14010" y="36824"/>
                  </a:lnTo>
                  <a:lnTo>
                    <a:pt x="13708" y="36578"/>
                  </a:lnTo>
                  <a:lnTo>
                    <a:pt x="13393" y="36331"/>
                  </a:lnTo>
                  <a:lnTo>
                    <a:pt x="13092" y="36085"/>
                  </a:lnTo>
                  <a:lnTo>
                    <a:pt x="12805" y="35824"/>
                  </a:lnTo>
                  <a:lnTo>
                    <a:pt x="12517" y="35564"/>
                  </a:lnTo>
                  <a:lnTo>
                    <a:pt x="12243" y="35290"/>
                  </a:lnTo>
                  <a:lnTo>
                    <a:pt x="11969" y="35003"/>
                  </a:lnTo>
                  <a:lnTo>
                    <a:pt x="11695" y="34715"/>
                  </a:lnTo>
                  <a:lnTo>
                    <a:pt x="11435" y="34428"/>
                  </a:lnTo>
                  <a:lnTo>
                    <a:pt x="11189" y="34126"/>
                  </a:lnTo>
                  <a:lnTo>
                    <a:pt x="10942" y="33825"/>
                  </a:lnTo>
                  <a:lnTo>
                    <a:pt x="10709" y="33510"/>
                  </a:lnTo>
                  <a:lnTo>
                    <a:pt x="10477" y="33195"/>
                  </a:lnTo>
                  <a:lnTo>
                    <a:pt x="10244" y="32866"/>
                  </a:lnTo>
                  <a:lnTo>
                    <a:pt x="10038" y="32538"/>
                  </a:lnTo>
                  <a:lnTo>
                    <a:pt x="9819" y="32209"/>
                  </a:lnTo>
                  <a:lnTo>
                    <a:pt x="9627" y="31867"/>
                  </a:lnTo>
                  <a:lnTo>
                    <a:pt x="9436" y="31524"/>
                  </a:lnTo>
                  <a:lnTo>
                    <a:pt x="9244" y="31182"/>
                  </a:lnTo>
                  <a:lnTo>
                    <a:pt x="9066" y="30826"/>
                  </a:lnTo>
                  <a:lnTo>
                    <a:pt x="8902" y="30470"/>
                  </a:lnTo>
                  <a:lnTo>
                    <a:pt x="8751" y="30100"/>
                  </a:lnTo>
                  <a:lnTo>
                    <a:pt x="8600" y="29730"/>
                  </a:lnTo>
                  <a:lnTo>
                    <a:pt x="8450" y="29361"/>
                  </a:lnTo>
                  <a:lnTo>
                    <a:pt x="8327" y="28991"/>
                  </a:lnTo>
                  <a:lnTo>
                    <a:pt x="8190" y="28607"/>
                  </a:lnTo>
                  <a:lnTo>
                    <a:pt x="8080" y="28224"/>
                  </a:lnTo>
                  <a:lnTo>
                    <a:pt x="7970" y="27827"/>
                  </a:lnTo>
                  <a:lnTo>
                    <a:pt x="7875" y="27443"/>
                  </a:lnTo>
                  <a:lnTo>
                    <a:pt x="7792" y="27046"/>
                  </a:lnTo>
                  <a:lnTo>
                    <a:pt x="7724" y="26649"/>
                  </a:lnTo>
                  <a:lnTo>
                    <a:pt x="7656" y="26238"/>
                  </a:lnTo>
                  <a:lnTo>
                    <a:pt x="7587" y="25841"/>
                  </a:lnTo>
                  <a:lnTo>
                    <a:pt x="7546" y="25430"/>
                  </a:lnTo>
                  <a:lnTo>
                    <a:pt x="7505" y="25020"/>
                  </a:lnTo>
                  <a:lnTo>
                    <a:pt x="7477" y="24609"/>
                  </a:lnTo>
                  <a:lnTo>
                    <a:pt x="7464" y="24184"/>
                  </a:lnTo>
                  <a:lnTo>
                    <a:pt x="7464" y="23760"/>
                  </a:lnTo>
                  <a:lnTo>
                    <a:pt x="7464" y="23349"/>
                  </a:lnTo>
                  <a:lnTo>
                    <a:pt x="7477" y="22924"/>
                  </a:lnTo>
                  <a:lnTo>
                    <a:pt x="7505" y="22514"/>
                  </a:lnTo>
                  <a:lnTo>
                    <a:pt x="7546" y="22103"/>
                  </a:lnTo>
                  <a:lnTo>
                    <a:pt x="7587" y="21692"/>
                  </a:lnTo>
                  <a:lnTo>
                    <a:pt x="7656" y="21281"/>
                  </a:lnTo>
                  <a:lnTo>
                    <a:pt x="7724" y="20884"/>
                  </a:lnTo>
                  <a:lnTo>
                    <a:pt x="7792" y="20487"/>
                  </a:lnTo>
                  <a:lnTo>
                    <a:pt x="7875" y="20090"/>
                  </a:lnTo>
                  <a:lnTo>
                    <a:pt x="7970" y="19692"/>
                  </a:lnTo>
                  <a:lnTo>
                    <a:pt x="8080" y="19309"/>
                  </a:lnTo>
                  <a:lnTo>
                    <a:pt x="8190" y="18926"/>
                  </a:lnTo>
                  <a:lnTo>
                    <a:pt x="8327" y="18542"/>
                  </a:lnTo>
                  <a:lnTo>
                    <a:pt x="8450" y="18159"/>
                  </a:lnTo>
                  <a:lnTo>
                    <a:pt x="8600" y="17789"/>
                  </a:lnTo>
                  <a:lnTo>
                    <a:pt x="8751" y="17419"/>
                  </a:lnTo>
                  <a:lnTo>
                    <a:pt x="8902" y="17063"/>
                  </a:lnTo>
                  <a:lnTo>
                    <a:pt x="9066" y="16707"/>
                  </a:lnTo>
                  <a:lnTo>
                    <a:pt x="9244" y="16351"/>
                  </a:lnTo>
                  <a:lnTo>
                    <a:pt x="9436" y="15995"/>
                  </a:lnTo>
                  <a:lnTo>
                    <a:pt x="9627" y="15653"/>
                  </a:lnTo>
                  <a:lnTo>
                    <a:pt x="9819" y="15310"/>
                  </a:lnTo>
                  <a:lnTo>
                    <a:pt x="10038" y="14982"/>
                  </a:lnTo>
                  <a:lnTo>
                    <a:pt x="10244" y="14653"/>
                  </a:lnTo>
                  <a:lnTo>
                    <a:pt x="10477" y="14338"/>
                  </a:lnTo>
                  <a:lnTo>
                    <a:pt x="10709" y="14009"/>
                  </a:lnTo>
                  <a:lnTo>
                    <a:pt x="10942" y="13708"/>
                  </a:lnTo>
                  <a:lnTo>
                    <a:pt x="11189" y="13393"/>
                  </a:lnTo>
                  <a:lnTo>
                    <a:pt x="11435" y="13106"/>
                  </a:lnTo>
                  <a:lnTo>
                    <a:pt x="11695" y="12804"/>
                  </a:lnTo>
                  <a:lnTo>
                    <a:pt x="11969" y="12517"/>
                  </a:lnTo>
                  <a:lnTo>
                    <a:pt x="12243" y="12243"/>
                  </a:lnTo>
                  <a:lnTo>
                    <a:pt x="12517" y="11969"/>
                  </a:lnTo>
                  <a:lnTo>
                    <a:pt x="12805" y="11695"/>
                  </a:lnTo>
                  <a:lnTo>
                    <a:pt x="13092" y="11435"/>
                  </a:lnTo>
                  <a:lnTo>
                    <a:pt x="13393" y="11188"/>
                  </a:lnTo>
                  <a:lnTo>
                    <a:pt x="13708" y="10942"/>
                  </a:lnTo>
                  <a:lnTo>
                    <a:pt x="14010" y="10709"/>
                  </a:lnTo>
                  <a:lnTo>
                    <a:pt x="14325" y="10476"/>
                  </a:lnTo>
                  <a:lnTo>
                    <a:pt x="14653" y="10243"/>
                  </a:lnTo>
                  <a:lnTo>
                    <a:pt x="14982" y="10038"/>
                  </a:lnTo>
                  <a:lnTo>
                    <a:pt x="15311" y="9819"/>
                  </a:lnTo>
                  <a:lnTo>
                    <a:pt x="15653" y="9627"/>
                  </a:lnTo>
                  <a:lnTo>
                    <a:pt x="15995" y="9435"/>
                  </a:lnTo>
                  <a:lnTo>
                    <a:pt x="16351" y="9244"/>
                  </a:lnTo>
                  <a:lnTo>
                    <a:pt x="16694" y="9066"/>
                  </a:lnTo>
                  <a:lnTo>
                    <a:pt x="17063" y="8901"/>
                  </a:lnTo>
                  <a:lnTo>
                    <a:pt x="17419" y="8737"/>
                  </a:lnTo>
                  <a:lnTo>
                    <a:pt x="17789" y="8586"/>
                  </a:lnTo>
                  <a:lnTo>
                    <a:pt x="18159" y="8449"/>
                  </a:lnTo>
                  <a:lnTo>
                    <a:pt x="18542" y="8313"/>
                  </a:lnTo>
                  <a:lnTo>
                    <a:pt x="18912" y="8189"/>
                  </a:lnTo>
                  <a:lnTo>
                    <a:pt x="19296" y="8080"/>
                  </a:lnTo>
                  <a:lnTo>
                    <a:pt x="19693" y="7970"/>
                  </a:lnTo>
                  <a:lnTo>
                    <a:pt x="20076" y="7874"/>
                  </a:lnTo>
                  <a:lnTo>
                    <a:pt x="20473" y="7792"/>
                  </a:lnTo>
                  <a:lnTo>
                    <a:pt x="20884" y="7710"/>
                  </a:lnTo>
                  <a:lnTo>
                    <a:pt x="21281" y="7655"/>
                  </a:lnTo>
                  <a:lnTo>
                    <a:pt x="21692" y="7587"/>
                  </a:lnTo>
                  <a:lnTo>
                    <a:pt x="22089" y="7546"/>
                  </a:lnTo>
                  <a:lnTo>
                    <a:pt x="22514" y="7505"/>
                  </a:lnTo>
                  <a:lnTo>
                    <a:pt x="22925" y="7477"/>
                  </a:lnTo>
                  <a:lnTo>
                    <a:pt x="23335" y="7463"/>
                  </a:lnTo>
                  <a:close/>
                  <a:moveTo>
                    <a:pt x="23760" y="0"/>
                  </a:moveTo>
                  <a:lnTo>
                    <a:pt x="23130" y="14"/>
                  </a:lnTo>
                  <a:lnTo>
                    <a:pt x="22514" y="27"/>
                  </a:lnTo>
                  <a:lnTo>
                    <a:pt x="21898" y="69"/>
                  </a:lnTo>
                  <a:lnTo>
                    <a:pt x="21281" y="123"/>
                  </a:lnTo>
                  <a:lnTo>
                    <a:pt x="20679" y="206"/>
                  </a:lnTo>
                  <a:lnTo>
                    <a:pt x="20076" y="288"/>
                  </a:lnTo>
                  <a:lnTo>
                    <a:pt x="19474" y="384"/>
                  </a:lnTo>
                  <a:lnTo>
                    <a:pt x="18885" y="507"/>
                  </a:lnTo>
                  <a:lnTo>
                    <a:pt x="18337" y="630"/>
                  </a:lnTo>
                  <a:lnTo>
                    <a:pt x="17789" y="767"/>
                  </a:lnTo>
                  <a:lnTo>
                    <a:pt x="17255" y="904"/>
                  </a:lnTo>
                  <a:lnTo>
                    <a:pt x="16721" y="1068"/>
                  </a:lnTo>
                  <a:lnTo>
                    <a:pt x="16187" y="1233"/>
                  </a:lnTo>
                  <a:lnTo>
                    <a:pt x="15667" y="1424"/>
                  </a:lnTo>
                  <a:lnTo>
                    <a:pt x="15146" y="1616"/>
                  </a:lnTo>
                  <a:lnTo>
                    <a:pt x="14640" y="1821"/>
                  </a:lnTo>
                  <a:lnTo>
                    <a:pt x="14133" y="2041"/>
                  </a:lnTo>
                  <a:lnTo>
                    <a:pt x="13626" y="2260"/>
                  </a:lnTo>
                  <a:lnTo>
                    <a:pt x="13133" y="2506"/>
                  </a:lnTo>
                  <a:lnTo>
                    <a:pt x="12654" y="2753"/>
                  </a:lnTo>
                  <a:lnTo>
                    <a:pt x="12175" y="3013"/>
                  </a:lnTo>
                  <a:lnTo>
                    <a:pt x="11695" y="3287"/>
                  </a:lnTo>
                  <a:lnTo>
                    <a:pt x="11230" y="3574"/>
                  </a:lnTo>
                  <a:lnTo>
                    <a:pt x="10778" y="3862"/>
                  </a:lnTo>
                  <a:lnTo>
                    <a:pt x="10257" y="4204"/>
                  </a:lnTo>
                  <a:lnTo>
                    <a:pt x="9764" y="4560"/>
                  </a:lnTo>
                  <a:lnTo>
                    <a:pt x="9271" y="4930"/>
                  </a:lnTo>
                  <a:lnTo>
                    <a:pt x="8778" y="5313"/>
                  </a:lnTo>
                  <a:lnTo>
                    <a:pt x="8313" y="5711"/>
                  </a:lnTo>
                  <a:lnTo>
                    <a:pt x="7847" y="6108"/>
                  </a:lnTo>
                  <a:lnTo>
                    <a:pt x="7395" y="6532"/>
                  </a:lnTo>
                  <a:lnTo>
                    <a:pt x="6957" y="6957"/>
                  </a:lnTo>
                  <a:lnTo>
                    <a:pt x="6533" y="7395"/>
                  </a:lnTo>
                  <a:lnTo>
                    <a:pt x="6122" y="7847"/>
                  </a:lnTo>
                  <a:lnTo>
                    <a:pt x="5711" y="8313"/>
                  </a:lnTo>
                  <a:lnTo>
                    <a:pt x="5314" y="8778"/>
                  </a:lnTo>
                  <a:lnTo>
                    <a:pt x="4930" y="9257"/>
                  </a:lnTo>
                  <a:lnTo>
                    <a:pt x="4561" y="9750"/>
                  </a:lnTo>
                  <a:lnTo>
                    <a:pt x="4205" y="10257"/>
                  </a:lnTo>
                  <a:lnTo>
                    <a:pt x="3862" y="10764"/>
                  </a:lnTo>
                  <a:lnTo>
                    <a:pt x="3575" y="11229"/>
                  </a:lnTo>
                  <a:lnTo>
                    <a:pt x="3287" y="11695"/>
                  </a:lnTo>
                  <a:lnTo>
                    <a:pt x="3013" y="12174"/>
                  </a:lnTo>
                  <a:lnTo>
                    <a:pt x="2753" y="12654"/>
                  </a:lnTo>
                  <a:lnTo>
                    <a:pt x="2506" y="13133"/>
                  </a:lnTo>
                  <a:lnTo>
                    <a:pt x="2260" y="13626"/>
                  </a:lnTo>
                  <a:lnTo>
                    <a:pt x="2041" y="14133"/>
                  </a:lnTo>
                  <a:lnTo>
                    <a:pt x="1822" y="14639"/>
                  </a:lnTo>
                  <a:lnTo>
                    <a:pt x="1616" y="15146"/>
                  </a:lnTo>
                  <a:lnTo>
                    <a:pt x="1425" y="15666"/>
                  </a:lnTo>
                  <a:lnTo>
                    <a:pt x="1233" y="16187"/>
                  </a:lnTo>
                  <a:lnTo>
                    <a:pt x="1069" y="16721"/>
                  </a:lnTo>
                  <a:lnTo>
                    <a:pt x="904" y="17255"/>
                  </a:lnTo>
                  <a:lnTo>
                    <a:pt x="767" y="17789"/>
                  </a:lnTo>
                  <a:lnTo>
                    <a:pt x="630" y="18337"/>
                  </a:lnTo>
                  <a:lnTo>
                    <a:pt x="507" y="18885"/>
                  </a:lnTo>
                  <a:lnTo>
                    <a:pt x="398" y="19473"/>
                  </a:lnTo>
                  <a:lnTo>
                    <a:pt x="288" y="20076"/>
                  </a:lnTo>
                  <a:lnTo>
                    <a:pt x="206" y="20678"/>
                  </a:lnTo>
                  <a:lnTo>
                    <a:pt x="124" y="21281"/>
                  </a:lnTo>
                  <a:lnTo>
                    <a:pt x="69" y="21897"/>
                  </a:lnTo>
                  <a:lnTo>
                    <a:pt x="42" y="22514"/>
                  </a:lnTo>
                  <a:lnTo>
                    <a:pt x="14" y="23130"/>
                  </a:lnTo>
                  <a:lnTo>
                    <a:pt x="0" y="23760"/>
                  </a:lnTo>
                  <a:lnTo>
                    <a:pt x="14" y="24390"/>
                  </a:lnTo>
                  <a:lnTo>
                    <a:pt x="42" y="25006"/>
                  </a:lnTo>
                  <a:lnTo>
                    <a:pt x="69" y="25622"/>
                  </a:lnTo>
                  <a:lnTo>
                    <a:pt x="124" y="26238"/>
                  </a:lnTo>
                  <a:lnTo>
                    <a:pt x="206" y="26841"/>
                  </a:lnTo>
                  <a:lnTo>
                    <a:pt x="288" y="27443"/>
                  </a:lnTo>
                  <a:lnTo>
                    <a:pt x="398" y="28046"/>
                  </a:lnTo>
                  <a:lnTo>
                    <a:pt x="507" y="28635"/>
                  </a:lnTo>
                  <a:lnTo>
                    <a:pt x="630" y="29196"/>
                  </a:lnTo>
                  <a:lnTo>
                    <a:pt x="767" y="29730"/>
                  </a:lnTo>
                  <a:lnTo>
                    <a:pt x="904" y="30278"/>
                  </a:lnTo>
                  <a:lnTo>
                    <a:pt x="1069" y="30812"/>
                  </a:lnTo>
                  <a:lnTo>
                    <a:pt x="1233" y="31333"/>
                  </a:lnTo>
                  <a:lnTo>
                    <a:pt x="1425" y="31853"/>
                  </a:lnTo>
                  <a:lnTo>
                    <a:pt x="1616" y="32373"/>
                  </a:lnTo>
                  <a:lnTo>
                    <a:pt x="1822" y="32894"/>
                  </a:lnTo>
                  <a:lnTo>
                    <a:pt x="2041" y="33400"/>
                  </a:lnTo>
                  <a:lnTo>
                    <a:pt x="2274" y="33893"/>
                  </a:lnTo>
                  <a:lnTo>
                    <a:pt x="2506" y="34386"/>
                  </a:lnTo>
                  <a:lnTo>
                    <a:pt x="2753" y="34879"/>
                  </a:lnTo>
                  <a:lnTo>
                    <a:pt x="3013" y="35359"/>
                  </a:lnTo>
                  <a:lnTo>
                    <a:pt x="3287" y="35824"/>
                  </a:lnTo>
                  <a:lnTo>
                    <a:pt x="3575" y="36290"/>
                  </a:lnTo>
                  <a:lnTo>
                    <a:pt x="3862" y="36756"/>
                  </a:lnTo>
                  <a:lnTo>
                    <a:pt x="4205" y="37262"/>
                  </a:lnTo>
                  <a:lnTo>
                    <a:pt x="4561" y="37769"/>
                  </a:lnTo>
                  <a:lnTo>
                    <a:pt x="4930" y="38262"/>
                  </a:lnTo>
                  <a:lnTo>
                    <a:pt x="5314" y="38741"/>
                  </a:lnTo>
                  <a:lnTo>
                    <a:pt x="5711" y="39207"/>
                  </a:lnTo>
                  <a:lnTo>
                    <a:pt x="6122" y="39672"/>
                  </a:lnTo>
                  <a:lnTo>
                    <a:pt x="6533" y="40124"/>
                  </a:lnTo>
                  <a:lnTo>
                    <a:pt x="6957" y="40563"/>
                  </a:lnTo>
                  <a:lnTo>
                    <a:pt x="7395" y="40987"/>
                  </a:lnTo>
                  <a:lnTo>
                    <a:pt x="7847" y="41412"/>
                  </a:lnTo>
                  <a:lnTo>
                    <a:pt x="8313" y="41809"/>
                  </a:lnTo>
                  <a:lnTo>
                    <a:pt x="8778" y="42206"/>
                  </a:lnTo>
                  <a:lnTo>
                    <a:pt x="9271" y="42589"/>
                  </a:lnTo>
                  <a:lnTo>
                    <a:pt x="9764" y="42959"/>
                  </a:lnTo>
                  <a:lnTo>
                    <a:pt x="10257" y="43315"/>
                  </a:lnTo>
                  <a:lnTo>
                    <a:pt x="10778" y="43657"/>
                  </a:lnTo>
                  <a:lnTo>
                    <a:pt x="11230" y="43959"/>
                  </a:lnTo>
                  <a:lnTo>
                    <a:pt x="11695" y="44233"/>
                  </a:lnTo>
                  <a:lnTo>
                    <a:pt x="12175" y="44507"/>
                  </a:lnTo>
                  <a:lnTo>
                    <a:pt x="12654" y="44767"/>
                  </a:lnTo>
                  <a:lnTo>
                    <a:pt x="13133" y="45027"/>
                  </a:lnTo>
                  <a:lnTo>
                    <a:pt x="13626" y="45260"/>
                  </a:lnTo>
                  <a:lnTo>
                    <a:pt x="14133" y="45493"/>
                  </a:lnTo>
                  <a:lnTo>
                    <a:pt x="14640" y="45712"/>
                  </a:lnTo>
                  <a:lnTo>
                    <a:pt x="15146" y="45917"/>
                  </a:lnTo>
                  <a:lnTo>
                    <a:pt x="15667" y="46109"/>
                  </a:lnTo>
                  <a:lnTo>
                    <a:pt x="16187" y="46287"/>
                  </a:lnTo>
                  <a:lnTo>
                    <a:pt x="16721" y="46465"/>
                  </a:lnTo>
                  <a:lnTo>
                    <a:pt x="17255" y="46615"/>
                  </a:lnTo>
                  <a:lnTo>
                    <a:pt x="17789" y="46766"/>
                  </a:lnTo>
                  <a:lnTo>
                    <a:pt x="18337" y="46889"/>
                  </a:lnTo>
                  <a:lnTo>
                    <a:pt x="18885" y="47013"/>
                  </a:lnTo>
                  <a:lnTo>
                    <a:pt x="19474" y="47136"/>
                  </a:lnTo>
                  <a:lnTo>
                    <a:pt x="20076" y="47232"/>
                  </a:lnTo>
                  <a:lnTo>
                    <a:pt x="20679" y="47328"/>
                  </a:lnTo>
                  <a:lnTo>
                    <a:pt x="21281" y="47396"/>
                  </a:lnTo>
                  <a:lnTo>
                    <a:pt x="21898" y="47451"/>
                  </a:lnTo>
                  <a:lnTo>
                    <a:pt x="22514" y="47492"/>
                  </a:lnTo>
                  <a:lnTo>
                    <a:pt x="23130" y="47519"/>
                  </a:lnTo>
                  <a:lnTo>
                    <a:pt x="24390" y="47519"/>
                  </a:lnTo>
                  <a:lnTo>
                    <a:pt x="25006" y="47492"/>
                  </a:lnTo>
                  <a:lnTo>
                    <a:pt x="25622" y="47451"/>
                  </a:lnTo>
                  <a:lnTo>
                    <a:pt x="26239" y="47396"/>
                  </a:lnTo>
                  <a:lnTo>
                    <a:pt x="26855" y="47328"/>
                  </a:lnTo>
                  <a:lnTo>
                    <a:pt x="27457" y="47232"/>
                  </a:lnTo>
                  <a:lnTo>
                    <a:pt x="28046" y="47136"/>
                  </a:lnTo>
                  <a:lnTo>
                    <a:pt x="28635" y="47013"/>
                  </a:lnTo>
                  <a:lnTo>
                    <a:pt x="29197" y="46889"/>
                  </a:lnTo>
                  <a:lnTo>
                    <a:pt x="29731" y="46766"/>
                  </a:lnTo>
                  <a:lnTo>
                    <a:pt x="30278" y="46615"/>
                  </a:lnTo>
                  <a:lnTo>
                    <a:pt x="30812" y="46465"/>
                  </a:lnTo>
                  <a:lnTo>
                    <a:pt x="31333" y="46287"/>
                  </a:lnTo>
                  <a:lnTo>
                    <a:pt x="31867" y="46109"/>
                  </a:lnTo>
                  <a:lnTo>
                    <a:pt x="32374" y="45917"/>
                  </a:lnTo>
                  <a:lnTo>
                    <a:pt x="32894" y="45698"/>
                  </a:lnTo>
                  <a:lnTo>
                    <a:pt x="33401" y="45493"/>
                  </a:lnTo>
                  <a:lnTo>
                    <a:pt x="33894" y="45260"/>
                  </a:lnTo>
                  <a:lnTo>
                    <a:pt x="34387" y="45013"/>
                  </a:lnTo>
                  <a:lnTo>
                    <a:pt x="34880" y="44767"/>
                  </a:lnTo>
                  <a:lnTo>
                    <a:pt x="35359" y="44507"/>
                  </a:lnTo>
                  <a:lnTo>
                    <a:pt x="35825" y="44233"/>
                  </a:lnTo>
                  <a:lnTo>
                    <a:pt x="36290" y="43945"/>
                  </a:lnTo>
                  <a:lnTo>
                    <a:pt x="36756" y="43657"/>
                  </a:lnTo>
                  <a:lnTo>
                    <a:pt x="37262" y="43315"/>
                  </a:lnTo>
                  <a:lnTo>
                    <a:pt x="37769" y="42959"/>
                  </a:lnTo>
                  <a:lnTo>
                    <a:pt x="38262" y="42589"/>
                  </a:lnTo>
                  <a:lnTo>
                    <a:pt x="38741" y="42206"/>
                  </a:lnTo>
                  <a:lnTo>
                    <a:pt x="39207" y="41809"/>
                  </a:lnTo>
                  <a:lnTo>
                    <a:pt x="39673" y="41412"/>
                  </a:lnTo>
                  <a:lnTo>
                    <a:pt x="40125" y="40987"/>
                  </a:lnTo>
                  <a:lnTo>
                    <a:pt x="40563" y="40563"/>
                  </a:lnTo>
                  <a:lnTo>
                    <a:pt x="40987" y="40124"/>
                  </a:lnTo>
                  <a:lnTo>
                    <a:pt x="41412" y="39672"/>
                  </a:lnTo>
                  <a:lnTo>
                    <a:pt x="41809" y="39207"/>
                  </a:lnTo>
                  <a:lnTo>
                    <a:pt x="42206" y="38741"/>
                  </a:lnTo>
                  <a:lnTo>
                    <a:pt x="42589" y="38262"/>
                  </a:lnTo>
                  <a:lnTo>
                    <a:pt x="42959" y="37769"/>
                  </a:lnTo>
                  <a:lnTo>
                    <a:pt x="43315" y="37262"/>
                  </a:lnTo>
                  <a:lnTo>
                    <a:pt x="43658" y="36756"/>
                  </a:lnTo>
                  <a:lnTo>
                    <a:pt x="43959" y="36290"/>
                  </a:lnTo>
                  <a:lnTo>
                    <a:pt x="44233" y="35824"/>
                  </a:lnTo>
                  <a:lnTo>
                    <a:pt x="44507" y="35359"/>
                  </a:lnTo>
                  <a:lnTo>
                    <a:pt x="44767" y="34879"/>
                  </a:lnTo>
                  <a:lnTo>
                    <a:pt x="45013" y="34386"/>
                  </a:lnTo>
                  <a:lnTo>
                    <a:pt x="45260" y="33893"/>
                  </a:lnTo>
                  <a:lnTo>
                    <a:pt x="45493" y="33400"/>
                  </a:lnTo>
                  <a:lnTo>
                    <a:pt x="45712" y="32894"/>
                  </a:lnTo>
                  <a:lnTo>
                    <a:pt x="45917" y="32373"/>
                  </a:lnTo>
                  <a:lnTo>
                    <a:pt x="46109" y="31853"/>
                  </a:lnTo>
                  <a:lnTo>
                    <a:pt x="46287" y="31333"/>
                  </a:lnTo>
                  <a:lnTo>
                    <a:pt x="46465" y="30812"/>
                  </a:lnTo>
                  <a:lnTo>
                    <a:pt x="46616" y="30278"/>
                  </a:lnTo>
                  <a:lnTo>
                    <a:pt x="46766" y="29730"/>
                  </a:lnTo>
                  <a:lnTo>
                    <a:pt x="46903" y="29196"/>
                  </a:lnTo>
                  <a:lnTo>
                    <a:pt x="47013" y="28635"/>
                  </a:lnTo>
                  <a:lnTo>
                    <a:pt x="47136" y="28046"/>
                  </a:lnTo>
                  <a:lnTo>
                    <a:pt x="47246" y="27443"/>
                  </a:lnTo>
                  <a:lnTo>
                    <a:pt x="47328" y="26841"/>
                  </a:lnTo>
                  <a:lnTo>
                    <a:pt x="47396" y="26238"/>
                  </a:lnTo>
                  <a:lnTo>
                    <a:pt x="47451" y="25622"/>
                  </a:lnTo>
                  <a:lnTo>
                    <a:pt x="47492" y="25006"/>
                  </a:lnTo>
                  <a:lnTo>
                    <a:pt x="47519" y="24390"/>
                  </a:lnTo>
                  <a:lnTo>
                    <a:pt x="47519" y="23760"/>
                  </a:lnTo>
                  <a:lnTo>
                    <a:pt x="47519" y="23130"/>
                  </a:lnTo>
                  <a:lnTo>
                    <a:pt x="47492" y="22514"/>
                  </a:lnTo>
                  <a:lnTo>
                    <a:pt x="47451" y="21897"/>
                  </a:lnTo>
                  <a:lnTo>
                    <a:pt x="47396" y="21281"/>
                  </a:lnTo>
                  <a:lnTo>
                    <a:pt x="47328" y="20678"/>
                  </a:lnTo>
                  <a:lnTo>
                    <a:pt x="47246" y="20076"/>
                  </a:lnTo>
                  <a:lnTo>
                    <a:pt x="47136" y="19473"/>
                  </a:lnTo>
                  <a:lnTo>
                    <a:pt x="47013" y="18885"/>
                  </a:lnTo>
                  <a:lnTo>
                    <a:pt x="46903" y="18337"/>
                  </a:lnTo>
                  <a:lnTo>
                    <a:pt x="46766" y="17789"/>
                  </a:lnTo>
                  <a:lnTo>
                    <a:pt x="46616" y="17255"/>
                  </a:lnTo>
                  <a:lnTo>
                    <a:pt x="46465" y="16721"/>
                  </a:lnTo>
                  <a:lnTo>
                    <a:pt x="46287" y="16187"/>
                  </a:lnTo>
                  <a:lnTo>
                    <a:pt x="46109" y="15666"/>
                  </a:lnTo>
                  <a:lnTo>
                    <a:pt x="45917" y="15146"/>
                  </a:lnTo>
                  <a:lnTo>
                    <a:pt x="45712" y="14639"/>
                  </a:lnTo>
                  <a:lnTo>
                    <a:pt x="45493" y="14133"/>
                  </a:lnTo>
                  <a:lnTo>
                    <a:pt x="45260" y="13626"/>
                  </a:lnTo>
                  <a:lnTo>
                    <a:pt x="45027" y="13133"/>
                  </a:lnTo>
                  <a:lnTo>
                    <a:pt x="44767" y="12654"/>
                  </a:lnTo>
                  <a:lnTo>
                    <a:pt x="44507" y="12174"/>
                  </a:lnTo>
                  <a:lnTo>
                    <a:pt x="44233" y="11695"/>
                  </a:lnTo>
                  <a:lnTo>
                    <a:pt x="43959" y="11229"/>
                  </a:lnTo>
                  <a:lnTo>
                    <a:pt x="43658" y="10764"/>
                  </a:lnTo>
                  <a:lnTo>
                    <a:pt x="43315" y="10257"/>
                  </a:lnTo>
                  <a:lnTo>
                    <a:pt x="42959" y="9750"/>
                  </a:lnTo>
                  <a:lnTo>
                    <a:pt x="42589" y="9257"/>
                  </a:lnTo>
                  <a:lnTo>
                    <a:pt x="42206" y="8778"/>
                  </a:lnTo>
                  <a:lnTo>
                    <a:pt x="41809" y="8313"/>
                  </a:lnTo>
                  <a:lnTo>
                    <a:pt x="41412" y="7847"/>
                  </a:lnTo>
                  <a:lnTo>
                    <a:pt x="40987" y="7395"/>
                  </a:lnTo>
                  <a:lnTo>
                    <a:pt x="40563" y="6957"/>
                  </a:lnTo>
                  <a:lnTo>
                    <a:pt x="40125" y="6532"/>
                  </a:lnTo>
                  <a:lnTo>
                    <a:pt x="39673" y="6108"/>
                  </a:lnTo>
                  <a:lnTo>
                    <a:pt x="39207" y="5711"/>
                  </a:lnTo>
                  <a:lnTo>
                    <a:pt x="38741" y="5313"/>
                  </a:lnTo>
                  <a:lnTo>
                    <a:pt x="38262" y="4930"/>
                  </a:lnTo>
                  <a:lnTo>
                    <a:pt x="37769" y="4560"/>
                  </a:lnTo>
                  <a:lnTo>
                    <a:pt x="37262" y="4204"/>
                  </a:lnTo>
                  <a:lnTo>
                    <a:pt x="36756" y="3862"/>
                  </a:lnTo>
                  <a:lnTo>
                    <a:pt x="36290" y="3574"/>
                  </a:lnTo>
                  <a:lnTo>
                    <a:pt x="35825" y="3287"/>
                  </a:lnTo>
                  <a:lnTo>
                    <a:pt x="35359" y="3013"/>
                  </a:lnTo>
                  <a:lnTo>
                    <a:pt x="34880" y="2753"/>
                  </a:lnTo>
                  <a:lnTo>
                    <a:pt x="34387" y="2506"/>
                  </a:lnTo>
                  <a:lnTo>
                    <a:pt x="33894" y="2260"/>
                  </a:lnTo>
                  <a:lnTo>
                    <a:pt x="33401" y="2041"/>
                  </a:lnTo>
                  <a:lnTo>
                    <a:pt x="32894" y="1821"/>
                  </a:lnTo>
                  <a:lnTo>
                    <a:pt x="32374" y="1616"/>
                  </a:lnTo>
                  <a:lnTo>
                    <a:pt x="31867" y="1424"/>
                  </a:lnTo>
                  <a:lnTo>
                    <a:pt x="31333" y="1233"/>
                  </a:lnTo>
                  <a:lnTo>
                    <a:pt x="30812" y="1068"/>
                  </a:lnTo>
                  <a:lnTo>
                    <a:pt x="30278" y="904"/>
                  </a:lnTo>
                  <a:lnTo>
                    <a:pt x="29731" y="767"/>
                  </a:lnTo>
                  <a:lnTo>
                    <a:pt x="29197" y="630"/>
                  </a:lnTo>
                  <a:lnTo>
                    <a:pt x="28635" y="507"/>
                  </a:lnTo>
                  <a:lnTo>
                    <a:pt x="28046" y="384"/>
                  </a:lnTo>
                  <a:lnTo>
                    <a:pt x="27457" y="288"/>
                  </a:lnTo>
                  <a:lnTo>
                    <a:pt x="26855" y="206"/>
                  </a:lnTo>
                  <a:lnTo>
                    <a:pt x="26239" y="123"/>
                  </a:lnTo>
                  <a:lnTo>
                    <a:pt x="25622" y="69"/>
                  </a:lnTo>
                  <a:lnTo>
                    <a:pt x="25006" y="27"/>
                  </a:lnTo>
                  <a:lnTo>
                    <a:pt x="24390" y="14"/>
                  </a:lnTo>
                  <a:lnTo>
                    <a:pt x="237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21;p15">
              <a:extLst>
                <a:ext uri="{FF2B5EF4-FFF2-40B4-BE49-F238E27FC236}">
                  <a16:creationId xmlns:a16="http://schemas.microsoft.com/office/drawing/2014/main" id="{8783D65B-3A9D-5A43-9615-E7A7B3B057FE}"/>
                </a:ext>
              </a:extLst>
            </p:cNvPr>
            <p:cNvSpPr/>
            <p:nvPr/>
          </p:nvSpPr>
          <p:spPr>
            <a:xfrm>
              <a:off x="4982725" y="3674700"/>
              <a:ext cx="1018525" cy="1018525"/>
            </a:xfrm>
            <a:custGeom>
              <a:avLst/>
              <a:gdLst/>
              <a:ahLst/>
              <a:cxnLst/>
              <a:rect l="l" t="t" r="r" b="b"/>
              <a:pathLst>
                <a:path w="40741" h="40741" extrusionOk="0">
                  <a:moveTo>
                    <a:pt x="20788" y="4067"/>
                  </a:moveTo>
                  <a:lnTo>
                    <a:pt x="21199" y="4081"/>
                  </a:lnTo>
                  <a:lnTo>
                    <a:pt x="21624" y="4109"/>
                  </a:lnTo>
                  <a:lnTo>
                    <a:pt x="22035" y="4150"/>
                  </a:lnTo>
                  <a:lnTo>
                    <a:pt x="22445" y="4191"/>
                  </a:lnTo>
                  <a:lnTo>
                    <a:pt x="22843" y="4259"/>
                  </a:lnTo>
                  <a:lnTo>
                    <a:pt x="23253" y="4314"/>
                  </a:lnTo>
                  <a:lnTo>
                    <a:pt x="23651" y="4396"/>
                  </a:lnTo>
                  <a:lnTo>
                    <a:pt x="24048" y="4478"/>
                  </a:lnTo>
                  <a:lnTo>
                    <a:pt x="24431" y="4574"/>
                  </a:lnTo>
                  <a:lnTo>
                    <a:pt x="24828" y="4684"/>
                  </a:lnTo>
                  <a:lnTo>
                    <a:pt x="25212" y="4793"/>
                  </a:lnTo>
                  <a:lnTo>
                    <a:pt x="25595" y="4917"/>
                  </a:lnTo>
                  <a:lnTo>
                    <a:pt x="25965" y="5053"/>
                  </a:lnTo>
                  <a:lnTo>
                    <a:pt x="26335" y="5190"/>
                  </a:lnTo>
                  <a:lnTo>
                    <a:pt x="26704" y="5341"/>
                  </a:lnTo>
                  <a:lnTo>
                    <a:pt x="27074" y="5505"/>
                  </a:lnTo>
                  <a:lnTo>
                    <a:pt x="27430" y="5670"/>
                  </a:lnTo>
                  <a:lnTo>
                    <a:pt x="27786" y="5848"/>
                  </a:lnTo>
                  <a:lnTo>
                    <a:pt x="28129" y="6039"/>
                  </a:lnTo>
                  <a:lnTo>
                    <a:pt x="28471" y="6231"/>
                  </a:lnTo>
                  <a:lnTo>
                    <a:pt x="28813" y="6423"/>
                  </a:lnTo>
                  <a:lnTo>
                    <a:pt x="29142" y="6642"/>
                  </a:lnTo>
                  <a:lnTo>
                    <a:pt x="29471" y="6847"/>
                  </a:lnTo>
                  <a:lnTo>
                    <a:pt x="29799" y="7080"/>
                  </a:lnTo>
                  <a:lnTo>
                    <a:pt x="30114" y="7313"/>
                  </a:lnTo>
                  <a:lnTo>
                    <a:pt x="30429" y="7546"/>
                  </a:lnTo>
                  <a:lnTo>
                    <a:pt x="30730" y="7792"/>
                  </a:lnTo>
                  <a:lnTo>
                    <a:pt x="31032" y="8039"/>
                  </a:lnTo>
                  <a:lnTo>
                    <a:pt x="31319" y="8299"/>
                  </a:lnTo>
                  <a:lnTo>
                    <a:pt x="31607" y="8573"/>
                  </a:lnTo>
                  <a:lnTo>
                    <a:pt x="31894" y="8847"/>
                  </a:lnTo>
                  <a:lnTo>
                    <a:pt x="32168" y="9121"/>
                  </a:lnTo>
                  <a:lnTo>
                    <a:pt x="32429" y="9408"/>
                  </a:lnTo>
                  <a:lnTo>
                    <a:pt x="32689" y="9710"/>
                  </a:lnTo>
                  <a:lnTo>
                    <a:pt x="32935" y="9997"/>
                  </a:lnTo>
                  <a:lnTo>
                    <a:pt x="33182" y="10312"/>
                  </a:lnTo>
                  <a:lnTo>
                    <a:pt x="33428" y="10613"/>
                  </a:lnTo>
                  <a:lnTo>
                    <a:pt x="33661" y="10942"/>
                  </a:lnTo>
                  <a:lnTo>
                    <a:pt x="33880" y="11257"/>
                  </a:lnTo>
                  <a:lnTo>
                    <a:pt x="34099" y="11586"/>
                  </a:lnTo>
                  <a:lnTo>
                    <a:pt x="34305" y="11914"/>
                  </a:lnTo>
                  <a:lnTo>
                    <a:pt x="34510" y="12257"/>
                  </a:lnTo>
                  <a:lnTo>
                    <a:pt x="34702" y="12599"/>
                  </a:lnTo>
                  <a:lnTo>
                    <a:pt x="34880" y="12955"/>
                  </a:lnTo>
                  <a:lnTo>
                    <a:pt x="35058" y="13311"/>
                  </a:lnTo>
                  <a:lnTo>
                    <a:pt x="35222" y="13667"/>
                  </a:lnTo>
                  <a:lnTo>
                    <a:pt x="35386" y="14023"/>
                  </a:lnTo>
                  <a:lnTo>
                    <a:pt x="35537" y="14393"/>
                  </a:lnTo>
                  <a:lnTo>
                    <a:pt x="35674" y="14763"/>
                  </a:lnTo>
                  <a:lnTo>
                    <a:pt x="35811" y="15146"/>
                  </a:lnTo>
                  <a:lnTo>
                    <a:pt x="35934" y="15530"/>
                  </a:lnTo>
                  <a:lnTo>
                    <a:pt x="36044" y="15913"/>
                  </a:lnTo>
                  <a:lnTo>
                    <a:pt x="36153" y="16296"/>
                  </a:lnTo>
                  <a:lnTo>
                    <a:pt x="36249" y="16694"/>
                  </a:lnTo>
                  <a:lnTo>
                    <a:pt x="36331" y="17091"/>
                  </a:lnTo>
                  <a:lnTo>
                    <a:pt x="36414" y="17488"/>
                  </a:lnTo>
                  <a:lnTo>
                    <a:pt x="36482" y="17885"/>
                  </a:lnTo>
                  <a:lnTo>
                    <a:pt x="36537" y="18296"/>
                  </a:lnTo>
                  <a:lnTo>
                    <a:pt x="36578" y="18707"/>
                  </a:lnTo>
                  <a:lnTo>
                    <a:pt x="36619" y="19118"/>
                  </a:lnTo>
                  <a:lnTo>
                    <a:pt x="36646" y="19528"/>
                  </a:lnTo>
                  <a:lnTo>
                    <a:pt x="36660" y="19953"/>
                  </a:lnTo>
                  <a:lnTo>
                    <a:pt x="36674" y="20364"/>
                  </a:lnTo>
                  <a:lnTo>
                    <a:pt x="36660" y="20788"/>
                  </a:lnTo>
                  <a:lnTo>
                    <a:pt x="36646" y="21213"/>
                  </a:lnTo>
                  <a:lnTo>
                    <a:pt x="36619" y="21624"/>
                  </a:lnTo>
                  <a:lnTo>
                    <a:pt x="36578" y="22034"/>
                  </a:lnTo>
                  <a:lnTo>
                    <a:pt x="36537" y="22445"/>
                  </a:lnTo>
                  <a:lnTo>
                    <a:pt x="36482" y="22842"/>
                  </a:lnTo>
                  <a:lnTo>
                    <a:pt x="36414" y="23253"/>
                  </a:lnTo>
                  <a:lnTo>
                    <a:pt x="36331" y="23650"/>
                  </a:lnTo>
                  <a:lnTo>
                    <a:pt x="36249" y="24047"/>
                  </a:lnTo>
                  <a:lnTo>
                    <a:pt x="36153" y="24431"/>
                  </a:lnTo>
                  <a:lnTo>
                    <a:pt x="36044" y="24828"/>
                  </a:lnTo>
                  <a:lnTo>
                    <a:pt x="35934" y="25211"/>
                  </a:lnTo>
                  <a:lnTo>
                    <a:pt x="35811" y="25595"/>
                  </a:lnTo>
                  <a:lnTo>
                    <a:pt x="35674" y="25965"/>
                  </a:lnTo>
                  <a:lnTo>
                    <a:pt x="35537" y="26334"/>
                  </a:lnTo>
                  <a:lnTo>
                    <a:pt x="35386" y="26704"/>
                  </a:lnTo>
                  <a:lnTo>
                    <a:pt x="35222" y="27074"/>
                  </a:lnTo>
                  <a:lnTo>
                    <a:pt x="35058" y="27430"/>
                  </a:lnTo>
                  <a:lnTo>
                    <a:pt x="34880" y="27786"/>
                  </a:lnTo>
                  <a:lnTo>
                    <a:pt x="34702" y="28128"/>
                  </a:lnTo>
                  <a:lnTo>
                    <a:pt x="34510" y="28471"/>
                  </a:lnTo>
                  <a:lnTo>
                    <a:pt x="34305" y="28813"/>
                  </a:lnTo>
                  <a:lnTo>
                    <a:pt x="34099" y="29142"/>
                  </a:lnTo>
                  <a:lnTo>
                    <a:pt x="33880" y="29470"/>
                  </a:lnTo>
                  <a:lnTo>
                    <a:pt x="33661" y="29799"/>
                  </a:lnTo>
                  <a:lnTo>
                    <a:pt x="33428" y="30114"/>
                  </a:lnTo>
                  <a:lnTo>
                    <a:pt x="33182" y="30429"/>
                  </a:lnTo>
                  <a:lnTo>
                    <a:pt x="32935" y="30730"/>
                  </a:lnTo>
                  <a:lnTo>
                    <a:pt x="32689" y="31032"/>
                  </a:lnTo>
                  <a:lnTo>
                    <a:pt x="32429" y="31319"/>
                  </a:lnTo>
                  <a:lnTo>
                    <a:pt x="32168" y="31607"/>
                  </a:lnTo>
                  <a:lnTo>
                    <a:pt x="31894" y="31894"/>
                  </a:lnTo>
                  <a:lnTo>
                    <a:pt x="31607" y="32168"/>
                  </a:lnTo>
                  <a:lnTo>
                    <a:pt x="31319" y="32428"/>
                  </a:lnTo>
                  <a:lnTo>
                    <a:pt x="31032" y="32689"/>
                  </a:lnTo>
                  <a:lnTo>
                    <a:pt x="30730" y="32935"/>
                  </a:lnTo>
                  <a:lnTo>
                    <a:pt x="30429" y="33182"/>
                  </a:lnTo>
                  <a:lnTo>
                    <a:pt x="30114" y="33428"/>
                  </a:lnTo>
                  <a:lnTo>
                    <a:pt x="29799" y="33661"/>
                  </a:lnTo>
                  <a:lnTo>
                    <a:pt x="29471" y="33880"/>
                  </a:lnTo>
                  <a:lnTo>
                    <a:pt x="29142" y="34099"/>
                  </a:lnTo>
                  <a:lnTo>
                    <a:pt x="28813" y="34304"/>
                  </a:lnTo>
                  <a:lnTo>
                    <a:pt x="28471" y="34510"/>
                  </a:lnTo>
                  <a:lnTo>
                    <a:pt x="28129" y="34702"/>
                  </a:lnTo>
                  <a:lnTo>
                    <a:pt x="27786" y="34880"/>
                  </a:lnTo>
                  <a:lnTo>
                    <a:pt x="27430" y="35058"/>
                  </a:lnTo>
                  <a:lnTo>
                    <a:pt x="27074" y="35222"/>
                  </a:lnTo>
                  <a:lnTo>
                    <a:pt x="26704" y="35386"/>
                  </a:lnTo>
                  <a:lnTo>
                    <a:pt x="26335" y="35537"/>
                  </a:lnTo>
                  <a:lnTo>
                    <a:pt x="25965" y="35674"/>
                  </a:lnTo>
                  <a:lnTo>
                    <a:pt x="25595" y="35811"/>
                  </a:lnTo>
                  <a:lnTo>
                    <a:pt x="25212" y="35934"/>
                  </a:lnTo>
                  <a:lnTo>
                    <a:pt x="24828" y="36044"/>
                  </a:lnTo>
                  <a:lnTo>
                    <a:pt x="24431" y="36153"/>
                  </a:lnTo>
                  <a:lnTo>
                    <a:pt x="24048" y="36249"/>
                  </a:lnTo>
                  <a:lnTo>
                    <a:pt x="23651" y="36331"/>
                  </a:lnTo>
                  <a:lnTo>
                    <a:pt x="23253" y="36413"/>
                  </a:lnTo>
                  <a:lnTo>
                    <a:pt x="22843" y="36482"/>
                  </a:lnTo>
                  <a:lnTo>
                    <a:pt x="22445" y="36537"/>
                  </a:lnTo>
                  <a:lnTo>
                    <a:pt x="22035" y="36578"/>
                  </a:lnTo>
                  <a:lnTo>
                    <a:pt x="21624" y="36619"/>
                  </a:lnTo>
                  <a:lnTo>
                    <a:pt x="21199" y="36646"/>
                  </a:lnTo>
                  <a:lnTo>
                    <a:pt x="20788" y="36660"/>
                  </a:lnTo>
                  <a:lnTo>
                    <a:pt x="20364" y="36674"/>
                  </a:lnTo>
                  <a:lnTo>
                    <a:pt x="19939" y="36660"/>
                  </a:lnTo>
                  <a:lnTo>
                    <a:pt x="19529" y="36646"/>
                  </a:lnTo>
                  <a:lnTo>
                    <a:pt x="19118" y="36619"/>
                  </a:lnTo>
                  <a:lnTo>
                    <a:pt x="18693" y="36578"/>
                  </a:lnTo>
                  <a:lnTo>
                    <a:pt x="18296" y="36537"/>
                  </a:lnTo>
                  <a:lnTo>
                    <a:pt x="17885" y="36482"/>
                  </a:lnTo>
                  <a:lnTo>
                    <a:pt x="17488" y="36413"/>
                  </a:lnTo>
                  <a:lnTo>
                    <a:pt x="17077" y="36331"/>
                  </a:lnTo>
                  <a:lnTo>
                    <a:pt x="16680" y="36249"/>
                  </a:lnTo>
                  <a:lnTo>
                    <a:pt x="16297" y="36153"/>
                  </a:lnTo>
                  <a:lnTo>
                    <a:pt x="15900" y="36044"/>
                  </a:lnTo>
                  <a:lnTo>
                    <a:pt x="15516" y="35934"/>
                  </a:lnTo>
                  <a:lnTo>
                    <a:pt x="15146" y="35811"/>
                  </a:lnTo>
                  <a:lnTo>
                    <a:pt x="14763" y="35674"/>
                  </a:lnTo>
                  <a:lnTo>
                    <a:pt x="14393" y="35537"/>
                  </a:lnTo>
                  <a:lnTo>
                    <a:pt x="14023" y="35386"/>
                  </a:lnTo>
                  <a:lnTo>
                    <a:pt x="13667" y="35222"/>
                  </a:lnTo>
                  <a:lnTo>
                    <a:pt x="13298" y="35058"/>
                  </a:lnTo>
                  <a:lnTo>
                    <a:pt x="12955" y="34880"/>
                  </a:lnTo>
                  <a:lnTo>
                    <a:pt x="12599" y="34702"/>
                  </a:lnTo>
                  <a:lnTo>
                    <a:pt x="12257" y="34510"/>
                  </a:lnTo>
                  <a:lnTo>
                    <a:pt x="11915" y="34304"/>
                  </a:lnTo>
                  <a:lnTo>
                    <a:pt x="11586" y="34099"/>
                  </a:lnTo>
                  <a:lnTo>
                    <a:pt x="11257" y="33880"/>
                  </a:lnTo>
                  <a:lnTo>
                    <a:pt x="10929" y="33661"/>
                  </a:lnTo>
                  <a:lnTo>
                    <a:pt x="10614" y="33428"/>
                  </a:lnTo>
                  <a:lnTo>
                    <a:pt x="10312" y="33182"/>
                  </a:lnTo>
                  <a:lnTo>
                    <a:pt x="9997" y="32935"/>
                  </a:lnTo>
                  <a:lnTo>
                    <a:pt x="9696" y="32689"/>
                  </a:lnTo>
                  <a:lnTo>
                    <a:pt x="9409" y="32428"/>
                  </a:lnTo>
                  <a:lnTo>
                    <a:pt x="9121" y="32168"/>
                  </a:lnTo>
                  <a:lnTo>
                    <a:pt x="8847" y="31894"/>
                  </a:lnTo>
                  <a:lnTo>
                    <a:pt x="8573" y="31607"/>
                  </a:lnTo>
                  <a:lnTo>
                    <a:pt x="8299" y="31319"/>
                  </a:lnTo>
                  <a:lnTo>
                    <a:pt x="8039" y="31032"/>
                  </a:lnTo>
                  <a:lnTo>
                    <a:pt x="7793" y="30730"/>
                  </a:lnTo>
                  <a:lnTo>
                    <a:pt x="7546" y="30429"/>
                  </a:lnTo>
                  <a:lnTo>
                    <a:pt x="7313" y="30114"/>
                  </a:lnTo>
                  <a:lnTo>
                    <a:pt x="7081" y="29799"/>
                  </a:lnTo>
                  <a:lnTo>
                    <a:pt x="6848" y="29470"/>
                  </a:lnTo>
                  <a:lnTo>
                    <a:pt x="6642" y="29142"/>
                  </a:lnTo>
                  <a:lnTo>
                    <a:pt x="6423" y="28813"/>
                  </a:lnTo>
                  <a:lnTo>
                    <a:pt x="6231" y="28471"/>
                  </a:lnTo>
                  <a:lnTo>
                    <a:pt x="6040" y="28128"/>
                  </a:lnTo>
                  <a:lnTo>
                    <a:pt x="5848" y="27786"/>
                  </a:lnTo>
                  <a:lnTo>
                    <a:pt x="5670" y="27430"/>
                  </a:lnTo>
                  <a:lnTo>
                    <a:pt x="5506" y="27074"/>
                  </a:lnTo>
                  <a:lnTo>
                    <a:pt x="5355" y="26704"/>
                  </a:lnTo>
                  <a:lnTo>
                    <a:pt x="5204" y="26334"/>
                  </a:lnTo>
                  <a:lnTo>
                    <a:pt x="5054" y="25965"/>
                  </a:lnTo>
                  <a:lnTo>
                    <a:pt x="4931" y="25595"/>
                  </a:lnTo>
                  <a:lnTo>
                    <a:pt x="4794" y="25211"/>
                  </a:lnTo>
                  <a:lnTo>
                    <a:pt x="4684" y="24828"/>
                  </a:lnTo>
                  <a:lnTo>
                    <a:pt x="4574" y="24431"/>
                  </a:lnTo>
                  <a:lnTo>
                    <a:pt x="4479" y="24047"/>
                  </a:lnTo>
                  <a:lnTo>
                    <a:pt x="4396" y="23650"/>
                  </a:lnTo>
                  <a:lnTo>
                    <a:pt x="4328" y="23253"/>
                  </a:lnTo>
                  <a:lnTo>
                    <a:pt x="4260" y="22842"/>
                  </a:lnTo>
                  <a:lnTo>
                    <a:pt x="4191" y="22445"/>
                  </a:lnTo>
                  <a:lnTo>
                    <a:pt x="4150" y="22034"/>
                  </a:lnTo>
                  <a:lnTo>
                    <a:pt x="4109" y="21624"/>
                  </a:lnTo>
                  <a:lnTo>
                    <a:pt x="4081" y="21213"/>
                  </a:lnTo>
                  <a:lnTo>
                    <a:pt x="4068" y="20788"/>
                  </a:lnTo>
                  <a:lnTo>
                    <a:pt x="4068" y="20364"/>
                  </a:lnTo>
                  <a:lnTo>
                    <a:pt x="4068" y="19953"/>
                  </a:lnTo>
                  <a:lnTo>
                    <a:pt x="4081" y="19528"/>
                  </a:lnTo>
                  <a:lnTo>
                    <a:pt x="4109" y="19118"/>
                  </a:lnTo>
                  <a:lnTo>
                    <a:pt x="4150" y="18707"/>
                  </a:lnTo>
                  <a:lnTo>
                    <a:pt x="4191" y="18296"/>
                  </a:lnTo>
                  <a:lnTo>
                    <a:pt x="4260" y="17885"/>
                  </a:lnTo>
                  <a:lnTo>
                    <a:pt x="4328" y="17488"/>
                  </a:lnTo>
                  <a:lnTo>
                    <a:pt x="4396" y="17091"/>
                  </a:lnTo>
                  <a:lnTo>
                    <a:pt x="4479" y="16694"/>
                  </a:lnTo>
                  <a:lnTo>
                    <a:pt x="4574" y="16296"/>
                  </a:lnTo>
                  <a:lnTo>
                    <a:pt x="4684" y="15913"/>
                  </a:lnTo>
                  <a:lnTo>
                    <a:pt x="4794" y="15530"/>
                  </a:lnTo>
                  <a:lnTo>
                    <a:pt x="4931" y="15146"/>
                  </a:lnTo>
                  <a:lnTo>
                    <a:pt x="5054" y="14763"/>
                  </a:lnTo>
                  <a:lnTo>
                    <a:pt x="5204" y="14393"/>
                  </a:lnTo>
                  <a:lnTo>
                    <a:pt x="5355" y="14023"/>
                  </a:lnTo>
                  <a:lnTo>
                    <a:pt x="5506" y="13667"/>
                  </a:lnTo>
                  <a:lnTo>
                    <a:pt x="5670" y="13311"/>
                  </a:lnTo>
                  <a:lnTo>
                    <a:pt x="5848" y="12955"/>
                  </a:lnTo>
                  <a:lnTo>
                    <a:pt x="6040" y="12599"/>
                  </a:lnTo>
                  <a:lnTo>
                    <a:pt x="6231" y="12257"/>
                  </a:lnTo>
                  <a:lnTo>
                    <a:pt x="6423" y="11914"/>
                  </a:lnTo>
                  <a:lnTo>
                    <a:pt x="6642" y="11586"/>
                  </a:lnTo>
                  <a:lnTo>
                    <a:pt x="6848" y="11257"/>
                  </a:lnTo>
                  <a:lnTo>
                    <a:pt x="7081" y="10942"/>
                  </a:lnTo>
                  <a:lnTo>
                    <a:pt x="7313" y="10613"/>
                  </a:lnTo>
                  <a:lnTo>
                    <a:pt x="7546" y="10312"/>
                  </a:lnTo>
                  <a:lnTo>
                    <a:pt x="7793" y="9997"/>
                  </a:lnTo>
                  <a:lnTo>
                    <a:pt x="8039" y="9710"/>
                  </a:lnTo>
                  <a:lnTo>
                    <a:pt x="8299" y="9408"/>
                  </a:lnTo>
                  <a:lnTo>
                    <a:pt x="8573" y="9121"/>
                  </a:lnTo>
                  <a:lnTo>
                    <a:pt x="8847" y="8847"/>
                  </a:lnTo>
                  <a:lnTo>
                    <a:pt x="9121" y="8573"/>
                  </a:lnTo>
                  <a:lnTo>
                    <a:pt x="9409" y="8299"/>
                  </a:lnTo>
                  <a:lnTo>
                    <a:pt x="9696" y="8039"/>
                  </a:lnTo>
                  <a:lnTo>
                    <a:pt x="9997" y="7792"/>
                  </a:lnTo>
                  <a:lnTo>
                    <a:pt x="10312" y="7546"/>
                  </a:lnTo>
                  <a:lnTo>
                    <a:pt x="10614" y="7313"/>
                  </a:lnTo>
                  <a:lnTo>
                    <a:pt x="10929" y="7080"/>
                  </a:lnTo>
                  <a:lnTo>
                    <a:pt x="11257" y="6847"/>
                  </a:lnTo>
                  <a:lnTo>
                    <a:pt x="11586" y="6642"/>
                  </a:lnTo>
                  <a:lnTo>
                    <a:pt x="11915" y="6423"/>
                  </a:lnTo>
                  <a:lnTo>
                    <a:pt x="12257" y="6231"/>
                  </a:lnTo>
                  <a:lnTo>
                    <a:pt x="12599" y="6039"/>
                  </a:lnTo>
                  <a:lnTo>
                    <a:pt x="12955" y="5848"/>
                  </a:lnTo>
                  <a:lnTo>
                    <a:pt x="13298" y="5670"/>
                  </a:lnTo>
                  <a:lnTo>
                    <a:pt x="13667" y="5505"/>
                  </a:lnTo>
                  <a:lnTo>
                    <a:pt x="14023" y="5341"/>
                  </a:lnTo>
                  <a:lnTo>
                    <a:pt x="14393" y="5190"/>
                  </a:lnTo>
                  <a:lnTo>
                    <a:pt x="14763" y="5053"/>
                  </a:lnTo>
                  <a:lnTo>
                    <a:pt x="15146" y="4917"/>
                  </a:lnTo>
                  <a:lnTo>
                    <a:pt x="15516" y="4793"/>
                  </a:lnTo>
                  <a:lnTo>
                    <a:pt x="15900" y="4684"/>
                  </a:lnTo>
                  <a:lnTo>
                    <a:pt x="16297" y="4574"/>
                  </a:lnTo>
                  <a:lnTo>
                    <a:pt x="16680" y="4478"/>
                  </a:lnTo>
                  <a:lnTo>
                    <a:pt x="17077" y="4396"/>
                  </a:lnTo>
                  <a:lnTo>
                    <a:pt x="17488" y="4314"/>
                  </a:lnTo>
                  <a:lnTo>
                    <a:pt x="17885" y="4259"/>
                  </a:lnTo>
                  <a:lnTo>
                    <a:pt x="18296" y="4191"/>
                  </a:lnTo>
                  <a:lnTo>
                    <a:pt x="18693" y="4150"/>
                  </a:lnTo>
                  <a:lnTo>
                    <a:pt x="19118" y="4109"/>
                  </a:lnTo>
                  <a:lnTo>
                    <a:pt x="19529" y="4081"/>
                  </a:lnTo>
                  <a:lnTo>
                    <a:pt x="19939" y="4067"/>
                  </a:lnTo>
                  <a:close/>
                  <a:moveTo>
                    <a:pt x="19844" y="0"/>
                  </a:moveTo>
                  <a:lnTo>
                    <a:pt x="19323" y="28"/>
                  </a:lnTo>
                  <a:lnTo>
                    <a:pt x="18803" y="55"/>
                  </a:lnTo>
                  <a:lnTo>
                    <a:pt x="18282" y="96"/>
                  </a:lnTo>
                  <a:lnTo>
                    <a:pt x="17776" y="165"/>
                  </a:lnTo>
                  <a:lnTo>
                    <a:pt x="17269" y="233"/>
                  </a:lnTo>
                  <a:lnTo>
                    <a:pt x="16762" y="315"/>
                  </a:lnTo>
                  <a:lnTo>
                    <a:pt x="16269" y="411"/>
                  </a:lnTo>
                  <a:lnTo>
                    <a:pt x="15776" y="521"/>
                  </a:lnTo>
                  <a:lnTo>
                    <a:pt x="15283" y="644"/>
                  </a:lnTo>
                  <a:lnTo>
                    <a:pt x="14790" y="767"/>
                  </a:lnTo>
                  <a:lnTo>
                    <a:pt x="14311" y="918"/>
                  </a:lnTo>
                  <a:lnTo>
                    <a:pt x="13845" y="1068"/>
                  </a:lnTo>
                  <a:lnTo>
                    <a:pt x="13366" y="1233"/>
                  </a:lnTo>
                  <a:lnTo>
                    <a:pt x="12901" y="1411"/>
                  </a:lnTo>
                  <a:lnTo>
                    <a:pt x="12449" y="1603"/>
                  </a:lnTo>
                  <a:lnTo>
                    <a:pt x="11997" y="1794"/>
                  </a:lnTo>
                  <a:lnTo>
                    <a:pt x="11545" y="2013"/>
                  </a:lnTo>
                  <a:lnTo>
                    <a:pt x="11107" y="2232"/>
                  </a:lnTo>
                  <a:lnTo>
                    <a:pt x="10668" y="2465"/>
                  </a:lnTo>
                  <a:lnTo>
                    <a:pt x="10230" y="2698"/>
                  </a:lnTo>
                  <a:lnTo>
                    <a:pt x="9806" y="2945"/>
                  </a:lnTo>
                  <a:lnTo>
                    <a:pt x="9395" y="3218"/>
                  </a:lnTo>
                  <a:lnTo>
                    <a:pt x="8984" y="3479"/>
                  </a:lnTo>
                  <a:lnTo>
                    <a:pt x="8587" y="3766"/>
                  </a:lnTo>
                  <a:lnTo>
                    <a:pt x="8190" y="4054"/>
                  </a:lnTo>
                  <a:lnTo>
                    <a:pt x="7793" y="4355"/>
                  </a:lnTo>
                  <a:lnTo>
                    <a:pt x="7423" y="4656"/>
                  </a:lnTo>
                  <a:lnTo>
                    <a:pt x="7039" y="4971"/>
                  </a:lnTo>
                  <a:lnTo>
                    <a:pt x="6683" y="5300"/>
                  </a:lnTo>
                  <a:lnTo>
                    <a:pt x="6314" y="5629"/>
                  </a:lnTo>
                  <a:lnTo>
                    <a:pt x="5971" y="5971"/>
                  </a:lnTo>
                  <a:lnTo>
                    <a:pt x="5629" y="6327"/>
                  </a:lnTo>
                  <a:lnTo>
                    <a:pt x="5300" y="6683"/>
                  </a:lnTo>
                  <a:lnTo>
                    <a:pt x="4972" y="7039"/>
                  </a:lnTo>
                  <a:lnTo>
                    <a:pt x="4657" y="7423"/>
                  </a:lnTo>
                  <a:lnTo>
                    <a:pt x="4342" y="7806"/>
                  </a:lnTo>
                  <a:lnTo>
                    <a:pt x="4054" y="8189"/>
                  </a:lnTo>
                  <a:lnTo>
                    <a:pt x="3767" y="8587"/>
                  </a:lnTo>
                  <a:lnTo>
                    <a:pt x="3479" y="8984"/>
                  </a:lnTo>
                  <a:lnTo>
                    <a:pt x="3205" y="9395"/>
                  </a:lnTo>
                  <a:lnTo>
                    <a:pt x="2945" y="9819"/>
                  </a:lnTo>
                  <a:lnTo>
                    <a:pt x="2698" y="10244"/>
                  </a:lnTo>
                  <a:lnTo>
                    <a:pt x="2466" y="10668"/>
                  </a:lnTo>
                  <a:lnTo>
                    <a:pt x="2233" y="11106"/>
                  </a:lnTo>
                  <a:lnTo>
                    <a:pt x="2014" y="11545"/>
                  </a:lnTo>
                  <a:lnTo>
                    <a:pt x="1795" y="11996"/>
                  </a:lnTo>
                  <a:lnTo>
                    <a:pt x="1603" y="12448"/>
                  </a:lnTo>
                  <a:lnTo>
                    <a:pt x="1411" y="12914"/>
                  </a:lnTo>
                  <a:lnTo>
                    <a:pt x="1233" y="13366"/>
                  </a:lnTo>
                  <a:lnTo>
                    <a:pt x="1069" y="13845"/>
                  </a:lnTo>
                  <a:lnTo>
                    <a:pt x="918" y="14324"/>
                  </a:lnTo>
                  <a:lnTo>
                    <a:pt x="767" y="14804"/>
                  </a:lnTo>
                  <a:lnTo>
                    <a:pt x="644" y="15283"/>
                  </a:lnTo>
                  <a:lnTo>
                    <a:pt x="521" y="15776"/>
                  </a:lnTo>
                  <a:lnTo>
                    <a:pt x="411" y="16269"/>
                  </a:lnTo>
                  <a:lnTo>
                    <a:pt x="316" y="16762"/>
                  </a:lnTo>
                  <a:lnTo>
                    <a:pt x="233" y="17269"/>
                  </a:lnTo>
                  <a:lnTo>
                    <a:pt x="165" y="17775"/>
                  </a:lnTo>
                  <a:lnTo>
                    <a:pt x="110" y="18296"/>
                  </a:lnTo>
                  <a:lnTo>
                    <a:pt x="55" y="18803"/>
                  </a:lnTo>
                  <a:lnTo>
                    <a:pt x="28" y="19323"/>
                  </a:lnTo>
                  <a:lnTo>
                    <a:pt x="1" y="19843"/>
                  </a:lnTo>
                  <a:lnTo>
                    <a:pt x="1" y="20364"/>
                  </a:lnTo>
                  <a:lnTo>
                    <a:pt x="1" y="20898"/>
                  </a:lnTo>
                  <a:lnTo>
                    <a:pt x="28" y="21418"/>
                  </a:lnTo>
                  <a:lnTo>
                    <a:pt x="55" y="21939"/>
                  </a:lnTo>
                  <a:lnTo>
                    <a:pt x="110" y="22445"/>
                  </a:lnTo>
                  <a:lnTo>
                    <a:pt x="165" y="22952"/>
                  </a:lnTo>
                  <a:lnTo>
                    <a:pt x="233" y="23459"/>
                  </a:lnTo>
                  <a:lnTo>
                    <a:pt x="316" y="23965"/>
                  </a:lnTo>
                  <a:lnTo>
                    <a:pt x="411" y="24472"/>
                  </a:lnTo>
                  <a:lnTo>
                    <a:pt x="521" y="24965"/>
                  </a:lnTo>
                  <a:lnTo>
                    <a:pt x="644" y="25444"/>
                  </a:lnTo>
                  <a:lnTo>
                    <a:pt x="767" y="25937"/>
                  </a:lnTo>
                  <a:lnTo>
                    <a:pt x="918" y="26417"/>
                  </a:lnTo>
                  <a:lnTo>
                    <a:pt x="1069" y="26896"/>
                  </a:lnTo>
                  <a:lnTo>
                    <a:pt x="1233" y="27361"/>
                  </a:lnTo>
                  <a:lnTo>
                    <a:pt x="1411" y="27827"/>
                  </a:lnTo>
                  <a:lnTo>
                    <a:pt x="1603" y="28293"/>
                  </a:lnTo>
                  <a:lnTo>
                    <a:pt x="1795" y="28745"/>
                  </a:lnTo>
                  <a:lnTo>
                    <a:pt x="2014" y="29183"/>
                  </a:lnTo>
                  <a:lnTo>
                    <a:pt x="2233" y="29635"/>
                  </a:lnTo>
                  <a:lnTo>
                    <a:pt x="2466" y="30073"/>
                  </a:lnTo>
                  <a:lnTo>
                    <a:pt x="2698" y="30497"/>
                  </a:lnTo>
                  <a:lnTo>
                    <a:pt x="2945" y="30922"/>
                  </a:lnTo>
                  <a:lnTo>
                    <a:pt x="3205" y="31333"/>
                  </a:lnTo>
                  <a:lnTo>
                    <a:pt x="3479" y="31744"/>
                  </a:lnTo>
                  <a:lnTo>
                    <a:pt x="3767" y="32154"/>
                  </a:lnTo>
                  <a:lnTo>
                    <a:pt x="4054" y="32538"/>
                  </a:lnTo>
                  <a:lnTo>
                    <a:pt x="4342" y="32935"/>
                  </a:lnTo>
                  <a:lnTo>
                    <a:pt x="4657" y="33318"/>
                  </a:lnTo>
                  <a:lnTo>
                    <a:pt x="4972" y="33688"/>
                  </a:lnTo>
                  <a:lnTo>
                    <a:pt x="5300" y="34058"/>
                  </a:lnTo>
                  <a:lnTo>
                    <a:pt x="5629" y="34414"/>
                  </a:lnTo>
                  <a:lnTo>
                    <a:pt x="5971" y="34756"/>
                  </a:lnTo>
                  <a:lnTo>
                    <a:pt x="6314" y="35099"/>
                  </a:lnTo>
                  <a:lnTo>
                    <a:pt x="6683" y="35441"/>
                  </a:lnTo>
                  <a:lnTo>
                    <a:pt x="7039" y="35756"/>
                  </a:lnTo>
                  <a:lnTo>
                    <a:pt x="7423" y="36071"/>
                  </a:lnTo>
                  <a:lnTo>
                    <a:pt x="7793" y="36386"/>
                  </a:lnTo>
                  <a:lnTo>
                    <a:pt x="8190" y="36687"/>
                  </a:lnTo>
                  <a:lnTo>
                    <a:pt x="8587" y="36975"/>
                  </a:lnTo>
                  <a:lnTo>
                    <a:pt x="8984" y="37249"/>
                  </a:lnTo>
                  <a:lnTo>
                    <a:pt x="9395" y="37523"/>
                  </a:lnTo>
                  <a:lnTo>
                    <a:pt x="9806" y="37783"/>
                  </a:lnTo>
                  <a:lnTo>
                    <a:pt x="10230" y="38029"/>
                  </a:lnTo>
                  <a:lnTo>
                    <a:pt x="10668" y="38276"/>
                  </a:lnTo>
                  <a:lnTo>
                    <a:pt x="11107" y="38509"/>
                  </a:lnTo>
                  <a:lnTo>
                    <a:pt x="11545" y="38728"/>
                  </a:lnTo>
                  <a:lnTo>
                    <a:pt x="11997" y="38933"/>
                  </a:lnTo>
                  <a:lnTo>
                    <a:pt x="12449" y="39125"/>
                  </a:lnTo>
                  <a:lnTo>
                    <a:pt x="12901" y="39317"/>
                  </a:lnTo>
                  <a:lnTo>
                    <a:pt x="13366" y="39495"/>
                  </a:lnTo>
                  <a:lnTo>
                    <a:pt x="13845" y="39659"/>
                  </a:lnTo>
                  <a:lnTo>
                    <a:pt x="14311" y="39823"/>
                  </a:lnTo>
                  <a:lnTo>
                    <a:pt x="14790" y="39960"/>
                  </a:lnTo>
                  <a:lnTo>
                    <a:pt x="15283" y="40097"/>
                  </a:lnTo>
                  <a:lnTo>
                    <a:pt x="15776" y="40207"/>
                  </a:lnTo>
                  <a:lnTo>
                    <a:pt x="16269" y="40316"/>
                  </a:lnTo>
                  <a:lnTo>
                    <a:pt x="16762" y="40412"/>
                  </a:lnTo>
                  <a:lnTo>
                    <a:pt x="17269" y="40494"/>
                  </a:lnTo>
                  <a:lnTo>
                    <a:pt x="17776" y="40576"/>
                  </a:lnTo>
                  <a:lnTo>
                    <a:pt x="18282" y="40631"/>
                  </a:lnTo>
                  <a:lnTo>
                    <a:pt x="18803" y="40672"/>
                  </a:lnTo>
                  <a:lnTo>
                    <a:pt x="19323" y="40713"/>
                  </a:lnTo>
                  <a:lnTo>
                    <a:pt x="19844" y="40727"/>
                  </a:lnTo>
                  <a:lnTo>
                    <a:pt x="20364" y="40741"/>
                  </a:lnTo>
                  <a:lnTo>
                    <a:pt x="20884" y="40727"/>
                  </a:lnTo>
                  <a:lnTo>
                    <a:pt x="21405" y="40713"/>
                  </a:lnTo>
                  <a:lnTo>
                    <a:pt x="21925" y="40672"/>
                  </a:lnTo>
                  <a:lnTo>
                    <a:pt x="22445" y="40631"/>
                  </a:lnTo>
                  <a:lnTo>
                    <a:pt x="22952" y="40576"/>
                  </a:lnTo>
                  <a:lnTo>
                    <a:pt x="23459" y="40494"/>
                  </a:lnTo>
                  <a:lnTo>
                    <a:pt x="23966" y="40412"/>
                  </a:lnTo>
                  <a:lnTo>
                    <a:pt x="24458" y="40316"/>
                  </a:lnTo>
                  <a:lnTo>
                    <a:pt x="24965" y="40207"/>
                  </a:lnTo>
                  <a:lnTo>
                    <a:pt x="25444" y="40097"/>
                  </a:lnTo>
                  <a:lnTo>
                    <a:pt x="25937" y="39960"/>
                  </a:lnTo>
                  <a:lnTo>
                    <a:pt x="26417" y="39823"/>
                  </a:lnTo>
                  <a:lnTo>
                    <a:pt x="26896" y="39659"/>
                  </a:lnTo>
                  <a:lnTo>
                    <a:pt x="27362" y="39495"/>
                  </a:lnTo>
                  <a:lnTo>
                    <a:pt x="27827" y="39317"/>
                  </a:lnTo>
                  <a:lnTo>
                    <a:pt x="28279" y="39125"/>
                  </a:lnTo>
                  <a:lnTo>
                    <a:pt x="28745" y="38933"/>
                  </a:lnTo>
                  <a:lnTo>
                    <a:pt x="29183" y="38728"/>
                  </a:lnTo>
                  <a:lnTo>
                    <a:pt x="29635" y="38509"/>
                  </a:lnTo>
                  <a:lnTo>
                    <a:pt x="30059" y="38276"/>
                  </a:lnTo>
                  <a:lnTo>
                    <a:pt x="30498" y="38029"/>
                  </a:lnTo>
                  <a:lnTo>
                    <a:pt x="30922" y="37783"/>
                  </a:lnTo>
                  <a:lnTo>
                    <a:pt x="31333" y="37523"/>
                  </a:lnTo>
                  <a:lnTo>
                    <a:pt x="31744" y="37249"/>
                  </a:lnTo>
                  <a:lnTo>
                    <a:pt x="32155" y="36975"/>
                  </a:lnTo>
                  <a:lnTo>
                    <a:pt x="32538" y="36687"/>
                  </a:lnTo>
                  <a:lnTo>
                    <a:pt x="32935" y="36386"/>
                  </a:lnTo>
                  <a:lnTo>
                    <a:pt x="33319" y="36071"/>
                  </a:lnTo>
                  <a:lnTo>
                    <a:pt x="33688" y="35756"/>
                  </a:lnTo>
                  <a:lnTo>
                    <a:pt x="34058" y="35441"/>
                  </a:lnTo>
                  <a:lnTo>
                    <a:pt x="34414" y="35099"/>
                  </a:lnTo>
                  <a:lnTo>
                    <a:pt x="34757" y="34756"/>
                  </a:lnTo>
                  <a:lnTo>
                    <a:pt x="35099" y="34414"/>
                  </a:lnTo>
                  <a:lnTo>
                    <a:pt x="35441" y="34058"/>
                  </a:lnTo>
                  <a:lnTo>
                    <a:pt x="35756" y="33688"/>
                  </a:lnTo>
                  <a:lnTo>
                    <a:pt x="36071" y="33318"/>
                  </a:lnTo>
                  <a:lnTo>
                    <a:pt x="36386" y="32935"/>
                  </a:lnTo>
                  <a:lnTo>
                    <a:pt x="36687" y="32538"/>
                  </a:lnTo>
                  <a:lnTo>
                    <a:pt x="36975" y="32154"/>
                  </a:lnTo>
                  <a:lnTo>
                    <a:pt x="37249" y="31744"/>
                  </a:lnTo>
                  <a:lnTo>
                    <a:pt x="37523" y="31333"/>
                  </a:lnTo>
                  <a:lnTo>
                    <a:pt x="37783" y="30922"/>
                  </a:lnTo>
                  <a:lnTo>
                    <a:pt x="38029" y="30497"/>
                  </a:lnTo>
                  <a:lnTo>
                    <a:pt x="38276" y="30073"/>
                  </a:lnTo>
                  <a:lnTo>
                    <a:pt x="38509" y="29635"/>
                  </a:lnTo>
                  <a:lnTo>
                    <a:pt x="38728" y="29183"/>
                  </a:lnTo>
                  <a:lnTo>
                    <a:pt x="38933" y="28745"/>
                  </a:lnTo>
                  <a:lnTo>
                    <a:pt x="39139" y="28293"/>
                  </a:lnTo>
                  <a:lnTo>
                    <a:pt x="39317" y="27827"/>
                  </a:lnTo>
                  <a:lnTo>
                    <a:pt x="39495" y="27361"/>
                  </a:lnTo>
                  <a:lnTo>
                    <a:pt x="39659" y="26896"/>
                  </a:lnTo>
                  <a:lnTo>
                    <a:pt x="39823" y="26417"/>
                  </a:lnTo>
                  <a:lnTo>
                    <a:pt x="39960" y="25937"/>
                  </a:lnTo>
                  <a:lnTo>
                    <a:pt x="40097" y="25444"/>
                  </a:lnTo>
                  <a:lnTo>
                    <a:pt x="40221" y="24965"/>
                  </a:lnTo>
                  <a:lnTo>
                    <a:pt x="40316" y="24472"/>
                  </a:lnTo>
                  <a:lnTo>
                    <a:pt x="40412" y="23965"/>
                  </a:lnTo>
                  <a:lnTo>
                    <a:pt x="40508" y="23459"/>
                  </a:lnTo>
                  <a:lnTo>
                    <a:pt x="40577" y="22952"/>
                  </a:lnTo>
                  <a:lnTo>
                    <a:pt x="40631" y="22445"/>
                  </a:lnTo>
                  <a:lnTo>
                    <a:pt x="40672" y="21939"/>
                  </a:lnTo>
                  <a:lnTo>
                    <a:pt x="40714" y="21418"/>
                  </a:lnTo>
                  <a:lnTo>
                    <a:pt x="40727" y="20898"/>
                  </a:lnTo>
                  <a:lnTo>
                    <a:pt x="40741" y="20364"/>
                  </a:lnTo>
                  <a:lnTo>
                    <a:pt x="40727" y="19843"/>
                  </a:lnTo>
                  <a:lnTo>
                    <a:pt x="40714" y="19323"/>
                  </a:lnTo>
                  <a:lnTo>
                    <a:pt x="40672" y="18803"/>
                  </a:lnTo>
                  <a:lnTo>
                    <a:pt x="40631" y="18296"/>
                  </a:lnTo>
                  <a:lnTo>
                    <a:pt x="40577" y="17775"/>
                  </a:lnTo>
                  <a:lnTo>
                    <a:pt x="40508" y="17269"/>
                  </a:lnTo>
                  <a:lnTo>
                    <a:pt x="40412" y="16762"/>
                  </a:lnTo>
                  <a:lnTo>
                    <a:pt x="40316" y="16269"/>
                  </a:lnTo>
                  <a:lnTo>
                    <a:pt x="40221" y="15776"/>
                  </a:lnTo>
                  <a:lnTo>
                    <a:pt x="40097" y="15283"/>
                  </a:lnTo>
                  <a:lnTo>
                    <a:pt x="39960" y="14804"/>
                  </a:lnTo>
                  <a:lnTo>
                    <a:pt x="39823" y="14324"/>
                  </a:lnTo>
                  <a:lnTo>
                    <a:pt x="39659" y="13845"/>
                  </a:lnTo>
                  <a:lnTo>
                    <a:pt x="39495" y="13366"/>
                  </a:lnTo>
                  <a:lnTo>
                    <a:pt x="39317" y="12914"/>
                  </a:lnTo>
                  <a:lnTo>
                    <a:pt x="39139" y="12448"/>
                  </a:lnTo>
                  <a:lnTo>
                    <a:pt x="38933" y="11996"/>
                  </a:lnTo>
                  <a:lnTo>
                    <a:pt x="38728" y="11545"/>
                  </a:lnTo>
                  <a:lnTo>
                    <a:pt x="38509" y="11106"/>
                  </a:lnTo>
                  <a:lnTo>
                    <a:pt x="38276" y="10668"/>
                  </a:lnTo>
                  <a:lnTo>
                    <a:pt x="38029" y="10244"/>
                  </a:lnTo>
                  <a:lnTo>
                    <a:pt x="37783" y="9819"/>
                  </a:lnTo>
                  <a:lnTo>
                    <a:pt x="37523" y="9395"/>
                  </a:lnTo>
                  <a:lnTo>
                    <a:pt x="37249" y="8984"/>
                  </a:lnTo>
                  <a:lnTo>
                    <a:pt x="36975" y="8587"/>
                  </a:lnTo>
                  <a:lnTo>
                    <a:pt x="36687" y="8189"/>
                  </a:lnTo>
                  <a:lnTo>
                    <a:pt x="36386" y="7806"/>
                  </a:lnTo>
                  <a:lnTo>
                    <a:pt x="36071" y="7423"/>
                  </a:lnTo>
                  <a:lnTo>
                    <a:pt x="35756" y="7039"/>
                  </a:lnTo>
                  <a:lnTo>
                    <a:pt x="35441" y="6683"/>
                  </a:lnTo>
                  <a:lnTo>
                    <a:pt x="35099" y="6327"/>
                  </a:lnTo>
                  <a:lnTo>
                    <a:pt x="34757" y="5971"/>
                  </a:lnTo>
                  <a:lnTo>
                    <a:pt x="34414" y="5629"/>
                  </a:lnTo>
                  <a:lnTo>
                    <a:pt x="34058" y="5300"/>
                  </a:lnTo>
                  <a:lnTo>
                    <a:pt x="33688" y="4971"/>
                  </a:lnTo>
                  <a:lnTo>
                    <a:pt x="33319" y="4656"/>
                  </a:lnTo>
                  <a:lnTo>
                    <a:pt x="32935" y="4355"/>
                  </a:lnTo>
                  <a:lnTo>
                    <a:pt x="32538" y="4054"/>
                  </a:lnTo>
                  <a:lnTo>
                    <a:pt x="32155" y="3766"/>
                  </a:lnTo>
                  <a:lnTo>
                    <a:pt x="31744" y="3479"/>
                  </a:lnTo>
                  <a:lnTo>
                    <a:pt x="31333" y="3218"/>
                  </a:lnTo>
                  <a:lnTo>
                    <a:pt x="30922" y="2945"/>
                  </a:lnTo>
                  <a:lnTo>
                    <a:pt x="30498" y="2698"/>
                  </a:lnTo>
                  <a:lnTo>
                    <a:pt x="30059" y="2465"/>
                  </a:lnTo>
                  <a:lnTo>
                    <a:pt x="29635" y="2232"/>
                  </a:lnTo>
                  <a:lnTo>
                    <a:pt x="29183" y="2013"/>
                  </a:lnTo>
                  <a:lnTo>
                    <a:pt x="28745" y="1794"/>
                  </a:lnTo>
                  <a:lnTo>
                    <a:pt x="28279" y="1603"/>
                  </a:lnTo>
                  <a:lnTo>
                    <a:pt x="27827" y="1411"/>
                  </a:lnTo>
                  <a:lnTo>
                    <a:pt x="27362" y="1233"/>
                  </a:lnTo>
                  <a:lnTo>
                    <a:pt x="26896" y="1068"/>
                  </a:lnTo>
                  <a:lnTo>
                    <a:pt x="26417" y="918"/>
                  </a:lnTo>
                  <a:lnTo>
                    <a:pt x="25937" y="767"/>
                  </a:lnTo>
                  <a:lnTo>
                    <a:pt x="25444" y="644"/>
                  </a:lnTo>
                  <a:lnTo>
                    <a:pt x="24965" y="521"/>
                  </a:lnTo>
                  <a:lnTo>
                    <a:pt x="24458" y="411"/>
                  </a:lnTo>
                  <a:lnTo>
                    <a:pt x="23966" y="315"/>
                  </a:lnTo>
                  <a:lnTo>
                    <a:pt x="23459" y="233"/>
                  </a:lnTo>
                  <a:lnTo>
                    <a:pt x="22952" y="165"/>
                  </a:lnTo>
                  <a:lnTo>
                    <a:pt x="22445" y="96"/>
                  </a:lnTo>
                  <a:lnTo>
                    <a:pt x="21925" y="55"/>
                  </a:lnTo>
                  <a:lnTo>
                    <a:pt x="21405" y="28"/>
                  </a:lnTo>
                  <a:lnTo>
                    <a:pt x="20884" y="0"/>
                  </a:lnTo>
                  <a:close/>
                </a:path>
              </a:pathLst>
            </a:custGeom>
            <a:solidFill>
              <a:srgbClr val="A6C5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22;p15">
              <a:extLst>
                <a:ext uri="{FF2B5EF4-FFF2-40B4-BE49-F238E27FC236}">
                  <a16:creationId xmlns:a16="http://schemas.microsoft.com/office/drawing/2014/main" id="{F71C083F-0364-EB46-800D-42248849B165}"/>
                </a:ext>
              </a:extLst>
            </p:cNvPr>
            <p:cNvSpPr/>
            <p:nvPr/>
          </p:nvSpPr>
          <p:spPr>
            <a:xfrm>
              <a:off x="2731400" y="4078675"/>
              <a:ext cx="265000" cy="172925"/>
            </a:xfrm>
            <a:custGeom>
              <a:avLst/>
              <a:gdLst/>
              <a:ahLst/>
              <a:cxnLst/>
              <a:rect l="l" t="t" r="r" b="b"/>
              <a:pathLst>
                <a:path w="10600" h="6917" extrusionOk="0">
                  <a:moveTo>
                    <a:pt x="2109" y="1"/>
                  </a:moveTo>
                  <a:lnTo>
                    <a:pt x="2027" y="14"/>
                  </a:lnTo>
                  <a:lnTo>
                    <a:pt x="1835" y="69"/>
                  </a:lnTo>
                  <a:lnTo>
                    <a:pt x="1671" y="151"/>
                  </a:lnTo>
                  <a:lnTo>
                    <a:pt x="1520" y="247"/>
                  </a:lnTo>
                  <a:lnTo>
                    <a:pt x="1397" y="384"/>
                  </a:lnTo>
                  <a:lnTo>
                    <a:pt x="1288" y="535"/>
                  </a:lnTo>
                  <a:lnTo>
                    <a:pt x="1205" y="699"/>
                  </a:lnTo>
                  <a:lnTo>
                    <a:pt x="1164" y="781"/>
                  </a:lnTo>
                  <a:lnTo>
                    <a:pt x="1151" y="877"/>
                  </a:lnTo>
                  <a:lnTo>
                    <a:pt x="0" y="6916"/>
                  </a:lnTo>
                  <a:lnTo>
                    <a:pt x="10600" y="6916"/>
                  </a:lnTo>
                  <a:lnTo>
                    <a:pt x="9449" y="877"/>
                  </a:lnTo>
                  <a:lnTo>
                    <a:pt x="9422" y="781"/>
                  </a:lnTo>
                  <a:lnTo>
                    <a:pt x="9395" y="699"/>
                  </a:lnTo>
                  <a:lnTo>
                    <a:pt x="9312" y="535"/>
                  </a:lnTo>
                  <a:lnTo>
                    <a:pt x="9203" y="384"/>
                  </a:lnTo>
                  <a:lnTo>
                    <a:pt x="9066" y="247"/>
                  </a:lnTo>
                  <a:lnTo>
                    <a:pt x="8915" y="151"/>
                  </a:lnTo>
                  <a:lnTo>
                    <a:pt x="8751" y="69"/>
                  </a:lnTo>
                  <a:lnTo>
                    <a:pt x="8573" y="14"/>
                  </a:lnTo>
                  <a:lnTo>
                    <a:pt x="847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23;p15">
              <a:extLst>
                <a:ext uri="{FF2B5EF4-FFF2-40B4-BE49-F238E27FC236}">
                  <a16:creationId xmlns:a16="http://schemas.microsoft.com/office/drawing/2014/main" id="{5B1DC0F5-0A38-5A41-98AD-C8117562AAD5}"/>
                </a:ext>
              </a:extLst>
            </p:cNvPr>
            <p:cNvSpPr/>
            <p:nvPr/>
          </p:nvSpPr>
          <p:spPr>
            <a:xfrm>
              <a:off x="2307225" y="4221100"/>
              <a:ext cx="278000" cy="278350"/>
            </a:xfrm>
            <a:custGeom>
              <a:avLst/>
              <a:gdLst/>
              <a:ahLst/>
              <a:cxnLst/>
              <a:rect l="l" t="t" r="r" b="b"/>
              <a:pathLst>
                <a:path w="11120" h="11134" extrusionOk="0">
                  <a:moveTo>
                    <a:pt x="5341" y="0"/>
                  </a:moveTo>
                  <a:lnTo>
                    <a:pt x="5149" y="41"/>
                  </a:lnTo>
                  <a:lnTo>
                    <a:pt x="4985" y="96"/>
                  </a:lnTo>
                  <a:lnTo>
                    <a:pt x="4821" y="192"/>
                  </a:lnTo>
                  <a:lnTo>
                    <a:pt x="4738" y="247"/>
                  </a:lnTo>
                  <a:lnTo>
                    <a:pt x="4670" y="315"/>
                  </a:lnTo>
                  <a:lnTo>
                    <a:pt x="2629" y="2356"/>
                  </a:lnTo>
                  <a:lnTo>
                    <a:pt x="2356" y="2630"/>
                  </a:lnTo>
                  <a:lnTo>
                    <a:pt x="301" y="4684"/>
                  </a:lnTo>
                  <a:lnTo>
                    <a:pt x="247" y="4752"/>
                  </a:lnTo>
                  <a:lnTo>
                    <a:pt x="192" y="4821"/>
                  </a:lnTo>
                  <a:lnTo>
                    <a:pt x="96" y="4985"/>
                  </a:lnTo>
                  <a:lnTo>
                    <a:pt x="28" y="5163"/>
                  </a:lnTo>
                  <a:lnTo>
                    <a:pt x="0" y="5341"/>
                  </a:lnTo>
                  <a:lnTo>
                    <a:pt x="0" y="5519"/>
                  </a:lnTo>
                  <a:lnTo>
                    <a:pt x="28" y="5711"/>
                  </a:lnTo>
                  <a:lnTo>
                    <a:pt x="82" y="5889"/>
                  </a:lnTo>
                  <a:lnTo>
                    <a:pt x="123" y="5971"/>
                  </a:lnTo>
                  <a:lnTo>
                    <a:pt x="178" y="6053"/>
                  </a:lnTo>
                  <a:lnTo>
                    <a:pt x="3629" y="11134"/>
                  </a:lnTo>
                  <a:lnTo>
                    <a:pt x="7231" y="7519"/>
                  </a:lnTo>
                  <a:lnTo>
                    <a:pt x="7518" y="7245"/>
                  </a:lnTo>
                  <a:lnTo>
                    <a:pt x="11120" y="3629"/>
                  </a:lnTo>
                  <a:lnTo>
                    <a:pt x="6039" y="178"/>
                  </a:lnTo>
                  <a:lnTo>
                    <a:pt x="5957" y="137"/>
                  </a:lnTo>
                  <a:lnTo>
                    <a:pt x="5875" y="96"/>
                  </a:lnTo>
                  <a:lnTo>
                    <a:pt x="5697" y="28"/>
                  </a:lnTo>
                  <a:lnTo>
                    <a:pt x="551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24;p15">
              <a:extLst>
                <a:ext uri="{FF2B5EF4-FFF2-40B4-BE49-F238E27FC236}">
                  <a16:creationId xmlns:a16="http://schemas.microsoft.com/office/drawing/2014/main" id="{5C4DF835-0C7A-054A-90DE-4E1D3617D9DB}"/>
                </a:ext>
              </a:extLst>
            </p:cNvPr>
            <p:cNvSpPr/>
            <p:nvPr/>
          </p:nvSpPr>
          <p:spPr>
            <a:xfrm>
              <a:off x="2164800" y="4645275"/>
              <a:ext cx="172575" cy="265000"/>
            </a:xfrm>
            <a:custGeom>
              <a:avLst/>
              <a:gdLst/>
              <a:ahLst/>
              <a:cxnLst/>
              <a:rect l="l" t="t" r="r" b="b"/>
              <a:pathLst>
                <a:path w="6903" h="10600" extrusionOk="0">
                  <a:moveTo>
                    <a:pt x="6902" y="1"/>
                  </a:moveTo>
                  <a:lnTo>
                    <a:pt x="877" y="1151"/>
                  </a:lnTo>
                  <a:lnTo>
                    <a:pt x="781" y="1178"/>
                  </a:lnTo>
                  <a:lnTo>
                    <a:pt x="685" y="1206"/>
                  </a:lnTo>
                  <a:lnTo>
                    <a:pt x="521" y="1288"/>
                  </a:lnTo>
                  <a:lnTo>
                    <a:pt x="370" y="1397"/>
                  </a:lnTo>
                  <a:lnTo>
                    <a:pt x="247" y="1534"/>
                  </a:lnTo>
                  <a:lnTo>
                    <a:pt x="137" y="1685"/>
                  </a:lnTo>
                  <a:lnTo>
                    <a:pt x="69" y="1849"/>
                  </a:lnTo>
                  <a:lnTo>
                    <a:pt x="14" y="2027"/>
                  </a:lnTo>
                  <a:lnTo>
                    <a:pt x="0" y="2123"/>
                  </a:lnTo>
                  <a:lnTo>
                    <a:pt x="0" y="2219"/>
                  </a:lnTo>
                  <a:lnTo>
                    <a:pt x="0" y="5109"/>
                  </a:lnTo>
                  <a:lnTo>
                    <a:pt x="0" y="5506"/>
                  </a:lnTo>
                  <a:lnTo>
                    <a:pt x="0" y="8395"/>
                  </a:lnTo>
                  <a:lnTo>
                    <a:pt x="0" y="8491"/>
                  </a:lnTo>
                  <a:lnTo>
                    <a:pt x="14" y="8587"/>
                  </a:lnTo>
                  <a:lnTo>
                    <a:pt x="69" y="8765"/>
                  </a:lnTo>
                  <a:lnTo>
                    <a:pt x="137" y="8929"/>
                  </a:lnTo>
                  <a:lnTo>
                    <a:pt x="247" y="9080"/>
                  </a:lnTo>
                  <a:lnTo>
                    <a:pt x="370" y="9203"/>
                  </a:lnTo>
                  <a:lnTo>
                    <a:pt x="521" y="9313"/>
                  </a:lnTo>
                  <a:lnTo>
                    <a:pt x="685" y="9395"/>
                  </a:lnTo>
                  <a:lnTo>
                    <a:pt x="781" y="9436"/>
                  </a:lnTo>
                  <a:lnTo>
                    <a:pt x="877" y="9450"/>
                  </a:lnTo>
                  <a:lnTo>
                    <a:pt x="6902" y="10600"/>
                  </a:lnTo>
                  <a:lnTo>
                    <a:pt x="6902" y="5506"/>
                  </a:lnTo>
                  <a:lnTo>
                    <a:pt x="6902" y="5109"/>
                  </a:lnTo>
                  <a:lnTo>
                    <a:pt x="690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25;p15">
              <a:extLst>
                <a:ext uri="{FF2B5EF4-FFF2-40B4-BE49-F238E27FC236}">
                  <a16:creationId xmlns:a16="http://schemas.microsoft.com/office/drawing/2014/main" id="{BDAA44B0-B2B9-B94F-928E-3024F26CE96E}"/>
                </a:ext>
              </a:extLst>
            </p:cNvPr>
            <p:cNvSpPr/>
            <p:nvPr/>
          </p:nvSpPr>
          <p:spPr>
            <a:xfrm>
              <a:off x="2307225" y="5056450"/>
              <a:ext cx="278000" cy="278025"/>
            </a:xfrm>
            <a:custGeom>
              <a:avLst/>
              <a:gdLst/>
              <a:ahLst/>
              <a:cxnLst/>
              <a:rect l="l" t="t" r="r" b="b"/>
              <a:pathLst>
                <a:path w="11120" h="11121" extrusionOk="0">
                  <a:moveTo>
                    <a:pt x="3629" y="0"/>
                  </a:moveTo>
                  <a:lnTo>
                    <a:pt x="178" y="5081"/>
                  </a:lnTo>
                  <a:lnTo>
                    <a:pt x="123" y="5163"/>
                  </a:lnTo>
                  <a:lnTo>
                    <a:pt x="82" y="5245"/>
                  </a:lnTo>
                  <a:lnTo>
                    <a:pt x="28" y="5423"/>
                  </a:lnTo>
                  <a:lnTo>
                    <a:pt x="0" y="5601"/>
                  </a:lnTo>
                  <a:lnTo>
                    <a:pt x="0" y="5779"/>
                  </a:lnTo>
                  <a:lnTo>
                    <a:pt x="28" y="5971"/>
                  </a:lnTo>
                  <a:lnTo>
                    <a:pt x="96" y="6135"/>
                  </a:lnTo>
                  <a:lnTo>
                    <a:pt x="178" y="6300"/>
                  </a:lnTo>
                  <a:lnTo>
                    <a:pt x="247" y="6382"/>
                  </a:lnTo>
                  <a:lnTo>
                    <a:pt x="301" y="6450"/>
                  </a:lnTo>
                  <a:lnTo>
                    <a:pt x="2356" y="8491"/>
                  </a:lnTo>
                  <a:lnTo>
                    <a:pt x="2629" y="8765"/>
                  </a:lnTo>
                  <a:lnTo>
                    <a:pt x="4670" y="10819"/>
                  </a:lnTo>
                  <a:lnTo>
                    <a:pt x="4738" y="10874"/>
                  </a:lnTo>
                  <a:lnTo>
                    <a:pt x="4821" y="10942"/>
                  </a:lnTo>
                  <a:lnTo>
                    <a:pt x="4903" y="10983"/>
                  </a:lnTo>
                  <a:lnTo>
                    <a:pt x="4985" y="11024"/>
                  </a:lnTo>
                  <a:lnTo>
                    <a:pt x="5149" y="11093"/>
                  </a:lnTo>
                  <a:lnTo>
                    <a:pt x="5341" y="11120"/>
                  </a:lnTo>
                  <a:lnTo>
                    <a:pt x="5519" y="11120"/>
                  </a:lnTo>
                  <a:lnTo>
                    <a:pt x="5697" y="11093"/>
                  </a:lnTo>
                  <a:lnTo>
                    <a:pt x="5875" y="11038"/>
                  </a:lnTo>
                  <a:lnTo>
                    <a:pt x="5957" y="10997"/>
                  </a:lnTo>
                  <a:lnTo>
                    <a:pt x="6039" y="10942"/>
                  </a:lnTo>
                  <a:lnTo>
                    <a:pt x="11120" y="7491"/>
                  </a:lnTo>
                  <a:lnTo>
                    <a:pt x="7518" y="3890"/>
                  </a:lnTo>
                  <a:lnTo>
                    <a:pt x="7231" y="3602"/>
                  </a:lnTo>
                  <a:lnTo>
                    <a:pt x="36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26;p15">
              <a:extLst>
                <a:ext uri="{FF2B5EF4-FFF2-40B4-BE49-F238E27FC236}">
                  <a16:creationId xmlns:a16="http://schemas.microsoft.com/office/drawing/2014/main" id="{E9B4CBCA-A3D7-1C43-8D33-4911EB4ED8E9}"/>
                </a:ext>
              </a:extLst>
            </p:cNvPr>
            <p:cNvSpPr/>
            <p:nvPr/>
          </p:nvSpPr>
          <p:spPr>
            <a:xfrm>
              <a:off x="2731400" y="5304325"/>
              <a:ext cx="265000" cy="172550"/>
            </a:xfrm>
            <a:custGeom>
              <a:avLst/>
              <a:gdLst/>
              <a:ahLst/>
              <a:cxnLst/>
              <a:rect l="l" t="t" r="r" b="b"/>
              <a:pathLst>
                <a:path w="10600" h="6902" extrusionOk="0">
                  <a:moveTo>
                    <a:pt x="0" y="0"/>
                  </a:moveTo>
                  <a:lnTo>
                    <a:pt x="1151" y="6026"/>
                  </a:lnTo>
                  <a:lnTo>
                    <a:pt x="1164" y="6121"/>
                  </a:lnTo>
                  <a:lnTo>
                    <a:pt x="1205" y="6217"/>
                  </a:lnTo>
                  <a:lnTo>
                    <a:pt x="1288" y="6382"/>
                  </a:lnTo>
                  <a:lnTo>
                    <a:pt x="1397" y="6532"/>
                  </a:lnTo>
                  <a:lnTo>
                    <a:pt x="1520" y="6656"/>
                  </a:lnTo>
                  <a:lnTo>
                    <a:pt x="1671" y="6765"/>
                  </a:lnTo>
                  <a:lnTo>
                    <a:pt x="1835" y="6847"/>
                  </a:lnTo>
                  <a:lnTo>
                    <a:pt x="2027" y="6888"/>
                  </a:lnTo>
                  <a:lnTo>
                    <a:pt x="2109" y="6902"/>
                  </a:lnTo>
                  <a:lnTo>
                    <a:pt x="8477" y="6902"/>
                  </a:lnTo>
                  <a:lnTo>
                    <a:pt x="8573" y="6888"/>
                  </a:lnTo>
                  <a:lnTo>
                    <a:pt x="8751" y="6847"/>
                  </a:lnTo>
                  <a:lnTo>
                    <a:pt x="8915" y="6765"/>
                  </a:lnTo>
                  <a:lnTo>
                    <a:pt x="9066" y="6656"/>
                  </a:lnTo>
                  <a:lnTo>
                    <a:pt x="9203" y="6532"/>
                  </a:lnTo>
                  <a:lnTo>
                    <a:pt x="9312" y="6382"/>
                  </a:lnTo>
                  <a:lnTo>
                    <a:pt x="9395" y="6217"/>
                  </a:lnTo>
                  <a:lnTo>
                    <a:pt x="9422" y="6121"/>
                  </a:lnTo>
                  <a:lnTo>
                    <a:pt x="9449" y="6026"/>
                  </a:lnTo>
                  <a:lnTo>
                    <a:pt x="1060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27;p15">
              <a:extLst>
                <a:ext uri="{FF2B5EF4-FFF2-40B4-BE49-F238E27FC236}">
                  <a16:creationId xmlns:a16="http://schemas.microsoft.com/office/drawing/2014/main" id="{4EC38DAE-D9FC-8740-AC98-16F62E824038}"/>
                </a:ext>
              </a:extLst>
            </p:cNvPr>
            <p:cNvSpPr/>
            <p:nvPr/>
          </p:nvSpPr>
          <p:spPr>
            <a:xfrm>
              <a:off x="3142225" y="5056450"/>
              <a:ext cx="278350" cy="278025"/>
            </a:xfrm>
            <a:custGeom>
              <a:avLst/>
              <a:gdLst/>
              <a:ahLst/>
              <a:cxnLst/>
              <a:rect l="l" t="t" r="r" b="b"/>
              <a:pathLst>
                <a:path w="11134" h="11121" extrusionOk="0">
                  <a:moveTo>
                    <a:pt x="7505" y="0"/>
                  </a:moveTo>
                  <a:lnTo>
                    <a:pt x="3890" y="3602"/>
                  </a:lnTo>
                  <a:lnTo>
                    <a:pt x="3616" y="3890"/>
                  </a:lnTo>
                  <a:lnTo>
                    <a:pt x="0" y="7491"/>
                  </a:lnTo>
                  <a:lnTo>
                    <a:pt x="5081" y="10942"/>
                  </a:lnTo>
                  <a:lnTo>
                    <a:pt x="5163" y="10997"/>
                  </a:lnTo>
                  <a:lnTo>
                    <a:pt x="5245" y="11038"/>
                  </a:lnTo>
                  <a:lnTo>
                    <a:pt x="5423" y="11093"/>
                  </a:lnTo>
                  <a:lnTo>
                    <a:pt x="5615" y="11120"/>
                  </a:lnTo>
                  <a:lnTo>
                    <a:pt x="5793" y="11120"/>
                  </a:lnTo>
                  <a:lnTo>
                    <a:pt x="5971" y="11093"/>
                  </a:lnTo>
                  <a:lnTo>
                    <a:pt x="6149" y="11024"/>
                  </a:lnTo>
                  <a:lnTo>
                    <a:pt x="6313" y="10942"/>
                  </a:lnTo>
                  <a:lnTo>
                    <a:pt x="6382" y="10874"/>
                  </a:lnTo>
                  <a:lnTo>
                    <a:pt x="6450" y="10819"/>
                  </a:lnTo>
                  <a:lnTo>
                    <a:pt x="8505" y="8765"/>
                  </a:lnTo>
                  <a:lnTo>
                    <a:pt x="8778" y="8491"/>
                  </a:lnTo>
                  <a:lnTo>
                    <a:pt x="10819" y="6450"/>
                  </a:lnTo>
                  <a:lnTo>
                    <a:pt x="10887" y="6382"/>
                  </a:lnTo>
                  <a:lnTo>
                    <a:pt x="10942" y="6300"/>
                  </a:lnTo>
                  <a:lnTo>
                    <a:pt x="10997" y="6218"/>
                  </a:lnTo>
                  <a:lnTo>
                    <a:pt x="11038" y="6135"/>
                  </a:lnTo>
                  <a:lnTo>
                    <a:pt x="11106" y="5971"/>
                  </a:lnTo>
                  <a:lnTo>
                    <a:pt x="11134" y="5779"/>
                  </a:lnTo>
                  <a:lnTo>
                    <a:pt x="11134" y="5601"/>
                  </a:lnTo>
                  <a:lnTo>
                    <a:pt x="11106" y="5423"/>
                  </a:lnTo>
                  <a:lnTo>
                    <a:pt x="11038" y="5245"/>
                  </a:lnTo>
                  <a:lnTo>
                    <a:pt x="10997" y="5163"/>
                  </a:lnTo>
                  <a:lnTo>
                    <a:pt x="10956" y="5081"/>
                  </a:lnTo>
                  <a:lnTo>
                    <a:pt x="750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8;p15">
              <a:extLst>
                <a:ext uri="{FF2B5EF4-FFF2-40B4-BE49-F238E27FC236}">
                  <a16:creationId xmlns:a16="http://schemas.microsoft.com/office/drawing/2014/main" id="{7545629F-3EF5-5F4E-8DF7-C42DAF52B90E}"/>
                </a:ext>
              </a:extLst>
            </p:cNvPr>
            <p:cNvSpPr/>
            <p:nvPr/>
          </p:nvSpPr>
          <p:spPr>
            <a:xfrm>
              <a:off x="3390100" y="4645275"/>
              <a:ext cx="172900" cy="265000"/>
            </a:xfrm>
            <a:custGeom>
              <a:avLst/>
              <a:gdLst/>
              <a:ahLst/>
              <a:cxnLst/>
              <a:rect l="l" t="t" r="r" b="b"/>
              <a:pathLst>
                <a:path w="6916" h="10600" extrusionOk="0">
                  <a:moveTo>
                    <a:pt x="0" y="1"/>
                  </a:moveTo>
                  <a:lnTo>
                    <a:pt x="0" y="5109"/>
                  </a:lnTo>
                  <a:lnTo>
                    <a:pt x="0" y="5506"/>
                  </a:lnTo>
                  <a:lnTo>
                    <a:pt x="0" y="10600"/>
                  </a:lnTo>
                  <a:lnTo>
                    <a:pt x="6039" y="9450"/>
                  </a:lnTo>
                  <a:lnTo>
                    <a:pt x="6135" y="9436"/>
                  </a:lnTo>
                  <a:lnTo>
                    <a:pt x="6217" y="9395"/>
                  </a:lnTo>
                  <a:lnTo>
                    <a:pt x="6382" y="9313"/>
                  </a:lnTo>
                  <a:lnTo>
                    <a:pt x="6532" y="9203"/>
                  </a:lnTo>
                  <a:lnTo>
                    <a:pt x="6669" y="9080"/>
                  </a:lnTo>
                  <a:lnTo>
                    <a:pt x="6765" y="8929"/>
                  </a:lnTo>
                  <a:lnTo>
                    <a:pt x="6847" y="8765"/>
                  </a:lnTo>
                  <a:lnTo>
                    <a:pt x="6902" y="8587"/>
                  </a:lnTo>
                  <a:lnTo>
                    <a:pt x="6916" y="8491"/>
                  </a:lnTo>
                  <a:lnTo>
                    <a:pt x="6916" y="8395"/>
                  </a:lnTo>
                  <a:lnTo>
                    <a:pt x="6916" y="5506"/>
                  </a:lnTo>
                  <a:lnTo>
                    <a:pt x="6916" y="5109"/>
                  </a:lnTo>
                  <a:lnTo>
                    <a:pt x="6916" y="2219"/>
                  </a:lnTo>
                  <a:lnTo>
                    <a:pt x="6916" y="2123"/>
                  </a:lnTo>
                  <a:lnTo>
                    <a:pt x="6902" y="2027"/>
                  </a:lnTo>
                  <a:lnTo>
                    <a:pt x="6847" y="1849"/>
                  </a:lnTo>
                  <a:lnTo>
                    <a:pt x="6765" y="1685"/>
                  </a:lnTo>
                  <a:lnTo>
                    <a:pt x="6669" y="1534"/>
                  </a:lnTo>
                  <a:lnTo>
                    <a:pt x="6532" y="1397"/>
                  </a:lnTo>
                  <a:lnTo>
                    <a:pt x="6382" y="1288"/>
                  </a:lnTo>
                  <a:lnTo>
                    <a:pt x="6217" y="1206"/>
                  </a:lnTo>
                  <a:lnTo>
                    <a:pt x="6135" y="1178"/>
                  </a:lnTo>
                  <a:lnTo>
                    <a:pt x="6039" y="1151"/>
                  </a:ln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9;p15">
              <a:extLst>
                <a:ext uri="{FF2B5EF4-FFF2-40B4-BE49-F238E27FC236}">
                  <a16:creationId xmlns:a16="http://schemas.microsoft.com/office/drawing/2014/main" id="{07693A87-20C3-B441-B848-B1DCE1DF3D0D}"/>
                </a:ext>
              </a:extLst>
            </p:cNvPr>
            <p:cNvSpPr/>
            <p:nvPr/>
          </p:nvSpPr>
          <p:spPr>
            <a:xfrm>
              <a:off x="3142225" y="4221100"/>
              <a:ext cx="278350" cy="278350"/>
            </a:xfrm>
            <a:custGeom>
              <a:avLst/>
              <a:gdLst/>
              <a:ahLst/>
              <a:cxnLst/>
              <a:rect l="l" t="t" r="r" b="b"/>
              <a:pathLst>
                <a:path w="11134" h="11134" extrusionOk="0">
                  <a:moveTo>
                    <a:pt x="5615" y="0"/>
                  </a:moveTo>
                  <a:lnTo>
                    <a:pt x="5423" y="28"/>
                  </a:lnTo>
                  <a:lnTo>
                    <a:pt x="5245" y="96"/>
                  </a:lnTo>
                  <a:lnTo>
                    <a:pt x="5163" y="137"/>
                  </a:lnTo>
                  <a:lnTo>
                    <a:pt x="5081" y="178"/>
                  </a:lnTo>
                  <a:lnTo>
                    <a:pt x="0" y="3629"/>
                  </a:lnTo>
                  <a:lnTo>
                    <a:pt x="3616" y="7245"/>
                  </a:lnTo>
                  <a:lnTo>
                    <a:pt x="3890" y="7519"/>
                  </a:lnTo>
                  <a:lnTo>
                    <a:pt x="7505" y="11134"/>
                  </a:lnTo>
                  <a:lnTo>
                    <a:pt x="10956" y="6053"/>
                  </a:lnTo>
                  <a:lnTo>
                    <a:pt x="10997" y="5971"/>
                  </a:lnTo>
                  <a:lnTo>
                    <a:pt x="11038" y="5889"/>
                  </a:lnTo>
                  <a:lnTo>
                    <a:pt x="11106" y="5711"/>
                  </a:lnTo>
                  <a:lnTo>
                    <a:pt x="11134" y="5519"/>
                  </a:lnTo>
                  <a:lnTo>
                    <a:pt x="11134" y="5341"/>
                  </a:lnTo>
                  <a:lnTo>
                    <a:pt x="11106" y="5163"/>
                  </a:lnTo>
                  <a:lnTo>
                    <a:pt x="11038" y="4985"/>
                  </a:lnTo>
                  <a:lnTo>
                    <a:pt x="10942" y="4821"/>
                  </a:lnTo>
                  <a:lnTo>
                    <a:pt x="10887" y="4752"/>
                  </a:lnTo>
                  <a:lnTo>
                    <a:pt x="10819" y="4684"/>
                  </a:lnTo>
                  <a:lnTo>
                    <a:pt x="8778" y="2630"/>
                  </a:lnTo>
                  <a:lnTo>
                    <a:pt x="8505" y="2356"/>
                  </a:lnTo>
                  <a:lnTo>
                    <a:pt x="6450" y="315"/>
                  </a:lnTo>
                  <a:lnTo>
                    <a:pt x="6382" y="247"/>
                  </a:lnTo>
                  <a:lnTo>
                    <a:pt x="6313" y="192"/>
                  </a:lnTo>
                  <a:lnTo>
                    <a:pt x="6149" y="96"/>
                  </a:lnTo>
                  <a:lnTo>
                    <a:pt x="5971" y="41"/>
                  </a:lnTo>
                  <a:lnTo>
                    <a:pt x="579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0;p15">
              <a:extLst>
                <a:ext uri="{FF2B5EF4-FFF2-40B4-BE49-F238E27FC236}">
                  <a16:creationId xmlns:a16="http://schemas.microsoft.com/office/drawing/2014/main" id="{86DFDDF7-B582-134F-8B11-C23D1E1BF7FE}"/>
                </a:ext>
              </a:extLst>
            </p:cNvPr>
            <p:cNvSpPr/>
            <p:nvPr/>
          </p:nvSpPr>
          <p:spPr>
            <a:xfrm>
              <a:off x="2269900" y="4183775"/>
              <a:ext cx="1188000" cy="1188000"/>
            </a:xfrm>
            <a:custGeom>
              <a:avLst/>
              <a:gdLst/>
              <a:ahLst/>
              <a:cxnLst/>
              <a:rect l="l" t="t" r="r" b="b"/>
              <a:pathLst>
                <a:path w="47520" h="47520" extrusionOk="0">
                  <a:moveTo>
                    <a:pt x="24171" y="7464"/>
                  </a:moveTo>
                  <a:lnTo>
                    <a:pt x="24595" y="7478"/>
                  </a:lnTo>
                  <a:lnTo>
                    <a:pt x="25006" y="7505"/>
                  </a:lnTo>
                  <a:lnTo>
                    <a:pt x="25417" y="7546"/>
                  </a:lnTo>
                  <a:lnTo>
                    <a:pt x="25828" y="7587"/>
                  </a:lnTo>
                  <a:lnTo>
                    <a:pt x="26239" y="7656"/>
                  </a:lnTo>
                  <a:lnTo>
                    <a:pt x="26636" y="7711"/>
                  </a:lnTo>
                  <a:lnTo>
                    <a:pt x="27033" y="7793"/>
                  </a:lnTo>
                  <a:lnTo>
                    <a:pt x="27430" y="7875"/>
                  </a:lnTo>
                  <a:lnTo>
                    <a:pt x="27827" y="7971"/>
                  </a:lnTo>
                  <a:lnTo>
                    <a:pt x="28211" y="8080"/>
                  </a:lnTo>
                  <a:lnTo>
                    <a:pt x="28594" y="8190"/>
                  </a:lnTo>
                  <a:lnTo>
                    <a:pt x="28977" y="8313"/>
                  </a:lnTo>
                  <a:lnTo>
                    <a:pt x="29361" y="8450"/>
                  </a:lnTo>
                  <a:lnTo>
                    <a:pt x="29731" y="8601"/>
                  </a:lnTo>
                  <a:lnTo>
                    <a:pt x="30100" y="8751"/>
                  </a:lnTo>
                  <a:lnTo>
                    <a:pt x="30456" y="8902"/>
                  </a:lnTo>
                  <a:lnTo>
                    <a:pt x="30813" y="9066"/>
                  </a:lnTo>
                  <a:lnTo>
                    <a:pt x="31169" y="9244"/>
                  </a:lnTo>
                  <a:lnTo>
                    <a:pt x="31525" y="9436"/>
                  </a:lnTo>
                  <a:lnTo>
                    <a:pt x="31867" y="9628"/>
                  </a:lnTo>
                  <a:lnTo>
                    <a:pt x="32209" y="9819"/>
                  </a:lnTo>
                  <a:lnTo>
                    <a:pt x="32538" y="10039"/>
                  </a:lnTo>
                  <a:lnTo>
                    <a:pt x="32867" y="10244"/>
                  </a:lnTo>
                  <a:lnTo>
                    <a:pt x="33195" y="10477"/>
                  </a:lnTo>
                  <a:lnTo>
                    <a:pt x="33510" y="10710"/>
                  </a:lnTo>
                  <a:lnTo>
                    <a:pt x="33812" y="10942"/>
                  </a:lnTo>
                  <a:lnTo>
                    <a:pt x="34127" y="11189"/>
                  </a:lnTo>
                  <a:lnTo>
                    <a:pt x="34414" y="11435"/>
                  </a:lnTo>
                  <a:lnTo>
                    <a:pt x="34715" y="11696"/>
                  </a:lnTo>
                  <a:lnTo>
                    <a:pt x="35003" y="11969"/>
                  </a:lnTo>
                  <a:lnTo>
                    <a:pt x="35277" y="12243"/>
                  </a:lnTo>
                  <a:lnTo>
                    <a:pt x="35551" y="12517"/>
                  </a:lnTo>
                  <a:lnTo>
                    <a:pt x="35825" y="12805"/>
                  </a:lnTo>
                  <a:lnTo>
                    <a:pt x="36085" y="13106"/>
                  </a:lnTo>
                  <a:lnTo>
                    <a:pt x="36331" y="13394"/>
                  </a:lnTo>
                  <a:lnTo>
                    <a:pt x="36578" y="13709"/>
                  </a:lnTo>
                  <a:lnTo>
                    <a:pt x="36811" y="14010"/>
                  </a:lnTo>
                  <a:lnTo>
                    <a:pt x="37043" y="14339"/>
                  </a:lnTo>
                  <a:lnTo>
                    <a:pt x="37276" y="14654"/>
                  </a:lnTo>
                  <a:lnTo>
                    <a:pt x="37482" y="14982"/>
                  </a:lnTo>
                  <a:lnTo>
                    <a:pt x="37701" y="15311"/>
                  </a:lnTo>
                  <a:lnTo>
                    <a:pt x="37892" y="15653"/>
                  </a:lnTo>
                  <a:lnTo>
                    <a:pt x="38084" y="15996"/>
                  </a:lnTo>
                  <a:lnTo>
                    <a:pt x="38276" y="16352"/>
                  </a:lnTo>
                  <a:lnTo>
                    <a:pt x="38454" y="16708"/>
                  </a:lnTo>
                  <a:lnTo>
                    <a:pt x="38618" y="17064"/>
                  </a:lnTo>
                  <a:lnTo>
                    <a:pt x="38783" y="17420"/>
                  </a:lnTo>
                  <a:lnTo>
                    <a:pt x="38933" y="17790"/>
                  </a:lnTo>
                  <a:lnTo>
                    <a:pt x="39070" y="18159"/>
                  </a:lnTo>
                  <a:lnTo>
                    <a:pt x="39207" y="18543"/>
                  </a:lnTo>
                  <a:lnTo>
                    <a:pt x="39330" y="18926"/>
                  </a:lnTo>
                  <a:lnTo>
                    <a:pt x="39440" y="19310"/>
                  </a:lnTo>
                  <a:lnTo>
                    <a:pt x="39549" y="19693"/>
                  </a:lnTo>
                  <a:lnTo>
                    <a:pt x="39645" y="20090"/>
                  </a:lnTo>
                  <a:lnTo>
                    <a:pt x="39727" y="20487"/>
                  </a:lnTo>
                  <a:lnTo>
                    <a:pt x="39810" y="20884"/>
                  </a:lnTo>
                  <a:lnTo>
                    <a:pt x="39864" y="21282"/>
                  </a:lnTo>
                  <a:lnTo>
                    <a:pt x="39933" y="21692"/>
                  </a:lnTo>
                  <a:lnTo>
                    <a:pt x="39974" y="22103"/>
                  </a:lnTo>
                  <a:lnTo>
                    <a:pt x="40015" y="22514"/>
                  </a:lnTo>
                  <a:lnTo>
                    <a:pt x="40042" y="22925"/>
                  </a:lnTo>
                  <a:lnTo>
                    <a:pt x="40056" y="23349"/>
                  </a:lnTo>
                  <a:lnTo>
                    <a:pt x="40056" y="23760"/>
                  </a:lnTo>
                  <a:lnTo>
                    <a:pt x="40056" y="24185"/>
                  </a:lnTo>
                  <a:lnTo>
                    <a:pt x="40042" y="24609"/>
                  </a:lnTo>
                  <a:lnTo>
                    <a:pt x="40015" y="25020"/>
                  </a:lnTo>
                  <a:lnTo>
                    <a:pt x="39974" y="25431"/>
                  </a:lnTo>
                  <a:lnTo>
                    <a:pt x="39933" y="25842"/>
                  </a:lnTo>
                  <a:lnTo>
                    <a:pt x="39864" y="26239"/>
                  </a:lnTo>
                  <a:lnTo>
                    <a:pt x="39810" y="26650"/>
                  </a:lnTo>
                  <a:lnTo>
                    <a:pt x="39727" y="27047"/>
                  </a:lnTo>
                  <a:lnTo>
                    <a:pt x="39645" y="27444"/>
                  </a:lnTo>
                  <a:lnTo>
                    <a:pt x="39549" y="27841"/>
                  </a:lnTo>
                  <a:lnTo>
                    <a:pt x="39440" y="28225"/>
                  </a:lnTo>
                  <a:lnTo>
                    <a:pt x="39330" y="28608"/>
                  </a:lnTo>
                  <a:lnTo>
                    <a:pt x="39207" y="28991"/>
                  </a:lnTo>
                  <a:lnTo>
                    <a:pt x="39070" y="29361"/>
                  </a:lnTo>
                  <a:lnTo>
                    <a:pt x="38933" y="29731"/>
                  </a:lnTo>
                  <a:lnTo>
                    <a:pt x="38783" y="30101"/>
                  </a:lnTo>
                  <a:lnTo>
                    <a:pt x="38618" y="30470"/>
                  </a:lnTo>
                  <a:lnTo>
                    <a:pt x="38454" y="30827"/>
                  </a:lnTo>
                  <a:lnTo>
                    <a:pt x="38276" y="31183"/>
                  </a:lnTo>
                  <a:lnTo>
                    <a:pt x="38084" y="31525"/>
                  </a:lnTo>
                  <a:lnTo>
                    <a:pt x="37892" y="31867"/>
                  </a:lnTo>
                  <a:lnTo>
                    <a:pt x="37701" y="32210"/>
                  </a:lnTo>
                  <a:lnTo>
                    <a:pt x="37482" y="32538"/>
                  </a:lnTo>
                  <a:lnTo>
                    <a:pt x="37276" y="32867"/>
                  </a:lnTo>
                  <a:lnTo>
                    <a:pt x="37043" y="33196"/>
                  </a:lnTo>
                  <a:lnTo>
                    <a:pt x="36811" y="33511"/>
                  </a:lnTo>
                  <a:lnTo>
                    <a:pt x="36578" y="33826"/>
                  </a:lnTo>
                  <a:lnTo>
                    <a:pt x="36331" y="34127"/>
                  </a:lnTo>
                  <a:lnTo>
                    <a:pt x="36085" y="34428"/>
                  </a:lnTo>
                  <a:lnTo>
                    <a:pt x="35825" y="34716"/>
                  </a:lnTo>
                  <a:lnTo>
                    <a:pt x="35551" y="35003"/>
                  </a:lnTo>
                  <a:lnTo>
                    <a:pt x="35277" y="35291"/>
                  </a:lnTo>
                  <a:lnTo>
                    <a:pt x="35003" y="35565"/>
                  </a:lnTo>
                  <a:lnTo>
                    <a:pt x="34715" y="35825"/>
                  </a:lnTo>
                  <a:lnTo>
                    <a:pt x="34414" y="36085"/>
                  </a:lnTo>
                  <a:lnTo>
                    <a:pt x="34127" y="36332"/>
                  </a:lnTo>
                  <a:lnTo>
                    <a:pt x="33812" y="36578"/>
                  </a:lnTo>
                  <a:lnTo>
                    <a:pt x="33510" y="36825"/>
                  </a:lnTo>
                  <a:lnTo>
                    <a:pt x="33195" y="37057"/>
                  </a:lnTo>
                  <a:lnTo>
                    <a:pt x="32867" y="37277"/>
                  </a:lnTo>
                  <a:lnTo>
                    <a:pt x="32538" y="37496"/>
                  </a:lnTo>
                  <a:lnTo>
                    <a:pt x="32209" y="37701"/>
                  </a:lnTo>
                  <a:lnTo>
                    <a:pt x="31867" y="37906"/>
                  </a:lnTo>
                  <a:lnTo>
                    <a:pt x="31525" y="38098"/>
                  </a:lnTo>
                  <a:lnTo>
                    <a:pt x="31169" y="38276"/>
                  </a:lnTo>
                  <a:lnTo>
                    <a:pt x="30813" y="38454"/>
                  </a:lnTo>
                  <a:lnTo>
                    <a:pt x="30456" y="38619"/>
                  </a:lnTo>
                  <a:lnTo>
                    <a:pt x="30100" y="38783"/>
                  </a:lnTo>
                  <a:lnTo>
                    <a:pt x="29731" y="38934"/>
                  </a:lnTo>
                  <a:lnTo>
                    <a:pt x="29361" y="39070"/>
                  </a:lnTo>
                  <a:lnTo>
                    <a:pt x="28977" y="39207"/>
                  </a:lnTo>
                  <a:lnTo>
                    <a:pt x="28594" y="39331"/>
                  </a:lnTo>
                  <a:lnTo>
                    <a:pt x="28211" y="39440"/>
                  </a:lnTo>
                  <a:lnTo>
                    <a:pt x="27827" y="39550"/>
                  </a:lnTo>
                  <a:lnTo>
                    <a:pt x="27430" y="39646"/>
                  </a:lnTo>
                  <a:lnTo>
                    <a:pt x="27033" y="39728"/>
                  </a:lnTo>
                  <a:lnTo>
                    <a:pt x="26636" y="39810"/>
                  </a:lnTo>
                  <a:lnTo>
                    <a:pt x="26239" y="39878"/>
                  </a:lnTo>
                  <a:lnTo>
                    <a:pt x="25828" y="39933"/>
                  </a:lnTo>
                  <a:lnTo>
                    <a:pt x="25417" y="39974"/>
                  </a:lnTo>
                  <a:lnTo>
                    <a:pt x="25006" y="40015"/>
                  </a:lnTo>
                  <a:lnTo>
                    <a:pt x="24595" y="40043"/>
                  </a:lnTo>
                  <a:lnTo>
                    <a:pt x="24171" y="40056"/>
                  </a:lnTo>
                  <a:lnTo>
                    <a:pt x="23760" y="40070"/>
                  </a:lnTo>
                  <a:lnTo>
                    <a:pt x="23335" y="40056"/>
                  </a:lnTo>
                  <a:lnTo>
                    <a:pt x="22911" y="40043"/>
                  </a:lnTo>
                  <a:lnTo>
                    <a:pt x="22500" y="40015"/>
                  </a:lnTo>
                  <a:lnTo>
                    <a:pt x="22089" y="39974"/>
                  </a:lnTo>
                  <a:lnTo>
                    <a:pt x="21678" y="39933"/>
                  </a:lnTo>
                  <a:lnTo>
                    <a:pt x="21281" y="39878"/>
                  </a:lnTo>
                  <a:lnTo>
                    <a:pt x="20871" y="39810"/>
                  </a:lnTo>
                  <a:lnTo>
                    <a:pt x="20473" y="39728"/>
                  </a:lnTo>
                  <a:lnTo>
                    <a:pt x="20076" y="39646"/>
                  </a:lnTo>
                  <a:lnTo>
                    <a:pt x="19679" y="39550"/>
                  </a:lnTo>
                  <a:lnTo>
                    <a:pt x="19296" y="39440"/>
                  </a:lnTo>
                  <a:lnTo>
                    <a:pt x="18912" y="39331"/>
                  </a:lnTo>
                  <a:lnTo>
                    <a:pt x="18529" y="39207"/>
                  </a:lnTo>
                  <a:lnTo>
                    <a:pt x="18159" y="39070"/>
                  </a:lnTo>
                  <a:lnTo>
                    <a:pt x="17789" y="38934"/>
                  </a:lnTo>
                  <a:lnTo>
                    <a:pt x="17420" y="38783"/>
                  </a:lnTo>
                  <a:lnTo>
                    <a:pt x="17050" y="38619"/>
                  </a:lnTo>
                  <a:lnTo>
                    <a:pt x="16694" y="38454"/>
                  </a:lnTo>
                  <a:lnTo>
                    <a:pt x="16338" y="38276"/>
                  </a:lnTo>
                  <a:lnTo>
                    <a:pt x="15995" y="38098"/>
                  </a:lnTo>
                  <a:lnTo>
                    <a:pt x="15653" y="37906"/>
                  </a:lnTo>
                  <a:lnTo>
                    <a:pt x="15311" y="37701"/>
                  </a:lnTo>
                  <a:lnTo>
                    <a:pt x="14968" y="37496"/>
                  </a:lnTo>
                  <a:lnTo>
                    <a:pt x="14653" y="37277"/>
                  </a:lnTo>
                  <a:lnTo>
                    <a:pt x="14325" y="37057"/>
                  </a:lnTo>
                  <a:lnTo>
                    <a:pt x="14010" y="36825"/>
                  </a:lnTo>
                  <a:lnTo>
                    <a:pt x="13695" y="36578"/>
                  </a:lnTo>
                  <a:lnTo>
                    <a:pt x="13393" y="36332"/>
                  </a:lnTo>
                  <a:lnTo>
                    <a:pt x="13092" y="36085"/>
                  </a:lnTo>
                  <a:lnTo>
                    <a:pt x="12805" y="35825"/>
                  </a:lnTo>
                  <a:lnTo>
                    <a:pt x="12517" y="35565"/>
                  </a:lnTo>
                  <a:lnTo>
                    <a:pt x="12229" y="35291"/>
                  </a:lnTo>
                  <a:lnTo>
                    <a:pt x="11956" y="35003"/>
                  </a:lnTo>
                  <a:lnTo>
                    <a:pt x="11695" y="34716"/>
                  </a:lnTo>
                  <a:lnTo>
                    <a:pt x="11435" y="34428"/>
                  </a:lnTo>
                  <a:lnTo>
                    <a:pt x="11175" y="34127"/>
                  </a:lnTo>
                  <a:lnTo>
                    <a:pt x="10942" y="33826"/>
                  </a:lnTo>
                  <a:lnTo>
                    <a:pt x="10696" y="33511"/>
                  </a:lnTo>
                  <a:lnTo>
                    <a:pt x="10463" y="33196"/>
                  </a:lnTo>
                  <a:lnTo>
                    <a:pt x="10244" y="32867"/>
                  </a:lnTo>
                  <a:lnTo>
                    <a:pt x="10025" y="32538"/>
                  </a:lnTo>
                  <a:lnTo>
                    <a:pt x="9819" y="32210"/>
                  </a:lnTo>
                  <a:lnTo>
                    <a:pt x="9614" y="31867"/>
                  </a:lnTo>
                  <a:lnTo>
                    <a:pt x="9422" y="31525"/>
                  </a:lnTo>
                  <a:lnTo>
                    <a:pt x="9244" y="31183"/>
                  </a:lnTo>
                  <a:lnTo>
                    <a:pt x="9066" y="30827"/>
                  </a:lnTo>
                  <a:lnTo>
                    <a:pt x="8902" y="30470"/>
                  </a:lnTo>
                  <a:lnTo>
                    <a:pt x="8737" y="30101"/>
                  </a:lnTo>
                  <a:lnTo>
                    <a:pt x="8587" y="29731"/>
                  </a:lnTo>
                  <a:lnTo>
                    <a:pt x="8450" y="29361"/>
                  </a:lnTo>
                  <a:lnTo>
                    <a:pt x="8313" y="28991"/>
                  </a:lnTo>
                  <a:lnTo>
                    <a:pt x="8190" y="28608"/>
                  </a:lnTo>
                  <a:lnTo>
                    <a:pt x="8080" y="28225"/>
                  </a:lnTo>
                  <a:lnTo>
                    <a:pt x="7971" y="27841"/>
                  </a:lnTo>
                  <a:lnTo>
                    <a:pt x="7875" y="27444"/>
                  </a:lnTo>
                  <a:lnTo>
                    <a:pt x="7793" y="27047"/>
                  </a:lnTo>
                  <a:lnTo>
                    <a:pt x="7710" y="26650"/>
                  </a:lnTo>
                  <a:lnTo>
                    <a:pt x="7642" y="26239"/>
                  </a:lnTo>
                  <a:lnTo>
                    <a:pt x="7587" y="25842"/>
                  </a:lnTo>
                  <a:lnTo>
                    <a:pt x="7546" y="25431"/>
                  </a:lnTo>
                  <a:lnTo>
                    <a:pt x="7505" y="25020"/>
                  </a:lnTo>
                  <a:lnTo>
                    <a:pt x="7478" y="24609"/>
                  </a:lnTo>
                  <a:lnTo>
                    <a:pt x="7464" y="24185"/>
                  </a:lnTo>
                  <a:lnTo>
                    <a:pt x="7464" y="23760"/>
                  </a:lnTo>
                  <a:lnTo>
                    <a:pt x="7464" y="23349"/>
                  </a:lnTo>
                  <a:lnTo>
                    <a:pt x="7478" y="22925"/>
                  </a:lnTo>
                  <a:lnTo>
                    <a:pt x="7505" y="22514"/>
                  </a:lnTo>
                  <a:lnTo>
                    <a:pt x="7546" y="22103"/>
                  </a:lnTo>
                  <a:lnTo>
                    <a:pt x="7587" y="21692"/>
                  </a:lnTo>
                  <a:lnTo>
                    <a:pt x="7642" y="21282"/>
                  </a:lnTo>
                  <a:lnTo>
                    <a:pt x="7710" y="20884"/>
                  </a:lnTo>
                  <a:lnTo>
                    <a:pt x="7793" y="20487"/>
                  </a:lnTo>
                  <a:lnTo>
                    <a:pt x="7875" y="20090"/>
                  </a:lnTo>
                  <a:lnTo>
                    <a:pt x="7971" y="19693"/>
                  </a:lnTo>
                  <a:lnTo>
                    <a:pt x="8080" y="19310"/>
                  </a:lnTo>
                  <a:lnTo>
                    <a:pt x="8190" y="18926"/>
                  </a:lnTo>
                  <a:lnTo>
                    <a:pt x="8313" y="18543"/>
                  </a:lnTo>
                  <a:lnTo>
                    <a:pt x="8450" y="18159"/>
                  </a:lnTo>
                  <a:lnTo>
                    <a:pt x="8587" y="17790"/>
                  </a:lnTo>
                  <a:lnTo>
                    <a:pt x="8737" y="17420"/>
                  </a:lnTo>
                  <a:lnTo>
                    <a:pt x="8902" y="17064"/>
                  </a:lnTo>
                  <a:lnTo>
                    <a:pt x="9066" y="16708"/>
                  </a:lnTo>
                  <a:lnTo>
                    <a:pt x="9244" y="16352"/>
                  </a:lnTo>
                  <a:lnTo>
                    <a:pt x="9422" y="15996"/>
                  </a:lnTo>
                  <a:lnTo>
                    <a:pt x="9614" y="15653"/>
                  </a:lnTo>
                  <a:lnTo>
                    <a:pt x="9819" y="15311"/>
                  </a:lnTo>
                  <a:lnTo>
                    <a:pt x="10025" y="14982"/>
                  </a:lnTo>
                  <a:lnTo>
                    <a:pt x="10244" y="14654"/>
                  </a:lnTo>
                  <a:lnTo>
                    <a:pt x="10463" y="14339"/>
                  </a:lnTo>
                  <a:lnTo>
                    <a:pt x="10696" y="14010"/>
                  </a:lnTo>
                  <a:lnTo>
                    <a:pt x="10942" y="13709"/>
                  </a:lnTo>
                  <a:lnTo>
                    <a:pt x="11175" y="13394"/>
                  </a:lnTo>
                  <a:lnTo>
                    <a:pt x="11435" y="13106"/>
                  </a:lnTo>
                  <a:lnTo>
                    <a:pt x="11695" y="12805"/>
                  </a:lnTo>
                  <a:lnTo>
                    <a:pt x="11956" y="12517"/>
                  </a:lnTo>
                  <a:lnTo>
                    <a:pt x="12229" y="12243"/>
                  </a:lnTo>
                  <a:lnTo>
                    <a:pt x="12517" y="11969"/>
                  </a:lnTo>
                  <a:lnTo>
                    <a:pt x="12805" y="11696"/>
                  </a:lnTo>
                  <a:lnTo>
                    <a:pt x="13092" y="11435"/>
                  </a:lnTo>
                  <a:lnTo>
                    <a:pt x="13393" y="11189"/>
                  </a:lnTo>
                  <a:lnTo>
                    <a:pt x="13695" y="10942"/>
                  </a:lnTo>
                  <a:lnTo>
                    <a:pt x="14010" y="10710"/>
                  </a:lnTo>
                  <a:lnTo>
                    <a:pt x="14325" y="10477"/>
                  </a:lnTo>
                  <a:lnTo>
                    <a:pt x="14653" y="10244"/>
                  </a:lnTo>
                  <a:lnTo>
                    <a:pt x="14968" y="10039"/>
                  </a:lnTo>
                  <a:lnTo>
                    <a:pt x="15311" y="9819"/>
                  </a:lnTo>
                  <a:lnTo>
                    <a:pt x="15653" y="9628"/>
                  </a:lnTo>
                  <a:lnTo>
                    <a:pt x="15995" y="9436"/>
                  </a:lnTo>
                  <a:lnTo>
                    <a:pt x="16338" y="9244"/>
                  </a:lnTo>
                  <a:lnTo>
                    <a:pt x="16694" y="9066"/>
                  </a:lnTo>
                  <a:lnTo>
                    <a:pt x="17050" y="8902"/>
                  </a:lnTo>
                  <a:lnTo>
                    <a:pt x="17420" y="8751"/>
                  </a:lnTo>
                  <a:lnTo>
                    <a:pt x="17789" y="8601"/>
                  </a:lnTo>
                  <a:lnTo>
                    <a:pt x="18159" y="8450"/>
                  </a:lnTo>
                  <a:lnTo>
                    <a:pt x="18529" y="8313"/>
                  </a:lnTo>
                  <a:lnTo>
                    <a:pt x="18912" y="8190"/>
                  </a:lnTo>
                  <a:lnTo>
                    <a:pt x="19296" y="8080"/>
                  </a:lnTo>
                  <a:lnTo>
                    <a:pt x="19679" y="7971"/>
                  </a:lnTo>
                  <a:lnTo>
                    <a:pt x="20076" y="7875"/>
                  </a:lnTo>
                  <a:lnTo>
                    <a:pt x="20473" y="7793"/>
                  </a:lnTo>
                  <a:lnTo>
                    <a:pt x="20871" y="7711"/>
                  </a:lnTo>
                  <a:lnTo>
                    <a:pt x="21281" y="7656"/>
                  </a:lnTo>
                  <a:lnTo>
                    <a:pt x="21678" y="7587"/>
                  </a:lnTo>
                  <a:lnTo>
                    <a:pt x="22089" y="7546"/>
                  </a:lnTo>
                  <a:lnTo>
                    <a:pt x="22500" y="7505"/>
                  </a:lnTo>
                  <a:lnTo>
                    <a:pt x="22911" y="7478"/>
                  </a:lnTo>
                  <a:lnTo>
                    <a:pt x="23335" y="7464"/>
                  </a:lnTo>
                  <a:close/>
                  <a:moveTo>
                    <a:pt x="23760" y="1"/>
                  </a:moveTo>
                  <a:lnTo>
                    <a:pt x="23130" y="14"/>
                  </a:lnTo>
                  <a:lnTo>
                    <a:pt x="22514" y="28"/>
                  </a:lnTo>
                  <a:lnTo>
                    <a:pt x="21898" y="69"/>
                  </a:lnTo>
                  <a:lnTo>
                    <a:pt x="21281" y="124"/>
                  </a:lnTo>
                  <a:lnTo>
                    <a:pt x="20679" y="206"/>
                  </a:lnTo>
                  <a:lnTo>
                    <a:pt x="20076" y="288"/>
                  </a:lnTo>
                  <a:lnTo>
                    <a:pt x="19474" y="384"/>
                  </a:lnTo>
                  <a:lnTo>
                    <a:pt x="18885" y="507"/>
                  </a:lnTo>
                  <a:lnTo>
                    <a:pt x="18337" y="631"/>
                  </a:lnTo>
                  <a:lnTo>
                    <a:pt x="17789" y="768"/>
                  </a:lnTo>
                  <a:lnTo>
                    <a:pt x="17242" y="905"/>
                  </a:lnTo>
                  <a:lnTo>
                    <a:pt x="16707" y="1069"/>
                  </a:lnTo>
                  <a:lnTo>
                    <a:pt x="16187" y="1233"/>
                  </a:lnTo>
                  <a:lnTo>
                    <a:pt x="15667" y="1425"/>
                  </a:lnTo>
                  <a:lnTo>
                    <a:pt x="15146" y="1617"/>
                  </a:lnTo>
                  <a:lnTo>
                    <a:pt x="14626" y="1822"/>
                  </a:lnTo>
                  <a:lnTo>
                    <a:pt x="14119" y="2041"/>
                  </a:lnTo>
                  <a:lnTo>
                    <a:pt x="13626" y="2260"/>
                  </a:lnTo>
                  <a:lnTo>
                    <a:pt x="13133" y="2507"/>
                  </a:lnTo>
                  <a:lnTo>
                    <a:pt x="12640" y="2753"/>
                  </a:lnTo>
                  <a:lnTo>
                    <a:pt x="12161" y="3013"/>
                  </a:lnTo>
                  <a:lnTo>
                    <a:pt x="11695" y="3287"/>
                  </a:lnTo>
                  <a:lnTo>
                    <a:pt x="11230" y="3575"/>
                  </a:lnTo>
                  <a:lnTo>
                    <a:pt x="10764" y="3862"/>
                  </a:lnTo>
                  <a:lnTo>
                    <a:pt x="10257" y="4205"/>
                  </a:lnTo>
                  <a:lnTo>
                    <a:pt x="9751" y="4561"/>
                  </a:lnTo>
                  <a:lnTo>
                    <a:pt x="9258" y="4931"/>
                  </a:lnTo>
                  <a:lnTo>
                    <a:pt x="8779" y="5314"/>
                  </a:lnTo>
                  <a:lnTo>
                    <a:pt x="8313" y="5711"/>
                  </a:lnTo>
                  <a:lnTo>
                    <a:pt x="7847" y="6122"/>
                  </a:lnTo>
                  <a:lnTo>
                    <a:pt x="7395" y="6533"/>
                  </a:lnTo>
                  <a:lnTo>
                    <a:pt x="6957" y="6957"/>
                  </a:lnTo>
                  <a:lnTo>
                    <a:pt x="6533" y="7396"/>
                  </a:lnTo>
                  <a:lnTo>
                    <a:pt x="6108" y="7848"/>
                  </a:lnTo>
                  <a:lnTo>
                    <a:pt x="5711" y="8313"/>
                  </a:lnTo>
                  <a:lnTo>
                    <a:pt x="5314" y="8779"/>
                  </a:lnTo>
                  <a:lnTo>
                    <a:pt x="4930" y="9272"/>
                  </a:lnTo>
                  <a:lnTo>
                    <a:pt x="4561" y="9751"/>
                  </a:lnTo>
                  <a:lnTo>
                    <a:pt x="4205" y="10258"/>
                  </a:lnTo>
                  <a:lnTo>
                    <a:pt x="3862" y="10778"/>
                  </a:lnTo>
                  <a:lnTo>
                    <a:pt x="3575" y="11230"/>
                  </a:lnTo>
                  <a:lnTo>
                    <a:pt x="3287" y="11696"/>
                  </a:lnTo>
                  <a:lnTo>
                    <a:pt x="3013" y="12175"/>
                  </a:lnTo>
                  <a:lnTo>
                    <a:pt x="2753" y="12654"/>
                  </a:lnTo>
                  <a:lnTo>
                    <a:pt x="2493" y="13134"/>
                  </a:lnTo>
                  <a:lnTo>
                    <a:pt x="2260" y="13626"/>
                  </a:lnTo>
                  <a:lnTo>
                    <a:pt x="2027" y="14133"/>
                  </a:lnTo>
                  <a:lnTo>
                    <a:pt x="1808" y="14640"/>
                  </a:lnTo>
                  <a:lnTo>
                    <a:pt x="1603" y="15147"/>
                  </a:lnTo>
                  <a:lnTo>
                    <a:pt x="1411" y="15667"/>
                  </a:lnTo>
                  <a:lnTo>
                    <a:pt x="1233" y="16187"/>
                  </a:lnTo>
                  <a:lnTo>
                    <a:pt x="1055" y="16721"/>
                  </a:lnTo>
                  <a:lnTo>
                    <a:pt x="904" y="17255"/>
                  </a:lnTo>
                  <a:lnTo>
                    <a:pt x="754" y="17790"/>
                  </a:lnTo>
                  <a:lnTo>
                    <a:pt x="630" y="18337"/>
                  </a:lnTo>
                  <a:lnTo>
                    <a:pt x="507" y="18885"/>
                  </a:lnTo>
                  <a:lnTo>
                    <a:pt x="384" y="19474"/>
                  </a:lnTo>
                  <a:lnTo>
                    <a:pt x="288" y="20077"/>
                  </a:lnTo>
                  <a:lnTo>
                    <a:pt x="192" y="20679"/>
                  </a:lnTo>
                  <a:lnTo>
                    <a:pt x="124" y="21282"/>
                  </a:lnTo>
                  <a:lnTo>
                    <a:pt x="69" y="21898"/>
                  </a:lnTo>
                  <a:lnTo>
                    <a:pt x="28" y="22514"/>
                  </a:lnTo>
                  <a:lnTo>
                    <a:pt x="1" y="23130"/>
                  </a:lnTo>
                  <a:lnTo>
                    <a:pt x="1" y="23760"/>
                  </a:lnTo>
                  <a:lnTo>
                    <a:pt x="1" y="24390"/>
                  </a:lnTo>
                  <a:lnTo>
                    <a:pt x="28" y="25006"/>
                  </a:lnTo>
                  <a:lnTo>
                    <a:pt x="69" y="25623"/>
                  </a:lnTo>
                  <a:lnTo>
                    <a:pt x="124" y="26239"/>
                  </a:lnTo>
                  <a:lnTo>
                    <a:pt x="192" y="26855"/>
                  </a:lnTo>
                  <a:lnTo>
                    <a:pt x="288" y="27458"/>
                  </a:lnTo>
                  <a:lnTo>
                    <a:pt x="384" y="28047"/>
                  </a:lnTo>
                  <a:lnTo>
                    <a:pt x="507" y="28635"/>
                  </a:lnTo>
                  <a:lnTo>
                    <a:pt x="630" y="29197"/>
                  </a:lnTo>
                  <a:lnTo>
                    <a:pt x="754" y="29731"/>
                  </a:lnTo>
                  <a:lnTo>
                    <a:pt x="904" y="30279"/>
                  </a:lnTo>
                  <a:lnTo>
                    <a:pt x="1069" y="30813"/>
                  </a:lnTo>
                  <a:lnTo>
                    <a:pt x="1233" y="31333"/>
                  </a:lnTo>
                  <a:lnTo>
                    <a:pt x="1411" y="31867"/>
                  </a:lnTo>
                  <a:lnTo>
                    <a:pt x="1616" y="32374"/>
                  </a:lnTo>
                  <a:lnTo>
                    <a:pt x="1822" y="32894"/>
                  </a:lnTo>
                  <a:lnTo>
                    <a:pt x="2027" y="33401"/>
                  </a:lnTo>
                  <a:lnTo>
                    <a:pt x="2260" y="33894"/>
                  </a:lnTo>
                  <a:lnTo>
                    <a:pt x="2507" y="34387"/>
                  </a:lnTo>
                  <a:lnTo>
                    <a:pt x="2753" y="34880"/>
                  </a:lnTo>
                  <a:lnTo>
                    <a:pt x="3013" y="35359"/>
                  </a:lnTo>
                  <a:lnTo>
                    <a:pt x="3287" y="35825"/>
                  </a:lnTo>
                  <a:lnTo>
                    <a:pt x="3575" y="36291"/>
                  </a:lnTo>
                  <a:lnTo>
                    <a:pt x="3862" y="36756"/>
                  </a:lnTo>
                  <a:lnTo>
                    <a:pt x="4205" y="37263"/>
                  </a:lnTo>
                  <a:lnTo>
                    <a:pt x="4561" y="37770"/>
                  </a:lnTo>
                  <a:lnTo>
                    <a:pt x="4930" y="38263"/>
                  </a:lnTo>
                  <a:lnTo>
                    <a:pt x="5314" y="38742"/>
                  </a:lnTo>
                  <a:lnTo>
                    <a:pt x="5711" y="39207"/>
                  </a:lnTo>
                  <a:lnTo>
                    <a:pt x="6108" y="39673"/>
                  </a:lnTo>
                  <a:lnTo>
                    <a:pt x="6533" y="40125"/>
                  </a:lnTo>
                  <a:lnTo>
                    <a:pt x="6957" y="40563"/>
                  </a:lnTo>
                  <a:lnTo>
                    <a:pt x="7395" y="40988"/>
                  </a:lnTo>
                  <a:lnTo>
                    <a:pt x="7847" y="41412"/>
                  </a:lnTo>
                  <a:lnTo>
                    <a:pt x="8313" y="41809"/>
                  </a:lnTo>
                  <a:lnTo>
                    <a:pt x="8779" y="42206"/>
                  </a:lnTo>
                  <a:lnTo>
                    <a:pt x="9258" y="42590"/>
                  </a:lnTo>
                  <a:lnTo>
                    <a:pt x="9751" y="42960"/>
                  </a:lnTo>
                  <a:lnTo>
                    <a:pt x="10257" y="43316"/>
                  </a:lnTo>
                  <a:lnTo>
                    <a:pt x="10764" y="43658"/>
                  </a:lnTo>
                  <a:lnTo>
                    <a:pt x="11230" y="43959"/>
                  </a:lnTo>
                  <a:lnTo>
                    <a:pt x="11695" y="44233"/>
                  </a:lnTo>
                  <a:lnTo>
                    <a:pt x="12161" y="44507"/>
                  </a:lnTo>
                  <a:lnTo>
                    <a:pt x="12640" y="44767"/>
                  </a:lnTo>
                  <a:lnTo>
                    <a:pt x="13133" y="45028"/>
                  </a:lnTo>
                  <a:lnTo>
                    <a:pt x="13626" y="45260"/>
                  </a:lnTo>
                  <a:lnTo>
                    <a:pt x="14119" y="45493"/>
                  </a:lnTo>
                  <a:lnTo>
                    <a:pt x="14626" y="45712"/>
                  </a:lnTo>
                  <a:lnTo>
                    <a:pt x="15146" y="45918"/>
                  </a:lnTo>
                  <a:lnTo>
                    <a:pt x="15667" y="46109"/>
                  </a:lnTo>
                  <a:lnTo>
                    <a:pt x="16187" y="46287"/>
                  </a:lnTo>
                  <a:lnTo>
                    <a:pt x="16707" y="46465"/>
                  </a:lnTo>
                  <a:lnTo>
                    <a:pt x="17242" y="46616"/>
                  </a:lnTo>
                  <a:lnTo>
                    <a:pt x="17789" y="46767"/>
                  </a:lnTo>
                  <a:lnTo>
                    <a:pt x="18337" y="46904"/>
                  </a:lnTo>
                  <a:lnTo>
                    <a:pt x="18885" y="47013"/>
                  </a:lnTo>
                  <a:lnTo>
                    <a:pt x="19474" y="47136"/>
                  </a:lnTo>
                  <a:lnTo>
                    <a:pt x="20076" y="47232"/>
                  </a:lnTo>
                  <a:lnTo>
                    <a:pt x="20679" y="47328"/>
                  </a:lnTo>
                  <a:lnTo>
                    <a:pt x="21281" y="47397"/>
                  </a:lnTo>
                  <a:lnTo>
                    <a:pt x="21898" y="47451"/>
                  </a:lnTo>
                  <a:lnTo>
                    <a:pt x="22514" y="47492"/>
                  </a:lnTo>
                  <a:lnTo>
                    <a:pt x="23130" y="47520"/>
                  </a:lnTo>
                  <a:lnTo>
                    <a:pt x="24376" y="47520"/>
                  </a:lnTo>
                  <a:lnTo>
                    <a:pt x="25006" y="47492"/>
                  </a:lnTo>
                  <a:lnTo>
                    <a:pt x="25622" y="47451"/>
                  </a:lnTo>
                  <a:lnTo>
                    <a:pt x="26239" y="47397"/>
                  </a:lnTo>
                  <a:lnTo>
                    <a:pt x="26841" y="47328"/>
                  </a:lnTo>
                  <a:lnTo>
                    <a:pt x="27444" y="47232"/>
                  </a:lnTo>
                  <a:lnTo>
                    <a:pt x="28046" y="47136"/>
                  </a:lnTo>
                  <a:lnTo>
                    <a:pt x="28635" y="47013"/>
                  </a:lnTo>
                  <a:lnTo>
                    <a:pt x="29183" y="46904"/>
                  </a:lnTo>
                  <a:lnTo>
                    <a:pt x="29731" y="46767"/>
                  </a:lnTo>
                  <a:lnTo>
                    <a:pt x="30265" y="46616"/>
                  </a:lnTo>
                  <a:lnTo>
                    <a:pt x="30799" y="46465"/>
                  </a:lnTo>
                  <a:lnTo>
                    <a:pt x="31333" y="46287"/>
                  </a:lnTo>
                  <a:lnTo>
                    <a:pt x="31853" y="46109"/>
                  </a:lnTo>
                  <a:lnTo>
                    <a:pt x="32374" y="45918"/>
                  </a:lnTo>
                  <a:lnTo>
                    <a:pt x="32880" y="45712"/>
                  </a:lnTo>
                  <a:lnTo>
                    <a:pt x="33387" y="45493"/>
                  </a:lnTo>
                  <a:lnTo>
                    <a:pt x="33894" y="45260"/>
                  </a:lnTo>
                  <a:lnTo>
                    <a:pt x="34387" y="45014"/>
                  </a:lnTo>
                  <a:lnTo>
                    <a:pt x="34866" y="44767"/>
                  </a:lnTo>
                  <a:lnTo>
                    <a:pt x="35345" y="44507"/>
                  </a:lnTo>
                  <a:lnTo>
                    <a:pt x="35825" y="44233"/>
                  </a:lnTo>
                  <a:lnTo>
                    <a:pt x="36290" y="43946"/>
                  </a:lnTo>
                  <a:lnTo>
                    <a:pt x="36756" y="43658"/>
                  </a:lnTo>
                  <a:lnTo>
                    <a:pt x="37263" y="43316"/>
                  </a:lnTo>
                  <a:lnTo>
                    <a:pt x="37755" y="42960"/>
                  </a:lnTo>
                  <a:lnTo>
                    <a:pt x="38248" y="42590"/>
                  </a:lnTo>
                  <a:lnTo>
                    <a:pt x="38741" y="42206"/>
                  </a:lnTo>
                  <a:lnTo>
                    <a:pt x="39207" y="41809"/>
                  </a:lnTo>
                  <a:lnTo>
                    <a:pt x="39673" y="41412"/>
                  </a:lnTo>
                  <a:lnTo>
                    <a:pt x="40125" y="40988"/>
                  </a:lnTo>
                  <a:lnTo>
                    <a:pt x="40563" y="40563"/>
                  </a:lnTo>
                  <a:lnTo>
                    <a:pt x="40987" y="40125"/>
                  </a:lnTo>
                  <a:lnTo>
                    <a:pt x="41398" y="39673"/>
                  </a:lnTo>
                  <a:lnTo>
                    <a:pt x="41809" y="39207"/>
                  </a:lnTo>
                  <a:lnTo>
                    <a:pt x="42206" y="38742"/>
                  </a:lnTo>
                  <a:lnTo>
                    <a:pt x="42590" y="38263"/>
                  </a:lnTo>
                  <a:lnTo>
                    <a:pt x="42959" y="37770"/>
                  </a:lnTo>
                  <a:lnTo>
                    <a:pt x="43315" y="37263"/>
                  </a:lnTo>
                  <a:lnTo>
                    <a:pt x="43658" y="36756"/>
                  </a:lnTo>
                  <a:lnTo>
                    <a:pt x="43945" y="36291"/>
                  </a:lnTo>
                  <a:lnTo>
                    <a:pt x="44233" y="35825"/>
                  </a:lnTo>
                  <a:lnTo>
                    <a:pt x="44507" y="35359"/>
                  </a:lnTo>
                  <a:lnTo>
                    <a:pt x="44767" y="34880"/>
                  </a:lnTo>
                  <a:lnTo>
                    <a:pt x="45013" y="34387"/>
                  </a:lnTo>
                  <a:lnTo>
                    <a:pt x="45260" y="33894"/>
                  </a:lnTo>
                  <a:lnTo>
                    <a:pt x="45479" y="33401"/>
                  </a:lnTo>
                  <a:lnTo>
                    <a:pt x="45698" y="32894"/>
                  </a:lnTo>
                  <a:lnTo>
                    <a:pt x="45904" y="32374"/>
                  </a:lnTo>
                  <a:lnTo>
                    <a:pt x="46095" y="31867"/>
                  </a:lnTo>
                  <a:lnTo>
                    <a:pt x="46287" y="31333"/>
                  </a:lnTo>
                  <a:lnTo>
                    <a:pt x="46451" y="30813"/>
                  </a:lnTo>
                  <a:lnTo>
                    <a:pt x="46616" y="30279"/>
                  </a:lnTo>
                  <a:lnTo>
                    <a:pt x="46753" y="29731"/>
                  </a:lnTo>
                  <a:lnTo>
                    <a:pt x="46890" y="29197"/>
                  </a:lnTo>
                  <a:lnTo>
                    <a:pt x="47013" y="28635"/>
                  </a:lnTo>
                  <a:lnTo>
                    <a:pt x="47136" y="28047"/>
                  </a:lnTo>
                  <a:lnTo>
                    <a:pt x="47232" y="27458"/>
                  </a:lnTo>
                  <a:lnTo>
                    <a:pt x="47314" y="26855"/>
                  </a:lnTo>
                  <a:lnTo>
                    <a:pt x="47396" y="26239"/>
                  </a:lnTo>
                  <a:lnTo>
                    <a:pt x="47451" y="25623"/>
                  </a:lnTo>
                  <a:lnTo>
                    <a:pt x="47492" y="25006"/>
                  </a:lnTo>
                  <a:lnTo>
                    <a:pt x="47506" y="24390"/>
                  </a:lnTo>
                  <a:lnTo>
                    <a:pt x="47519" y="23760"/>
                  </a:lnTo>
                  <a:lnTo>
                    <a:pt x="47506" y="23130"/>
                  </a:lnTo>
                  <a:lnTo>
                    <a:pt x="47492" y="22514"/>
                  </a:lnTo>
                  <a:lnTo>
                    <a:pt x="47451" y="21898"/>
                  </a:lnTo>
                  <a:lnTo>
                    <a:pt x="47396" y="21282"/>
                  </a:lnTo>
                  <a:lnTo>
                    <a:pt x="47314" y="20679"/>
                  </a:lnTo>
                  <a:lnTo>
                    <a:pt x="47232" y="20077"/>
                  </a:lnTo>
                  <a:lnTo>
                    <a:pt x="47136" y="19474"/>
                  </a:lnTo>
                  <a:lnTo>
                    <a:pt x="47013" y="18885"/>
                  </a:lnTo>
                  <a:lnTo>
                    <a:pt x="46890" y="18337"/>
                  </a:lnTo>
                  <a:lnTo>
                    <a:pt x="46753" y="17790"/>
                  </a:lnTo>
                  <a:lnTo>
                    <a:pt x="46616" y="17255"/>
                  </a:lnTo>
                  <a:lnTo>
                    <a:pt x="46451" y="16721"/>
                  </a:lnTo>
                  <a:lnTo>
                    <a:pt x="46287" y="16187"/>
                  </a:lnTo>
                  <a:lnTo>
                    <a:pt x="46109" y="15667"/>
                  </a:lnTo>
                  <a:lnTo>
                    <a:pt x="45904" y="15147"/>
                  </a:lnTo>
                  <a:lnTo>
                    <a:pt x="45698" y="14640"/>
                  </a:lnTo>
                  <a:lnTo>
                    <a:pt x="45479" y="14133"/>
                  </a:lnTo>
                  <a:lnTo>
                    <a:pt x="45260" y="13626"/>
                  </a:lnTo>
                  <a:lnTo>
                    <a:pt x="45013" y="13134"/>
                  </a:lnTo>
                  <a:lnTo>
                    <a:pt x="44767" y="12654"/>
                  </a:lnTo>
                  <a:lnTo>
                    <a:pt x="44507" y="12175"/>
                  </a:lnTo>
                  <a:lnTo>
                    <a:pt x="44233" y="11696"/>
                  </a:lnTo>
                  <a:lnTo>
                    <a:pt x="43945" y="11230"/>
                  </a:lnTo>
                  <a:lnTo>
                    <a:pt x="43658" y="10778"/>
                  </a:lnTo>
                  <a:lnTo>
                    <a:pt x="43315" y="10258"/>
                  </a:lnTo>
                  <a:lnTo>
                    <a:pt x="42959" y="9751"/>
                  </a:lnTo>
                  <a:lnTo>
                    <a:pt x="42590" y="9272"/>
                  </a:lnTo>
                  <a:lnTo>
                    <a:pt x="42206" y="8779"/>
                  </a:lnTo>
                  <a:lnTo>
                    <a:pt x="41809" y="8313"/>
                  </a:lnTo>
                  <a:lnTo>
                    <a:pt x="41398" y="7848"/>
                  </a:lnTo>
                  <a:lnTo>
                    <a:pt x="40987" y="7396"/>
                  </a:lnTo>
                  <a:lnTo>
                    <a:pt x="40563" y="6957"/>
                  </a:lnTo>
                  <a:lnTo>
                    <a:pt x="40125" y="6533"/>
                  </a:lnTo>
                  <a:lnTo>
                    <a:pt x="39673" y="6122"/>
                  </a:lnTo>
                  <a:lnTo>
                    <a:pt x="39207" y="5711"/>
                  </a:lnTo>
                  <a:lnTo>
                    <a:pt x="38741" y="5314"/>
                  </a:lnTo>
                  <a:lnTo>
                    <a:pt x="38248" y="4931"/>
                  </a:lnTo>
                  <a:lnTo>
                    <a:pt x="37755" y="4561"/>
                  </a:lnTo>
                  <a:lnTo>
                    <a:pt x="37263" y="4205"/>
                  </a:lnTo>
                  <a:lnTo>
                    <a:pt x="36756" y="3862"/>
                  </a:lnTo>
                  <a:lnTo>
                    <a:pt x="36290" y="3575"/>
                  </a:lnTo>
                  <a:lnTo>
                    <a:pt x="35825" y="3287"/>
                  </a:lnTo>
                  <a:lnTo>
                    <a:pt x="35345" y="3013"/>
                  </a:lnTo>
                  <a:lnTo>
                    <a:pt x="34866" y="2753"/>
                  </a:lnTo>
                  <a:lnTo>
                    <a:pt x="34387" y="2507"/>
                  </a:lnTo>
                  <a:lnTo>
                    <a:pt x="33894" y="2274"/>
                  </a:lnTo>
                  <a:lnTo>
                    <a:pt x="33387" y="2041"/>
                  </a:lnTo>
                  <a:lnTo>
                    <a:pt x="32880" y="1822"/>
                  </a:lnTo>
                  <a:lnTo>
                    <a:pt x="32374" y="1617"/>
                  </a:lnTo>
                  <a:lnTo>
                    <a:pt x="31853" y="1425"/>
                  </a:lnTo>
                  <a:lnTo>
                    <a:pt x="31333" y="1233"/>
                  </a:lnTo>
                  <a:lnTo>
                    <a:pt x="30799" y="1069"/>
                  </a:lnTo>
                  <a:lnTo>
                    <a:pt x="30265" y="905"/>
                  </a:lnTo>
                  <a:lnTo>
                    <a:pt x="29731" y="768"/>
                  </a:lnTo>
                  <a:lnTo>
                    <a:pt x="29183" y="631"/>
                  </a:lnTo>
                  <a:lnTo>
                    <a:pt x="28635" y="507"/>
                  </a:lnTo>
                  <a:lnTo>
                    <a:pt x="28046" y="384"/>
                  </a:lnTo>
                  <a:lnTo>
                    <a:pt x="27444" y="288"/>
                  </a:lnTo>
                  <a:lnTo>
                    <a:pt x="26841" y="206"/>
                  </a:lnTo>
                  <a:lnTo>
                    <a:pt x="26239" y="124"/>
                  </a:lnTo>
                  <a:lnTo>
                    <a:pt x="25622" y="69"/>
                  </a:lnTo>
                  <a:lnTo>
                    <a:pt x="25006" y="28"/>
                  </a:lnTo>
                  <a:lnTo>
                    <a:pt x="24376" y="14"/>
                  </a:lnTo>
                  <a:lnTo>
                    <a:pt x="2376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1;p15">
              <a:extLst>
                <a:ext uri="{FF2B5EF4-FFF2-40B4-BE49-F238E27FC236}">
                  <a16:creationId xmlns:a16="http://schemas.microsoft.com/office/drawing/2014/main" id="{69D25D89-539A-2047-8EE5-83B47FE082A6}"/>
                </a:ext>
              </a:extLst>
            </p:cNvPr>
            <p:cNvSpPr/>
            <p:nvPr/>
          </p:nvSpPr>
          <p:spPr>
            <a:xfrm>
              <a:off x="2354450" y="4268675"/>
              <a:ext cx="1018550" cy="1018550"/>
            </a:xfrm>
            <a:custGeom>
              <a:avLst/>
              <a:gdLst/>
              <a:ahLst/>
              <a:cxnLst/>
              <a:rect l="l" t="t" r="r" b="b"/>
              <a:pathLst>
                <a:path w="40742" h="40742" extrusionOk="0">
                  <a:moveTo>
                    <a:pt x="20789" y="4068"/>
                  </a:moveTo>
                  <a:lnTo>
                    <a:pt x="21213" y="4082"/>
                  </a:lnTo>
                  <a:lnTo>
                    <a:pt x="21624" y="4109"/>
                  </a:lnTo>
                  <a:lnTo>
                    <a:pt x="22035" y="4150"/>
                  </a:lnTo>
                  <a:lnTo>
                    <a:pt x="22446" y="4191"/>
                  </a:lnTo>
                  <a:lnTo>
                    <a:pt x="22857" y="4260"/>
                  </a:lnTo>
                  <a:lnTo>
                    <a:pt x="23254" y="4315"/>
                  </a:lnTo>
                  <a:lnTo>
                    <a:pt x="23651" y="4397"/>
                  </a:lnTo>
                  <a:lnTo>
                    <a:pt x="24048" y="4479"/>
                  </a:lnTo>
                  <a:lnTo>
                    <a:pt x="24445" y="4575"/>
                  </a:lnTo>
                  <a:lnTo>
                    <a:pt x="24829" y="4684"/>
                  </a:lnTo>
                  <a:lnTo>
                    <a:pt x="25212" y="4794"/>
                  </a:lnTo>
                  <a:lnTo>
                    <a:pt x="25595" y="4917"/>
                  </a:lnTo>
                  <a:lnTo>
                    <a:pt x="25979" y="5054"/>
                  </a:lnTo>
                  <a:lnTo>
                    <a:pt x="26349" y="5205"/>
                  </a:lnTo>
                  <a:lnTo>
                    <a:pt x="26718" y="5355"/>
                  </a:lnTo>
                  <a:lnTo>
                    <a:pt x="27074" y="5506"/>
                  </a:lnTo>
                  <a:lnTo>
                    <a:pt x="27431" y="5670"/>
                  </a:lnTo>
                  <a:lnTo>
                    <a:pt x="27787" y="5848"/>
                  </a:lnTo>
                  <a:lnTo>
                    <a:pt x="28143" y="6040"/>
                  </a:lnTo>
                  <a:lnTo>
                    <a:pt x="28485" y="6232"/>
                  </a:lnTo>
                  <a:lnTo>
                    <a:pt x="28827" y="6423"/>
                  </a:lnTo>
                  <a:lnTo>
                    <a:pt x="29156" y="6643"/>
                  </a:lnTo>
                  <a:lnTo>
                    <a:pt x="29485" y="6848"/>
                  </a:lnTo>
                  <a:lnTo>
                    <a:pt x="29813" y="7081"/>
                  </a:lnTo>
                  <a:lnTo>
                    <a:pt x="30128" y="7314"/>
                  </a:lnTo>
                  <a:lnTo>
                    <a:pt x="30430" y="7546"/>
                  </a:lnTo>
                  <a:lnTo>
                    <a:pt x="30745" y="7793"/>
                  </a:lnTo>
                  <a:lnTo>
                    <a:pt x="31032" y="8039"/>
                  </a:lnTo>
                  <a:lnTo>
                    <a:pt x="31333" y="8300"/>
                  </a:lnTo>
                  <a:lnTo>
                    <a:pt x="31621" y="8573"/>
                  </a:lnTo>
                  <a:lnTo>
                    <a:pt x="31895" y="8847"/>
                  </a:lnTo>
                  <a:lnTo>
                    <a:pt x="32169" y="9121"/>
                  </a:lnTo>
                  <a:lnTo>
                    <a:pt x="32443" y="9409"/>
                  </a:lnTo>
                  <a:lnTo>
                    <a:pt x="32703" y="9710"/>
                  </a:lnTo>
                  <a:lnTo>
                    <a:pt x="32949" y="9998"/>
                  </a:lnTo>
                  <a:lnTo>
                    <a:pt x="33196" y="10313"/>
                  </a:lnTo>
                  <a:lnTo>
                    <a:pt x="33429" y="10614"/>
                  </a:lnTo>
                  <a:lnTo>
                    <a:pt x="33661" y="10943"/>
                  </a:lnTo>
                  <a:lnTo>
                    <a:pt x="33894" y="11258"/>
                  </a:lnTo>
                  <a:lnTo>
                    <a:pt x="34100" y="11586"/>
                  </a:lnTo>
                  <a:lnTo>
                    <a:pt x="34319" y="11915"/>
                  </a:lnTo>
                  <a:lnTo>
                    <a:pt x="34510" y="12257"/>
                  </a:lnTo>
                  <a:lnTo>
                    <a:pt x="34702" y="12600"/>
                  </a:lnTo>
                  <a:lnTo>
                    <a:pt x="34894" y="12956"/>
                  </a:lnTo>
                  <a:lnTo>
                    <a:pt x="35072" y="13312"/>
                  </a:lnTo>
                  <a:lnTo>
                    <a:pt x="35236" y="13668"/>
                  </a:lnTo>
                  <a:lnTo>
                    <a:pt x="35401" y="14024"/>
                  </a:lnTo>
                  <a:lnTo>
                    <a:pt x="35551" y="14394"/>
                  </a:lnTo>
                  <a:lnTo>
                    <a:pt x="35688" y="14763"/>
                  </a:lnTo>
                  <a:lnTo>
                    <a:pt x="35825" y="15147"/>
                  </a:lnTo>
                  <a:lnTo>
                    <a:pt x="35948" y="15530"/>
                  </a:lnTo>
                  <a:lnTo>
                    <a:pt x="36058" y="15914"/>
                  </a:lnTo>
                  <a:lnTo>
                    <a:pt x="36167" y="16297"/>
                  </a:lnTo>
                  <a:lnTo>
                    <a:pt x="36263" y="16694"/>
                  </a:lnTo>
                  <a:lnTo>
                    <a:pt x="36345" y="17091"/>
                  </a:lnTo>
                  <a:lnTo>
                    <a:pt x="36428" y="17488"/>
                  </a:lnTo>
                  <a:lnTo>
                    <a:pt x="36482" y="17886"/>
                  </a:lnTo>
                  <a:lnTo>
                    <a:pt x="36551" y="18296"/>
                  </a:lnTo>
                  <a:lnTo>
                    <a:pt x="36592" y="18707"/>
                  </a:lnTo>
                  <a:lnTo>
                    <a:pt x="36633" y="19118"/>
                  </a:lnTo>
                  <a:lnTo>
                    <a:pt x="36660" y="19529"/>
                  </a:lnTo>
                  <a:lnTo>
                    <a:pt x="36674" y="19953"/>
                  </a:lnTo>
                  <a:lnTo>
                    <a:pt x="36674" y="20364"/>
                  </a:lnTo>
                  <a:lnTo>
                    <a:pt x="36674" y="20789"/>
                  </a:lnTo>
                  <a:lnTo>
                    <a:pt x="36660" y="21213"/>
                  </a:lnTo>
                  <a:lnTo>
                    <a:pt x="36633" y="21624"/>
                  </a:lnTo>
                  <a:lnTo>
                    <a:pt x="36592" y="22035"/>
                  </a:lnTo>
                  <a:lnTo>
                    <a:pt x="36551" y="22446"/>
                  </a:lnTo>
                  <a:lnTo>
                    <a:pt x="36482" y="22843"/>
                  </a:lnTo>
                  <a:lnTo>
                    <a:pt x="36428" y="23254"/>
                  </a:lnTo>
                  <a:lnTo>
                    <a:pt x="36345" y="23651"/>
                  </a:lnTo>
                  <a:lnTo>
                    <a:pt x="36263" y="24048"/>
                  </a:lnTo>
                  <a:lnTo>
                    <a:pt x="36167" y="24445"/>
                  </a:lnTo>
                  <a:lnTo>
                    <a:pt x="36058" y="24829"/>
                  </a:lnTo>
                  <a:lnTo>
                    <a:pt x="35948" y="25212"/>
                  </a:lnTo>
                  <a:lnTo>
                    <a:pt x="35825" y="25595"/>
                  </a:lnTo>
                  <a:lnTo>
                    <a:pt x="35688" y="25965"/>
                  </a:lnTo>
                  <a:lnTo>
                    <a:pt x="35551" y="26335"/>
                  </a:lnTo>
                  <a:lnTo>
                    <a:pt x="35401" y="26705"/>
                  </a:lnTo>
                  <a:lnTo>
                    <a:pt x="35236" y="27074"/>
                  </a:lnTo>
                  <a:lnTo>
                    <a:pt x="35072" y="27431"/>
                  </a:lnTo>
                  <a:lnTo>
                    <a:pt x="34894" y="27787"/>
                  </a:lnTo>
                  <a:lnTo>
                    <a:pt x="34702" y="28129"/>
                  </a:lnTo>
                  <a:lnTo>
                    <a:pt x="34510" y="28471"/>
                  </a:lnTo>
                  <a:lnTo>
                    <a:pt x="34319" y="28814"/>
                  </a:lnTo>
                  <a:lnTo>
                    <a:pt x="34100" y="29142"/>
                  </a:lnTo>
                  <a:lnTo>
                    <a:pt x="33894" y="29471"/>
                  </a:lnTo>
                  <a:lnTo>
                    <a:pt x="33661" y="29800"/>
                  </a:lnTo>
                  <a:lnTo>
                    <a:pt x="33429" y="30115"/>
                  </a:lnTo>
                  <a:lnTo>
                    <a:pt x="33196" y="30430"/>
                  </a:lnTo>
                  <a:lnTo>
                    <a:pt x="32949" y="30731"/>
                  </a:lnTo>
                  <a:lnTo>
                    <a:pt x="32703" y="31032"/>
                  </a:lnTo>
                  <a:lnTo>
                    <a:pt x="32443" y="31320"/>
                  </a:lnTo>
                  <a:lnTo>
                    <a:pt x="32169" y="31607"/>
                  </a:lnTo>
                  <a:lnTo>
                    <a:pt x="31895" y="31895"/>
                  </a:lnTo>
                  <a:lnTo>
                    <a:pt x="31621" y="32169"/>
                  </a:lnTo>
                  <a:lnTo>
                    <a:pt x="31333" y="32429"/>
                  </a:lnTo>
                  <a:lnTo>
                    <a:pt x="31032" y="32689"/>
                  </a:lnTo>
                  <a:lnTo>
                    <a:pt x="30745" y="32936"/>
                  </a:lnTo>
                  <a:lnTo>
                    <a:pt x="30430" y="33182"/>
                  </a:lnTo>
                  <a:lnTo>
                    <a:pt x="30128" y="33429"/>
                  </a:lnTo>
                  <a:lnTo>
                    <a:pt x="29813" y="33661"/>
                  </a:lnTo>
                  <a:lnTo>
                    <a:pt x="29485" y="33881"/>
                  </a:lnTo>
                  <a:lnTo>
                    <a:pt x="29156" y="34100"/>
                  </a:lnTo>
                  <a:lnTo>
                    <a:pt x="28827" y="34305"/>
                  </a:lnTo>
                  <a:lnTo>
                    <a:pt x="28485" y="34510"/>
                  </a:lnTo>
                  <a:lnTo>
                    <a:pt x="28143" y="34702"/>
                  </a:lnTo>
                  <a:lnTo>
                    <a:pt x="27787" y="34880"/>
                  </a:lnTo>
                  <a:lnTo>
                    <a:pt x="27431" y="35058"/>
                  </a:lnTo>
                  <a:lnTo>
                    <a:pt x="27074" y="35223"/>
                  </a:lnTo>
                  <a:lnTo>
                    <a:pt x="26718" y="35387"/>
                  </a:lnTo>
                  <a:lnTo>
                    <a:pt x="26349" y="35538"/>
                  </a:lnTo>
                  <a:lnTo>
                    <a:pt x="25979" y="35674"/>
                  </a:lnTo>
                  <a:lnTo>
                    <a:pt x="25595" y="35811"/>
                  </a:lnTo>
                  <a:lnTo>
                    <a:pt x="25212" y="35935"/>
                  </a:lnTo>
                  <a:lnTo>
                    <a:pt x="24829" y="36044"/>
                  </a:lnTo>
                  <a:lnTo>
                    <a:pt x="24445" y="36154"/>
                  </a:lnTo>
                  <a:lnTo>
                    <a:pt x="24048" y="36250"/>
                  </a:lnTo>
                  <a:lnTo>
                    <a:pt x="23651" y="36332"/>
                  </a:lnTo>
                  <a:lnTo>
                    <a:pt x="23254" y="36414"/>
                  </a:lnTo>
                  <a:lnTo>
                    <a:pt x="22857" y="36482"/>
                  </a:lnTo>
                  <a:lnTo>
                    <a:pt x="22446" y="36537"/>
                  </a:lnTo>
                  <a:lnTo>
                    <a:pt x="22035" y="36578"/>
                  </a:lnTo>
                  <a:lnTo>
                    <a:pt x="21624" y="36619"/>
                  </a:lnTo>
                  <a:lnTo>
                    <a:pt x="21213" y="36647"/>
                  </a:lnTo>
                  <a:lnTo>
                    <a:pt x="20789" y="36660"/>
                  </a:lnTo>
                  <a:lnTo>
                    <a:pt x="20378" y="36674"/>
                  </a:lnTo>
                  <a:lnTo>
                    <a:pt x="19953" y="36660"/>
                  </a:lnTo>
                  <a:lnTo>
                    <a:pt x="19529" y="36647"/>
                  </a:lnTo>
                  <a:lnTo>
                    <a:pt x="19118" y="36619"/>
                  </a:lnTo>
                  <a:lnTo>
                    <a:pt x="18707" y="36578"/>
                  </a:lnTo>
                  <a:lnTo>
                    <a:pt x="18296" y="36537"/>
                  </a:lnTo>
                  <a:lnTo>
                    <a:pt x="17899" y="36482"/>
                  </a:lnTo>
                  <a:lnTo>
                    <a:pt x="17489" y="36414"/>
                  </a:lnTo>
                  <a:lnTo>
                    <a:pt x="17091" y="36332"/>
                  </a:lnTo>
                  <a:lnTo>
                    <a:pt x="16694" y="36250"/>
                  </a:lnTo>
                  <a:lnTo>
                    <a:pt x="16297" y="36154"/>
                  </a:lnTo>
                  <a:lnTo>
                    <a:pt x="15914" y="36044"/>
                  </a:lnTo>
                  <a:lnTo>
                    <a:pt x="15530" y="35935"/>
                  </a:lnTo>
                  <a:lnTo>
                    <a:pt x="15147" y="35811"/>
                  </a:lnTo>
                  <a:lnTo>
                    <a:pt x="14777" y="35674"/>
                  </a:lnTo>
                  <a:lnTo>
                    <a:pt x="14407" y="35538"/>
                  </a:lnTo>
                  <a:lnTo>
                    <a:pt x="14038" y="35387"/>
                  </a:lnTo>
                  <a:lnTo>
                    <a:pt x="13668" y="35223"/>
                  </a:lnTo>
                  <a:lnTo>
                    <a:pt x="13312" y="35058"/>
                  </a:lnTo>
                  <a:lnTo>
                    <a:pt x="12956" y="34880"/>
                  </a:lnTo>
                  <a:lnTo>
                    <a:pt x="12613" y="34702"/>
                  </a:lnTo>
                  <a:lnTo>
                    <a:pt x="12271" y="34510"/>
                  </a:lnTo>
                  <a:lnTo>
                    <a:pt x="11929" y="34305"/>
                  </a:lnTo>
                  <a:lnTo>
                    <a:pt x="11586" y="34100"/>
                  </a:lnTo>
                  <a:lnTo>
                    <a:pt x="11271" y="33881"/>
                  </a:lnTo>
                  <a:lnTo>
                    <a:pt x="10943" y="33661"/>
                  </a:lnTo>
                  <a:lnTo>
                    <a:pt x="10628" y="33429"/>
                  </a:lnTo>
                  <a:lnTo>
                    <a:pt x="10313" y="33182"/>
                  </a:lnTo>
                  <a:lnTo>
                    <a:pt x="10011" y="32936"/>
                  </a:lnTo>
                  <a:lnTo>
                    <a:pt x="9710" y="32689"/>
                  </a:lnTo>
                  <a:lnTo>
                    <a:pt x="9423" y="32429"/>
                  </a:lnTo>
                  <a:lnTo>
                    <a:pt x="9135" y="32169"/>
                  </a:lnTo>
                  <a:lnTo>
                    <a:pt x="8847" y="31895"/>
                  </a:lnTo>
                  <a:lnTo>
                    <a:pt x="8574" y="31607"/>
                  </a:lnTo>
                  <a:lnTo>
                    <a:pt x="8313" y="31320"/>
                  </a:lnTo>
                  <a:lnTo>
                    <a:pt x="8053" y="31032"/>
                  </a:lnTo>
                  <a:lnTo>
                    <a:pt x="7793" y="30731"/>
                  </a:lnTo>
                  <a:lnTo>
                    <a:pt x="7560" y="30430"/>
                  </a:lnTo>
                  <a:lnTo>
                    <a:pt x="7314" y="30115"/>
                  </a:lnTo>
                  <a:lnTo>
                    <a:pt x="7081" y="29800"/>
                  </a:lnTo>
                  <a:lnTo>
                    <a:pt x="6862" y="29471"/>
                  </a:lnTo>
                  <a:lnTo>
                    <a:pt x="6643" y="29142"/>
                  </a:lnTo>
                  <a:lnTo>
                    <a:pt x="6437" y="28814"/>
                  </a:lnTo>
                  <a:lnTo>
                    <a:pt x="6232" y="28471"/>
                  </a:lnTo>
                  <a:lnTo>
                    <a:pt x="6040" y="28129"/>
                  </a:lnTo>
                  <a:lnTo>
                    <a:pt x="5862" y="27787"/>
                  </a:lnTo>
                  <a:lnTo>
                    <a:pt x="5684" y="27431"/>
                  </a:lnTo>
                  <a:lnTo>
                    <a:pt x="5520" y="27074"/>
                  </a:lnTo>
                  <a:lnTo>
                    <a:pt x="5355" y="26705"/>
                  </a:lnTo>
                  <a:lnTo>
                    <a:pt x="5205" y="26335"/>
                  </a:lnTo>
                  <a:lnTo>
                    <a:pt x="5068" y="25965"/>
                  </a:lnTo>
                  <a:lnTo>
                    <a:pt x="4931" y="25595"/>
                  </a:lnTo>
                  <a:lnTo>
                    <a:pt x="4808" y="25212"/>
                  </a:lnTo>
                  <a:lnTo>
                    <a:pt x="4698" y="24829"/>
                  </a:lnTo>
                  <a:lnTo>
                    <a:pt x="4589" y="24445"/>
                  </a:lnTo>
                  <a:lnTo>
                    <a:pt x="4493" y="24048"/>
                  </a:lnTo>
                  <a:lnTo>
                    <a:pt x="4411" y="23651"/>
                  </a:lnTo>
                  <a:lnTo>
                    <a:pt x="4328" y="23254"/>
                  </a:lnTo>
                  <a:lnTo>
                    <a:pt x="4260" y="22843"/>
                  </a:lnTo>
                  <a:lnTo>
                    <a:pt x="4205" y="22446"/>
                  </a:lnTo>
                  <a:lnTo>
                    <a:pt x="4164" y="22035"/>
                  </a:lnTo>
                  <a:lnTo>
                    <a:pt x="4123" y="21624"/>
                  </a:lnTo>
                  <a:lnTo>
                    <a:pt x="4096" y="21213"/>
                  </a:lnTo>
                  <a:lnTo>
                    <a:pt x="4082" y="20789"/>
                  </a:lnTo>
                  <a:lnTo>
                    <a:pt x="4082" y="20364"/>
                  </a:lnTo>
                  <a:lnTo>
                    <a:pt x="4082" y="19953"/>
                  </a:lnTo>
                  <a:lnTo>
                    <a:pt x="4096" y="19529"/>
                  </a:lnTo>
                  <a:lnTo>
                    <a:pt x="4123" y="19118"/>
                  </a:lnTo>
                  <a:lnTo>
                    <a:pt x="4164" y="18707"/>
                  </a:lnTo>
                  <a:lnTo>
                    <a:pt x="4205" y="18296"/>
                  </a:lnTo>
                  <a:lnTo>
                    <a:pt x="4260" y="17886"/>
                  </a:lnTo>
                  <a:lnTo>
                    <a:pt x="4328" y="17488"/>
                  </a:lnTo>
                  <a:lnTo>
                    <a:pt x="4411" y="17091"/>
                  </a:lnTo>
                  <a:lnTo>
                    <a:pt x="4493" y="16694"/>
                  </a:lnTo>
                  <a:lnTo>
                    <a:pt x="4589" y="16297"/>
                  </a:lnTo>
                  <a:lnTo>
                    <a:pt x="4698" y="15914"/>
                  </a:lnTo>
                  <a:lnTo>
                    <a:pt x="4808" y="15530"/>
                  </a:lnTo>
                  <a:lnTo>
                    <a:pt x="4931" y="15147"/>
                  </a:lnTo>
                  <a:lnTo>
                    <a:pt x="5068" y="14763"/>
                  </a:lnTo>
                  <a:lnTo>
                    <a:pt x="5205" y="14394"/>
                  </a:lnTo>
                  <a:lnTo>
                    <a:pt x="5355" y="14024"/>
                  </a:lnTo>
                  <a:lnTo>
                    <a:pt x="5520" y="13668"/>
                  </a:lnTo>
                  <a:lnTo>
                    <a:pt x="5684" y="13312"/>
                  </a:lnTo>
                  <a:lnTo>
                    <a:pt x="5862" y="12956"/>
                  </a:lnTo>
                  <a:lnTo>
                    <a:pt x="6040" y="12600"/>
                  </a:lnTo>
                  <a:lnTo>
                    <a:pt x="6232" y="12257"/>
                  </a:lnTo>
                  <a:lnTo>
                    <a:pt x="6437" y="11915"/>
                  </a:lnTo>
                  <a:lnTo>
                    <a:pt x="6643" y="11586"/>
                  </a:lnTo>
                  <a:lnTo>
                    <a:pt x="6862" y="11258"/>
                  </a:lnTo>
                  <a:lnTo>
                    <a:pt x="7081" y="10943"/>
                  </a:lnTo>
                  <a:lnTo>
                    <a:pt x="7314" y="10614"/>
                  </a:lnTo>
                  <a:lnTo>
                    <a:pt x="7560" y="10313"/>
                  </a:lnTo>
                  <a:lnTo>
                    <a:pt x="7793" y="9998"/>
                  </a:lnTo>
                  <a:lnTo>
                    <a:pt x="8053" y="9710"/>
                  </a:lnTo>
                  <a:lnTo>
                    <a:pt x="8313" y="9409"/>
                  </a:lnTo>
                  <a:lnTo>
                    <a:pt x="8574" y="9121"/>
                  </a:lnTo>
                  <a:lnTo>
                    <a:pt x="8847" y="8847"/>
                  </a:lnTo>
                  <a:lnTo>
                    <a:pt x="9135" y="8573"/>
                  </a:lnTo>
                  <a:lnTo>
                    <a:pt x="9423" y="8300"/>
                  </a:lnTo>
                  <a:lnTo>
                    <a:pt x="9710" y="8039"/>
                  </a:lnTo>
                  <a:lnTo>
                    <a:pt x="10011" y="7793"/>
                  </a:lnTo>
                  <a:lnTo>
                    <a:pt x="10313" y="7546"/>
                  </a:lnTo>
                  <a:lnTo>
                    <a:pt x="10628" y="7314"/>
                  </a:lnTo>
                  <a:lnTo>
                    <a:pt x="10943" y="7081"/>
                  </a:lnTo>
                  <a:lnTo>
                    <a:pt x="11271" y="6848"/>
                  </a:lnTo>
                  <a:lnTo>
                    <a:pt x="11586" y="6643"/>
                  </a:lnTo>
                  <a:lnTo>
                    <a:pt x="11929" y="6423"/>
                  </a:lnTo>
                  <a:lnTo>
                    <a:pt x="12271" y="6232"/>
                  </a:lnTo>
                  <a:lnTo>
                    <a:pt x="12613" y="6040"/>
                  </a:lnTo>
                  <a:lnTo>
                    <a:pt x="12956" y="5848"/>
                  </a:lnTo>
                  <a:lnTo>
                    <a:pt x="13312" y="5670"/>
                  </a:lnTo>
                  <a:lnTo>
                    <a:pt x="13668" y="5506"/>
                  </a:lnTo>
                  <a:lnTo>
                    <a:pt x="14038" y="5355"/>
                  </a:lnTo>
                  <a:lnTo>
                    <a:pt x="14407" y="5205"/>
                  </a:lnTo>
                  <a:lnTo>
                    <a:pt x="14777" y="5054"/>
                  </a:lnTo>
                  <a:lnTo>
                    <a:pt x="15147" y="4917"/>
                  </a:lnTo>
                  <a:lnTo>
                    <a:pt x="15530" y="4794"/>
                  </a:lnTo>
                  <a:lnTo>
                    <a:pt x="15914" y="4684"/>
                  </a:lnTo>
                  <a:lnTo>
                    <a:pt x="16297" y="4575"/>
                  </a:lnTo>
                  <a:lnTo>
                    <a:pt x="16694" y="4479"/>
                  </a:lnTo>
                  <a:lnTo>
                    <a:pt x="17091" y="4397"/>
                  </a:lnTo>
                  <a:lnTo>
                    <a:pt x="17489" y="4315"/>
                  </a:lnTo>
                  <a:lnTo>
                    <a:pt x="17899" y="4260"/>
                  </a:lnTo>
                  <a:lnTo>
                    <a:pt x="18296" y="4191"/>
                  </a:lnTo>
                  <a:lnTo>
                    <a:pt x="18707" y="4150"/>
                  </a:lnTo>
                  <a:lnTo>
                    <a:pt x="19118" y="4109"/>
                  </a:lnTo>
                  <a:lnTo>
                    <a:pt x="19529" y="4082"/>
                  </a:lnTo>
                  <a:lnTo>
                    <a:pt x="19953" y="4068"/>
                  </a:lnTo>
                  <a:close/>
                  <a:moveTo>
                    <a:pt x="19844" y="1"/>
                  </a:moveTo>
                  <a:lnTo>
                    <a:pt x="19324" y="28"/>
                  </a:lnTo>
                  <a:lnTo>
                    <a:pt x="18803" y="56"/>
                  </a:lnTo>
                  <a:lnTo>
                    <a:pt x="18296" y="110"/>
                  </a:lnTo>
                  <a:lnTo>
                    <a:pt x="17790" y="165"/>
                  </a:lnTo>
                  <a:lnTo>
                    <a:pt x="17269" y="234"/>
                  </a:lnTo>
                  <a:lnTo>
                    <a:pt x="16776" y="316"/>
                  </a:lnTo>
                  <a:lnTo>
                    <a:pt x="16270" y="412"/>
                  </a:lnTo>
                  <a:lnTo>
                    <a:pt x="15777" y="521"/>
                  </a:lnTo>
                  <a:lnTo>
                    <a:pt x="15284" y="644"/>
                  </a:lnTo>
                  <a:lnTo>
                    <a:pt x="14804" y="768"/>
                  </a:lnTo>
                  <a:lnTo>
                    <a:pt x="14325" y="918"/>
                  </a:lnTo>
                  <a:lnTo>
                    <a:pt x="13846" y="1069"/>
                  </a:lnTo>
                  <a:lnTo>
                    <a:pt x="13380" y="1233"/>
                  </a:lnTo>
                  <a:lnTo>
                    <a:pt x="12915" y="1411"/>
                  </a:lnTo>
                  <a:lnTo>
                    <a:pt x="12449" y="1603"/>
                  </a:lnTo>
                  <a:lnTo>
                    <a:pt x="11997" y="1795"/>
                  </a:lnTo>
                  <a:lnTo>
                    <a:pt x="11545" y="2014"/>
                  </a:lnTo>
                  <a:lnTo>
                    <a:pt x="11107" y="2233"/>
                  </a:lnTo>
                  <a:lnTo>
                    <a:pt x="10669" y="2466"/>
                  </a:lnTo>
                  <a:lnTo>
                    <a:pt x="10244" y="2699"/>
                  </a:lnTo>
                  <a:lnTo>
                    <a:pt x="9820" y="2959"/>
                  </a:lnTo>
                  <a:lnTo>
                    <a:pt x="9409" y="3219"/>
                  </a:lnTo>
                  <a:lnTo>
                    <a:pt x="8998" y="3479"/>
                  </a:lnTo>
                  <a:lnTo>
                    <a:pt x="8587" y="3767"/>
                  </a:lnTo>
                  <a:lnTo>
                    <a:pt x="8190" y="4054"/>
                  </a:lnTo>
                  <a:lnTo>
                    <a:pt x="7807" y="4356"/>
                  </a:lnTo>
                  <a:lnTo>
                    <a:pt x="7423" y="4657"/>
                  </a:lnTo>
                  <a:lnTo>
                    <a:pt x="7054" y="4972"/>
                  </a:lnTo>
                  <a:lnTo>
                    <a:pt x="6684" y="5301"/>
                  </a:lnTo>
                  <a:lnTo>
                    <a:pt x="6328" y="5629"/>
                  </a:lnTo>
                  <a:lnTo>
                    <a:pt x="5985" y="5972"/>
                  </a:lnTo>
                  <a:lnTo>
                    <a:pt x="5643" y="6328"/>
                  </a:lnTo>
                  <a:lnTo>
                    <a:pt x="5301" y="6684"/>
                  </a:lnTo>
                  <a:lnTo>
                    <a:pt x="4986" y="7053"/>
                  </a:lnTo>
                  <a:lnTo>
                    <a:pt x="4657" y="7423"/>
                  </a:lnTo>
                  <a:lnTo>
                    <a:pt x="4356" y="7807"/>
                  </a:lnTo>
                  <a:lnTo>
                    <a:pt x="4054" y="8190"/>
                  </a:lnTo>
                  <a:lnTo>
                    <a:pt x="3767" y="8587"/>
                  </a:lnTo>
                  <a:lnTo>
                    <a:pt x="3493" y="8984"/>
                  </a:lnTo>
                  <a:lnTo>
                    <a:pt x="3219" y="9395"/>
                  </a:lnTo>
                  <a:lnTo>
                    <a:pt x="2959" y="9820"/>
                  </a:lnTo>
                  <a:lnTo>
                    <a:pt x="2712" y="10244"/>
                  </a:lnTo>
                  <a:lnTo>
                    <a:pt x="2466" y="10669"/>
                  </a:lnTo>
                  <a:lnTo>
                    <a:pt x="2233" y="11107"/>
                  </a:lnTo>
                  <a:lnTo>
                    <a:pt x="2014" y="11545"/>
                  </a:lnTo>
                  <a:lnTo>
                    <a:pt x="1809" y="11997"/>
                  </a:lnTo>
                  <a:lnTo>
                    <a:pt x="1617" y="12449"/>
                  </a:lnTo>
                  <a:lnTo>
                    <a:pt x="1425" y="12915"/>
                  </a:lnTo>
                  <a:lnTo>
                    <a:pt x="1247" y="13380"/>
                  </a:lnTo>
                  <a:lnTo>
                    <a:pt x="1083" y="13846"/>
                  </a:lnTo>
                  <a:lnTo>
                    <a:pt x="918" y="14325"/>
                  </a:lnTo>
                  <a:lnTo>
                    <a:pt x="782" y="14804"/>
                  </a:lnTo>
                  <a:lnTo>
                    <a:pt x="645" y="15284"/>
                  </a:lnTo>
                  <a:lnTo>
                    <a:pt x="535" y="15777"/>
                  </a:lnTo>
                  <a:lnTo>
                    <a:pt x="426" y="16270"/>
                  </a:lnTo>
                  <a:lnTo>
                    <a:pt x="330" y="16763"/>
                  </a:lnTo>
                  <a:lnTo>
                    <a:pt x="247" y="17269"/>
                  </a:lnTo>
                  <a:lnTo>
                    <a:pt x="165" y="17776"/>
                  </a:lnTo>
                  <a:lnTo>
                    <a:pt x="111" y="18296"/>
                  </a:lnTo>
                  <a:lnTo>
                    <a:pt x="69" y="18803"/>
                  </a:lnTo>
                  <a:lnTo>
                    <a:pt x="28" y="19324"/>
                  </a:lnTo>
                  <a:lnTo>
                    <a:pt x="15" y="19844"/>
                  </a:lnTo>
                  <a:lnTo>
                    <a:pt x="1" y="20364"/>
                  </a:lnTo>
                  <a:lnTo>
                    <a:pt x="15" y="20898"/>
                  </a:lnTo>
                  <a:lnTo>
                    <a:pt x="28" y="21419"/>
                  </a:lnTo>
                  <a:lnTo>
                    <a:pt x="69" y="21939"/>
                  </a:lnTo>
                  <a:lnTo>
                    <a:pt x="111" y="22446"/>
                  </a:lnTo>
                  <a:lnTo>
                    <a:pt x="165" y="22952"/>
                  </a:lnTo>
                  <a:lnTo>
                    <a:pt x="247" y="23473"/>
                  </a:lnTo>
                  <a:lnTo>
                    <a:pt x="330" y="23966"/>
                  </a:lnTo>
                  <a:lnTo>
                    <a:pt x="426" y="24473"/>
                  </a:lnTo>
                  <a:lnTo>
                    <a:pt x="535" y="24966"/>
                  </a:lnTo>
                  <a:lnTo>
                    <a:pt x="645" y="25459"/>
                  </a:lnTo>
                  <a:lnTo>
                    <a:pt x="782" y="25938"/>
                  </a:lnTo>
                  <a:lnTo>
                    <a:pt x="918" y="26417"/>
                  </a:lnTo>
                  <a:lnTo>
                    <a:pt x="1083" y="26896"/>
                  </a:lnTo>
                  <a:lnTo>
                    <a:pt x="1247" y="27362"/>
                  </a:lnTo>
                  <a:lnTo>
                    <a:pt x="1425" y="27828"/>
                  </a:lnTo>
                  <a:lnTo>
                    <a:pt x="1617" y="28293"/>
                  </a:lnTo>
                  <a:lnTo>
                    <a:pt x="1809" y="28745"/>
                  </a:lnTo>
                  <a:lnTo>
                    <a:pt x="2014" y="29183"/>
                  </a:lnTo>
                  <a:lnTo>
                    <a:pt x="2233" y="29635"/>
                  </a:lnTo>
                  <a:lnTo>
                    <a:pt x="2466" y="30074"/>
                  </a:lnTo>
                  <a:lnTo>
                    <a:pt x="2712" y="30498"/>
                  </a:lnTo>
                  <a:lnTo>
                    <a:pt x="2959" y="30923"/>
                  </a:lnTo>
                  <a:lnTo>
                    <a:pt x="3219" y="31333"/>
                  </a:lnTo>
                  <a:lnTo>
                    <a:pt x="3493" y="31744"/>
                  </a:lnTo>
                  <a:lnTo>
                    <a:pt x="3767" y="32155"/>
                  </a:lnTo>
                  <a:lnTo>
                    <a:pt x="4054" y="32552"/>
                  </a:lnTo>
                  <a:lnTo>
                    <a:pt x="4356" y="32936"/>
                  </a:lnTo>
                  <a:lnTo>
                    <a:pt x="4657" y="33319"/>
                  </a:lnTo>
                  <a:lnTo>
                    <a:pt x="4986" y="33689"/>
                  </a:lnTo>
                  <a:lnTo>
                    <a:pt x="5301" y="34059"/>
                  </a:lnTo>
                  <a:lnTo>
                    <a:pt x="5643" y="34415"/>
                  </a:lnTo>
                  <a:lnTo>
                    <a:pt x="5985" y="34757"/>
                  </a:lnTo>
                  <a:lnTo>
                    <a:pt x="6328" y="35099"/>
                  </a:lnTo>
                  <a:lnTo>
                    <a:pt x="6684" y="35442"/>
                  </a:lnTo>
                  <a:lnTo>
                    <a:pt x="7054" y="35757"/>
                  </a:lnTo>
                  <a:lnTo>
                    <a:pt x="7423" y="36072"/>
                  </a:lnTo>
                  <a:lnTo>
                    <a:pt x="7807" y="36387"/>
                  </a:lnTo>
                  <a:lnTo>
                    <a:pt x="8190" y="36688"/>
                  </a:lnTo>
                  <a:lnTo>
                    <a:pt x="8587" y="36975"/>
                  </a:lnTo>
                  <a:lnTo>
                    <a:pt x="8998" y="37249"/>
                  </a:lnTo>
                  <a:lnTo>
                    <a:pt x="9409" y="37523"/>
                  </a:lnTo>
                  <a:lnTo>
                    <a:pt x="9820" y="37783"/>
                  </a:lnTo>
                  <a:lnTo>
                    <a:pt x="10244" y="38030"/>
                  </a:lnTo>
                  <a:lnTo>
                    <a:pt x="10669" y="38276"/>
                  </a:lnTo>
                  <a:lnTo>
                    <a:pt x="11107" y="38509"/>
                  </a:lnTo>
                  <a:lnTo>
                    <a:pt x="11545" y="38728"/>
                  </a:lnTo>
                  <a:lnTo>
                    <a:pt x="11997" y="38934"/>
                  </a:lnTo>
                  <a:lnTo>
                    <a:pt x="12449" y="39139"/>
                  </a:lnTo>
                  <a:lnTo>
                    <a:pt x="12915" y="39317"/>
                  </a:lnTo>
                  <a:lnTo>
                    <a:pt x="13380" y="39495"/>
                  </a:lnTo>
                  <a:lnTo>
                    <a:pt x="13846" y="39660"/>
                  </a:lnTo>
                  <a:lnTo>
                    <a:pt x="14325" y="39824"/>
                  </a:lnTo>
                  <a:lnTo>
                    <a:pt x="14804" y="39961"/>
                  </a:lnTo>
                  <a:lnTo>
                    <a:pt x="15284" y="40098"/>
                  </a:lnTo>
                  <a:lnTo>
                    <a:pt x="15777" y="40207"/>
                  </a:lnTo>
                  <a:lnTo>
                    <a:pt x="16270" y="40317"/>
                  </a:lnTo>
                  <a:lnTo>
                    <a:pt x="16776" y="40413"/>
                  </a:lnTo>
                  <a:lnTo>
                    <a:pt x="17269" y="40495"/>
                  </a:lnTo>
                  <a:lnTo>
                    <a:pt x="17790" y="40577"/>
                  </a:lnTo>
                  <a:lnTo>
                    <a:pt x="18296" y="40632"/>
                  </a:lnTo>
                  <a:lnTo>
                    <a:pt x="18803" y="40673"/>
                  </a:lnTo>
                  <a:lnTo>
                    <a:pt x="19324" y="40714"/>
                  </a:lnTo>
                  <a:lnTo>
                    <a:pt x="19844" y="40728"/>
                  </a:lnTo>
                  <a:lnTo>
                    <a:pt x="20378" y="40741"/>
                  </a:lnTo>
                  <a:lnTo>
                    <a:pt x="20898" y="40728"/>
                  </a:lnTo>
                  <a:lnTo>
                    <a:pt x="21419" y="40714"/>
                  </a:lnTo>
                  <a:lnTo>
                    <a:pt x="21939" y="40673"/>
                  </a:lnTo>
                  <a:lnTo>
                    <a:pt x="22460" y="40632"/>
                  </a:lnTo>
                  <a:lnTo>
                    <a:pt x="22966" y="40577"/>
                  </a:lnTo>
                  <a:lnTo>
                    <a:pt x="23473" y="40495"/>
                  </a:lnTo>
                  <a:lnTo>
                    <a:pt x="23980" y="40413"/>
                  </a:lnTo>
                  <a:lnTo>
                    <a:pt x="24473" y="40317"/>
                  </a:lnTo>
                  <a:lnTo>
                    <a:pt x="24966" y="40207"/>
                  </a:lnTo>
                  <a:lnTo>
                    <a:pt x="25459" y="40098"/>
                  </a:lnTo>
                  <a:lnTo>
                    <a:pt x="25938" y="39961"/>
                  </a:lnTo>
                  <a:lnTo>
                    <a:pt x="26417" y="39824"/>
                  </a:lnTo>
                  <a:lnTo>
                    <a:pt x="26896" y="39660"/>
                  </a:lnTo>
                  <a:lnTo>
                    <a:pt x="27376" y="39495"/>
                  </a:lnTo>
                  <a:lnTo>
                    <a:pt x="27841" y="39317"/>
                  </a:lnTo>
                  <a:lnTo>
                    <a:pt x="28293" y="39139"/>
                  </a:lnTo>
                  <a:lnTo>
                    <a:pt x="28745" y="38934"/>
                  </a:lnTo>
                  <a:lnTo>
                    <a:pt x="29197" y="38728"/>
                  </a:lnTo>
                  <a:lnTo>
                    <a:pt x="29635" y="38509"/>
                  </a:lnTo>
                  <a:lnTo>
                    <a:pt x="30074" y="38276"/>
                  </a:lnTo>
                  <a:lnTo>
                    <a:pt x="30498" y="38030"/>
                  </a:lnTo>
                  <a:lnTo>
                    <a:pt x="30923" y="37783"/>
                  </a:lnTo>
                  <a:lnTo>
                    <a:pt x="31347" y="37523"/>
                  </a:lnTo>
                  <a:lnTo>
                    <a:pt x="31758" y="37249"/>
                  </a:lnTo>
                  <a:lnTo>
                    <a:pt x="32155" y="36975"/>
                  </a:lnTo>
                  <a:lnTo>
                    <a:pt x="32552" y="36688"/>
                  </a:lnTo>
                  <a:lnTo>
                    <a:pt x="32936" y="36387"/>
                  </a:lnTo>
                  <a:lnTo>
                    <a:pt x="33319" y="36072"/>
                  </a:lnTo>
                  <a:lnTo>
                    <a:pt x="33702" y="35757"/>
                  </a:lnTo>
                  <a:lnTo>
                    <a:pt x="34059" y="35442"/>
                  </a:lnTo>
                  <a:lnTo>
                    <a:pt x="34415" y="35099"/>
                  </a:lnTo>
                  <a:lnTo>
                    <a:pt x="34771" y="34757"/>
                  </a:lnTo>
                  <a:lnTo>
                    <a:pt x="35113" y="34415"/>
                  </a:lnTo>
                  <a:lnTo>
                    <a:pt x="35442" y="34059"/>
                  </a:lnTo>
                  <a:lnTo>
                    <a:pt x="35770" y="33689"/>
                  </a:lnTo>
                  <a:lnTo>
                    <a:pt x="36085" y="33319"/>
                  </a:lnTo>
                  <a:lnTo>
                    <a:pt x="36400" y="32936"/>
                  </a:lnTo>
                  <a:lnTo>
                    <a:pt x="36688" y="32552"/>
                  </a:lnTo>
                  <a:lnTo>
                    <a:pt x="36975" y="32155"/>
                  </a:lnTo>
                  <a:lnTo>
                    <a:pt x="37263" y="31744"/>
                  </a:lnTo>
                  <a:lnTo>
                    <a:pt x="37537" y="31333"/>
                  </a:lnTo>
                  <a:lnTo>
                    <a:pt x="37797" y="30923"/>
                  </a:lnTo>
                  <a:lnTo>
                    <a:pt x="38044" y="30498"/>
                  </a:lnTo>
                  <a:lnTo>
                    <a:pt x="38276" y="30074"/>
                  </a:lnTo>
                  <a:lnTo>
                    <a:pt x="38509" y="29635"/>
                  </a:lnTo>
                  <a:lnTo>
                    <a:pt x="38728" y="29183"/>
                  </a:lnTo>
                  <a:lnTo>
                    <a:pt x="38947" y="28745"/>
                  </a:lnTo>
                  <a:lnTo>
                    <a:pt x="39139" y="28293"/>
                  </a:lnTo>
                  <a:lnTo>
                    <a:pt x="39331" y="27828"/>
                  </a:lnTo>
                  <a:lnTo>
                    <a:pt x="39509" y="27362"/>
                  </a:lnTo>
                  <a:lnTo>
                    <a:pt x="39673" y="26896"/>
                  </a:lnTo>
                  <a:lnTo>
                    <a:pt x="39824" y="26417"/>
                  </a:lnTo>
                  <a:lnTo>
                    <a:pt x="39974" y="25938"/>
                  </a:lnTo>
                  <a:lnTo>
                    <a:pt x="40098" y="25459"/>
                  </a:lnTo>
                  <a:lnTo>
                    <a:pt x="40221" y="24966"/>
                  </a:lnTo>
                  <a:lnTo>
                    <a:pt x="40330" y="24473"/>
                  </a:lnTo>
                  <a:lnTo>
                    <a:pt x="40426" y="23966"/>
                  </a:lnTo>
                  <a:lnTo>
                    <a:pt x="40509" y="23473"/>
                  </a:lnTo>
                  <a:lnTo>
                    <a:pt x="40577" y="22952"/>
                  </a:lnTo>
                  <a:lnTo>
                    <a:pt x="40645" y="22446"/>
                  </a:lnTo>
                  <a:lnTo>
                    <a:pt x="40687" y="21939"/>
                  </a:lnTo>
                  <a:lnTo>
                    <a:pt x="40714" y="21419"/>
                  </a:lnTo>
                  <a:lnTo>
                    <a:pt x="40741" y="20898"/>
                  </a:lnTo>
                  <a:lnTo>
                    <a:pt x="40741" y="20364"/>
                  </a:lnTo>
                  <a:lnTo>
                    <a:pt x="40741" y="19844"/>
                  </a:lnTo>
                  <a:lnTo>
                    <a:pt x="40714" y="19324"/>
                  </a:lnTo>
                  <a:lnTo>
                    <a:pt x="40687" y="18803"/>
                  </a:lnTo>
                  <a:lnTo>
                    <a:pt x="40645" y="18296"/>
                  </a:lnTo>
                  <a:lnTo>
                    <a:pt x="40577" y="17776"/>
                  </a:lnTo>
                  <a:lnTo>
                    <a:pt x="40509" y="17269"/>
                  </a:lnTo>
                  <a:lnTo>
                    <a:pt x="40426" y="16763"/>
                  </a:lnTo>
                  <a:lnTo>
                    <a:pt x="40330" y="16270"/>
                  </a:lnTo>
                  <a:lnTo>
                    <a:pt x="40221" y="15777"/>
                  </a:lnTo>
                  <a:lnTo>
                    <a:pt x="40098" y="15284"/>
                  </a:lnTo>
                  <a:lnTo>
                    <a:pt x="39974" y="14804"/>
                  </a:lnTo>
                  <a:lnTo>
                    <a:pt x="39824" y="14325"/>
                  </a:lnTo>
                  <a:lnTo>
                    <a:pt x="39673" y="13846"/>
                  </a:lnTo>
                  <a:lnTo>
                    <a:pt x="39509" y="13380"/>
                  </a:lnTo>
                  <a:lnTo>
                    <a:pt x="39331" y="12915"/>
                  </a:lnTo>
                  <a:lnTo>
                    <a:pt x="39139" y="12449"/>
                  </a:lnTo>
                  <a:lnTo>
                    <a:pt x="38947" y="11997"/>
                  </a:lnTo>
                  <a:lnTo>
                    <a:pt x="38728" y="11545"/>
                  </a:lnTo>
                  <a:lnTo>
                    <a:pt x="38509" y="11107"/>
                  </a:lnTo>
                  <a:lnTo>
                    <a:pt x="38276" y="10669"/>
                  </a:lnTo>
                  <a:lnTo>
                    <a:pt x="38044" y="10244"/>
                  </a:lnTo>
                  <a:lnTo>
                    <a:pt x="37797" y="9820"/>
                  </a:lnTo>
                  <a:lnTo>
                    <a:pt x="37537" y="9395"/>
                  </a:lnTo>
                  <a:lnTo>
                    <a:pt x="37263" y="8984"/>
                  </a:lnTo>
                  <a:lnTo>
                    <a:pt x="36975" y="8587"/>
                  </a:lnTo>
                  <a:lnTo>
                    <a:pt x="36688" y="8190"/>
                  </a:lnTo>
                  <a:lnTo>
                    <a:pt x="36400" y="7807"/>
                  </a:lnTo>
                  <a:lnTo>
                    <a:pt x="36085" y="7423"/>
                  </a:lnTo>
                  <a:lnTo>
                    <a:pt x="35770" y="7053"/>
                  </a:lnTo>
                  <a:lnTo>
                    <a:pt x="35442" y="6684"/>
                  </a:lnTo>
                  <a:lnTo>
                    <a:pt x="35113" y="6328"/>
                  </a:lnTo>
                  <a:lnTo>
                    <a:pt x="34771" y="5972"/>
                  </a:lnTo>
                  <a:lnTo>
                    <a:pt x="34415" y="5629"/>
                  </a:lnTo>
                  <a:lnTo>
                    <a:pt x="34059" y="5301"/>
                  </a:lnTo>
                  <a:lnTo>
                    <a:pt x="33702" y="4972"/>
                  </a:lnTo>
                  <a:lnTo>
                    <a:pt x="33319" y="4657"/>
                  </a:lnTo>
                  <a:lnTo>
                    <a:pt x="32936" y="4356"/>
                  </a:lnTo>
                  <a:lnTo>
                    <a:pt x="32552" y="4054"/>
                  </a:lnTo>
                  <a:lnTo>
                    <a:pt x="32155" y="3767"/>
                  </a:lnTo>
                  <a:lnTo>
                    <a:pt x="31758" y="3479"/>
                  </a:lnTo>
                  <a:lnTo>
                    <a:pt x="31347" y="3219"/>
                  </a:lnTo>
                  <a:lnTo>
                    <a:pt x="30923" y="2959"/>
                  </a:lnTo>
                  <a:lnTo>
                    <a:pt x="30498" y="2699"/>
                  </a:lnTo>
                  <a:lnTo>
                    <a:pt x="30074" y="2466"/>
                  </a:lnTo>
                  <a:lnTo>
                    <a:pt x="29635" y="2233"/>
                  </a:lnTo>
                  <a:lnTo>
                    <a:pt x="29197" y="2014"/>
                  </a:lnTo>
                  <a:lnTo>
                    <a:pt x="28745" y="1795"/>
                  </a:lnTo>
                  <a:lnTo>
                    <a:pt x="28293" y="1603"/>
                  </a:lnTo>
                  <a:lnTo>
                    <a:pt x="27841" y="1411"/>
                  </a:lnTo>
                  <a:lnTo>
                    <a:pt x="27376" y="1233"/>
                  </a:lnTo>
                  <a:lnTo>
                    <a:pt x="26896" y="1069"/>
                  </a:lnTo>
                  <a:lnTo>
                    <a:pt x="26417" y="918"/>
                  </a:lnTo>
                  <a:lnTo>
                    <a:pt x="25938" y="768"/>
                  </a:lnTo>
                  <a:lnTo>
                    <a:pt x="25459" y="644"/>
                  </a:lnTo>
                  <a:lnTo>
                    <a:pt x="24966" y="521"/>
                  </a:lnTo>
                  <a:lnTo>
                    <a:pt x="24473" y="412"/>
                  </a:lnTo>
                  <a:lnTo>
                    <a:pt x="23980" y="316"/>
                  </a:lnTo>
                  <a:lnTo>
                    <a:pt x="23473" y="234"/>
                  </a:lnTo>
                  <a:lnTo>
                    <a:pt x="22966" y="165"/>
                  </a:lnTo>
                  <a:lnTo>
                    <a:pt x="22460" y="110"/>
                  </a:lnTo>
                  <a:lnTo>
                    <a:pt x="21939" y="56"/>
                  </a:lnTo>
                  <a:lnTo>
                    <a:pt x="21419" y="28"/>
                  </a:lnTo>
                  <a:lnTo>
                    <a:pt x="2089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2;p15">
              <a:extLst>
                <a:ext uri="{FF2B5EF4-FFF2-40B4-BE49-F238E27FC236}">
                  <a16:creationId xmlns:a16="http://schemas.microsoft.com/office/drawing/2014/main" id="{07376FAC-4A24-1B4B-A270-F4D5C35D3A3D}"/>
                </a:ext>
              </a:extLst>
            </p:cNvPr>
            <p:cNvSpPr/>
            <p:nvPr/>
          </p:nvSpPr>
          <p:spPr>
            <a:xfrm>
              <a:off x="5433275" y="1783175"/>
              <a:ext cx="310875" cy="384825"/>
            </a:xfrm>
            <a:custGeom>
              <a:avLst/>
              <a:gdLst/>
              <a:ahLst/>
              <a:cxnLst/>
              <a:rect l="l" t="t" r="r" b="b"/>
              <a:pathLst>
                <a:path w="12435" h="15393" extrusionOk="0">
                  <a:moveTo>
                    <a:pt x="2821" y="0"/>
                  </a:moveTo>
                  <a:lnTo>
                    <a:pt x="3972" y="3123"/>
                  </a:lnTo>
                  <a:lnTo>
                    <a:pt x="3766" y="3342"/>
                  </a:lnTo>
                  <a:lnTo>
                    <a:pt x="3547" y="3602"/>
                  </a:lnTo>
                  <a:lnTo>
                    <a:pt x="3259" y="3958"/>
                  </a:lnTo>
                  <a:lnTo>
                    <a:pt x="2931" y="4396"/>
                  </a:lnTo>
                  <a:lnTo>
                    <a:pt x="2547" y="4917"/>
                  </a:lnTo>
                  <a:lnTo>
                    <a:pt x="2164" y="5505"/>
                  </a:lnTo>
                  <a:lnTo>
                    <a:pt x="1767" y="6149"/>
                  </a:lnTo>
                  <a:lnTo>
                    <a:pt x="1561" y="6491"/>
                  </a:lnTo>
                  <a:lnTo>
                    <a:pt x="1370" y="6834"/>
                  </a:lnTo>
                  <a:lnTo>
                    <a:pt x="1178" y="7204"/>
                  </a:lnTo>
                  <a:lnTo>
                    <a:pt x="1000" y="7573"/>
                  </a:lnTo>
                  <a:lnTo>
                    <a:pt x="836" y="7957"/>
                  </a:lnTo>
                  <a:lnTo>
                    <a:pt x="671" y="8340"/>
                  </a:lnTo>
                  <a:lnTo>
                    <a:pt x="521" y="8737"/>
                  </a:lnTo>
                  <a:lnTo>
                    <a:pt x="397" y="9148"/>
                  </a:lnTo>
                  <a:lnTo>
                    <a:pt x="274" y="9545"/>
                  </a:lnTo>
                  <a:lnTo>
                    <a:pt x="178" y="9956"/>
                  </a:lnTo>
                  <a:lnTo>
                    <a:pt x="96" y="10367"/>
                  </a:lnTo>
                  <a:lnTo>
                    <a:pt x="41" y="10791"/>
                  </a:lnTo>
                  <a:lnTo>
                    <a:pt x="14" y="11202"/>
                  </a:lnTo>
                  <a:lnTo>
                    <a:pt x="0" y="11613"/>
                  </a:lnTo>
                  <a:lnTo>
                    <a:pt x="28" y="12024"/>
                  </a:lnTo>
                  <a:lnTo>
                    <a:pt x="69" y="12435"/>
                  </a:lnTo>
                  <a:lnTo>
                    <a:pt x="110" y="12613"/>
                  </a:lnTo>
                  <a:lnTo>
                    <a:pt x="165" y="12791"/>
                  </a:lnTo>
                  <a:lnTo>
                    <a:pt x="233" y="12969"/>
                  </a:lnTo>
                  <a:lnTo>
                    <a:pt x="301" y="13133"/>
                  </a:lnTo>
                  <a:lnTo>
                    <a:pt x="397" y="13284"/>
                  </a:lnTo>
                  <a:lnTo>
                    <a:pt x="507" y="13434"/>
                  </a:lnTo>
                  <a:lnTo>
                    <a:pt x="630" y="13585"/>
                  </a:lnTo>
                  <a:lnTo>
                    <a:pt x="753" y="13736"/>
                  </a:lnTo>
                  <a:lnTo>
                    <a:pt x="904" y="13859"/>
                  </a:lnTo>
                  <a:lnTo>
                    <a:pt x="1055" y="13996"/>
                  </a:lnTo>
                  <a:lnTo>
                    <a:pt x="1219" y="14119"/>
                  </a:lnTo>
                  <a:lnTo>
                    <a:pt x="1383" y="14242"/>
                  </a:lnTo>
                  <a:lnTo>
                    <a:pt x="1575" y="14352"/>
                  </a:lnTo>
                  <a:lnTo>
                    <a:pt x="1767" y="14461"/>
                  </a:lnTo>
                  <a:lnTo>
                    <a:pt x="1958" y="14557"/>
                  </a:lnTo>
                  <a:lnTo>
                    <a:pt x="2164" y="14653"/>
                  </a:lnTo>
                  <a:lnTo>
                    <a:pt x="2616" y="14831"/>
                  </a:lnTo>
                  <a:lnTo>
                    <a:pt x="3081" y="14982"/>
                  </a:lnTo>
                  <a:lnTo>
                    <a:pt x="3561" y="15105"/>
                  </a:lnTo>
                  <a:lnTo>
                    <a:pt x="4067" y="15201"/>
                  </a:lnTo>
                  <a:lnTo>
                    <a:pt x="4601" y="15283"/>
                  </a:lnTo>
                  <a:lnTo>
                    <a:pt x="5136" y="15352"/>
                  </a:lnTo>
                  <a:lnTo>
                    <a:pt x="5670" y="15379"/>
                  </a:lnTo>
                  <a:lnTo>
                    <a:pt x="6217" y="15393"/>
                  </a:lnTo>
                  <a:lnTo>
                    <a:pt x="6765" y="15379"/>
                  </a:lnTo>
                  <a:lnTo>
                    <a:pt x="7313" y="15352"/>
                  </a:lnTo>
                  <a:lnTo>
                    <a:pt x="7847" y="15283"/>
                  </a:lnTo>
                  <a:lnTo>
                    <a:pt x="8367" y="15201"/>
                  </a:lnTo>
                  <a:lnTo>
                    <a:pt x="8874" y="15105"/>
                  </a:lnTo>
                  <a:lnTo>
                    <a:pt x="9367" y="14982"/>
                  </a:lnTo>
                  <a:lnTo>
                    <a:pt x="9833" y="14831"/>
                  </a:lnTo>
                  <a:lnTo>
                    <a:pt x="10271" y="14653"/>
                  </a:lnTo>
                  <a:lnTo>
                    <a:pt x="10476" y="14557"/>
                  </a:lnTo>
                  <a:lnTo>
                    <a:pt x="10682" y="14461"/>
                  </a:lnTo>
                  <a:lnTo>
                    <a:pt x="10873" y="14352"/>
                  </a:lnTo>
                  <a:lnTo>
                    <a:pt x="11051" y="14242"/>
                  </a:lnTo>
                  <a:lnTo>
                    <a:pt x="11229" y="14119"/>
                  </a:lnTo>
                  <a:lnTo>
                    <a:pt x="11394" y="13996"/>
                  </a:lnTo>
                  <a:lnTo>
                    <a:pt x="11544" y="13859"/>
                  </a:lnTo>
                  <a:lnTo>
                    <a:pt x="11681" y="13736"/>
                  </a:lnTo>
                  <a:lnTo>
                    <a:pt x="11818" y="13585"/>
                  </a:lnTo>
                  <a:lnTo>
                    <a:pt x="11928" y="13434"/>
                  </a:lnTo>
                  <a:lnTo>
                    <a:pt x="12037" y="13284"/>
                  </a:lnTo>
                  <a:lnTo>
                    <a:pt x="12133" y="13133"/>
                  </a:lnTo>
                  <a:lnTo>
                    <a:pt x="12215" y="12969"/>
                  </a:lnTo>
                  <a:lnTo>
                    <a:pt x="12284" y="12791"/>
                  </a:lnTo>
                  <a:lnTo>
                    <a:pt x="12325" y="12613"/>
                  </a:lnTo>
                  <a:lnTo>
                    <a:pt x="12366" y="12435"/>
                  </a:lnTo>
                  <a:lnTo>
                    <a:pt x="12421" y="12024"/>
                  </a:lnTo>
                  <a:lnTo>
                    <a:pt x="12435" y="11613"/>
                  </a:lnTo>
                  <a:lnTo>
                    <a:pt x="12435" y="11202"/>
                  </a:lnTo>
                  <a:lnTo>
                    <a:pt x="12393" y="10791"/>
                  </a:lnTo>
                  <a:lnTo>
                    <a:pt x="12339" y="10367"/>
                  </a:lnTo>
                  <a:lnTo>
                    <a:pt x="12257" y="9956"/>
                  </a:lnTo>
                  <a:lnTo>
                    <a:pt x="12161" y="9545"/>
                  </a:lnTo>
                  <a:lnTo>
                    <a:pt x="12051" y="9148"/>
                  </a:lnTo>
                  <a:lnTo>
                    <a:pt x="11914" y="8737"/>
                  </a:lnTo>
                  <a:lnTo>
                    <a:pt x="11764" y="8340"/>
                  </a:lnTo>
                  <a:lnTo>
                    <a:pt x="11613" y="7957"/>
                  </a:lnTo>
                  <a:lnTo>
                    <a:pt x="11435" y="7573"/>
                  </a:lnTo>
                  <a:lnTo>
                    <a:pt x="11257" y="7204"/>
                  </a:lnTo>
                  <a:lnTo>
                    <a:pt x="11065" y="6834"/>
                  </a:lnTo>
                  <a:lnTo>
                    <a:pt x="10873" y="6491"/>
                  </a:lnTo>
                  <a:lnTo>
                    <a:pt x="10682" y="6149"/>
                  </a:lnTo>
                  <a:lnTo>
                    <a:pt x="10285" y="5505"/>
                  </a:lnTo>
                  <a:lnTo>
                    <a:pt x="9887" y="4917"/>
                  </a:lnTo>
                  <a:lnTo>
                    <a:pt x="9518" y="4396"/>
                  </a:lnTo>
                  <a:lnTo>
                    <a:pt x="9175" y="3958"/>
                  </a:lnTo>
                  <a:lnTo>
                    <a:pt x="8888" y="3602"/>
                  </a:lnTo>
                  <a:lnTo>
                    <a:pt x="8669" y="3342"/>
                  </a:lnTo>
                  <a:lnTo>
                    <a:pt x="8477" y="3123"/>
                  </a:lnTo>
                  <a:lnTo>
                    <a:pt x="96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3;p15">
              <a:extLst>
                <a:ext uri="{FF2B5EF4-FFF2-40B4-BE49-F238E27FC236}">
                  <a16:creationId xmlns:a16="http://schemas.microsoft.com/office/drawing/2014/main" id="{7E96CE89-9BDF-5848-A535-8456FF189419}"/>
                </a:ext>
              </a:extLst>
            </p:cNvPr>
            <p:cNvSpPr/>
            <p:nvPr/>
          </p:nvSpPr>
          <p:spPr>
            <a:xfrm>
              <a:off x="5520900" y="1854050"/>
              <a:ext cx="137650" cy="15750"/>
            </a:xfrm>
            <a:custGeom>
              <a:avLst/>
              <a:gdLst/>
              <a:ahLst/>
              <a:cxnLst/>
              <a:rect l="l" t="t" r="r" b="b"/>
              <a:pathLst>
                <a:path w="5506" h="630" extrusionOk="0">
                  <a:moveTo>
                    <a:pt x="261" y="0"/>
                  </a:moveTo>
                  <a:lnTo>
                    <a:pt x="193" y="27"/>
                  </a:lnTo>
                  <a:lnTo>
                    <a:pt x="138" y="55"/>
                  </a:lnTo>
                  <a:lnTo>
                    <a:pt x="97" y="96"/>
                  </a:lnTo>
                  <a:lnTo>
                    <a:pt x="56" y="137"/>
                  </a:lnTo>
                  <a:lnTo>
                    <a:pt x="28" y="192"/>
                  </a:lnTo>
                  <a:lnTo>
                    <a:pt x="15" y="247"/>
                  </a:lnTo>
                  <a:lnTo>
                    <a:pt x="1" y="315"/>
                  </a:lnTo>
                  <a:lnTo>
                    <a:pt x="15" y="383"/>
                  </a:lnTo>
                  <a:lnTo>
                    <a:pt x="28" y="438"/>
                  </a:lnTo>
                  <a:lnTo>
                    <a:pt x="56" y="493"/>
                  </a:lnTo>
                  <a:lnTo>
                    <a:pt x="97" y="548"/>
                  </a:lnTo>
                  <a:lnTo>
                    <a:pt x="138" y="575"/>
                  </a:lnTo>
                  <a:lnTo>
                    <a:pt x="193" y="603"/>
                  </a:lnTo>
                  <a:lnTo>
                    <a:pt x="261" y="630"/>
                  </a:lnTo>
                  <a:lnTo>
                    <a:pt x="5246" y="630"/>
                  </a:lnTo>
                  <a:lnTo>
                    <a:pt x="5301" y="603"/>
                  </a:lnTo>
                  <a:lnTo>
                    <a:pt x="5355" y="575"/>
                  </a:lnTo>
                  <a:lnTo>
                    <a:pt x="5410" y="548"/>
                  </a:lnTo>
                  <a:lnTo>
                    <a:pt x="5451" y="493"/>
                  </a:lnTo>
                  <a:lnTo>
                    <a:pt x="5479" y="438"/>
                  </a:lnTo>
                  <a:lnTo>
                    <a:pt x="5492" y="383"/>
                  </a:lnTo>
                  <a:lnTo>
                    <a:pt x="5506" y="315"/>
                  </a:lnTo>
                  <a:lnTo>
                    <a:pt x="5492" y="247"/>
                  </a:lnTo>
                  <a:lnTo>
                    <a:pt x="5479" y="192"/>
                  </a:lnTo>
                  <a:lnTo>
                    <a:pt x="5451" y="137"/>
                  </a:lnTo>
                  <a:lnTo>
                    <a:pt x="5410" y="96"/>
                  </a:lnTo>
                  <a:lnTo>
                    <a:pt x="5355" y="55"/>
                  </a:lnTo>
                  <a:lnTo>
                    <a:pt x="5301" y="27"/>
                  </a:lnTo>
                  <a:lnTo>
                    <a:pt x="524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4;p15">
              <a:extLst>
                <a:ext uri="{FF2B5EF4-FFF2-40B4-BE49-F238E27FC236}">
                  <a16:creationId xmlns:a16="http://schemas.microsoft.com/office/drawing/2014/main" id="{A81B69B4-ADC7-194C-B266-823BEC4B9240}"/>
                </a:ext>
              </a:extLst>
            </p:cNvPr>
            <p:cNvSpPr/>
            <p:nvPr/>
          </p:nvSpPr>
          <p:spPr>
            <a:xfrm>
              <a:off x="5554075" y="1950350"/>
              <a:ext cx="77275" cy="149025"/>
            </a:xfrm>
            <a:custGeom>
              <a:avLst/>
              <a:gdLst/>
              <a:ahLst/>
              <a:cxnLst/>
              <a:rect l="l" t="t" r="r" b="b"/>
              <a:pathLst>
                <a:path w="3091" h="5961" extrusionOk="0">
                  <a:moveTo>
                    <a:pt x="1355" y="1207"/>
                  </a:moveTo>
                  <a:lnTo>
                    <a:pt x="1355" y="2523"/>
                  </a:lnTo>
                  <a:cubicBezTo>
                    <a:pt x="1087" y="2478"/>
                    <a:pt x="893" y="2404"/>
                    <a:pt x="772" y="2302"/>
                  </a:cubicBezTo>
                  <a:cubicBezTo>
                    <a:pt x="651" y="2199"/>
                    <a:pt x="591" y="2056"/>
                    <a:pt x="591" y="1872"/>
                  </a:cubicBezTo>
                  <a:cubicBezTo>
                    <a:pt x="591" y="1683"/>
                    <a:pt x="656" y="1533"/>
                    <a:pt x="786" y="1419"/>
                  </a:cubicBezTo>
                  <a:cubicBezTo>
                    <a:pt x="917" y="1306"/>
                    <a:pt x="1106" y="1235"/>
                    <a:pt x="1355" y="1207"/>
                  </a:cubicBezTo>
                  <a:close/>
                  <a:moveTo>
                    <a:pt x="1676" y="3139"/>
                  </a:moveTo>
                  <a:cubicBezTo>
                    <a:pt x="1960" y="3191"/>
                    <a:pt x="2168" y="3272"/>
                    <a:pt x="2300" y="3383"/>
                  </a:cubicBezTo>
                  <a:cubicBezTo>
                    <a:pt x="2431" y="3495"/>
                    <a:pt x="2497" y="3644"/>
                    <a:pt x="2497" y="3833"/>
                  </a:cubicBezTo>
                  <a:cubicBezTo>
                    <a:pt x="2497" y="4025"/>
                    <a:pt x="2428" y="4180"/>
                    <a:pt x="2290" y="4298"/>
                  </a:cubicBezTo>
                  <a:cubicBezTo>
                    <a:pt x="2152" y="4416"/>
                    <a:pt x="1947" y="4493"/>
                    <a:pt x="1676" y="4529"/>
                  </a:cubicBezTo>
                  <a:lnTo>
                    <a:pt x="1676" y="3139"/>
                  </a:lnTo>
                  <a:close/>
                  <a:moveTo>
                    <a:pt x="1355" y="1"/>
                  </a:moveTo>
                  <a:lnTo>
                    <a:pt x="1355" y="755"/>
                  </a:lnTo>
                  <a:cubicBezTo>
                    <a:pt x="918" y="785"/>
                    <a:pt x="583" y="900"/>
                    <a:pt x="350" y="1101"/>
                  </a:cubicBezTo>
                  <a:cubicBezTo>
                    <a:pt x="117" y="1303"/>
                    <a:pt x="0" y="1577"/>
                    <a:pt x="0" y="1926"/>
                  </a:cubicBezTo>
                  <a:cubicBezTo>
                    <a:pt x="0" y="2247"/>
                    <a:pt x="108" y="2500"/>
                    <a:pt x="323" y="2684"/>
                  </a:cubicBezTo>
                  <a:cubicBezTo>
                    <a:pt x="538" y="2868"/>
                    <a:pt x="882" y="2998"/>
                    <a:pt x="1355" y="3075"/>
                  </a:cubicBezTo>
                  <a:lnTo>
                    <a:pt x="1355" y="4539"/>
                  </a:lnTo>
                  <a:cubicBezTo>
                    <a:pt x="1117" y="4537"/>
                    <a:pt x="886" y="4501"/>
                    <a:pt x="663" y="4431"/>
                  </a:cubicBezTo>
                  <a:cubicBezTo>
                    <a:pt x="439" y="4362"/>
                    <a:pt x="218" y="4258"/>
                    <a:pt x="0" y="4122"/>
                  </a:cubicBezTo>
                  <a:lnTo>
                    <a:pt x="0" y="4699"/>
                  </a:lnTo>
                  <a:cubicBezTo>
                    <a:pt x="227" y="4796"/>
                    <a:pt x="453" y="4868"/>
                    <a:pt x="677" y="4916"/>
                  </a:cubicBezTo>
                  <a:cubicBezTo>
                    <a:pt x="902" y="4964"/>
                    <a:pt x="1127" y="4990"/>
                    <a:pt x="1351" y="4995"/>
                  </a:cubicBezTo>
                  <a:lnTo>
                    <a:pt x="1355" y="5961"/>
                  </a:lnTo>
                  <a:lnTo>
                    <a:pt x="1676" y="5961"/>
                  </a:lnTo>
                  <a:lnTo>
                    <a:pt x="1676" y="4988"/>
                  </a:lnTo>
                  <a:cubicBezTo>
                    <a:pt x="2133" y="4956"/>
                    <a:pt x="2484" y="4836"/>
                    <a:pt x="2727" y="4627"/>
                  </a:cubicBezTo>
                  <a:cubicBezTo>
                    <a:pt x="2969" y="4418"/>
                    <a:pt x="3091" y="4133"/>
                    <a:pt x="3091" y="3772"/>
                  </a:cubicBezTo>
                  <a:cubicBezTo>
                    <a:pt x="3091" y="3438"/>
                    <a:pt x="2976" y="3175"/>
                    <a:pt x="2747" y="2982"/>
                  </a:cubicBezTo>
                  <a:cubicBezTo>
                    <a:pt x="2519" y="2790"/>
                    <a:pt x="2161" y="2656"/>
                    <a:pt x="1676" y="2581"/>
                  </a:cubicBezTo>
                  <a:lnTo>
                    <a:pt x="1676" y="1211"/>
                  </a:lnTo>
                  <a:cubicBezTo>
                    <a:pt x="1872" y="1219"/>
                    <a:pt x="2064" y="1248"/>
                    <a:pt x="2252" y="1297"/>
                  </a:cubicBezTo>
                  <a:cubicBezTo>
                    <a:pt x="2439" y="1346"/>
                    <a:pt x="2621" y="1416"/>
                    <a:pt x="2799" y="1506"/>
                  </a:cubicBezTo>
                  <a:lnTo>
                    <a:pt x="2799" y="944"/>
                  </a:lnTo>
                  <a:cubicBezTo>
                    <a:pt x="2621" y="886"/>
                    <a:pt x="2439" y="841"/>
                    <a:pt x="2253" y="808"/>
                  </a:cubicBezTo>
                  <a:cubicBezTo>
                    <a:pt x="2067" y="775"/>
                    <a:pt x="1874" y="754"/>
                    <a:pt x="1676" y="745"/>
                  </a:cubicBezTo>
                  <a:lnTo>
                    <a:pt x="16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5;p15">
              <a:extLst>
                <a:ext uri="{FF2B5EF4-FFF2-40B4-BE49-F238E27FC236}">
                  <a16:creationId xmlns:a16="http://schemas.microsoft.com/office/drawing/2014/main" id="{34ABA7DE-2C45-C149-BC4B-50408C36A8A8}"/>
                </a:ext>
              </a:extLst>
            </p:cNvPr>
            <p:cNvSpPr/>
            <p:nvPr/>
          </p:nvSpPr>
          <p:spPr>
            <a:xfrm>
              <a:off x="2677300" y="4591175"/>
              <a:ext cx="373200" cy="373200"/>
            </a:xfrm>
            <a:custGeom>
              <a:avLst/>
              <a:gdLst/>
              <a:ahLst/>
              <a:cxnLst/>
              <a:rect l="l" t="t" r="r" b="b"/>
              <a:pathLst>
                <a:path w="14928" h="14928" extrusionOk="0">
                  <a:moveTo>
                    <a:pt x="7464" y="1"/>
                  </a:moveTo>
                  <a:lnTo>
                    <a:pt x="7081" y="15"/>
                  </a:lnTo>
                  <a:lnTo>
                    <a:pt x="6697" y="42"/>
                  </a:lnTo>
                  <a:lnTo>
                    <a:pt x="6327" y="97"/>
                  </a:lnTo>
                  <a:lnTo>
                    <a:pt x="5958" y="152"/>
                  </a:lnTo>
                  <a:lnTo>
                    <a:pt x="5602" y="247"/>
                  </a:lnTo>
                  <a:lnTo>
                    <a:pt x="5246" y="343"/>
                  </a:lnTo>
                  <a:lnTo>
                    <a:pt x="4903" y="453"/>
                  </a:lnTo>
                  <a:lnTo>
                    <a:pt x="4561" y="590"/>
                  </a:lnTo>
                  <a:lnTo>
                    <a:pt x="4232" y="740"/>
                  </a:lnTo>
                  <a:lnTo>
                    <a:pt x="3903" y="905"/>
                  </a:lnTo>
                  <a:lnTo>
                    <a:pt x="3589" y="1083"/>
                  </a:lnTo>
                  <a:lnTo>
                    <a:pt x="3287" y="1288"/>
                  </a:lnTo>
                  <a:lnTo>
                    <a:pt x="3000" y="1494"/>
                  </a:lnTo>
                  <a:lnTo>
                    <a:pt x="2712" y="1713"/>
                  </a:lnTo>
                  <a:lnTo>
                    <a:pt x="2452" y="1945"/>
                  </a:lnTo>
                  <a:lnTo>
                    <a:pt x="2192" y="2192"/>
                  </a:lnTo>
                  <a:lnTo>
                    <a:pt x="1945" y="2452"/>
                  </a:lnTo>
                  <a:lnTo>
                    <a:pt x="1699" y="2726"/>
                  </a:lnTo>
                  <a:lnTo>
                    <a:pt x="1480" y="3000"/>
                  </a:lnTo>
                  <a:lnTo>
                    <a:pt x="1274" y="3301"/>
                  </a:lnTo>
                  <a:lnTo>
                    <a:pt x="1082" y="3602"/>
                  </a:lnTo>
                  <a:lnTo>
                    <a:pt x="904" y="3917"/>
                  </a:lnTo>
                  <a:lnTo>
                    <a:pt x="740" y="4232"/>
                  </a:lnTo>
                  <a:lnTo>
                    <a:pt x="589" y="4561"/>
                  </a:lnTo>
                  <a:lnTo>
                    <a:pt x="453" y="4903"/>
                  </a:lnTo>
                  <a:lnTo>
                    <a:pt x="343" y="5246"/>
                  </a:lnTo>
                  <a:lnTo>
                    <a:pt x="233" y="5602"/>
                  </a:lnTo>
                  <a:lnTo>
                    <a:pt x="151" y="5958"/>
                  </a:lnTo>
                  <a:lnTo>
                    <a:pt x="83" y="6328"/>
                  </a:lnTo>
                  <a:lnTo>
                    <a:pt x="42" y="6697"/>
                  </a:lnTo>
                  <a:lnTo>
                    <a:pt x="14" y="7081"/>
                  </a:lnTo>
                  <a:lnTo>
                    <a:pt x="1" y="7464"/>
                  </a:lnTo>
                  <a:lnTo>
                    <a:pt x="14" y="7848"/>
                  </a:lnTo>
                  <a:lnTo>
                    <a:pt x="42" y="8231"/>
                  </a:lnTo>
                  <a:lnTo>
                    <a:pt x="83" y="8601"/>
                  </a:lnTo>
                  <a:lnTo>
                    <a:pt x="151" y="8971"/>
                  </a:lnTo>
                  <a:lnTo>
                    <a:pt x="233" y="9327"/>
                  </a:lnTo>
                  <a:lnTo>
                    <a:pt x="343" y="9683"/>
                  </a:lnTo>
                  <a:lnTo>
                    <a:pt x="453" y="10039"/>
                  </a:lnTo>
                  <a:lnTo>
                    <a:pt x="589" y="10367"/>
                  </a:lnTo>
                  <a:lnTo>
                    <a:pt x="740" y="10696"/>
                  </a:lnTo>
                  <a:lnTo>
                    <a:pt x="904" y="11025"/>
                  </a:lnTo>
                  <a:lnTo>
                    <a:pt x="1082" y="11340"/>
                  </a:lnTo>
                  <a:lnTo>
                    <a:pt x="1274" y="11641"/>
                  </a:lnTo>
                  <a:lnTo>
                    <a:pt x="1480" y="11929"/>
                  </a:lnTo>
                  <a:lnTo>
                    <a:pt x="1699" y="12216"/>
                  </a:lnTo>
                  <a:lnTo>
                    <a:pt x="1945" y="12476"/>
                  </a:lnTo>
                  <a:lnTo>
                    <a:pt x="2192" y="12737"/>
                  </a:lnTo>
                  <a:lnTo>
                    <a:pt x="2452" y="12983"/>
                  </a:lnTo>
                  <a:lnTo>
                    <a:pt x="2712" y="13230"/>
                  </a:lnTo>
                  <a:lnTo>
                    <a:pt x="3000" y="13449"/>
                  </a:lnTo>
                  <a:lnTo>
                    <a:pt x="3287" y="13654"/>
                  </a:lnTo>
                  <a:lnTo>
                    <a:pt x="3589" y="13846"/>
                  </a:lnTo>
                  <a:lnTo>
                    <a:pt x="3903" y="14024"/>
                  </a:lnTo>
                  <a:lnTo>
                    <a:pt x="4232" y="14188"/>
                  </a:lnTo>
                  <a:lnTo>
                    <a:pt x="4561" y="14339"/>
                  </a:lnTo>
                  <a:lnTo>
                    <a:pt x="4903" y="14476"/>
                  </a:lnTo>
                  <a:lnTo>
                    <a:pt x="5246" y="14585"/>
                  </a:lnTo>
                  <a:lnTo>
                    <a:pt x="5602" y="14695"/>
                  </a:lnTo>
                  <a:lnTo>
                    <a:pt x="5958" y="14777"/>
                  </a:lnTo>
                  <a:lnTo>
                    <a:pt x="6327" y="14845"/>
                  </a:lnTo>
                  <a:lnTo>
                    <a:pt x="6697" y="14887"/>
                  </a:lnTo>
                  <a:lnTo>
                    <a:pt x="7081" y="14914"/>
                  </a:lnTo>
                  <a:lnTo>
                    <a:pt x="7464" y="14928"/>
                  </a:lnTo>
                  <a:lnTo>
                    <a:pt x="7847" y="14914"/>
                  </a:lnTo>
                  <a:lnTo>
                    <a:pt x="8231" y="14887"/>
                  </a:lnTo>
                  <a:lnTo>
                    <a:pt x="8601" y="14845"/>
                  </a:lnTo>
                  <a:lnTo>
                    <a:pt x="8970" y="14777"/>
                  </a:lnTo>
                  <a:lnTo>
                    <a:pt x="9326" y="14695"/>
                  </a:lnTo>
                  <a:lnTo>
                    <a:pt x="9682" y="14585"/>
                  </a:lnTo>
                  <a:lnTo>
                    <a:pt x="10025" y="14476"/>
                  </a:lnTo>
                  <a:lnTo>
                    <a:pt x="10367" y="14339"/>
                  </a:lnTo>
                  <a:lnTo>
                    <a:pt x="10696" y="14188"/>
                  </a:lnTo>
                  <a:lnTo>
                    <a:pt x="11011" y="14024"/>
                  </a:lnTo>
                  <a:lnTo>
                    <a:pt x="11326" y="13846"/>
                  </a:lnTo>
                  <a:lnTo>
                    <a:pt x="11627" y="13654"/>
                  </a:lnTo>
                  <a:lnTo>
                    <a:pt x="11928" y="13449"/>
                  </a:lnTo>
                  <a:lnTo>
                    <a:pt x="12202" y="13230"/>
                  </a:lnTo>
                  <a:lnTo>
                    <a:pt x="12476" y="12983"/>
                  </a:lnTo>
                  <a:lnTo>
                    <a:pt x="12736" y="12737"/>
                  </a:lnTo>
                  <a:lnTo>
                    <a:pt x="12983" y="12476"/>
                  </a:lnTo>
                  <a:lnTo>
                    <a:pt x="13216" y="12216"/>
                  </a:lnTo>
                  <a:lnTo>
                    <a:pt x="13435" y="11929"/>
                  </a:lnTo>
                  <a:lnTo>
                    <a:pt x="13654" y="11641"/>
                  </a:lnTo>
                  <a:lnTo>
                    <a:pt x="13846" y="11340"/>
                  </a:lnTo>
                  <a:lnTo>
                    <a:pt x="14024" y="11025"/>
                  </a:lnTo>
                  <a:lnTo>
                    <a:pt x="14188" y="10696"/>
                  </a:lnTo>
                  <a:lnTo>
                    <a:pt x="14338" y="10367"/>
                  </a:lnTo>
                  <a:lnTo>
                    <a:pt x="14475" y="10039"/>
                  </a:lnTo>
                  <a:lnTo>
                    <a:pt x="14585" y="9683"/>
                  </a:lnTo>
                  <a:lnTo>
                    <a:pt x="14681" y="9327"/>
                  </a:lnTo>
                  <a:lnTo>
                    <a:pt x="14777" y="8971"/>
                  </a:lnTo>
                  <a:lnTo>
                    <a:pt x="14831" y="8601"/>
                  </a:lnTo>
                  <a:lnTo>
                    <a:pt x="14886" y="8231"/>
                  </a:lnTo>
                  <a:lnTo>
                    <a:pt x="14914" y="7848"/>
                  </a:lnTo>
                  <a:lnTo>
                    <a:pt x="14927" y="7464"/>
                  </a:lnTo>
                  <a:lnTo>
                    <a:pt x="14914" y="7177"/>
                  </a:lnTo>
                  <a:lnTo>
                    <a:pt x="14900" y="6903"/>
                  </a:lnTo>
                  <a:lnTo>
                    <a:pt x="14873" y="6615"/>
                  </a:lnTo>
                  <a:lnTo>
                    <a:pt x="14831" y="6341"/>
                  </a:lnTo>
                  <a:lnTo>
                    <a:pt x="14790" y="6067"/>
                  </a:lnTo>
                  <a:lnTo>
                    <a:pt x="14736" y="5794"/>
                  </a:lnTo>
                  <a:lnTo>
                    <a:pt x="14667" y="5520"/>
                  </a:lnTo>
                  <a:lnTo>
                    <a:pt x="14585" y="5259"/>
                  </a:lnTo>
                  <a:lnTo>
                    <a:pt x="14503" y="4999"/>
                  </a:lnTo>
                  <a:lnTo>
                    <a:pt x="14407" y="4753"/>
                  </a:lnTo>
                  <a:lnTo>
                    <a:pt x="14311" y="4493"/>
                  </a:lnTo>
                  <a:lnTo>
                    <a:pt x="14202" y="4246"/>
                  </a:lnTo>
                  <a:lnTo>
                    <a:pt x="14078" y="4013"/>
                  </a:lnTo>
                  <a:lnTo>
                    <a:pt x="13941" y="3781"/>
                  </a:lnTo>
                  <a:lnTo>
                    <a:pt x="13804" y="3548"/>
                  </a:lnTo>
                  <a:lnTo>
                    <a:pt x="13667" y="3315"/>
                  </a:lnTo>
                  <a:lnTo>
                    <a:pt x="13407" y="2959"/>
                  </a:lnTo>
                  <a:lnTo>
                    <a:pt x="13120" y="2603"/>
                  </a:lnTo>
                  <a:lnTo>
                    <a:pt x="12818" y="2274"/>
                  </a:lnTo>
                  <a:lnTo>
                    <a:pt x="12490" y="1959"/>
                  </a:lnTo>
                  <a:lnTo>
                    <a:pt x="12147" y="1672"/>
                  </a:lnTo>
                  <a:lnTo>
                    <a:pt x="11791" y="1398"/>
                  </a:lnTo>
                  <a:lnTo>
                    <a:pt x="11422" y="1138"/>
                  </a:lnTo>
                  <a:lnTo>
                    <a:pt x="11024" y="918"/>
                  </a:lnTo>
                  <a:lnTo>
                    <a:pt x="10627" y="713"/>
                  </a:lnTo>
                  <a:lnTo>
                    <a:pt x="10203" y="521"/>
                  </a:lnTo>
                  <a:lnTo>
                    <a:pt x="9778" y="371"/>
                  </a:lnTo>
                  <a:lnTo>
                    <a:pt x="9326" y="247"/>
                  </a:lnTo>
                  <a:lnTo>
                    <a:pt x="8875" y="138"/>
                  </a:lnTo>
                  <a:lnTo>
                    <a:pt x="8409" y="69"/>
                  </a:lnTo>
                  <a:lnTo>
                    <a:pt x="7943" y="28"/>
                  </a:lnTo>
                  <a:lnTo>
                    <a:pt x="746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p15">
              <a:extLst>
                <a:ext uri="{FF2B5EF4-FFF2-40B4-BE49-F238E27FC236}">
                  <a16:creationId xmlns:a16="http://schemas.microsoft.com/office/drawing/2014/main" id="{9582DFA4-6142-E349-8A59-0F8CB0FFB368}"/>
                </a:ext>
              </a:extLst>
            </p:cNvPr>
            <p:cNvSpPr/>
            <p:nvPr/>
          </p:nvSpPr>
          <p:spPr>
            <a:xfrm>
              <a:off x="2863875" y="4591175"/>
              <a:ext cx="155125" cy="186625"/>
            </a:xfrm>
            <a:custGeom>
              <a:avLst/>
              <a:gdLst/>
              <a:ahLst/>
              <a:cxnLst/>
              <a:rect l="l" t="t" r="r" b="b"/>
              <a:pathLst>
                <a:path w="6205" h="7465" extrusionOk="0">
                  <a:moveTo>
                    <a:pt x="1" y="1"/>
                  </a:moveTo>
                  <a:lnTo>
                    <a:pt x="1" y="7464"/>
                  </a:lnTo>
                  <a:lnTo>
                    <a:pt x="6204" y="3315"/>
                  </a:lnTo>
                  <a:lnTo>
                    <a:pt x="5944" y="2959"/>
                  </a:lnTo>
                  <a:lnTo>
                    <a:pt x="5657" y="2603"/>
                  </a:lnTo>
                  <a:lnTo>
                    <a:pt x="5355" y="2274"/>
                  </a:lnTo>
                  <a:lnTo>
                    <a:pt x="5027" y="1959"/>
                  </a:lnTo>
                  <a:lnTo>
                    <a:pt x="4684" y="1672"/>
                  </a:lnTo>
                  <a:lnTo>
                    <a:pt x="4328" y="1398"/>
                  </a:lnTo>
                  <a:lnTo>
                    <a:pt x="3959" y="1138"/>
                  </a:lnTo>
                  <a:lnTo>
                    <a:pt x="3561" y="918"/>
                  </a:lnTo>
                  <a:lnTo>
                    <a:pt x="3164" y="713"/>
                  </a:lnTo>
                  <a:lnTo>
                    <a:pt x="2740" y="521"/>
                  </a:lnTo>
                  <a:lnTo>
                    <a:pt x="2315" y="371"/>
                  </a:lnTo>
                  <a:lnTo>
                    <a:pt x="1863" y="247"/>
                  </a:lnTo>
                  <a:lnTo>
                    <a:pt x="1412" y="138"/>
                  </a:lnTo>
                  <a:lnTo>
                    <a:pt x="946" y="69"/>
                  </a:lnTo>
                  <a:lnTo>
                    <a:pt x="480" y="28"/>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7;p15">
              <a:extLst>
                <a:ext uri="{FF2B5EF4-FFF2-40B4-BE49-F238E27FC236}">
                  <a16:creationId xmlns:a16="http://schemas.microsoft.com/office/drawing/2014/main" id="{3B3281EE-BF07-8E41-BD48-06217FE3A3EB}"/>
                </a:ext>
              </a:extLst>
            </p:cNvPr>
            <p:cNvSpPr/>
            <p:nvPr/>
          </p:nvSpPr>
          <p:spPr>
            <a:xfrm>
              <a:off x="3543475" y="811550"/>
              <a:ext cx="129425" cy="139375"/>
            </a:xfrm>
            <a:custGeom>
              <a:avLst/>
              <a:gdLst/>
              <a:ahLst/>
              <a:cxnLst/>
              <a:rect l="l" t="t" r="r" b="b"/>
              <a:pathLst>
                <a:path w="5177" h="5575" extrusionOk="0">
                  <a:moveTo>
                    <a:pt x="4601" y="1"/>
                  </a:moveTo>
                  <a:lnTo>
                    <a:pt x="4492" y="15"/>
                  </a:lnTo>
                  <a:lnTo>
                    <a:pt x="4396" y="56"/>
                  </a:lnTo>
                  <a:lnTo>
                    <a:pt x="4300" y="110"/>
                  </a:lnTo>
                  <a:lnTo>
                    <a:pt x="4218" y="179"/>
                  </a:lnTo>
                  <a:lnTo>
                    <a:pt x="137" y="4657"/>
                  </a:lnTo>
                  <a:lnTo>
                    <a:pt x="69" y="4739"/>
                  </a:lnTo>
                  <a:lnTo>
                    <a:pt x="27" y="4835"/>
                  </a:lnTo>
                  <a:lnTo>
                    <a:pt x="0" y="4945"/>
                  </a:lnTo>
                  <a:lnTo>
                    <a:pt x="0" y="5040"/>
                  </a:lnTo>
                  <a:lnTo>
                    <a:pt x="14" y="5150"/>
                  </a:lnTo>
                  <a:lnTo>
                    <a:pt x="41" y="5246"/>
                  </a:lnTo>
                  <a:lnTo>
                    <a:pt x="96" y="5342"/>
                  </a:lnTo>
                  <a:lnTo>
                    <a:pt x="178" y="5424"/>
                  </a:lnTo>
                  <a:lnTo>
                    <a:pt x="260" y="5492"/>
                  </a:lnTo>
                  <a:lnTo>
                    <a:pt x="356" y="5533"/>
                  </a:lnTo>
                  <a:lnTo>
                    <a:pt x="452" y="5561"/>
                  </a:lnTo>
                  <a:lnTo>
                    <a:pt x="548" y="5575"/>
                  </a:lnTo>
                  <a:lnTo>
                    <a:pt x="657" y="5561"/>
                  </a:lnTo>
                  <a:lnTo>
                    <a:pt x="767" y="5520"/>
                  </a:lnTo>
                  <a:lnTo>
                    <a:pt x="863" y="5465"/>
                  </a:lnTo>
                  <a:lnTo>
                    <a:pt x="959" y="5396"/>
                  </a:lnTo>
                  <a:lnTo>
                    <a:pt x="5026" y="918"/>
                  </a:lnTo>
                  <a:lnTo>
                    <a:pt x="5094" y="836"/>
                  </a:lnTo>
                  <a:lnTo>
                    <a:pt x="5149" y="740"/>
                  </a:lnTo>
                  <a:lnTo>
                    <a:pt x="5176" y="631"/>
                  </a:lnTo>
                  <a:lnTo>
                    <a:pt x="5176" y="521"/>
                  </a:lnTo>
                  <a:lnTo>
                    <a:pt x="5163" y="425"/>
                  </a:lnTo>
                  <a:lnTo>
                    <a:pt x="5122" y="316"/>
                  </a:lnTo>
                  <a:lnTo>
                    <a:pt x="5067" y="234"/>
                  </a:lnTo>
                  <a:lnTo>
                    <a:pt x="4998" y="152"/>
                  </a:lnTo>
                  <a:lnTo>
                    <a:pt x="4903" y="83"/>
                  </a:lnTo>
                  <a:lnTo>
                    <a:pt x="4807" y="28"/>
                  </a:lnTo>
                  <a:lnTo>
                    <a:pt x="4711" y="15"/>
                  </a:lnTo>
                  <a:lnTo>
                    <a:pt x="46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8;p15">
              <a:extLst>
                <a:ext uri="{FF2B5EF4-FFF2-40B4-BE49-F238E27FC236}">
                  <a16:creationId xmlns:a16="http://schemas.microsoft.com/office/drawing/2014/main" id="{8218DDD7-4158-5042-ABA4-3F71971E99B8}"/>
                </a:ext>
              </a:extLst>
            </p:cNvPr>
            <p:cNvSpPr/>
            <p:nvPr/>
          </p:nvSpPr>
          <p:spPr>
            <a:xfrm>
              <a:off x="3271300" y="616425"/>
              <a:ext cx="439950" cy="233500"/>
            </a:xfrm>
            <a:custGeom>
              <a:avLst/>
              <a:gdLst/>
              <a:ahLst/>
              <a:cxnLst/>
              <a:rect l="l" t="t" r="r" b="b"/>
              <a:pathLst>
                <a:path w="17598" h="9340" extrusionOk="0">
                  <a:moveTo>
                    <a:pt x="11668" y="0"/>
                  </a:moveTo>
                  <a:lnTo>
                    <a:pt x="11188" y="14"/>
                  </a:lnTo>
                  <a:lnTo>
                    <a:pt x="10709" y="41"/>
                  </a:lnTo>
                  <a:lnTo>
                    <a:pt x="10230" y="82"/>
                  </a:lnTo>
                  <a:lnTo>
                    <a:pt x="9764" y="151"/>
                  </a:lnTo>
                  <a:lnTo>
                    <a:pt x="9299" y="219"/>
                  </a:lnTo>
                  <a:lnTo>
                    <a:pt x="8847" y="315"/>
                  </a:lnTo>
                  <a:lnTo>
                    <a:pt x="8395" y="425"/>
                  </a:lnTo>
                  <a:lnTo>
                    <a:pt x="7943" y="548"/>
                  </a:lnTo>
                  <a:lnTo>
                    <a:pt x="7505" y="699"/>
                  </a:lnTo>
                  <a:lnTo>
                    <a:pt x="7080" y="849"/>
                  </a:lnTo>
                  <a:lnTo>
                    <a:pt x="6656" y="1027"/>
                  </a:lnTo>
                  <a:lnTo>
                    <a:pt x="6231" y="1219"/>
                  </a:lnTo>
                  <a:lnTo>
                    <a:pt x="5820" y="1411"/>
                  </a:lnTo>
                  <a:lnTo>
                    <a:pt x="5423" y="1630"/>
                  </a:lnTo>
                  <a:lnTo>
                    <a:pt x="5026" y="1863"/>
                  </a:lnTo>
                  <a:lnTo>
                    <a:pt x="4656" y="2095"/>
                  </a:lnTo>
                  <a:lnTo>
                    <a:pt x="4273" y="2356"/>
                  </a:lnTo>
                  <a:lnTo>
                    <a:pt x="3917" y="2616"/>
                  </a:lnTo>
                  <a:lnTo>
                    <a:pt x="3561" y="2903"/>
                  </a:lnTo>
                  <a:lnTo>
                    <a:pt x="3218" y="3191"/>
                  </a:lnTo>
                  <a:lnTo>
                    <a:pt x="2876" y="3492"/>
                  </a:lnTo>
                  <a:lnTo>
                    <a:pt x="2561" y="3807"/>
                  </a:lnTo>
                  <a:lnTo>
                    <a:pt x="2246" y="4136"/>
                  </a:lnTo>
                  <a:lnTo>
                    <a:pt x="1945" y="4478"/>
                  </a:lnTo>
                  <a:lnTo>
                    <a:pt x="1657" y="4821"/>
                  </a:lnTo>
                  <a:lnTo>
                    <a:pt x="1383" y="5177"/>
                  </a:lnTo>
                  <a:lnTo>
                    <a:pt x="1123" y="5546"/>
                  </a:lnTo>
                  <a:lnTo>
                    <a:pt x="863" y="5916"/>
                  </a:lnTo>
                  <a:lnTo>
                    <a:pt x="630" y="6300"/>
                  </a:lnTo>
                  <a:lnTo>
                    <a:pt x="411" y="6697"/>
                  </a:lnTo>
                  <a:lnTo>
                    <a:pt x="192" y="7108"/>
                  </a:lnTo>
                  <a:lnTo>
                    <a:pt x="0" y="7518"/>
                  </a:lnTo>
                  <a:lnTo>
                    <a:pt x="3999" y="9340"/>
                  </a:lnTo>
                  <a:lnTo>
                    <a:pt x="4136" y="9066"/>
                  </a:lnTo>
                  <a:lnTo>
                    <a:pt x="4273" y="8806"/>
                  </a:lnTo>
                  <a:lnTo>
                    <a:pt x="4423" y="8545"/>
                  </a:lnTo>
                  <a:lnTo>
                    <a:pt x="4574" y="8285"/>
                  </a:lnTo>
                  <a:lnTo>
                    <a:pt x="4738" y="8039"/>
                  </a:lnTo>
                  <a:lnTo>
                    <a:pt x="4916" y="7806"/>
                  </a:lnTo>
                  <a:lnTo>
                    <a:pt x="5094" y="7559"/>
                  </a:lnTo>
                  <a:lnTo>
                    <a:pt x="5286" y="7340"/>
                  </a:lnTo>
                  <a:lnTo>
                    <a:pt x="5478" y="7121"/>
                  </a:lnTo>
                  <a:lnTo>
                    <a:pt x="5683" y="6902"/>
                  </a:lnTo>
                  <a:lnTo>
                    <a:pt x="5889" y="6697"/>
                  </a:lnTo>
                  <a:lnTo>
                    <a:pt x="6108" y="6491"/>
                  </a:lnTo>
                  <a:lnTo>
                    <a:pt x="6341" y="6300"/>
                  </a:lnTo>
                  <a:lnTo>
                    <a:pt x="6573" y="6122"/>
                  </a:lnTo>
                  <a:lnTo>
                    <a:pt x="6806" y="5944"/>
                  </a:lnTo>
                  <a:lnTo>
                    <a:pt x="7053" y="5779"/>
                  </a:lnTo>
                  <a:lnTo>
                    <a:pt x="7313" y="5615"/>
                  </a:lnTo>
                  <a:lnTo>
                    <a:pt x="7559" y="5464"/>
                  </a:lnTo>
                  <a:lnTo>
                    <a:pt x="7820" y="5327"/>
                  </a:lnTo>
                  <a:lnTo>
                    <a:pt x="8093" y="5190"/>
                  </a:lnTo>
                  <a:lnTo>
                    <a:pt x="8367" y="5067"/>
                  </a:lnTo>
                  <a:lnTo>
                    <a:pt x="8641" y="4958"/>
                  </a:lnTo>
                  <a:lnTo>
                    <a:pt x="8929" y="4862"/>
                  </a:lnTo>
                  <a:lnTo>
                    <a:pt x="9216" y="4766"/>
                  </a:lnTo>
                  <a:lnTo>
                    <a:pt x="9518" y="4684"/>
                  </a:lnTo>
                  <a:lnTo>
                    <a:pt x="9805" y="4601"/>
                  </a:lnTo>
                  <a:lnTo>
                    <a:pt x="10106" y="4547"/>
                  </a:lnTo>
                  <a:lnTo>
                    <a:pt x="10408" y="4492"/>
                  </a:lnTo>
                  <a:lnTo>
                    <a:pt x="10723" y="4451"/>
                  </a:lnTo>
                  <a:lnTo>
                    <a:pt x="11038" y="4423"/>
                  </a:lnTo>
                  <a:lnTo>
                    <a:pt x="11353" y="4410"/>
                  </a:lnTo>
                  <a:lnTo>
                    <a:pt x="11668" y="4396"/>
                  </a:lnTo>
                  <a:lnTo>
                    <a:pt x="12174" y="4410"/>
                  </a:lnTo>
                  <a:lnTo>
                    <a:pt x="12695" y="4465"/>
                  </a:lnTo>
                  <a:lnTo>
                    <a:pt x="13188" y="4533"/>
                  </a:lnTo>
                  <a:lnTo>
                    <a:pt x="13681" y="4643"/>
                  </a:lnTo>
                  <a:lnTo>
                    <a:pt x="14160" y="4779"/>
                  </a:lnTo>
                  <a:lnTo>
                    <a:pt x="14626" y="4930"/>
                  </a:lnTo>
                  <a:lnTo>
                    <a:pt x="15077" y="5122"/>
                  </a:lnTo>
                  <a:lnTo>
                    <a:pt x="15516" y="5327"/>
                  </a:lnTo>
                  <a:lnTo>
                    <a:pt x="17597" y="1465"/>
                  </a:lnTo>
                  <a:lnTo>
                    <a:pt x="17255" y="1287"/>
                  </a:lnTo>
                  <a:lnTo>
                    <a:pt x="16913" y="1123"/>
                  </a:lnTo>
                  <a:lnTo>
                    <a:pt x="16570" y="972"/>
                  </a:lnTo>
                  <a:lnTo>
                    <a:pt x="16214" y="836"/>
                  </a:lnTo>
                  <a:lnTo>
                    <a:pt x="15858" y="712"/>
                  </a:lnTo>
                  <a:lnTo>
                    <a:pt x="15502" y="589"/>
                  </a:lnTo>
                  <a:lnTo>
                    <a:pt x="15132" y="479"/>
                  </a:lnTo>
                  <a:lnTo>
                    <a:pt x="14763" y="384"/>
                  </a:lnTo>
                  <a:lnTo>
                    <a:pt x="14393" y="288"/>
                  </a:lnTo>
                  <a:lnTo>
                    <a:pt x="14009" y="219"/>
                  </a:lnTo>
                  <a:lnTo>
                    <a:pt x="13626" y="151"/>
                  </a:lnTo>
                  <a:lnTo>
                    <a:pt x="13242" y="96"/>
                  </a:lnTo>
                  <a:lnTo>
                    <a:pt x="12845" y="55"/>
                  </a:lnTo>
                  <a:lnTo>
                    <a:pt x="12462" y="28"/>
                  </a:lnTo>
                  <a:lnTo>
                    <a:pt x="12065" y="14"/>
                  </a:lnTo>
                  <a:lnTo>
                    <a:pt x="116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9;p15">
              <a:extLst>
                <a:ext uri="{FF2B5EF4-FFF2-40B4-BE49-F238E27FC236}">
                  <a16:creationId xmlns:a16="http://schemas.microsoft.com/office/drawing/2014/main" id="{75B4CCBE-DAAE-AD4C-BA5C-92D1CE8A7060}"/>
                </a:ext>
              </a:extLst>
            </p:cNvPr>
            <p:cNvSpPr/>
            <p:nvPr/>
          </p:nvSpPr>
          <p:spPr>
            <a:xfrm>
              <a:off x="3659175" y="653050"/>
              <a:ext cx="208175" cy="217775"/>
            </a:xfrm>
            <a:custGeom>
              <a:avLst/>
              <a:gdLst/>
              <a:ahLst/>
              <a:cxnLst/>
              <a:rect l="l" t="t" r="r" b="b"/>
              <a:pathLst>
                <a:path w="8327" h="8711" extrusionOk="0">
                  <a:moveTo>
                    <a:pt x="2082" y="0"/>
                  </a:moveTo>
                  <a:lnTo>
                    <a:pt x="1" y="3862"/>
                  </a:lnTo>
                  <a:lnTo>
                    <a:pt x="357" y="4068"/>
                  </a:lnTo>
                  <a:lnTo>
                    <a:pt x="713" y="4273"/>
                  </a:lnTo>
                  <a:lnTo>
                    <a:pt x="1041" y="4506"/>
                  </a:lnTo>
                  <a:lnTo>
                    <a:pt x="1370" y="4752"/>
                  </a:lnTo>
                  <a:lnTo>
                    <a:pt x="1685" y="5013"/>
                  </a:lnTo>
                  <a:lnTo>
                    <a:pt x="1986" y="5286"/>
                  </a:lnTo>
                  <a:lnTo>
                    <a:pt x="2274" y="5574"/>
                  </a:lnTo>
                  <a:lnTo>
                    <a:pt x="2548" y="5875"/>
                  </a:lnTo>
                  <a:lnTo>
                    <a:pt x="2808" y="6190"/>
                  </a:lnTo>
                  <a:lnTo>
                    <a:pt x="3041" y="6519"/>
                  </a:lnTo>
                  <a:lnTo>
                    <a:pt x="3274" y="6861"/>
                  </a:lnTo>
                  <a:lnTo>
                    <a:pt x="3479" y="7204"/>
                  </a:lnTo>
                  <a:lnTo>
                    <a:pt x="3684" y="7573"/>
                  </a:lnTo>
                  <a:lnTo>
                    <a:pt x="3849" y="7943"/>
                  </a:lnTo>
                  <a:lnTo>
                    <a:pt x="4013" y="8327"/>
                  </a:lnTo>
                  <a:lnTo>
                    <a:pt x="4150" y="8710"/>
                  </a:lnTo>
                  <a:lnTo>
                    <a:pt x="8327" y="7327"/>
                  </a:lnTo>
                  <a:lnTo>
                    <a:pt x="8121" y="6738"/>
                  </a:lnTo>
                  <a:lnTo>
                    <a:pt x="7875" y="6163"/>
                  </a:lnTo>
                  <a:lnTo>
                    <a:pt x="7615" y="5601"/>
                  </a:lnTo>
                  <a:lnTo>
                    <a:pt x="7313" y="5054"/>
                  </a:lnTo>
                  <a:lnTo>
                    <a:pt x="6998" y="4533"/>
                  </a:lnTo>
                  <a:lnTo>
                    <a:pt x="6656" y="4013"/>
                  </a:lnTo>
                  <a:lnTo>
                    <a:pt x="6300" y="3520"/>
                  </a:lnTo>
                  <a:lnTo>
                    <a:pt x="5903" y="3041"/>
                  </a:lnTo>
                  <a:lnTo>
                    <a:pt x="5492" y="2589"/>
                  </a:lnTo>
                  <a:lnTo>
                    <a:pt x="5068" y="2150"/>
                  </a:lnTo>
                  <a:lnTo>
                    <a:pt x="4616" y="1740"/>
                  </a:lnTo>
                  <a:lnTo>
                    <a:pt x="4136" y="1343"/>
                  </a:lnTo>
                  <a:lnTo>
                    <a:pt x="3657" y="973"/>
                  </a:lnTo>
                  <a:lnTo>
                    <a:pt x="3137" y="617"/>
                  </a:lnTo>
                  <a:lnTo>
                    <a:pt x="2616" y="288"/>
                  </a:lnTo>
                  <a:lnTo>
                    <a:pt x="20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40;p15">
              <a:extLst>
                <a:ext uri="{FF2B5EF4-FFF2-40B4-BE49-F238E27FC236}">
                  <a16:creationId xmlns:a16="http://schemas.microsoft.com/office/drawing/2014/main" id="{FBA9E7B2-FA21-5E4D-ADD5-1BBF909F21A4}"/>
                </a:ext>
              </a:extLst>
            </p:cNvPr>
            <p:cNvSpPr/>
            <p:nvPr/>
          </p:nvSpPr>
          <p:spPr>
            <a:xfrm>
              <a:off x="3524975" y="921450"/>
              <a:ext cx="51375" cy="51375"/>
            </a:xfrm>
            <a:custGeom>
              <a:avLst/>
              <a:gdLst/>
              <a:ahLst/>
              <a:cxnLst/>
              <a:rect l="l" t="t" r="r" b="b"/>
              <a:pathLst>
                <a:path w="2055" h="2055" extrusionOk="0">
                  <a:moveTo>
                    <a:pt x="918" y="1"/>
                  </a:moveTo>
                  <a:lnTo>
                    <a:pt x="822" y="14"/>
                  </a:lnTo>
                  <a:lnTo>
                    <a:pt x="726" y="42"/>
                  </a:lnTo>
                  <a:lnTo>
                    <a:pt x="630" y="83"/>
                  </a:lnTo>
                  <a:lnTo>
                    <a:pt x="535" y="124"/>
                  </a:lnTo>
                  <a:lnTo>
                    <a:pt x="452" y="179"/>
                  </a:lnTo>
                  <a:lnTo>
                    <a:pt x="370" y="234"/>
                  </a:lnTo>
                  <a:lnTo>
                    <a:pt x="302" y="302"/>
                  </a:lnTo>
                  <a:lnTo>
                    <a:pt x="233" y="371"/>
                  </a:lnTo>
                  <a:lnTo>
                    <a:pt x="179" y="453"/>
                  </a:lnTo>
                  <a:lnTo>
                    <a:pt x="124" y="535"/>
                  </a:lnTo>
                  <a:lnTo>
                    <a:pt x="83" y="631"/>
                  </a:lnTo>
                  <a:lnTo>
                    <a:pt x="42" y="727"/>
                  </a:lnTo>
                  <a:lnTo>
                    <a:pt x="14" y="822"/>
                  </a:lnTo>
                  <a:lnTo>
                    <a:pt x="1" y="918"/>
                  </a:lnTo>
                  <a:lnTo>
                    <a:pt x="1" y="1028"/>
                  </a:lnTo>
                  <a:lnTo>
                    <a:pt x="1" y="1137"/>
                  </a:lnTo>
                  <a:lnTo>
                    <a:pt x="14" y="1233"/>
                  </a:lnTo>
                  <a:lnTo>
                    <a:pt x="42" y="1329"/>
                  </a:lnTo>
                  <a:lnTo>
                    <a:pt x="83" y="1425"/>
                  </a:lnTo>
                  <a:lnTo>
                    <a:pt x="124" y="1521"/>
                  </a:lnTo>
                  <a:lnTo>
                    <a:pt x="179" y="1603"/>
                  </a:lnTo>
                  <a:lnTo>
                    <a:pt x="233" y="1685"/>
                  </a:lnTo>
                  <a:lnTo>
                    <a:pt x="302" y="1754"/>
                  </a:lnTo>
                  <a:lnTo>
                    <a:pt x="370" y="1822"/>
                  </a:lnTo>
                  <a:lnTo>
                    <a:pt x="452" y="1877"/>
                  </a:lnTo>
                  <a:lnTo>
                    <a:pt x="535" y="1932"/>
                  </a:lnTo>
                  <a:lnTo>
                    <a:pt x="630" y="1973"/>
                  </a:lnTo>
                  <a:lnTo>
                    <a:pt x="726" y="2014"/>
                  </a:lnTo>
                  <a:lnTo>
                    <a:pt x="822" y="2041"/>
                  </a:lnTo>
                  <a:lnTo>
                    <a:pt x="918" y="2055"/>
                  </a:lnTo>
                  <a:lnTo>
                    <a:pt x="1137" y="2055"/>
                  </a:lnTo>
                  <a:lnTo>
                    <a:pt x="1233" y="2041"/>
                  </a:lnTo>
                  <a:lnTo>
                    <a:pt x="1329" y="2014"/>
                  </a:lnTo>
                  <a:lnTo>
                    <a:pt x="1425" y="1973"/>
                  </a:lnTo>
                  <a:lnTo>
                    <a:pt x="1521" y="1932"/>
                  </a:lnTo>
                  <a:lnTo>
                    <a:pt x="1603" y="1877"/>
                  </a:lnTo>
                  <a:lnTo>
                    <a:pt x="1685" y="1822"/>
                  </a:lnTo>
                  <a:lnTo>
                    <a:pt x="1753" y="1754"/>
                  </a:lnTo>
                  <a:lnTo>
                    <a:pt x="1822" y="1685"/>
                  </a:lnTo>
                  <a:lnTo>
                    <a:pt x="1890" y="1603"/>
                  </a:lnTo>
                  <a:lnTo>
                    <a:pt x="1931" y="1521"/>
                  </a:lnTo>
                  <a:lnTo>
                    <a:pt x="1973" y="1425"/>
                  </a:lnTo>
                  <a:lnTo>
                    <a:pt x="2014" y="1329"/>
                  </a:lnTo>
                  <a:lnTo>
                    <a:pt x="2041" y="1233"/>
                  </a:lnTo>
                  <a:lnTo>
                    <a:pt x="2055" y="1137"/>
                  </a:lnTo>
                  <a:lnTo>
                    <a:pt x="2055" y="1028"/>
                  </a:lnTo>
                  <a:lnTo>
                    <a:pt x="2055" y="918"/>
                  </a:lnTo>
                  <a:lnTo>
                    <a:pt x="2041" y="822"/>
                  </a:lnTo>
                  <a:lnTo>
                    <a:pt x="2014" y="727"/>
                  </a:lnTo>
                  <a:lnTo>
                    <a:pt x="1973" y="631"/>
                  </a:lnTo>
                  <a:lnTo>
                    <a:pt x="1931" y="535"/>
                  </a:lnTo>
                  <a:lnTo>
                    <a:pt x="1890" y="453"/>
                  </a:lnTo>
                  <a:lnTo>
                    <a:pt x="1822" y="371"/>
                  </a:lnTo>
                  <a:lnTo>
                    <a:pt x="1753" y="302"/>
                  </a:lnTo>
                  <a:lnTo>
                    <a:pt x="1685" y="234"/>
                  </a:lnTo>
                  <a:lnTo>
                    <a:pt x="1603" y="179"/>
                  </a:lnTo>
                  <a:lnTo>
                    <a:pt x="1521" y="124"/>
                  </a:lnTo>
                  <a:lnTo>
                    <a:pt x="1425" y="83"/>
                  </a:lnTo>
                  <a:lnTo>
                    <a:pt x="1329" y="42"/>
                  </a:lnTo>
                  <a:lnTo>
                    <a:pt x="1233" y="14"/>
                  </a:lnTo>
                  <a:lnTo>
                    <a:pt x="1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41;p15">
              <a:extLst>
                <a:ext uri="{FF2B5EF4-FFF2-40B4-BE49-F238E27FC236}">
                  <a16:creationId xmlns:a16="http://schemas.microsoft.com/office/drawing/2014/main" id="{9DCA3AA6-27FF-424A-A0CD-F0DFD79B1D68}"/>
                </a:ext>
              </a:extLst>
            </p:cNvPr>
            <p:cNvSpPr/>
            <p:nvPr/>
          </p:nvSpPr>
          <p:spPr>
            <a:xfrm>
              <a:off x="3666025" y="1899225"/>
              <a:ext cx="453300" cy="295475"/>
            </a:xfrm>
            <a:custGeom>
              <a:avLst/>
              <a:gdLst/>
              <a:ahLst/>
              <a:cxnLst/>
              <a:rect l="l" t="t" r="r" b="b"/>
              <a:pathLst>
                <a:path w="18132" h="11819" extrusionOk="0">
                  <a:moveTo>
                    <a:pt x="3794" y="1"/>
                  </a:moveTo>
                  <a:lnTo>
                    <a:pt x="3630" y="14"/>
                  </a:lnTo>
                  <a:lnTo>
                    <a:pt x="3465" y="42"/>
                  </a:lnTo>
                  <a:lnTo>
                    <a:pt x="3301" y="69"/>
                  </a:lnTo>
                  <a:lnTo>
                    <a:pt x="3150" y="124"/>
                  </a:lnTo>
                  <a:lnTo>
                    <a:pt x="3013" y="179"/>
                  </a:lnTo>
                  <a:lnTo>
                    <a:pt x="2863" y="247"/>
                  </a:lnTo>
                  <a:lnTo>
                    <a:pt x="2739" y="343"/>
                  </a:lnTo>
                  <a:lnTo>
                    <a:pt x="2616" y="425"/>
                  </a:lnTo>
                  <a:lnTo>
                    <a:pt x="2493" y="535"/>
                  </a:lnTo>
                  <a:lnTo>
                    <a:pt x="2383" y="644"/>
                  </a:lnTo>
                  <a:lnTo>
                    <a:pt x="2288" y="781"/>
                  </a:lnTo>
                  <a:lnTo>
                    <a:pt x="2205" y="905"/>
                  </a:lnTo>
                  <a:lnTo>
                    <a:pt x="2123" y="1041"/>
                  </a:lnTo>
                  <a:lnTo>
                    <a:pt x="2068" y="1192"/>
                  </a:lnTo>
                  <a:lnTo>
                    <a:pt x="2014" y="1343"/>
                  </a:lnTo>
                  <a:lnTo>
                    <a:pt x="1973" y="1507"/>
                  </a:lnTo>
                  <a:lnTo>
                    <a:pt x="1" y="11819"/>
                  </a:lnTo>
                  <a:lnTo>
                    <a:pt x="18132" y="11819"/>
                  </a:lnTo>
                  <a:lnTo>
                    <a:pt x="16160" y="1507"/>
                  </a:lnTo>
                  <a:lnTo>
                    <a:pt x="16119" y="1343"/>
                  </a:lnTo>
                  <a:lnTo>
                    <a:pt x="16078" y="1192"/>
                  </a:lnTo>
                  <a:lnTo>
                    <a:pt x="16009" y="1041"/>
                  </a:lnTo>
                  <a:lnTo>
                    <a:pt x="15927" y="905"/>
                  </a:lnTo>
                  <a:lnTo>
                    <a:pt x="15845" y="781"/>
                  </a:lnTo>
                  <a:lnTo>
                    <a:pt x="15749" y="644"/>
                  </a:lnTo>
                  <a:lnTo>
                    <a:pt x="15639" y="535"/>
                  </a:lnTo>
                  <a:lnTo>
                    <a:pt x="15516" y="425"/>
                  </a:lnTo>
                  <a:lnTo>
                    <a:pt x="15393" y="343"/>
                  </a:lnTo>
                  <a:lnTo>
                    <a:pt x="15270" y="247"/>
                  </a:lnTo>
                  <a:lnTo>
                    <a:pt x="15119" y="179"/>
                  </a:lnTo>
                  <a:lnTo>
                    <a:pt x="14982" y="124"/>
                  </a:lnTo>
                  <a:lnTo>
                    <a:pt x="14831" y="69"/>
                  </a:lnTo>
                  <a:lnTo>
                    <a:pt x="14667" y="42"/>
                  </a:lnTo>
                  <a:lnTo>
                    <a:pt x="14503" y="14"/>
                  </a:lnTo>
                  <a:lnTo>
                    <a:pt x="143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42;p15">
              <a:extLst>
                <a:ext uri="{FF2B5EF4-FFF2-40B4-BE49-F238E27FC236}">
                  <a16:creationId xmlns:a16="http://schemas.microsoft.com/office/drawing/2014/main" id="{34E53F45-175E-9849-88BD-F36C7BB3794D}"/>
                </a:ext>
              </a:extLst>
            </p:cNvPr>
            <p:cNvSpPr/>
            <p:nvPr/>
          </p:nvSpPr>
          <p:spPr>
            <a:xfrm>
              <a:off x="2940575" y="2142650"/>
              <a:ext cx="475900" cy="475900"/>
            </a:xfrm>
            <a:custGeom>
              <a:avLst/>
              <a:gdLst/>
              <a:ahLst/>
              <a:cxnLst/>
              <a:rect l="l" t="t" r="r" b="b"/>
              <a:pathLst>
                <a:path w="19036" h="19036" extrusionOk="0">
                  <a:moveTo>
                    <a:pt x="9299" y="0"/>
                  </a:moveTo>
                  <a:lnTo>
                    <a:pt x="9135" y="14"/>
                  </a:lnTo>
                  <a:lnTo>
                    <a:pt x="8984" y="28"/>
                  </a:lnTo>
                  <a:lnTo>
                    <a:pt x="8833" y="69"/>
                  </a:lnTo>
                  <a:lnTo>
                    <a:pt x="8683" y="110"/>
                  </a:lnTo>
                  <a:lnTo>
                    <a:pt x="8532" y="178"/>
                  </a:lnTo>
                  <a:lnTo>
                    <a:pt x="8395" y="247"/>
                  </a:lnTo>
                  <a:lnTo>
                    <a:pt x="8258" y="329"/>
                  </a:lnTo>
                  <a:lnTo>
                    <a:pt x="8121" y="439"/>
                  </a:lnTo>
                  <a:lnTo>
                    <a:pt x="7998" y="548"/>
                  </a:lnTo>
                  <a:lnTo>
                    <a:pt x="4506" y="4040"/>
                  </a:lnTo>
                  <a:lnTo>
                    <a:pt x="4040" y="4519"/>
                  </a:lnTo>
                  <a:lnTo>
                    <a:pt x="535" y="8011"/>
                  </a:lnTo>
                  <a:lnTo>
                    <a:pt x="425" y="8135"/>
                  </a:lnTo>
                  <a:lnTo>
                    <a:pt x="329" y="8258"/>
                  </a:lnTo>
                  <a:lnTo>
                    <a:pt x="247" y="8395"/>
                  </a:lnTo>
                  <a:lnTo>
                    <a:pt x="165" y="8532"/>
                  </a:lnTo>
                  <a:lnTo>
                    <a:pt x="110" y="8683"/>
                  </a:lnTo>
                  <a:lnTo>
                    <a:pt x="69" y="8833"/>
                  </a:lnTo>
                  <a:lnTo>
                    <a:pt x="28" y="8984"/>
                  </a:lnTo>
                  <a:lnTo>
                    <a:pt x="14" y="9134"/>
                  </a:lnTo>
                  <a:lnTo>
                    <a:pt x="1" y="9299"/>
                  </a:lnTo>
                  <a:lnTo>
                    <a:pt x="1" y="9449"/>
                  </a:lnTo>
                  <a:lnTo>
                    <a:pt x="28" y="9614"/>
                  </a:lnTo>
                  <a:lnTo>
                    <a:pt x="55" y="9764"/>
                  </a:lnTo>
                  <a:lnTo>
                    <a:pt x="96" y="9915"/>
                  </a:lnTo>
                  <a:lnTo>
                    <a:pt x="165" y="10066"/>
                  </a:lnTo>
                  <a:lnTo>
                    <a:pt x="233" y="10216"/>
                  </a:lnTo>
                  <a:lnTo>
                    <a:pt x="315" y="10353"/>
                  </a:lnTo>
                  <a:lnTo>
                    <a:pt x="6218" y="19035"/>
                  </a:lnTo>
                  <a:lnTo>
                    <a:pt x="12394" y="12873"/>
                  </a:lnTo>
                  <a:lnTo>
                    <a:pt x="12859" y="12394"/>
                  </a:lnTo>
                  <a:lnTo>
                    <a:pt x="19035" y="6218"/>
                  </a:lnTo>
                  <a:lnTo>
                    <a:pt x="10353" y="329"/>
                  </a:lnTo>
                  <a:lnTo>
                    <a:pt x="10216" y="233"/>
                  </a:lnTo>
                  <a:lnTo>
                    <a:pt x="10066" y="165"/>
                  </a:lnTo>
                  <a:lnTo>
                    <a:pt x="9915" y="110"/>
                  </a:lnTo>
                  <a:lnTo>
                    <a:pt x="9764" y="55"/>
                  </a:lnTo>
                  <a:lnTo>
                    <a:pt x="9614" y="28"/>
                  </a:lnTo>
                  <a:lnTo>
                    <a:pt x="9450" y="14"/>
                  </a:lnTo>
                  <a:lnTo>
                    <a:pt x="929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43;p15">
              <a:extLst>
                <a:ext uri="{FF2B5EF4-FFF2-40B4-BE49-F238E27FC236}">
                  <a16:creationId xmlns:a16="http://schemas.microsoft.com/office/drawing/2014/main" id="{8A02498B-5F0E-D24F-B679-858E7D196ABF}"/>
                </a:ext>
              </a:extLst>
            </p:cNvPr>
            <p:cNvSpPr/>
            <p:nvPr/>
          </p:nvSpPr>
          <p:spPr>
            <a:xfrm>
              <a:off x="2697150" y="2868100"/>
              <a:ext cx="295500" cy="453300"/>
            </a:xfrm>
            <a:custGeom>
              <a:avLst/>
              <a:gdLst/>
              <a:ahLst/>
              <a:cxnLst/>
              <a:rect l="l" t="t" r="r" b="b"/>
              <a:pathLst>
                <a:path w="11820" h="18132" extrusionOk="0">
                  <a:moveTo>
                    <a:pt x="11819" y="1"/>
                  </a:moveTo>
                  <a:lnTo>
                    <a:pt x="1507" y="1973"/>
                  </a:lnTo>
                  <a:lnTo>
                    <a:pt x="1343" y="2014"/>
                  </a:lnTo>
                  <a:lnTo>
                    <a:pt x="1192" y="2068"/>
                  </a:lnTo>
                  <a:lnTo>
                    <a:pt x="1042" y="2137"/>
                  </a:lnTo>
                  <a:lnTo>
                    <a:pt x="905" y="2205"/>
                  </a:lnTo>
                  <a:lnTo>
                    <a:pt x="768" y="2287"/>
                  </a:lnTo>
                  <a:lnTo>
                    <a:pt x="645" y="2397"/>
                  </a:lnTo>
                  <a:lnTo>
                    <a:pt x="535" y="2493"/>
                  </a:lnTo>
                  <a:lnTo>
                    <a:pt x="425" y="2616"/>
                  </a:lnTo>
                  <a:lnTo>
                    <a:pt x="330" y="2739"/>
                  </a:lnTo>
                  <a:lnTo>
                    <a:pt x="247" y="2876"/>
                  </a:lnTo>
                  <a:lnTo>
                    <a:pt x="179" y="3013"/>
                  </a:lnTo>
                  <a:lnTo>
                    <a:pt x="110" y="3164"/>
                  </a:lnTo>
                  <a:lnTo>
                    <a:pt x="69" y="3315"/>
                  </a:lnTo>
                  <a:lnTo>
                    <a:pt x="28" y="3465"/>
                  </a:lnTo>
                  <a:lnTo>
                    <a:pt x="15" y="3630"/>
                  </a:lnTo>
                  <a:lnTo>
                    <a:pt x="1" y="3794"/>
                  </a:lnTo>
                  <a:lnTo>
                    <a:pt x="1" y="8737"/>
                  </a:lnTo>
                  <a:lnTo>
                    <a:pt x="1" y="9409"/>
                  </a:lnTo>
                  <a:lnTo>
                    <a:pt x="1" y="14352"/>
                  </a:lnTo>
                  <a:lnTo>
                    <a:pt x="15" y="14516"/>
                  </a:lnTo>
                  <a:lnTo>
                    <a:pt x="28" y="14681"/>
                  </a:lnTo>
                  <a:lnTo>
                    <a:pt x="69" y="14831"/>
                  </a:lnTo>
                  <a:lnTo>
                    <a:pt x="110" y="14982"/>
                  </a:lnTo>
                  <a:lnTo>
                    <a:pt x="179" y="15133"/>
                  </a:lnTo>
                  <a:lnTo>
                    <a:pt x="247" y="15270"/>
                  </a:lnTo>
                  <a:lnTo>
                    <a:pt x="330" y="15407"/>
                  </a:lnTo>
                  <a:lnTo>
                    <a:pt x="425" y="15530"/>
                  </a:lnTo>
                  <a:lnTo>
                    <a:pt x="535" y="15639"/>
                  </a:lnTo>
                  <a:lnTo>
                    <a:pt x="645" y="15749"/>
                  </a:lnTo>
                  <a:lnTo>
                    <a:pt x="768" y="15845"/>
                  </a:lnTo>
                  <a:lnTo>
                    <a:pt x="905" y="15941"/>
                  </a:lnTo>
                  <a:lnTo>
                    <a:pt x="1042" y="16009"/>
                  </a:lnTo>
                  <a:lnTo>
                    <a:pt x="1192" y="16078"/>
                  </a:lnTo>
                  <a:lnTo>
                    <a:pt x="1343" y="16132"/>
                  </a:lnTo>
                  <a:lnTo>
                    <a:pt x="1507" y="16160"/>
                  </a:lnTo>
                  <a:lnTo>
                    <a:pt x="11819" y="18132"/>
                  </a:lnTo>
                  <a:lnTo>
                    <a:pt x="11819" y="9409"/>
                  </a:lnTo>
                  <a:lnTo>
                    <a:pt x="11819" y="8737"/>
                  </a:lnTo>
                  <a:lnTo>
                    <a:pt x="11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44;p15">
              <a:extLst>
                <a:ext uri="{FF2B5EF4-FFF2-40B4-BE49-F238E27FC236}">
                  <a16:creationId xmlns:a16="http://schemas.microsoft.com/office/drawing/2014/main" id="{CE66F8E8-BC11-7C4B-A500-FF06A771C2B9}"/>
                </a:ext>
              </a:extLst>
            </p:cNvPr>
            <p:cNvSpPr/>
            <p:nvPr/>
          </p:nvSpPr>
          <p:spPr>
            <a:xfrm>
              <a:off x="2940575" y="3570950"/>
              <a:ext cx="475900" cy="476250"/>
            </a:xfrm>
            <a:custGeom>
              <a:avLst/>
              <a:gdLst/>
              <a:ahLst/>
              <a:cxnLst/>
              <a:rect l="l" t="t" r="r" b="b"/>
              <a:pathLst>
                <a:path w="19036" h="19050" extrusionOk="0">
                  <a:moveTo>
                    <a:pt x="6218" y="1"/>
                  </a:moveTo>
                  <a:lnTo>
                    <a:pt x="315" y="8697"/>
                  </a:lnTo>
                  <a:lnTo>
                    <a:pt x="233" y="8834"/>
                  </a:lnTo>
                  <a:lnTo>
                    <a:pt x="165" y="8984"/>
                  </a:lnTo>
                  <a:lnTo>
                    <a:pt x="96" y="9121"/>
                  </a:lnTo>
                  <a:lnTo>
                    <a:pt x="55" y="9286"/>
                  </a:lnTo>
                  <a:lnTo>
                    <a:pt x="28" y="9436"/>
                  </a:lnTo>
                  <a:lnTo>
                    <a:pt x="1" y="9587"/>
                  </a:lnTo>
                  <a:lnTo>
                    <a:pt x="1" y="9751"/>
                  </a:lnTo>
                  <a:lnTo>
                    <a:pt x="14" y="9902"/>
                  </a:lnTo>
                  <a:lnTo>
                    <a:pt x="28" y="10066"/>
                  </a:lnTo>
                  <a:lnTo>
                    <a:pt x="69" y="10217"/>
                  </a:lnTo>
                  <a:lnTo>
                    <a:pt x="110" y="10367"/>
                  </a:lnTo>
                  <a:lnTo>
                    <a:pt x="165" y="10504"/>
                  </a:lnTo>
                  <a:lnTo>
                    <a:pt x="247" y="10655"/>
                  </a:lnTo>
                  <a:lnTo>
                    <a:pt x="329" y="10792"/>
                  </a:lnTo>
                  <a:lnTo>
                    <a:pt x="425" y="10915"/>
                  </a:lnTo>
                  <a:lnTo>
                    <a:pt x="535" y="11039"/>
                  </a:lnTo>
                  <a:lnTo>
                    <a:pt x="4040" y="14531"/>
                  </a:lnTo>
                  <a:lnTo>
                    <a:pt x="4506" y="15010"/>
                  </a:lnTo>
                  <a:lnTo>
                    <a:pt x="7998" y="18502"/>
                  </a:lnTo>
                  <a:lnTo>
                    <a:pt x="8121" y="18611"/>
                  </a:lnTo>
                  <a:lnTo>
                    <a:pt x="8258" y="18707"/>
                  </a:lnTo>
                  <a:lnTo>
                    <a:pt x="8395" y="18803"/>
                  </a:lnTo>
                  <a:lnTo>
                    <a:pt x="8532" y="18872"/>
                  </a:lnTo>
                  <a:lnTo>
                    <a:pt x="8683" y="18926"/>
                  </a:lnTo>
                  <a:lnTo>
                    <a:pt x="8833" y="18981"/>
                  </a:lnTo>
                  <a:lnTo>
                    <a:pt x="8984" y="19009"/>
                  </a:lnTo>
                  <a:lnTo>
                    <a:pt x="9135" y="19036"/>
                  </a:lnTo>
                  <a:lnTo>
                    <a:pt x="9299" y="19050"/>
                  </a:lnTo>
                  <a:lnTo>
                    <a:pt x="9450" y="19036"/>
                  </a:lnTo>
                  <a:lnTo>
                    <a:pt x="9614" y="19022"/>
                  </a:lnTo>
                  <a:lnTo>
                    <a:pt x="9764" y="18981"/>
                  </a:lnTo>
                  <a:lnTo>
                    <a:pt x="9915" y="18940"/>
                  </a:lnTo>
                  <a:lnTo>
                    <a:pt x="10066" y="18885"/>
                  </a:lnTo>
                  <a:lnTo>
                    <a:pt x="10216" y="18817"/>
                  </a:lnTo>
                  <a:lnTo>
                    <a:pt x="10353" y="18721"/>
                  </a:lnTo>
                  <a:lnTo>
                    <a:pt x="19035" y="12832"/>
                  </a:lnTo>
                  <a:lnTo>
                    <a:pt x="12859" y="6656"/>
                  </a:lnTo>
                  <a:lnTo>
                    <a:pt x="12394" y="6177"/>
                  </a:lnTo>
                  <a:lnTo>
                    <a:pt x="62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45;p15">
              <a:extLst>
                <a:ext uri="{FF2B5EF4-FFF2-40B4-BE49-F238E27FC236}">
                  <a16:creationId xmlns:a16="http://schemas.microsoft.com/office/drawing/2014/main" id="{D2B3F155-67C0-D246-95D5-77363E7943C2}"/>
                </a:ext>
              </a:extLst>
            </p:cNvPr>
            <p:cNvSpPr/>
            <p:nvPr/>
          </p:nvSpPr>
          <p:spPr>
            <a:xfrm>
              <a:off x="3666025" y="3995150"/>
              <a:ext cx="453300" cy="295125"/>
            </a:xfrm>
            <a:custGeom>
              <a:avLst/>
              <a:gdLst/>
              <a:ahLst/>
              <a:cxnLst/>
              <a:rect l="l" t="t" r="r" b="b"/>
              <a:pathLst>
                <a:path w="18132" h="11805" extrusionOk="0">
                  <a:moveTo>
                    <a:pt x="1" y="0"/>
                  </a:moveTo>
                  <a:lnTo>
                    <a:pt x="1973" y="10312"/>
                  </a:lnTo>
                  <a:lnTo>
                    <a:pt x="2014" y="10463"/>
                  </a:lnTo>
                  <a:lnTo>
                    <a:pt x="2068" y="10627"/>
                  </a:lnTo>
                  <a:lnTo>
                    <a:pt x="2123" y="10764"/>
                  </a:lnTo>
                  <a:lnTo>
                    <a:pt x="2205" y="10914"/>
                  </a:lnTo>
                  <a:lnTo>
                    <a:pt x="2288" y="11038"/>
                  </a:lnTo>
                  <a:lnTo>
                    <a:pt x="2383" y="11161"/>
                  </a:lnTo>
                  <a:lnTo>
                    <a:pt x="2493" y="11284"/>
                  </a:lnTo>
                  <a:lnTo>
                    <a:pt x="2616" y="11380"/>
                  </a:lnTo>
                  <a:lnTo>
                    <a:pt x="2739" y="11476"/>
                  </a:lnTo>
                  <a:lnTo>
                    <a:pt x="2863" y="11558"/>
                  </a:lnTo>
                  <a:lnTo>
                    <a:pt x="3013" y="11640"/>
                  </a:lnTo>
                  <a:lnTo>
                    <a:pt x="3150" y="11695"/>
                  </a:lnTo>
                  <a:lnTo>
                    <a:pt x="3301" y="11750"/>
                  </a:lnTo>
                  <a:lnTo>
                    <a:pt x="3465" y="11777"/>
                  </a:lnTo>
                  <a:lnTo>
                    <a:pt x="3630" y="11805"/>
                  </a:lnTo>
                  <a:lnTo>
                    <a:pt x="14503" y="11805"/>
                  </a:lnTo>
                  <a:lnTo>
                    <a:pt x="14667" y="11777"/>
                  </a:lnTo>
                  <a:lnTo>
                    <a:pt x="14831" y="11750"/>
                  </a:lnTo>
                  <a:lnTo>
                    <a:pt x="14982" y="11695"/>
                  </a:lnTo>
                  <a:lnTo>
                    <a:pt x="15119" y="11640"/>
                  </a:lnTo>
                  <a:lnTo>
                    <a:pt x="15270" y="11558"/>
                  </a:lnTo>
                  <a:lnTo>
                    <a:pt x="15393" y="11476"/>
                  </a:lnTo>
                  <a:lnTo>
                    <a:pt x="15516" y="11380"/>
                  </a:lnTo>
                  <a:lnTo>
                    <a:pt x="15639" y="11284"/>
                  </a:lnTo>
                  <a:lnTo>
                    <a:pt x="15749" y="11161"/>
                  </a:lnTo>
                  <a:lnTo>
                    <a:pt x="15845" y="11038"/>
                  </a:lnTo>
                  <a:lnTo>
                    <a:pt x="15927" y="10914"/>
                  </a:lnTo>
                  <a:lnTo>
                    <a:pt x="16009" y="10764"/>
                  </a:lnTo>
                  <a:lnTo>
                    <a:pt x="16078" y="10627"/>
                  </a:lnTo>
                  <a:lnTo>
                    <a:pt x="16119" y="10463"/>
                  </a:lnTo>
                  <a:lnTo>
                    <a:pt x="16160" y="10312"/>
                  </a:lnTo>
                  <a:lnTo>
                    <a:pt x="181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46;p15">
              <a:extLst>
                <a:ext uri="{FF2B5EF4-FFF2-40B4-BE49-F238E27FC236}">
                  <a16:creationId xmlns:a16="http://schemas.microsoft.com/office/drawing/2014/main" id="{06250BD8-829E-554D-926B-375A52062C3F}"/>
                </a:ext>
              </a:extLst>
            </p:cNvPr>
            <p:cNvSpPr/>
            <p:nvPr/>
          </p:nvSpPr>
          <p:spPr>
            <a:xfrm>
              <a:off x="4368875" y="3570950"/>
              <a:ext cx="475900" cy="476250"/>
            </a:xfrm>
            <a:custGeom>
              <a:avLst/>
              <a:gdLst/>
              <a:ahLst/>
              <a:cxnLst/>
              <a:rect l="l" t="t" r="r" b="b"/>
              <a:pathLst>
                <a:path w="19036" h="19050" extrusionOk="0">
                  <a:moveTo>
                    <a:pt x="12819" y="1"/>
                  </a:moveTo>
                  <a:lnTo>
                    <a:pt x="6643" y="6177"/>
                  </a:lnTo>
                  <a:lnTo>
                    <a:pt x="6177" y="6656"/>
                  </a:lnTo>
                  <a:lnTo>
                    <a:pt x="1" y="12832"/>
                  </a:lnTo>
                  <a:lnTo>
                    <a:pt x="8683" y="18721"/>
                  </a:lnTo>
                  <a:lnTo>
                    <a:pt x="8834" y="18817"/>
                  </a:lnTo>
                  <a:lnTo>
                    <a:pt x="8971" y="18885"/>
                  </a:lnTo>
                  <a:lnTo>
                    <a:pt x="9121" y="18940"/>
                  </a:lnTo>
                  <a:lnTo>
                    <a:pt x="9272" y="18981"/>
                  </a:lnTo>
                  <a:lnTo>
                    <a:pt x="9436" y="19022"/>
                  </a:lnTo>
                  <a:lnTo>
                    <a:pt x="9587" y="19036"/>
                  </a:lnTo>
                  <a:lnTo>
                    <a:pt x="9751" y="19050"/>
                  </a:lnTo>
                  <a:lnTo>
                    <a:pt x="9902" y="19036"/>
                  </a:lnTo>
                  <a:lnTo>
                    <a:pt x="10052" y="19009"/>
                  </a:lnTo>
                  <a:lnTo>
                    <a:pt x="10217" y="18981"/>
                  </a:lnTo>
                  <a:lnTo>
                    <a:pt x="10354" y="18926"/>
                  </a:lnTo>
                  <a:lnTo>
                    <a:pt x="10504" y="18872"/>
                  </a:lnTo>
                  <a:lnTo>
                    <a:pt x="10641" y="18803"/>
                  </a:lnTo>
                  <a:lnTo>
                    <a:pt x="10778" y="18707"/>
                  </a:lnTo>
                  <a:lnTo>
                    <a:pt x="10915" y="18611"/>
                  </a:lnTo>
                  <a:lnTo>
                    <a:pt x="11038" y="18502"/>
                  </a:lnTo>
                  <a:lnTo>
                    <a:pt x="14530" y="15010"/>
                  </a:lnTo>
                  <a:lnTo>
                    <a:pt x="14996" y="14531"/>
                  </a:lnTo>
                  <a:lnTo>
                    <a:pt x="18502" y="11039"/>
                  </a:lnTo>
                  <a:lnTo>
                    <a:pt x="18611" y="10915"/>
                  </a:lnTo>
                  <a:lnTo>
                    <a:pt x="18707" y="10792"/>
                  </a:lnTo>
                  <a:lnTo>
                    <a:pt x="18789" y="10655"/>
                  </a:lnTo>
                  <a:lnTo>
                    <a:pt x="18871" y="10504"/>
                  </a:lnTo>
                  <a:lnTo>
                    <a:pt x="18926" y="10367"/>
                  </a:lnTo>
                  <a:lnTo>
                    <a:pt x="18981" y="10217"/>
                  </a:lnTo>
                  <a:lnTo>
                    <a:pt x="19008" y="10066"/>
                  </a:lnTo>
                  <a:lnTo>
                    <a:pt x="19036" y="9902"/>
                  </a:lnTo>
                  <a:lnTo>
                    <a:pt x="19036" y="9751"/>
                  </a:lnTo>
                  <a:lnTo>
                    <a:pt x="19036" y="9587"/>
                  </a:lnTo>
                  <a:lnTo>
                    <a:pt x="19022" y="9436"/>
                  </a:lnTo>
                  <a:lnTo>
                    <a:pt x="18981" y="9286"/>
                  </a:lnTo>
                  <a:lnTo>
                    <a:pt x="18940" y="9121"/>
                  </a:lnTo>
                  <a:lnTo>
                    <a:pt x="18885" y="8984"/>
                  </a:lnTo>
                  <a:lnTo>
                    <a:pt x="18803" y="8834"/>
                  </a:lnTo>
                  <a:lnTo>
                    <a:pt x="18721" y="8697"/>
                  </a:lnTo>
                  <a:lnTo>
                    <a:pt x="128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47;p15">
              <a:extLst>
                <a:ext uri="{FF2B5EF4-FFF2-40B4-BE49-F238E27FC236}">
                  <a16:creationId xmlns:a16="http://schemas.microsoft.com/office/drawing/2014/main" id="{59E02703-5134-F64D-A1A1-7ACD9FF83990}"/>
                </a:ext>
              </a:extLst>
            </p:cNvPr>
            <p:cNvSpPr/>
            <p:nvPr/>
          </p:nvSpPr>
          <p:spPr>
            <a:xfrm>
              <a:off x="4792725" y="2868100"/>
              <a:ext cx="295475" cy="453300"/>
            </a:xfrm>
            <a:custGeom>
              <a:avLst/>
              <a:gdLst/>
              <a:ahLst/>
              <a:cxnLst/>
              <a:rect l="l" t="t" r="r" b="b"/>
              <a:pathLst>
                <a:path w="11819" h="18132" extrusionOk="0">
                  <a:moveTo>
                    <a:pt x="0" y="1"/>
                  </a:moveTo>
                  <a:lnTo>
                    <a:pt x="0" y="8737"/>
                  </a:lnTo>
                  <a:lnTo>
                    <a:pt x="0" y="9409"/>
                  </a:lnTo>
                  <a:lnTo>
                    <a:pt x="0" y="18132"/>
                  </a:lnTo>
                  <a:lnTo>
                    <a:pt x="10312" y="16160"/>
                  </a:lnTo>
                  <a:lnTo>
                    <a:pt x="10476" y="16132"/>
                  </a:lnTo>
                  <a:lnTo>
                    <a:pt x="10627" y="16078"/>
                  </a:lnTo>
                  <a:lnTo>
                    <a:pt x="10778" y="16009"/>
                  </a:lnTo>
                  <a:lnTo>
                    <a:pt x="10915" y="15941"/>
                  </a:lnTo>
                  <a:lnTo>
                    <a:pt x="11052" y="15845"/>
                  </a:lnTo>
                  <a:lnTo>
                    <a:pt x="11175" y="15749"/>
                  </a:lnTo>
                  <a:lnTo>
                    <a:pt x="11284" y="15639"/>
                  </a:lnTo>
                  <a:lnTo>
                    <a:pt x="11394" y="15530"/>
                  </a:lnTo>
                  <a:lnTo>
                    <a:pt x="11490" y="15407"/>
                  </a:lnTo>
                  <a:lnTo>
                    <a:pt x="11572" y="15270"/>
                  </a:lnTo>
                  <a:lnTo>
                    <a:pt x="11640" y="15133"/>
                  </a:lnTo>
                  <a:lnTo>
                    <a:pt x="11709" y="14982"/>
                  </a:lnTo>
                  <a:lnTo>
                    <a:pt x="11750" y="14831"/>
                  </a:lnTo>
                  <a:lnTo>
                    <a:pt x="11791" y="14681"/>
                  </a:lnTo>
                  <a:lnTo>
                    <a:pt x="11805" y="14516"/>
                  </a:lnTo>
                  <a:lnTo>
                    <a:pt x="11818" y="14352"/>
                  </a:lnTo>
                  <a:lnTo>
                    <a:pt x="11818" y="9409"/>
                  </a:lnTo>
                  <a:lnTo>
                    <a:pt x="11818" y="8737"/>
                  </a:lnTo>
                  <a:lnTo>
                    <a:pt x="11818" y="3794"/>
                  </a:lnTo>
                  <a:lnTo>
                    <a:pt x="11805" y="3630"/>
                  </a:lnTo>
                  <a:lnTo>
                    <a:pt x="11791" y="3465"/>
                  </a:lnTo>
                  <a:lnTo>
                    <a:pt x="11750" y="3315"/>
                  </a:lnTo>
                  <a:lnTo>
                    <a:pt x="11709" y="3164"/>
                  </a:lnTo>
                  <a:lnTo>
                    <a:pt x="11640" y="3013"/>
                  </a:lnTo>
                  <a:lnTo>
                    <a:pt x="11572" y="2876"/>
                  </a:lnTo>
                  <a:lnTo>
                    <a:pt x="11490" y="2739"/>
                  </a:lnTo>
                  <a:lnTo>
                    <a:pt x="11394" y="2616"/>
                  </a:lnTo>
                  <a:lnTo>
                    <a:pt x="11284" y="2493"/>
                  </a:lnTo>
                  <a:lnTo>
                    <a:pt x="11175" y="2397"/>
                  </a:lnTo>
                  <a:lnTo>
                    <a:pt x="11052" y="2287"/>
                  </a:lnTo>
                  <a:lnTo>
                    <a:pt x="10915" y="2205"/>
                  </a:lnTo>
                  <a:lnTo>
                    <a:pt x="10778" y="2137"/>
                  </a:lnTo>
                  <a:lnTo>
                    <a:pt x="10627" y="2068"/>
                  </a:lnTo>
                  <a:lnTo>
                    <a:pt x="10476" y="2014"/>
                  </a:lnTo>
                  <a:lnTo>
                    <a:pt x="10312" y="1973"/>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8;p15">
              <a:extLst>
                <a:ext uri="{FF2B5EF4-FFF2-40B4-BE49-F238E27FC236}">
                  <a16:creationId xmlns:a16="http://schemas.microsoft.com/office/drawing/2014/main" id="{14535B63-A28F-9B44-96A0-33142DC4ADAD}"/>
                </a:ext>
              </a:extLst>
            </p:cNvPr>
            <p:cNvSpPr/>
            <p:nvPr/>
          </p:nvSpPr>
          <p:spPr>
            <a:xfrm>
              <a:off x="4368875" y="2142650"/>
              <a:ext cx="475900" cy="475900"/>
            </a:xfrm>
            <a:custGeom>
              <a:avLst/>
              <a:gdLst/>
              <a:ahLst/>
              <a:cxnLst/>
              <a:rect l="l" t="t" r="r" b="b"/>
              <a:pathLst>
                <a:path w="19036" h="19036" extrusionOk="0">
                  <a:moveTo>
                    <a:pt x="9751" y="0"/>
                  </a:moveTo>
                  <a:lnTo>
                    <a:pt x="9587" y="14"/>
                  </a:lnTo>
                  <a:lnTo>
                    <a:pt x="9436" y="28"/>
                  </a:lnTo>
                  <a:lnTo>
                    <a:pt x="9272" y="55"/>
                  </a:lnTo>
                  <a:lnTo>
                    <a:pt x="9121" y="110"/>
                  </a:lnTo>
                  <a:lnTo>
                    <a:pt x="8971" y="165"/>
                  </a:lnTo>
                  <a:lnTo>
                    <a:pt x="8834" y="233"/>
                  </a:lnTo>
                  <a:lnTo>
                    <a:pt x="8683" y="329"/>
                  </a:lnTo>
                  <a:lnTo>
                    <a:pt x="1" y="6218"/>
                  </a:lnTo>
                  <a:lnTo>
                    <a:pt x="6177" y="12394"/>
                  </a:lnTo>
                  <a:lnTo>
                    <a:pt x="6643" y="12873"/>
                  </a:lnTo>
                  <a:lnTo>
                    <a:pt x="12819" y="19035"/>
                  </a:lnTo>
                  <a:lnTo>
                    <a:pt x="18721" y="10353"/>
                  </a:lnTo>
                  <a:lnTo>
                    <a:pt x="18803" y="10216"/>
                  </a:lnTo>
                  <a:lnTo>
                    <a:pt x="18885" y="10066"/>
                  </a:lnTo>
                  <a:lnTo>
                    <a:pt x="18940" y="9915"/>
                  </a:lnTo>
                  <a:lnTo>
                    <a:pt x="18981" y="9764"/>
                  </a:lnTo>
                  <a:lnTo>
                    <a:pt x="19022" y="9614"/>
                  </a:lnTo>
                  <a:lnTo>
                    <a:pt x="19036" y="9449"/>
                  </a:lnTo>
                  <a:lnTo>
                    <a:pt x="19036" y="9299"/>
                  </a:lnTo>
                  <a:lnTo>
                    <a:pt x="19036" y="9134"/>
                  </a:lnTo>
                  <a:lnTo>
                    <a:pt x="19008" y="8984"/>
                  </a:lnTo>
                  <a:lnTo>
                    <a:pt x="18981" y="8833"/>
                  </a:lnTo>
                  <a:lnTo>
                    <a:pt x="18926" y="8683"/>
                  </a:lnTo>
                  <a:lnTo>
                    <a:pt x="18871" y="8532"/>
                  </a:lnTo>
                  <a:lnTo>
                    <a:pt x="18789" y="8395"/>
                  </a:lnTo>
                  <a:lnTo>
                    <a:pt x="18707" y="8258"/>
                  </a:lnTo>
                  <a:lnTo>
                    <a:pt x="18611" y="8135"/>
                  </a:lnTo>
                  <a:lnTo>
                    <a:pt x="18502" y="8011"/>
                  </a:lnTo>
                  <a:lnTo>
                    <a:pt x="14996" y="4519"/>
                  </a:lnTo>
                  <a:lnTo>
                    <a:pt x="14530" y="4040"/>
                  </a:lnTo>
                  <a:lnTo>
                    <a:pt x="11038" y="548"/>
                  </a:lnTo>
                  <a:lnTo>
                    <a:pt x="10915" y="439"/>
                  </a:lnTo>
                  <a:lnTo>
                    <a:pt x="10778" y="329"/>
                  </a:lnTo>
                  <a:lnTo>
                    <a:pt x="10641" y="247"/>
                  </a:lnTo>
                  <a:lnTo>
                    <a:pt x="10504" y="178"/>
                  </a:lnTo>
                  <a:lnTo>
                    <a:pt x="10354" y="110"/>
                  </a:lnTo>
                  <a:lnTo>
                    <a:pt x="10217" y="69"/>
                  </a:lnTo>
                  <a:lnTo>
                    <a:pt x="10052" y="28"/>
                  </a:lnTo>
                  <a:lnTo>
                    <a:pt x="9902" y="14"/>
                  </a:lnTo>
                  <a:lnTo>
                    <a:pt x="97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9;p15">
              <a:extLst>
                <a:ext uri="{FF2B5EF4-FFF2-40B4-BE49-F238E27FC236}">
                  <a16:creationId xmlns:a16="http://schemas.microsoft.com/office/drawing/2014/main" id="{74042756-6157-7748-801B-F1C96B7E26DB}"/>
                </a:ext>
              </a:extLst>
            </p:cNvPr>
            <p:cNvSpPr/>
            <p:nvPr/>
          </p:nvSpPr>
          <p:spPr>
            <a:xfrm>
              <a:off x="2876900" y="2079300"/>
              <a:ext cx="2031550" cy="2031250"/>
            </a:xfrm>
            <a:custGeom>
              <a:avLst/>
              <a:gdLst/>
              <a:ahLst/>
              <a:cxnLst/>
              <a:rect l="l" t="t" r="r" b="b"/>
              <a:pathLst>
                <a:path w="81262" h="81250" extrusionOk="0">
                  <a:moveTo>
                    <a:pt x="41371" y="11805"/>
                  </a:moveTo>
                  <a:lnTo>
                    <a:pt x="42110" y="11833"/>
                  </a:lnTo>
                  <a:lnTo>
                    <a:pt x="42836" y="11888"/>
                  </a:lnTo>
                  <a:lnTo>
                    <a:pt x="43575" y="11956"/>
                  </a:lnTo>
                  <a:lnTo>
                    <a:pt x="44288" y="12038"/>
                  </a:lnTo>
                  <a:lnTo>
                    <a:pt x="45013" y="12134"/>
                  </a:lnTo>
                  <a:lnTo>
                    <a:pt x="45725" y="12257"/>
                  </a:lnTo>
                  <a:lnTo>
                    <a:pt x="46424" y="12394"/>
                  </a:lnTo>
                  <a:lnTo>
                    <a:pt x="47122" y="12545"/>
                  </a:lnTo>
                  <a:lnTo>
                    <a:pt x="47821" y="12709"/>
                  </a:lnTo>
                  <a:lnTo>
                    <a:pt x="48505" y="12901"/>
                  </a:lnTo>
                  <a:lnTo>
                    <a:pt x="49190" y="13106"/>
                  </a:lnTo>
                  <a:lnTo>
                    <a:pt x="49861" y="13325"/>
                  </a:lnTo>
                  <a:lnTo>
                    <a:pt x="50532" y="13558"/>
                  </a:lnTo>
                  <a:lnTo>
                    <a:pt x="51189" y="13805"/>
                  </a:lnTo>
                  <a:lnTo>
                    <a:pt x="51833" y="14065"/>
                  </a:lnTo>
                  <a:lnTo>
                    <a:pt x="52477" y="14353"/>
                  </a:lnTo>
                  <a:lnTo>
                    <a:pt x="53107" y="14654"/>
                  </a:lnTo>
                  <a:lnTo>
                    <a:pt x="53737" y="14955"/>
                  </a:lnTo>
                  <a:lnTo>
                    <a:pt x="54353" y="15284"/>
                  </a:lnTo>
                  <a:lnTo>
                    <a:pt x="54969" y="15626"/>
                  </a:lnTo>
                  <a:lnTo>
                    <a:pt x="55558" y="15982"/>
                  </a:lnTo>
                  <a:lnTo>
                    <a:pt x="56147" y="16352"/>
                  </a:lnTo>
                  <a:lnTo>
                    <a:pt x="56736" y="16735"/>
                  </a:lnTo>
                  <a:lnTo>
                    <a:pt x="57297" y="17132"/>
                  </a:lnTo>
                  <a:lnTo>
                    <a:pt x="57859" y="17543"/>
                  </a:lnTo>
                  <a:lnTo>
                    <a:pt x="58406" y="17954"/>
                  </a:lnTo>
                  <a:lnTo>
                    <a:pt x="58954" y="18392"/>
                  </a:lnTo>
                  <a:lnTo>
                    <a:pt x="59474" y="18844"/>
                  </a:lnTo>
                  <a:lnTo>
                    <a:pt x="59995" y="19296"/>
                  </a:lnTo>
                  <a:lnTo>
                    <a:pt x="60501" y="19775"/>
                  </a:lnTo>
                  <a:lnTo>
                    <a:pt x="60994" y="20255"/>
                  </a:lnTo>
                  <a:lnTo>
                    <a:pt x="61487" y="20748"/>
                  </a:lnTo>
                  <a:lnTo>
                    <a:pt x="61953" y="21254"/>
                  </a:lnTo>
                  <a:lnTo>
                    <a:pt x="62419" y="21775"/>
                  </a:lnTo>
                  <a:lnTo>
                    <a:pt x="62857" y="22309"/>
                  </a:lnTo>
                  <a:lnTo>
                    <a:pt x="63295" y="22843"/>
                  </a:lnTo>
                  <a:lnTo>
                    <a:pt x="63720" y="23391"/>
                  </a:lnTo>
                  <a:lnTo>
                    <a:pt x="64130" y="23952"/>
                  </a:lnTo>
                  <a:lnTo>
                    <a:pt x="64528" y="24527"/>
                  </a:lnTo>
                  <a:lnTo>
                    <a:pt x="64911" y="25103"/>
                  </a:lnTo>
                  <a:lnTo>
                    <a:pt x="65281" y="25691"/>
                  </a:lnTo>
                  <a:lnTo>
                    <a:pt x="65623" y="26294"/>
                  </a:lnTo>
                  <a:lnTo>
                    <a:pt x="65965" y="26896"/>
                  </a:lnTo>
                  <a:lnTo>
                    <a:pt x="66294" y="27513"/>
                  </a:lnTo>
                  <a:lnTo>
                    <a:pt x="66609" y="28143"/>
                  </a:lnTo>
                  <a:lnTo>
                    <a:pt x="66897" y="28773"/>
                  </a:lnTo>
                  <a:lnTo>
                    <a:pt x="67184" y="29416"/>
                  </a:lnTo>
                  <a:lnTo>
                    <a:pt x="67444" y="30074"/>
                  </a:lnTo>
                  <a:lnTo>
                    <a:pt x="67705" y="30731"/>
                  </a:lnTo>
                  <a:lnTo>
                    <a:pt x="67937" y="31388"/>
                  </a:lnTo>
                  <a:lnTo>
                    <a:pt x="68157" y="32073"/>
                  </a:lnTo>
                  <a:lnTo>
                    <a:pt x="68362" y="32744"/>
                  </a:lnTo>
                  <a:lnTo>
                    <a:pt x="68540" y="33429"/>
                  </a:lnTo>
                  <a:lnTo>
                    <a:pt x="68718" y="34127"/>
                  </a:lnTo>
                  <a:lnTo>
                    <a:pt x="68869" y="34825"/>
                  </a:lnTo>
                  <a:lnTo>
                    <a:pt x="69006" y="35538"/>
                  </a:lnTo>
                  <a:lnTo>
                    <a:pt x="69115" y="36250"/>
                  </a:lnTo>
                  <a:lnTo>
                    <a:pt x="69225" y="36962"/>
                  </a:lnTo>
                  <a:lnTo>
                    <a:pt x="69307" y="37688"/>
                  </a:lnTo>
                  <a:lnTo>
                    <a:pt x="69375" y="38413"/>
                  </a:lnTo>
                  <a:lnTo>
                    <a:pt x="69416" y="39153"/>
                  </a:lnTo>
                  <a:lnTo>
                    <a:pt x="69444" y="39892"/>
                  </a:lnTo>
                  <a:lnTo>
                    <a:pt x="69458" y="40632"/>
                  </a:lnTo>
                  <a:lnTo>
                    <a:pt x="69444" y="41371"/>
                  </a:lnTo>
                  <a:lnTo>
                    <a:pt x="69416" y="42111"/>
                  </a:lnTo>
                  <a:lnTo>
                    <a:pt x="69375" y="42837"/>
                  </a:lnTo>
                  <a:lnTo>
                    <a:pt x="69307" y="43576"/>
                  </a:lnTo>
                  <a:lnTo>
                    <a:pt x="69225" y="44288"/>
                  </a:lnTo>
                  <a:lnTo>
                    <a:pt x="69115" y="45014"/>
                  </a:lnTo>
                  <a:lnTo>
                    <a:pt x="69006" y="45726"/>
                  </a:lnTo>
                  <a:lnTo>
                    <a:pt x="68869" y="46425"/>
                  </a:lnTo>
                  <a:lnTo>
                    <a:pt x="68718" y="47123"/>
                  </a:lnTo>
                  <a:lnTo>
                    <a:pt x="68540" y="47821"/>
                  </a:lnTo>
                  <a:lnTo>
                    <a:pt x="68362" y="48506"/>
                  </a:lnTo>
                  <a:lnTo>
                    <a:pt x="68157" y="49191"/>
                  </a:lnTo>
                  <a:lnTo>
                    <a:pt x="67937" y="49862"/>
                  </a:lnTo>
                  <a:lnTo>
                    <a:pt x="67705" y="50519"/>
                  </a:lnTo>
                  <a:lnTo>
                    <a:pt x="67444" y="51176"/>
                  </a:lnTo>
                  <a:lnTo>
                    <a:pt x="67184" y="51834"/>
                  </a:lnTo>
                  <a:lnTo>
                    <a:pt x="66897" y="52477"/>
                  </a:lnTo>
                  <a:lnTo>
                    <a:pt x="66609" y="53107"/>
                  </a:lnTo>
                  <a:lnTo>
                    <a:pt x="66294" y="53737"/>
                  </a:lnTo>
                  <a:lnTo>
                    <a:pt x="65965" y="54354"/>
                  </a:lnTo>
                  <a:lnTo>
                    <a:pt x="65623" y="54956"/>
                  </a:lnTo>
                  <a:lnTo>
                    <a:pt x="65281" y="55559"/>
                  </a:lnTo>
                  <a:lnTo>
                    <a:pt x="64911" y="56147"/>
                  </a:lnTo>
                  <a:lnTo>
                    <a:pt x="64528" y="56723"/>
                  </a:lnTo>
                  <a:lnTo>
                    <a:pt x="64130" y="57298"/>
                  </a:lnTo>
                  <a:lnTo>
                    <a:pt x="63720" y="57859"/>
                  </a:lnTo>
                  <a:lnTo>
                    <a:pt x="63295" y="58407"/>
                  </a:lnTo>
                  <a:lnTo>
                    <a:pt x="62857" y="58941"/>
                  </a:lnTo>
                  <a:lnTo>
                    <a:pt x="62419" y="59475"/>
                  </a:lnTo>
                  <a:lnTo>
                    <a:pt x="61953" y="59996"/>
                  </a:lnTo>
                  <a:lnTo>
                    <a:pt x="61487" y="60502"/>
                  </a:lnTo>
                  <a:lnTo>
                    <a:pt x="60994" y="60995"/>
                  </a:lnTo>
                  <a:lnTo>
                    <a:pt x="60501" y="61475"/>
                  </a:lnTo>
                  <a:lnTo>
                    <a:pt x="59995" y="61940"/>
                  </a:lnTo>
                  <a:lnTo>
                    <a:pt x="59474" y="62406"/>
                  </a:lnTo>
                  <a:lnTo>
                    <a:pt x="58954" y="62858"/>
                  </a:lnTo>
                  <a:lnTo>
                    <a:pt x="58406" y="63282"/>
                  </a:lnTo>
                  <a:lnTo>
                    <a:pt x="57859" y="63707"/>
                  </a:lnTo>
                  <a:lnTo>
                    <a:pt x="57297" y="64118"/>
                  </a:lnTo>
                  <a:lnTo>
                    <a:pt x="56736" y="64515"/>
                  </a:lnTo>
                  <a:lnTo>
                    <a:pt x="56147" y="64898"/>
                  </a:lnTo>
                  <a:lnTo>
                    <a:pt x="55558" y="65268"/>
                  </a:lnTo>
                  <a:lnTo>
                    <a:pt x="54969" y="65610"/>
                  </a:lnTo>
                  <a:lnTo>
                    <a:pt x="54353" y="65953"/>
                  </a:lnTo>
                  <a:lnTo>
                    <a:pt x="53737" y="66281"/>
                  </a:lnTo>
                  <a:lnTo>
                    <a:pt x="53107" y="66596"/>
                  </a:lnTo>
                  <a:lnTo>
                    <a:pt x="52477" y="66884"/>
                  </a:lnTo>
                  <a:lnTo>
                    <a:pt x="51833" y="67171"/>
                  </a:lnTo>
                  <a:lnTo>
                    <a:pt x="51189" y="67432"/>
                  </a:lnTo>
                  <a:lnTo>
                    <a:pt x="50532" y="67692"/>
                  </a:lnTo>
                  <a:lnTo>
                    <a:pt x="49861" y="67925"/>
                  </a:lnTo>
                  <a:lnTo>
                    <a:pt x="49190" y="68144"/>
                  </a:lnTo>
                  <a:lnTo>
                    <a:pt x="48505" y="68349"/>
                  </a:lnTo>
                  <a:lnTo>
                    <a:pt x="47821" y="68527"/>
                  </a:lnTo>
                  <a:lnTo>
                    <a:pt x="47122" y="68705"/>
                  </a:lnTo>
                  <a:lnTo>
                    <a:pt x="46424" y="68856"/>
                  </a:lnTo>
                  <a:lnTo>
                    <a:pt x="45725" y="68993"/>
                  </a:lnTo>
                  <a:lnTo>
                    <a:pt x="45013" y="69102"/>
                  </a:lnTo>
                  <a:lnTo>
                    <a:pt x="44288" y="69212"/>
                  </a:lnTo>
                  <a:lnTo>
                    <a:pt x="43575" y="69294"/>
                  </a:lnTo>
                  <a:lnTo>
                    <a:pt x="42836" y="69349"/>
                  </a:lnTo>
                  <a:lnTo>
                    <a:pt x="42110" y="69404"/>
                  </a:lnTo>
                  <a:lnTo>
                    <a:pt x="41371" y="69431"/>
                  </a:lnTo>
                  <a:lnTo>
                    <a:pt x="40631" y="69445"/>
                  </a:lnTo>
                  <a:lnTo>
                    <a:pt x="39878" y="69431"/>
                  </a:lnTo>
                  <a:lnTo>
                    <a:pt x="39138" y="69404"/>
                  </a:lnTo>
                  <a:lnTo>
                    <a:pt x="38413" y="69349"/>
                  </a:lnTo>
                  <a:lnTo>
                    <a:pt x="37687" y="69294"/>
                  </a:lnTo>
                  <a:lnTo>
                    <a:pt x="36961" y="69212"/>
                  </a:lnTo>
                  <a:lnTo>
                    <a:pt x="36249" y="69102"/>
                  </a:lnTo>
                  <a:lnTo>
                    <a:pt x="35537" y="68993"/>
                  </a:lnTo>
                  <a:lnTo>
                    <a:pt x="34825" y="68856"/>
                  </a:lnTo>
                  <a:lnTo>
                    <a:pt x="34126" y="68705"/>
                  </a:lnTo>
                  <a:lnTo>
                    <a:pt x="33428" y="68527"/>
                  </a:lnTo>
                  <a:lnTo>
                    <a:pt x="32743" y="68349"/>
                  </a:lnTo>
                  <a:lnTo>
                    <a:pt x="32072" y="68144"/>
                  </a:lnTo>
                  <a:lnTo>
                    <a:pt x="31401" y="67925"/>
                  </a:lnTo>
                  <a:lnTo>
                    <a:pt x="30730" y="67692"/>
                  </a:lnTo>
                  <a:lnTo>
                    <a:pt x="30073" y="67432"/>
                  </a:lnTo>
                  <a:lnTo>
                    <a:pt x="29429" y="67171"/>
                  </a:lnTo>
                  <a:lnTo>
                    <a:pt x="28786" y="66884"/>
                  </a:lnTo>
                  <a:lnTo>
                    <a:pt x="28142" y="66596"/>
                  </a:lnTo>
                  <a:lnTo>
                    <a:pt x="27526" y="66281"/>
                  </a:lnTo>
                  <a:lnTo>
                    <a:pt x="26910" y="65953"/>
                  </a:lnTo>
                  <a:lnTo>
                    <a:pt x="26293" y="65610"/>
                  </a:lnTo>
                  <a:lnTo>
                    <a:pt x="25704" y="65268"/>
                  </a:lnTo>
                  <a:lnTo>
                    <a:pt x="25116" y="64898"/>
                  </a:lnTo>
                  <a:lnTo>
                    <a:pt x="24527" y="64515"/>
                  </a:lnTo>
                  <a:lnTo>
                    <a:pt x="23965" y="64118"/>
                  </a:lnTo>
                  <a:lnTo>
                    <a:pt x="23404" y="63707"/>
                  </a:lnTo>
                  <a:lnTo>
                    <a:pt x="22856" y="63282"/>
                  </a:lnTo>
                  <a:lnTo>
                    <a:pt x="22308" y="62858"/>
                  </a:lnTo>
                  <a:lnTo>
                    <a:pt x="21788" y="62406"/>
                  </a:lnTo>
                  <a:lnTo>
                    <a:pt x="21268" y="61940"/>
                  </a:lnTo>
                  <a:lnTo>
                    <a:pt x="20761" y="61475"/>
                  </a:lnTo>
                  <a:lnTo>
                    <a:pt x="20268" y="60995"/>
                  </a:lnTo>
                  <a:lnTo>
                    <a:pt x="19775" y="60502"/>
                  </a:lnTo>
                  <a:lnTo>
                    <a:pt x="19309" y="59996"/>
                  </a:lnTo>
                  <a:lnTo>
                    <a:pt x="18844" y="59475"/>
                  </a:lnTo>
                  <a:lnTo>
                    <a:pt x="18405" y="58941"/>
                  </a:lnTo>
                  <a:lnTo>
                    <a:pt x="17967" y="58407"/>
                  </a:lnTo>
                  <a:lnTo>
                    <a:pt x="17543" y="57859"/>
                  </a:lnTo>
                  <a:lnTo>
                    <a:pt x="17132" y="57298"/>
                  </a:lnTo>
                  <a:lnTo>
                    <a:pt x="16748" y="56723"/>
                  </a:lnTo>
                  <a:lnTo>
                    <a:pt x="16365" y="56147"/>
                  </a:lnTo>
                  <a:lnTo>
                    <a:pt x="15995" y="55559"/>
                  </a:lnTo>
                  <a:lnTo>
                    <a:pt x="15639" y="54956"/>
                  </a:lnTo>
                  <a:lnTo>
                    <a:pt x="15297" y="54354"/>
                  </a:lnTo>
                  <a:lnTo>
                    <a:pt x="14968" y="53737"/>
                  </a:lnTo>
                  <a:lnTo>
                    <a:pt x="14667" y="53107"/>
                  </a:lnTo>
                  <a:lnTo>
                    <a:pt x="14366" y="52477"/>
                  </a:lnTo>
                  <a:lnTo>
                    <a:pt x="14078" y="51834"/>
                  </a:lnTo>
                  <a:lnTo>
                    <a:pt x="13818" y="51176"/>
                  </a:lnTo>
                  <a:lnTo>
                    <a:pt x="13571" y="50519"/>
                  </a:lnTo>
                  <a:lnTo>
                    <a:pt x="13339" y="49862"/>
                  </a:lnTo>
                  <a:lnTo>
                    <a:pt x="13119" y="49191"/>
                  </a:lnTo>
                  <a:lnTo>
                    <a:pt x="12914" y="48506"/>
                  </a:lnTo>
                  <a:lnTo>
                    <a:pt x="12722" y="47821"/>
                  </a:lnTo>
                  <a:lnTo>
                    <a:pt x="12558" y="47123"/>
                  </a:lnTo>
                  <a:lnTo>
                    <a:pt x="12407" y="46425"/>
                  </a:lnTo>
                  <a:lnTo>
                    <a:pt x="12270" y="45726"/>
                  </a:lnTo>
                  <a:lnTo>
                    <a:pt x="12147" y="45014"/>
                  </a:lnTo>
                  <a:lnTo>
                    <a:pt x="12051" y="44288"/>
                  </a:lnTo>
                  <a:lnTo>
                    <a:pt x="11969" y="43576"/>
                  </a:lnTo>
                  <a:lnTo>
                    <a:pt x="11901" y="42837"/>
                  </a:lnTo>
                  <a:lnTo>
                    <a:pt x="11860" y="42111"/>
                  </a:lnTo>
                  <a:lnTo>
                    <a:pt x="11832" y="41371"/>
                  </a:lnTo>
                  <a:lnTo>
                    <a:pt x="11818" y="40632"/>
                  </a:lnTo>
                  <a:lnTo>
                    <a:pt x="11832" y="39892"/>
                  </a:lnTo>
                  <a:lnTo>
                    <a:pt x="11860" y="39153"/>
                  </a:lnTo>
                  <a:lnTo>
                    <a:pt x="11901" y="38413"/>
                  </a:lnTo>
                  <a:lnTo>
                    <a:pt x="11969" y="37688"/>
                  </a:lnTo>
                  <a:lnTo>
                    <a:pt x="12051" y="36962"/>
                  </a:lnTo>
                  <a:lnTo>
                    <a:pt x="12147" y="36250"/>
                  </a:lnTo>
                  <a:lnTo>
                    <a:pt x="12270" y="35538"/>
                  </a:lnTo>
                  <a:lnTo>
                    <a:pt x="12407" y="34825"/>
                  </a:lnTo>
                  <a:lnTo>
                    <a:pt x="12558" y="34127"/>
                  </a:lnTo>
                  <a:lnTo>
                    <a:pt x="12722" y="33429"/>
                  </a:lnTo>
                  <a:lnTo>
                    <a:pt x="12914" y="32744"/>
                  </a:lnTo>
                  <a:lnTo>
                    <a:pt x="13119" y="32073"/>
                  </a:lnTo>
                  <a:lnTo>
                    <a:pt x="13339" y="31388"/>
                  </a:lnTo>
                  <a:lnTo>
                    <a:pt x="13571" y="30731"/>
                  </a:lnTo>
                  <a:lnTo>
                    <a:pt x="13818" y="30074"/>
                  </a:lnTo>
                  <a:lnTo>
                    <a:pt x="14078" y="29416"/>
                  </a:lnTo>
                  <a:lnTo>
                    <a:pt x="14366" y="28773"/>
                  </a:lnTo>
                  <a:lnTo>
                    <a:pt x="14667" y="28143"/>
                  </a:lnTo>
                  <a:lnTo>
                    <a:pt x="14968" y="27513"/>
                  </a:lnTo>
                  <a:lnTo>
                    <a:pt x="15297" y="26896"/>
                  </a:lnTo>
                  <a:lnTo>
                    <a:pt x="15639" y="26294"/>
                  </a:lnTo>
                  <a:lnTo>
                    <a:pt x="15995" y="25691"/>
                  </a:lnTo>
                  <a:lnTo>
                    <a:pt x="16365" y="25103"/>
                  </a:lnTo>
                  <a:lnTo>
                    <a:pt x="16748" y="24527"/>
                  </a:lnTo>
                  <a:lnTo>
                    <a:pt x="17132" y="23952"/>
                  </a:lnTo>
                  <a:lnTo>
                    <a:pt x="17543" y="23391"/>
                  </a:lnTo>
                  <a:lnTo>
                    <a:pt x="17967" y="22843"/>
                  </a:lnTo>
                  <a:lnTo>
                    <a:pt x="18405" y="22309"/>
                  </a:lnTo>
                  <a:lnTo>
                    <a:pt x="18844" y="21775"/>
                  </a:lnTo>
                  <a:lnTo>
                    <a:pt x="19309" y="21254"/>
                  </a:lnTo>
                  <a:lnTo>
                    <a:pt x="19775" y="20748"/>
                  </a:lnTo>
                  <a:lnTo>
                    <a:pt x="20268" y="20255"/>
                  </a:lnTo>
                  <a:lnTo>
                    <a:pt x="20761" y="19775"/>
                  </a:lnTo>
                  <a:lnTo>
                    <a:pt x="21268" y="19296"/>
                  </a:lnTo>
                  <a:lnTo>
                    <a:pt x="21788" y="18844"/>
                  </a:lnTo>
                  <a:lnTo>
                    <a:pt x="22308" y="18392"/>
                  </a:lnTo>
                  <a:lnTo>
                    <a:pt x="22856" y="17954"/>
                  </a:lnTo>
                  <a:lnTo>
                    <a:pt x="23404" y="17543"/>
                  </a:lnTo>
                  <a:lnTo>
                    <a:pt x="23965" y="17132"/>
                  </a:lnTo>
                  <a:lnTo>
                    <a:pt x="24527" y="16735"/>
                  </a:lnTo>
                  <a:lnTo>
                    <a:pt x="25116" y="16352"/>
                  </a:lnTo>
                  <a:lnTo>
                    <a:pt x="25704" y="15982"/>
                  </a:lnTo>
                  <a:lnTo>
                    <a:pt x="26293" y="15626"/>
                  </a:lnTo>
                  <a:lnTo>
                    <a:pt x="26910" y="15284"/>
                  </a:lnTo>
                  <a:lnTo>
                    <a:pt x="27526" y="14955"/>
                  </a:lnTo>
                  <a:lnTo>
                    <a:pt x="28142" y="14654"/>
                  </a:lnTo>
                  <a:lnTo>
                    <a:pt x="28786" y="14353"/>
                  </a:lnTo>
                  <a:lnTo>
                    <a:pt x="29429" y="14065"/>
                  </a:lnTo>
                  <a:lnTo>
                    <a:pt x="30073" y="13805"/>
                  </a:lnTo>
                  <a:lnTo>
                    <a:pt x="30730" y="13558"/>
                  </a:lnTo>
                  <a:lnTo>
                    <a:pt x="31401" y="13325"/>
                  </a:lnTo>
                  <a:lnTo>
                    <a:pt x="32072" y="13106"/>
                  </a:lnTo>
                  <a:lnTo>
                    <a:pt x="32743" y="12901"/>
                  </a:lnTo>
                  <a:lnTo>
                    <a:pt x="33428" y="12709"/>
                  </a:lnTo>
                  <a:lnTo>
                    <a:pt x="34126" y="12545"/>
                  </a:lnTo>
                  <a:lnTo>
                    <a:pt x="34825" y="12394"/>
                  </a:lnTo>
                  <a:lnTo>
                    <a:pt x="35537" y="12257"/>
                  </a:lnTo>
                  <a:lnTo>
                    <a:pt x="36249" y="12134"/>
                  </a:lnTo>
                  <a:lnTo>
                    <a:pt x="36961" y="12038"/>
                  </a:lnTo>
                  <a:lnTo>
                    <a:pt x="37687" y="11956"/>
                  </a:lnTo>
                  <a:lnTo>
                    <a:pt x="38413" y="11888"/>
                  </a:lnTo>
                  <a:lnTo>
                    <a:pt x="39138" y="11833"/>
                  </a:lnTo>
                  <a:lnTo>
                    <a:pt x="39878" y="11805"/>
                  </a:lnTo>
                  <a:close/>
                  <a:moveTo>
                    <a:pt x="40631" y="1"/>
                  </a:moveTo>
                  <a:lnTo>
                    <a:pt x="39577" y="15"/>
                  </a:lnTo>
                  <a:lnTo>
                    <a:pt x="38536" y="42"/>
                  </a:lnTo>
                  <a:lnTo>
                    <a:pt x="37495" y="110"/>
                  </a:lnTo>
                  <a:lnTo>
                    <a:pt x="36468" y="206"/>
                  </a:lnTo>
                  <a:lnTo>
                    <a:pt x="35455" y="316"/>
                  </a:lnTo>
                  <a:lnTo>
                    <a:pt x="34441" y="466"/>
                  </a:lnTo>
                  <a:lnTo>
                    <a:pt x="33428" y="631"/>
                  </a:lnTo>
                  <a:lnTo>
                    <a:pt x="32442" y="823"/>
                  </a:lnTo>
                  <a:lnTo>
                    <a:pt x="31456" y="1042"/>
                  </a:lnTo>
                  <a:lnTo>
                    <a:pt x="30470" y="1274"/>
                  </a:lnTo>
                  <a:lnTo>
                    <a:pt x="29498" y="1535"/>
                  </a:lnTo>
                  <a:lnTo>
                    <a:pt x="28539" y="1822"/>
                  </a:lnTo>
                  <a:lnTo>
                    <a:pt x="27594" y="2124"/>
                  </a:lnTo>
                  <a:lnTo>
                    <a:pt x="26663" y="2466"/>
                  </a:lnTo>
                  <a:lnTo>
                    <a:pt x="25732" y="2808"/>
                  </a:lnTo>
                  <a:lnTo>
                    <a:pt x="24814" y="3192"/>
                  </a:lnTo>
                  <a:lnTo>
                    <a:pt x="23911" y="3589"/>
                  </a:lnTo>
                  <a:lnTo>
                    <a:pt x="23007" y="4000"/>
                  </a:lnTo>
                  <a:lnTo>
                    <a:pt x="22130" y="4438"/>
                  </a:lnTo>
                  <a:lnTo>
                    <a:pt x="21268" y="4903"/>
                  </a:lnTo>
                  <a:lnTo>
                    <a:pt x="20405" y="5383"/>
                  </a:lnTo>
                  <a:lnTo>
                    <a:pt x="19556" y="5876"/>
                  </a:lnTo>
                  <a:lnTo>
                    <a:pt x="18734" y="6396"/>
                  </a:lnTo>
                  <a:lnTo>
                    <a:pt x="17912" y="6930"/>
                  </a:lnTo>
                  <a:lnTo>
                    <a:pt x="17104" y="7492"/>
                  </a:lnTo>
                  <a:lnTo>
                    <a:pt x="16324" y="8067"/>
                  </a:lnTo>
                  <a:lnTo>
                    <a:pt x="15543" y="8656"/>
                  </a:lnTo>
                  <a:lnTo>
                    <a:pt x="14790" y="9272"/>
                  </a:lnTo>
                  <a:lnTo>
                    <a:pt x="14037" y="9902"/>
                  </a:lnTo>
                  <a:lnTo>
                    <a:pt x="13311" y="10545"/>
                  </a:lnTo>
                  <a:lnTo>
                    <a:pt x="12599" y="11217"/>
                  </a:lnTo>
                  <a:lnTo>
                    <a:pt x="11901" y="11888"/>
                  </a:lnTo>
                  <a:lnTo>
                    <a:pt x="11216" y="12586"/>
                  </a:lnTo>
                  <a:lnTo>
                    <a:pt x="10559" y="13312"/>
                  </a:lnTo>
                  <a:lnTo>
                    <a:pt x="9901" y="14038"/>
                  </a:lnTo>
                  <a:lnTo>
                    <a:pt x="9271" y="14777"/>
                  </a:lnTo>
                  <a:lnTo>
                    <a:pt x="8669" y="15544"/>
                  </a:lnTo>
                  <a:lnTo>
                    <a:pt x="8066" y="16311"/>
                  </a:lnTo>
                  <a:lnTo>
                    <a:pt x="7491" y="17105"/>
                  </a:lnTo>
                  <a:lnTo>
                    <a:pt x="6943" y="17913"/>
                  </a:lnTo>
                  <a:lnTo>
                    <a:pt x="6396" y="18721"/>
                  </a:lnTo>
                  <a:lnTo>
                    <a:pt x="5889" y="19556"/>
                  </a:lnTo>
                  <a:lnTo>
                    <a:pt x="5382" y="20405"/>
                  </a:lnTo>
                  <a:lnTo>
                    <a:pt x="4903" y="21254"/>
                  </a:lnTo>
                  <a:lnTo>
                    <a:pt x="4451" y="22131"/>
                  </a:lnTo>
                  <a:lnTo>
                    <a:pt x="4013" y="23007"/>
                  </a:lnTo>
                  <a:lnTo>
                    <a:pt x="3588" y="23897"/>
                  </a:lnTo>
                  <a:lnTo>
                    <a:pt x="3191" y="24801"/>
                  </a:lnTo>
                  <a:lnTo>
                    <a:pt x="2821" y="25719"/>
                  </a:lnTo>
                  <a:lnTo>
                    <a:pt x="2465" y="26650"/>
                  </a:lnTo>
                  <a:lnTo>
                    <a:pt x="2137" y="27595"/>
                  </a:lnTo>
                  <a:lnTo>
                    <a:pt x="1822" y="28540"/>
                  </a:lnTo>
                  <a:lnTo>
                    <a:pt x="1548" y="29498"/>
                  </a:lnTo>
                  <a:lnTo>
                    <a:pt x="1274" y="30471"/>
                  </a:lnTo>
                  <a:lnTo>
                    <a:pt x="1041" y="31443"/>
                  </a:lnTo>
                  <a:lnTo>
                    <a:pt x="822" y="32429"/>
                  </a:lnTo>
                  <a:lnTo>
                    <a:pt x="630" y="33429"/>
                  </a:lnTo>
                  <a:lnTo>
                    <a:pt x="466" y="34428"/>
                  </a:lnTo>
                  <a:lnTo>
                    <a:pt x="329" y="35442"/>
                  </a:lnTo>
                  <a:lnTo>
                    <a:pt x="206" y="36469"/>
                  </a:lnTo>
                  <a:lnTo>
                    <a:pt x="124" y="37496"/>
                  </a:lnTo>
                  <a:lnTo>
                    <a:pt x="55" y="38523"/>
                  </a:lnTo>
                  <a:lnTo>
                    <a:pt x="14" y="39577"/>
                  </a:lnTo>
                  <a:lnTo>
                    <a:pt x="0" y="40618"/>
                  </a:lnTo>
                  <a:lnTo>
                    <a:pt x="14" y="41673"/>
                  </a:lnTo>
                  <a:lnTo>
                    <a:pt x="55" y="42713"/>
                  </a:lnTo>
                  <a:lnTo>
                    <a:pt x="124" y="43740"/>
                  </a:lnTo>
                  <a:lnTo>
                    <a:pt x="206" y="44781"/>
                  </a:lnTo>
                  <a:lnTo>
                    <a:pt x="329" y="45795"/>
                  </a:lnTo>
                  <a:lnTo>
                    <a:pt x="466" y="46808"/>
                  </a:lnTo>
                  <a:lnTo>
                    <a:pt x="630" y="47808"/>
                  </a:lnTo>
                  <a:lnTo>
                    <a:pt x="822" y="48807"/>
                  </a:lnTo>
                  <a:lnTo>
                    <a:pt x="1041" y="49793"/>
                  </a:lnTo>
                  <a:lnTo>
                    <a:pt x="1274" y="50779"/>
                  </a:lnTo>
                  <a:lnTo>
                    <a:pt x="1548" y="51752"/>
                  </a:lnTo>
                  <a:lnTo>
                    <a:pt x="1822" y="52710"/>
                  </a:lnTo>
                  <a:lnTo>
                    <a:pt x="2137" y="53655"/>
                  </a:lnTo>
                  <a:lnTo>
                    <a:pt x="2465" y="54600"/>
                  </a:lnTo>
                  <a:lnTo>
                    <a:pt x="2821" y="55518"/>
                  </a:lnTo>
                  <a:lnTo>
                    <a:pt x="3191" y="56435"/>
                  </a:lnTo>
                  <a:lnTo>
                    <a:pt x="3588" y="57339"/>
                  </a:lnTo>
                  <a:lnTo>
                    <a:pt x="4013" y="58243"/>
                  </a:lnTo>
                  <a:lnTo>
                    <a:pt x="4451" y="59119"/>
                  </a:lnTo>
                  <a:lnTo>
                    <a:pt x="4903" y="59996"/>
                  </a:lnTo>
                  <a:lnTo>
                    <a:pt x="5382" y="60845"/>
                  </a:lnTo>
                  <a:lnTo>
                    <a:pt x="5889" y="61694"/>
                  </a:lnTo>
                  <a:lnTo>
                    <a:pt x="6396" y="62529"/>
                  </a:lnTo>
                  <a:lnTo>
                    <a:pt x="6943" y="63337"/>
                  </a:lnTo>
                  <a:lnTo>
                    <a:pt x="7491" y="64145"/>
                  </a:lnTo>
                  <a:lnTo>
                    <a:pt x="8066" y="64939"/>
                  </a:lnTo>
                  <a:lnTo>
                    <a:pt x="8669" y="65706"/>
                  </a:lnTo>
                  <a:lnTo>
                    <a:pt x="9271" y="66473"/>
                  </a:lnTo>
                  <a:lnTo>
                    <a:pt x="9901" y="67212"/>
                  </a:lnTo>
                  <a:lnTo>
                    <a:pt x="10559" y="67938"/>
                  </a:lnTo>
                  <a:lnTo>
                    <a:pt x="11216" y="68650"/>
                  </a:lnTo>
                  <a:lnTo>
                    <a:pt x="11901" y="69349"/>
                  </a:lnTo>
                  <a:lnTo>
                    <a:pt x="12599" y="70033"/>
                  </a:lnTo>
                  <a:lnTo>
                    <a:pt x="13311" y="70705"/>
                  </a:lnTo>
                  <a:lnTo>
                    <a:pt x="14037" y="71348"/>
                  </a:lnTo>
                  <a:lnTo>
                    <a:pt x="14790" y="71978"/>
                  </a:lnTo>
                  <a:lnTo>
                    <a:pt x="15543" y="72594"/>
                  </a:lnTo>
                  <a:lnTo>
                    <a:pt x="16324" y="73183"/>
                  </a:lnTo>
                  <a:lnTo>
                    <a:pt x="17104" y="73758"/>
                  </a:lnTo>
                  <a:lnTo>
                    <a:pt x="17912" y="74320"/>
                  </a:lnTo>
                  <a:lnTo>
                    <a:pt x="18734" y="74854"/>
                  </a:lnTo>
                  <a:lnTo>
                    <a:pt x="19556" y="75374"/>
                  </a:lnTo>
                  <a:lnTo>
                    <a:pt x="20405" y="75867"/>
                  </a:lnTo>
                  <a:lnTo>
                    <a:pt x="21268" y="76347"/>
                  </a:lnTo>
                  <a:lnTo>
                    <a:pt x="22130" y="76812"/>
                  </a:lnTo>
                  <a:lnTo>
                    <a:pt x="23007" y="77250"/>
                  </a:lnTo>
                  <a:lnTo>
                    <a:pt x="23911" y="77661"/>
                  </a:lnTo>
                  <a:lnTo>
                    <a:pt x="24814" y="78058"/>
                  </a:lnTo>
                  <a:lnTo>
                    <a:pt x="25732" y="78442"/>
                  </a:lnTo>
                  <a:lnTo>
                    <a:pt x="26663" y="78784"/>
                  </a:lnTo>
                  <a:lnTo>
                    <a:pt x="27594" y="79126"/>
                  </a:lnTo>
                  <a:lnTo>
                    <a:pt x="28539" y="79428"/>
                  </a:lnTo>
                  <a:lnTo>
                    <a:pt x="29498" y="79715"/>
                  </a:lnTo>
                  <a:lnTo>
                    <a:pt x="30470" y="79976"/>
                  </a:lnTo>
                  <a:lnTo>
                    <a:pt x="31456" y="80208"/>
                  </a:lnTo>
                  <a:lnTo>
                    <a:pt x="32442" y="80427"/>
                  </a:lnTo>
                  <a:lnTo>
                    <a:pt x="33428" y="80619"/>
                  </a:lnTo>
                  <a:lnTo>
                    <a:pt x="34441" y="80783"/>
                  </a:lnTo>
                  <a:lnTo>
                    <a:pt x="35455" y="80934"/>
                  </a:lnTo>
                  <a:lnTo>
                    <a:pt x="36468" y="81044"/>
                  </a:lnTo>
                  <a:lnTo>
                    <a:pt x="37495" y="81140"/>
                  </a:lnTo>
                  <a:lnTo>
                    <a:pt x="38536" y="81208"/>
                  </a:lnTo>
                  <a:lnTo>
                    <a:pt x="39577" y="81235"/>
                  </a:lnTo>
                  <a:lnTo>
                    <a:pt x="40631" y="81249"/>
                  </a:lnTo>
                  <a:lnTo>
                    <a:pt x="41672" y="81235"/>
                  </a:lnTo>
                  <a:lnTo>
                    <a:pt x="42713" y="81208"/>
                  </a:lnTo>
                  <a:lnTo>
                    <a:pt x="43753" y="81140"/>
                  </a:lnTo>
                  <a:lnTo>
                    <a:pt x="44781" y="81044"/>
                  </a:lnTo>
                  <a:lnTo>
                    <a:pt x="45808" y="80934"/>
                  </a:lnTo>
                  <a:lnTo>
                    <a:pt x="46821" y="80783"/>
                  </a:lnTo>
                  <a:lnTo>
                    <a:pt x="47821" y="80619"/>
                  </a:lnTo>
                  <a:lnTo>
                    <a:pt x="48820" y="80427"/>
                  </a:lnTo>
                  <a:lnTo>
                    <a:pt x="49806" y="80208"/>
                  </a:lnTo>
                  <a:lnTo>
                    <a:pt x="50779" y="79976"/>
                  </a:lnTo>
                  <a:lnTo>
                    <a:pt x="51751" y="79715"/>
                  </a:lnTo>
                  <a:lnTo>
                    <a:pt x="52709" y="79428"/>
                  </a:lnTo>
                  <a:lnTo>
                    <a:pt x="53654" y="79126"/>
                  </a:lnTo>
                  <a:lnTo>
                    <a:pt x="54599" y="78784"/>
                  </a:lnTo>
                  <a:lnTo>
                    <a:pt x="55530" y="78442"/>
                  </a:lnTo>
                  <a:lnTo>
                    <a:pt x="56448" y="78058"/>
                  </a:lnTo>
                  <a:lnTo>
                    <a:pt x="57352" y="77661"/>
                  </a:lnTo>
                  <a:lnTo>
                    <a:pt x="58242" y="77250"/>
                  </a:lnTo>
                  <a:lnTo>
                    <a:pt x="59132" y="76812"/>
                  </a:lnTo>
                  <a:lnTo>
                    <a:pt x="59995" y="76347"/>
                  </a:lnTo>
                  <a:lnTo>
                    <a:pt x="60858" y="75867"/>
                  </a:lnTo>
                  <a:lnTo>
                    <a:pt x="61693" y="75374"/>
                  </a:lnTo>
                  <a:lnTo>
                    <a:pt x="62528" y="74854"/>
                  </a:lnTo>
                  <a:lnTo>
                    <a:pt x="63350" y="74320"/>
                  </a:lnTo>
                  <a:lnTo>
                    <a:pt x="64144" y="73758"/>
                  </a:lnTo>
                  <a:lnTo>
                    <a:pt x="64938" y="73183"/>
                  </a:lnTo>
                  <a:lnTo>
                    <a:pt x="65719" y="72594"/>
                  </a:lnTo>
                  <a:lnTo>
                    <a:pt x="66472" y="71978"/>
                  </a:lnTo>
                  <a:lnTo>
                    <a:pt x="67225" y="71348"/>
                  </a:lnTo>
                  <a:lnTo>
                    <a:pt x="67951" y="70705"/>
                  </a:lnTo>
                  <a:lnTo>
                    <a:pt x="68663" y="70033"/>
                  </a:lnTo>
                  <a:lnTo>
                    <a:pt x="69362" y="69349"/>
                  </a:lnTo>
                  <a:lnTo>
                    <a:pt x="70046" y="68650"/>
                  </a:lnTo>
                  <a:lnTo>
                    <a:pt x="70704" y="67938"/>
                  </a:lnTo>
                  <a:lnTo>
                    <a:pt x="71347" y="67212"/>
                  </a:lnTo>
                  <a:lnTo>
                    <a:pt x="71977" y="66473"/>
                  </a:lnTo>
                  <a:lnTo>
                    <a:pt x="72594" y="65706"/>
                  </a:lnTo>
                  <a:lnTo>
                    <a:pt x="73182" y="64939"/>
                  </a:lnTo>
                  <a:lnTo>
                    <a:pt x="73758" y="64145"/>
                  </a:lnTo>
                  <a:lnTo>
                    <a:pt x="74319" y="63337"/>
                  </a:lnTo>
                  <a:lnTo>
                    <a:pt x="74853" y="62529"/>
                  </a:lnTo>
                  <a:lnTo>
                    <a:pt x="75373" y="61694"/>
                  </a:lnTo>
                  <a:lnTo>
                    <a:pt x="75880" y="60845"/>
                  </a:lnTo>
                  <a:lnTo>
                    <a:pt x="76359" y="59996"/>
                  </a:lnTo>
                  <a:lnTo>
                    <a:pt x="76811" y="59119"/>
                  </a:lnTo>
                  <a:lnTo>
                    <a:pt x="77250" y="58243"/>
                  </a:lnTo>
                  <a:lnTo>
                    <a:pt x="77674" y="57339"/>
                  </a:lnTo>
                  <a:lnTo>
                    <a:pt x="78071" y="56435"/>
                  </a:lnTo>
                  <a:lnTo>
                    <a:pt x="78441" y="55518"/>
                  </a:lnTo>
                  <a:lnTo>
                    <a:pt x="78797" y="54600"/>
                  </a:lnTo>
                  <a:lnTo>
                    <a:pt x="79126" y="53655"/>
                  </a:lnTo>
                  <a:lnTo>
                    <a:pt x="79427" y="52710"/>
                  </a:lnTo>
                  <a:lnTo>
                    <a:pt x="79715" y="51752"/>
                  </a:lnTo>
                  <a:lnTo>
                    <a:pt x="79975" y="50779"/>
                  </a:lnTo>
                  <a:lnTo>
                    <a:pt x="80221" y="49793"/>
                  </a:lnTo>
                  <a:lnTo>
                    <a:pt x="80440" y="48807"/>
                  </a:lnTo>
                  <a:lnTo>
                    <a:pt x="80618" y="47808"/>
                  </a:lnTo>
                  <a:lnTo>
                    <a:pt x="80796" y="46808"/>
                  </a:lnTo>
                  <a:lnTo>
                    <a:pt x="80933" y="45795"/>
                  </a:lnTo>
                  <a:lnTo>
                    <a:pt x="81043" y="44781"/>
                  </a:lnTo>
                  <a:lnTo>
                    <a:pt x="81139" y="43740"/>
                  </a:lnTo>
                  <a:lnTo>
                    <a:pt x="81207" y="42713"/>
                  </a:lnTo>
                  <a:lnTo>
                    <a:pt x="81248" y="41673"/>
                  </a:lnTo>
                  <a:lnTo>
                    <a:pt x="81262" y="40618"/>
                  </a:lnTo>
                  <a:lnTo>
                    <a:pt x="81248" y="39577"/>
                  </a:lnTo>
                  <a:lnTo>
                    <a:pt x="81207" y="38523"/>
                  </a:lnTo>
                  <a:lnTo>
                    <a:pt x="81139" y="37496"/>
                  </a:lnTo>
                  <a:lnTo>
                    <a:pt x="81043" y="36469"/>
                  </a:lnTo>
                  <a:lnTo>
                    <a:pt x="80933" y="35442"/>
                  </a:lnTo>
                  <a:lnTo>
                    <a:pt x="80796" y="34428"/>
                  </a:lnTo>
                  <a:lnTo>
                    <a:pt x="80618" y="33429"/>
                  </a:lnTo>
                  <a:lnTo>
                    <a:pt x="80440" y="32429"/>
                  </a:lnTo>
                  <a:lnTo>
                    <a:pt x="80221" y="31443"/>
                  </a:lnTo>
                  <a:lnTo>
                    <a:pt x="79975" y="30471"/>
                  </a:lnTo>
                  <a:lnTo>
                    <a:pt x="79715" y="29498"/>
                  </a:lnTo>
                  <a:lnTo>
                    <a:pt x="79427" y="28540"/>
                  </a:lnTo>
                  <a:lnTo>
                    <a:pt x="79126" y="27595"/>
                  </a:lnTo>
                  <a:lnTo>
                    <a:pt x="78797" y="26650"/>
                  </a:lnTo>
                  <a:lnTo>
                    <a:pt x="78441" y="25719"/>
                  </a:lnTo>
                  <a:lnTo>
                    <a:pt x="78071" y="24801"/>
                  </a:lnTo>
                  <a:lnTo>
                    <a:pt x="77674" y="23897"/>
                  </a:lnTo>
                  <a:lnTo>
                    <a:pt x="77250" y="23007"/>
                  </a:lnTo>
                  <a:lnTo>
                    <a:pt x="76811" y="22131"/>
                  </a:lnTo>
                  <a:lnTo>
                    <a:pt x="76359" y="21254"/>
                  </a:lnTo>
                  <a:lnTo>
                    <a:pt x="75880" y="20405"/>
                  </a:lnTo>
                  <a:lnTo>
                    <a:pt x="75373" y="19556"/>
                  </a:lnTo>
                  <a:lnTo>
                    <a:pt x="74853" y="18721"/>
                  </a:lnTo>
                  <a:lnTo>
                    <a:pt x="74319" y="17913"/>
                  </a:lnTo>
                  <a:lnTo>
                    <a:pt x="73758" y="17105"/>
                  </a:lnTo>
                  <a:lnTo>
                    <a:pt x="73182" y="16311"/>
                  </a:lnTo>
                  <a:lnTo>
                    <a:pt x="72594" y="15544"/>
                  </a:lnTo>
                  <a:lnTo>
                    <a:pt x="71977" y="14777"/>
                  </a:lnTo>
                  <a:lnTo>
                    <a:pt x="71347" y="14038"/>
                  </a:lnTo>
                  <a:lnTo>
                    <a:pt x="70704" y="13312"/>
                  </a:lnTo>
                  <a:lnTo>
                    <a:pt x="70046" y="12586"/>
                  </a:lnTo>
                  <a:lnTo>
                    <a:pt x="69362" y="11888"/>
                  </a:lnTo>
                  <a:lnTo>
                    <a:pt x="68663" y="11217"/>
                  </a:lnTo>
                  <a:lnTo>
                    <a:pt x="67951" y="10545"/>
                  </a:lnTo>
                  <a:lnTo>
                    <a:pt x="67225" y="9902"/>
                  </a:lnTo>
                  <a:lnTo>
                    <a:pt x="66472" y="9272"/>
                  </a:lnTo>
                  <a:lnTo>
                    <a:pt x="65719" y="8656"/>
                  </a:lnTo>
                  <a:lnTo>
                    <a:pt x="64938" y="8067"/>
                  </a:lnTo>
                  <a:lnTo>
                    <a:pt x="64144" y="7492"/>
                  </a:lnTo>
                  <a:lnTo>
                    <a:pt x="63350" y="6930"/>
                  </a:lnTo>
                  <a:lnTo>
                    <a:pt x="62528" y="6396"/>
                  </a:lnTo>
                  <a:lnTo>
                    <a:pt x="61693" y="5876"/>
                  </a:lnTo>
                  <a:lnTo>
                    <a:pt x="60858" y="5383"/>
                  </a:lnTo>
                  <a:lnTo>
                    <a:pt x="59995" y="4903"/>
                  </a:lnTo>
                  <a:lnTo>
                    <a:pt x="59132" y="4438"/>
                  </a:lnTo>
                  <a:lnTo>
                    <a:pt x="58242" y="4000"/>
                  </a:lnTo>
                  <a:lnTo>
                    <a:pt x="57352" y="3589"/>
                  </a:lnTo>
                  <a:lnTo>
                    <a:pt x="56448" y="3192"/>
                  </a:lnTo>
                  <a:lnTo>
                    <a:pt x="55530" y="2808"/>
                  </a:lnTo>
                  <a:lnTo>
                    <a:pt x="54599" y="2466"/>
                  </a:lnTo>
                  <a:lnTo>
                    <a:pt x="53654" y="2124"/>
                  </a:lnTo>
                  <a:lnTo>
                    <a:pt x="52709" y="1822"/>
                  </a:lnTo>
                  <a:lnTo>
                    <a:pt x="51751" y="1535"/>
                  </a:lnTo>
                  <a:lnTo>
                    <a:pt x="50779" y="1274"/>
                  </a:lnTo>
                  <a:lnTo>
                    <a:pt x="49806" y="1042"/>
                  </a:lnTo>
                  <a:lnTo>
                    <a:pt x="48820" y="823"/>
                  </a:lnTo>
                  <a:lnTo>
                    <a:pt x="47821" y="631"/>
                  </a:lnTo>
                  <a:lnTo>
                    <a:pt x="46821" y="466"/>
                  </a:lnTo>
                  <a:lnTo>
                    <a:pt x="45808" y="316"/>
                  </a:lnTo>
                  <a:lnTo>
                    <a:pt x="44781" y="206"/>
                  </a:lnTo>
                  <a:lnTo>
                    <a:pt x="43753" y="110"/>
                  </a:lnTo>
                  <a:lnTo>
                    <a:pt x="42713" y="42"/>
                  </a:lnTo>
                  <a:lnTo>
                    <a:pt x="41672" y="15"/>
                  </a:lnTo>
                  <a:lnTo>
                    <a:pt x="406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50;p15">
              <a:extLst>
                <a:ext uri="{FF2B5EF4-FFF2-40B4-BE49-F238E27FC236}">
                  <a16:creationId xmlns:a16="http://schemas.microsoft.com/office/drawing/2014/main" id="{1611BBF6-B92B-2D47-AE30-2D170C8061B9}"/>
                </a:ext>
              </a:extLst>
            </p:cNvPr>
            <p:cNvSpPr/>
            <p:nvPr/>
          </p:nvSpPr>
          <p:spPr>
            <a:xfrm>
              <a:off x="2992625" y="2194675"/>
              <a:ext cx="1800125" cy="1800500"/>
            </a:xfrm>
            <a:custGeom>
              <a:avLst/>
              <a:gdLst/>
              <a:ahLst/>
              <a:cxnLst/>
              <a:rect l="l" t="t" r="r" b="b"/>
              <a:pathLst>
                <a:path w="72005" h="72020" extrusionOk="0">
                  <a:moveTo>
                    <a:pt x="36742" y="7190"/>
                  </a:moveTo>
                  <a:lnTo>
                    <a:pt x="37481" y="7218"/>
                  </a:lnTo>
                  <a:lnTo>
                    <a:pt x="38207" y="7273"/>
                  </a:lnTo>
                  <a:lnTo>
                    <a:pt x="38946" y="7341"/>
                  </a:lnTo>
                  <a:lnTo>
                    <a:pt x="39659" y="7423"/>
                  </a:lnTo>
                  <a:lnTo>
                    <a:pt x="40384" y="7519"/>
                  </a:lnTo>
                  <a:lnTo>
                    <a:pt x="41096" y="7642"/>
                  </a:lnTo>
                  <a:lnTo>
                    <a:pt x="41795" y="7779"/>
                  </a:lnTo>
                  <a:lnTo>
                    <a:pt x="42493" y="7930"/>
                  </a:lnTo>
                  <a:lnTo>
                    <a:pt x="43192" y="8094"/>
                  </a:lnTo>
                  <a:lnTo>
                    <a:pt x="43876" y="8286"/>
                  </a:lnTo>
                  <a:lnTo>
                    <a:pt x="44561" y="8491"/>
                  </a:lnTo>
                  <a:lnTo>
                    <a:pt x="45232" y="8710"/>
                  </a:lnTo>
                  <a:lnTo>
                    <a:pt x="45903" y="8943"/>
                  </a:lnTo>
                  <a:lnTo>
                    <a:pt x="46560" y="9190"/>
                  </a:lnTo>
                  <a:lnTo>
                    <a:pt x="47204" y="9450"/>
                  </a:lnTo>
                  <a:lnTo>
                    <a:pt x="47848" y="9738"/>
                  </a:lnTo>
                  <a:lnTo>
                    <a:pt x="48478" y="10039"/>
                  </a:lnTo>
                  <a:lnTo>
                    <a:pt x="49108" y="10340"/>
                  </a:lnTo>
                  <a:lnTo>
                    <a:pt x="49724" y="10669"/>
                  </a:lnTo>
                  <a:lnTo>
                    <a:pt x="50340" y="11011"/>
                  </a:lnTo>
                  <a:lnTo>
                    <a:pt x="50929" y="11367"/>
                  </a:lnTo>
                  <a:lnTo>
                    <a:pt x="51518" y="11737"/>
                  </a:lnTo>
                  <a:lnTo>
                    <a:pt x="52107" y="12120"/>
                  </a:lnTo>
                  <a:lnTo>
                    <a:pt x="52668" y="12517"/>
                  </a:lnTo>
                  <a:lnTo>
                    <a:pt x="53230" y="12928"/>
                  </a:lnTo>
                  <a:lnTo>
                    <a:pt x="53777" y="13339"/>
                  </a:lnTo>
                  <a:lnTo>
                    <a:pt x="54325" y="13777"/>
                  </a:lnTo>
                  <a:lnTo>
                    <a:pt x="54845" y="14229"/>
                  </a:lnTo>
                  <a:lnTo>
                    <a:pt x="55366" y="14681"/>
                  </a:lnTo>
                  <a:lnTo>
                    <a:pt x="55872" y="15160"/>
                  </a:lnTo>
                  <a:lnTo>
                    <a:pt x="56365" y="15640"/>
                  </a:lnTo>
                  <a:lnTo>
                    <a:pt x="56858" y="16133"/>
                  </a:lnTo>
                  <a:lnTo>
                    <a:pt x="57324" y="16639"/>
                  </a:lnTo>
                  <a:lnTo>
                    <a:pt x="57790" y="17160"/>
                  </a:lnTo>
                  <a:lnTo>
                    <a:pt x="58228" y="17694"/>
                  </a:lnTo>
                  <a:lnTo>
                    <a:pt x="58666" y="18228"/>
                  </a:lnTo>
                  <a:lnTo>
                    <a:pt x="59091" y="18776"/>
                  </a:lnTo>
                  <a:lnTo>
                    <a:pt x="59501" y="19337"/>
                  </a:lnTo>
                  <a:lnTo>
                    <a:pt x="59899" y="19912"/>
                  </a:lnTo>
                  <a:lnTo>
                    <a:pt x="60282" y="20488"/>
                  </a:lnTo>
                  <a:lnTo>
                    <a:pt x="60652" y="21076"/>
                  </a:lnTo>
                  <a:lnTo>
                    <a:pt x="60994" y="21679"/>
                  </a:lnTo>
                  <a:lnTo>
                    <a:pt x="61336" y="22281"/>
                  </a:lnTo>
                  <a:lnTo>
                    <a:pt x="61665" y="22898"/>
                  </a:lnTo>
                  <a:lnTo>
                    <a:pt x="61980" y="23528"/>
                  </a:lnTo>
                  <a:lnTo>
                    <a:pt x="62268" y="24158"/>
                  </a:lnTo>
                  <a:lnTo>
                    <a:pt x="62555" y="24801"/>
                  </a:lnTo>
                  <a:lnTo>
                    <a:pt x="62815" y="25459"/>
                  </a:lnTo>
                  <a:lnTo>
                    <a:pt x="63076" y="26116"/>
                  </a:lnTo>
                  <a:lnTo>
                    <a:pt x="63308" y="26773"/>
                  </a:lnTo>
                  <a:lnTo>
                    <a:pt x="63528" y="27458"/>
                  </a:lnTo>
                  <a:lnTo>
                    <a:pt x="63733" y="28129"/>
                  </a:lnTo>
                  <a:lnTo>
                    <a:pt x="63911" y="28814"/>
                  </a:lnTo>
                  <a:lnTo>
                    <a:pt x="64089" y="29512"/>
                  </a:lnTo>
                  <a:lnTo>
                    <a:pt x="64240" y="30210"/>
                  </a:lnTo>
                  <a:lnTo>
                    <a:pt x="64377" y="30923"/>
                  </a:lnTo>
                  <a:lnTo>
                    <a:pt x="64486" y="31635"/>
                  </a:lnTo>
                  <a:lnTo>
                    <a:pt x="64596" y="32347"/>
                  </a:lnTo>
                  <a:lnTo>
                    <a:pt x="64678" y="33073"/>
                  </a:lnTo>
                  <a:lnTo>
                    <a:pt x="64746" y="33798"/>
                  </a:lnTo>
                  <a:lnTo>
                    <a:pt x="64787" y="34538"/>
                  </a:lnTo>
                  <a:lnTo>
                    <a:pt x="64815" y="35277"/>
                  </a:lnTo>
                  <a:lnTo>
                    <a:pt x="64829" y="36017"/>
                  </a:lnTo>
                  <a:lnTo>
                    <a:pt x="64815" y="36756"/>
                  </a:lnTo>
                  <a:lnTo>
                    <a:pt x="64787" y="37496"/>
                  </a:lnTo>
                  <a:lnTo>
                    <a:pt x="64746" y="38222"/>
                  </a:lnTo>
                  <a:lnTo>
                    <a:pt x="64678" y="38961"/>
                  </a:lnTo>
                  <a:lnTo>
                    <a:pt x="64596" y="39673"/>
                  </a:lnTo>
                  <a:lnTo>
                    <a:pt x="64486" y="40399"/>
                  </a:lnTo>
                  <a:lnTo>
                    <a:pt x="64377" y="41111"/>
                  </a:lnTo>
                  <a:lnTo>
                    <a:pt x="64240" y="41810"/>
                  </a:lnTo>
                  <a:lnTo>
                    <a:pt x="64089" y="42508"/>
                  </a:lnTo>
                  <a:lnTo>
                    <a:pt x="63911" y="43206"/>
                  </a:lnTo>
                  <a:lnTo>
                    <a:pt x="63733" y="43891"/>
                  </a:lnTo>
                  <a:lnTo>
                    <a:pt x="63528" y="44576"/>
                  </a:lnTo>
                  <a:lnTo>
                    <a:pt x="63308" y="45247"/>
                  </a:lnTo>
                  <a:lnTo>
                    <a:pt x="63076" y="45904"/>
                  </a:lnTo>
                  <a:lnTo>
                    <a:pt x="62815" y="46561"/>
                  </a:lnTo>
                  <a:lnTo>
                    <a:pt x="62555" y="47219"/>
                  </a:lnTo>
                  <a:lnTo>
                    <a:pt x="62268" y="47862"/>
                  </a:lnTo>
                  <a:lnTo>
                    <a:pt x="61980" y="48492"/>
                  </a:lnTo>
                  <a:lnTo>
                    <a:pt x="61665" y="49122"/>
                  </a:lnTo>
                  <a:lnTo>
                    <a:pt x="61336" y="49739"/>
                  </a:lnTo>
                  <a:lnTo>
                    <a:pt x="60994" y="50341"/>
                  </a:lnTo>
                  <a:lnTo>
                    <a:pt x="60652" y="50944"/>
                  </a:lnTo>
                  <a:lnTo>
                    <a:pt x="60282" y="51532"/>
                  </a:lnTo>
                  <a:lnTo>
                    <a:pt x="59899" y="52108"/>
                  </a:lnTo>
                  <a:lnTo>
                    <a:pt x="59501" y="52683"/>
                  </a:lnTo>
                  <a:lnTo>
                    <a:pt x="59091" y="53244"/>
                  </a:lnTo>
                  <a:lnTo>
                    <a:pt x="58666" y="53792"/>
                  </a:lnTo>
                  <a:lnTo>
                    <a:pt x="58228" y="54326"/>
                  </a:lnTo>
                  <a:lnTo>
                    <a:pt x="57790" y="54860"/>
                  </a:lnTo>
                  <a:lnTo>
                    <a:pt x="57324" y="55381"/>
                  </a:lnTo>
                  <a:lnTo>
                    <a:pt x="56858" y="55887"/>
                  </a:lnTo>
                  <a:lnTo>
                    <a:pt x="56365" y="56380"/>
                  </a:lnTo>
                  <a:lnTo>
                    <a:pt x="55872" y="56860"/>
                  </a:lnTo>
                  <a:lnTo>
                    <a:pt x="55366" y="57325"/>
                  </a:lnTo>
                  <a:lnTo>
                    <a:pt x="54845" y="57791"/>
                  </a:lnTo>
                  <a:lnTo>
                    <a:pt x="54325" y="58243"/>
                  </a:lnTo>
                  <a:lnTo>
                    <a:pt x="53777" y="58667"/>
                  </a:lnTo>
                  <a:lnTo>
                    <a:pt x="53230" y="59092"/>
                  </a:lnTo>
                  <a:lnTo>
                    <a:pt x="52668" y="59503"/>
                  </a:lnTo>
                  <a:lnTo>
                    <a:pt x="52107" y="59900"/>
                  </a:lnTo>
                  <a:lnTo>
                    <a:pt x="51518" y="60283"/>
                  </a:lnTo>
                  <a:lnTo>
                    <a:pt x="50929" y="60653"/>
                  </a:lnTo>
                  <a:lnTo>
                    <a:pt x="50340" y="60995"/>
                  </a:lnTo>
                  <a:lnTo>
                    <a:pt x="49724" y="61338"/>
                  </a:lnTo>
                  <a:lnTo>
                    <a:pt x="49108" y="61666"/>
                  </a:lnTo>
                  <a:lnTo>
                    <a:pt x="48478" y="61981"/>
                  </a:lnTo>
                  <a:lnTo>
                    <a:pt x="47848" y="62269"/>
                  </a:lnTo>
                  <a:lnTo>
                    <a:pt x="47204" y="62556"/>
                  </a:lnTo>
                  <a:lnTo>
                    <a:pt x="46560" y="62817"/>
                  </a:lnTo>
                  <a:lnTo>
                    <a:pt x="45903" y="63077"/>
                  </a:lnTo>
                  <a:lnTo>
                    <a:pt x="45232" y="63310"/>
                  </a:lnTo>
                  <a:lnTo>
                    <a:pt x="44561" y="63529"/>
                  </a:lnTo>
                  <a:lnTo>
                    <a:pt x="43876" y="63734"/>
                  </a:lnTo>
                  <a:lnTo>
                    <a:pt x="43192" y="63912"/>
                  </a:lnTo>
                  <a:lnTo>
                    <a:pt x="42493" y="64090"/>
                  </a:lnTo>
                  <a:lnTo>
                    <a:pt x="41795" y="64241"/>
                  </a:lnTo>
                  <a:lnTo>
                    <a:pt x="41096" y="64378"/>
                  </a:lnTo>
                  <a:lnTo>
                    <a:pt x="40384" y="64487"/>
                  </a:lnTo>
                  <a:lnTo>
                    <a:pt x="39659" y="64597"/>
                  </a:lnTo>
                  <a:lnTo>
                    <a:pt x="38946" y="64679"/>
                  </a:lnTo>
                  <a:lnTo>
                    <a:pt x="38207" y="64734"/>
                  </a:lnTo>
                  <a:lnTo>
                    <a:pt x="37481" y="64789"/>
                  </a:lnTo>
                  <a:lnTo>
                    <a:pt x="36742" y="64816"/>
                  </a:lnTo>
                  <a:lnTo>
                    <a:pt x="36002" y="64830"/>
                  </a:lnTo>
                  <a:lnTo>
                    <a:pt x="35249" y="64816"/>
                  </a:lnTo>
                  <a:lnTo>
                    <a:pt x="34509" y="64789"/>
                  </a:lnTo>
                  <a:lnTo>
                    <a:pt x="33784" y="64734"/>
                  </a:lnTo>
                  <a:lnTo>
                    <a:pt x="33058" y="64679"/>
                  </a:lnTo>
                  <a:lnTo>
                    <a:pt x="32332" y="64597"/>
                  </a:lnTo>
                  <a:lnTo>
                    <a:pt x="31620" y="64487"/>
                  </a:lnTo>
                  <a:lnTo>
                    <a:pt x="30908" y="64378"/>
                  </a:lnTo>
                  <a:lnTo>
                    <a:pt x="30196" y="64241"/>
                  </a:lnTo>
                  <a:lnTo>
                    <a:pt x="29497" y="64090"/>
                  </a:lnTo>
                  <a:lnTo>
                    <a:pt x="28799" y="63912"/>
                  </a:lnTo>
                  <a:lnTo>
                    <a:pt x="28114" y="63734"/>
                  </a:lnTo>
                  <a:lnTo>
                    <a:pt x="27443" y="63529"/>
                  </a:lnTo>
                  <a:lnTo>
                    <a:pt x="26772" y="63310"/>
                  </a:lnTo>
                  <a:lnTo>
                    <a:pt x="26101" y="63077"/>
                  </a:lnTo>
                  <a:lnTo>
                    <a:pt x="25444" y="62817"/>
                  </a:lnTo>
                  <a:lnTo>
                    <a:pt x="24800" y="62556"/>
                  </a:lnTo>
                  <a:lnTo>
                    <a:pt x="24157" y="62269"/>
                  </a:lnTo>
                  <a:lnTo>
                    <a:pt x="23513" y="61981"/>
                  </a:lnTo>
                  <a:lnTo>
                    <a:pt x="22897" y="61666"/>
                  </a:lnTo>
                  <a:lnTo>
                    <a:pt x="22281" y="61338"/>
                  </a:lnTo>
                  <a:lnTo>
                    <a:pt x="21664" y="60995"/>
                  </a:lnTo>
                  <a:lnTo>
                    <a:pt x="21075" y="60653"/>
                  </a:lnTo>
                  <a:lnTo>
                    <a:pt x="20487" y="60283"/>
                  </a:lnTo>
                  <a:lnTo>
                    <a:pt x="19898" y="59900"/>
                  </a:lnTo>
                  <a:lnTo>
                    <a:pt x="19336" y="59503"/>
                  </a:lnTo>
                  <a:lnTo>
                    <a:pt x="18775" y="59092"/>
                  </a:lnTo>
                  <a:lnTo>
                    <a:pt x="18227" y="58667"/>
                  </a:lnTo>
                  <a:lnTo>
                    <a:pt x="17679" y="58243"/>
                  </a:lnTo>
                  <a:lnTo>
                    <a:pt x="17159" y="57791"/>
                  </a:lnTo>
                  <a:lnTo>
                    <a:pt x="16639" y="57325"/>
                  </a:lnTo>
                  <a:lnTo>
                    <a:pt x="16132" y="56860"/>
                  </a:lnTo>
                  <a:lnTo>
                    <a:pt x="15639" y="56380"/>
                  </a:lnTo>
                  <a:lnTo>
                    <a:pt x="15146" y="55887"/>
                  </a:lnTo>
                  <a:lnTo>
                    <a:pt x="14680" y="55381"/>
                  </a:lnTo>
                  <a:lnTo>
                    <a:pt x="14215" y="54860"/>
                  </a:lnTo>
                  <a:lnTo>
                    <a:pt x="13776" y="54326"/>
                  </a:lnTo>
                  <a:lnTo>
                    <a:pt x="13338" y="53792"/>
                  </a:lnTo>
                  <a:lnTo>
                    <a:pt x="12914" y="53244"/>
                  </a:lnTo>
                  <a:lnTo>
                    <a:pt x="12503" y="52683"/>
                  </a:lnTo>
                  <a:lnTo>
                    <a:pt x="12119" y="52108"/>
                  </a:lnTo>
                  <a:lnTo>
                    <a:pt x="11736" y="51532"/>
                  </a:lnTo>
                  <a:lnTo>
                    <a:pt x="11366" y="50944"/>
                  </a:lnTo>
                  <a:lnTo>
                    <a:pt x="11010" y="50341"/>
                  </a:lnTo>
                  <a:lnTo>
                    <a:pt x="10668" y="49739"/>
                  </a:lnTo>
                  <a:lnTo>
                    <a:pt x="10339" y="49122"/>
                  </a:lnTo>
                  <a:lnTo>
                    <a:pt x="10038" y="48492"/>
                  </a:lnTo>
                  <a:lnTo>
                    <a:pt x="9737" y="47862"/>
                  </a:lnTo>
                  <a:lnTo>
                    <a:pt x="9449" y="47219"/>
                  </a:lnTo>
                  <a:lnTo>
                    <a:pt x="9189" y="46561"/>
                  </a:lnTo>
                  <a:lnTo>
                    <a:pt x="8942" y="45904"/>
                  </a:lnTo>
                  <a:lnTo>
                    <a:pt x="8710" y="45247"/>
                  </a:lnTo>
                  <a:lnTo>
                    <a:pt x="8490" y="44576"/>
                  </a:lnTo>
                  <a:lnTo>
                    <a:pt x="8285" y="43891"/>
                  </a:lnTo>
                  <a:lnTo>
                    <a:pt x="8093" y="43206"/>
                  </a:lnTo>
                  <a:lnTo>
                    <a:pt x="7929" y="42508"/>
                  </a:lnTo>
                  <a:lnTo>
                    <a:pt x="7778" y="41810"/>
                  </a:lnTo>
                  <a:lnTo>
                    <a:pt x="7641" y="41111"/>
                  </a:lnTo>
                  <a:lnTo>
                    <a:pt x="7518" y="40399"/>
                  </a:lnTo>
                  <a:lnTo>
                    <a:pt x="7422" y="39673"/>
                  </a:lnTo>
                  <a:lnTo>
                    <a:pt x="7340" y="38961"/>
                  </a:lnTo>
                  <a:lnTo>
                    <a:pt x="7272" y="38222"/>
                  </a:lnTo>
                  <a:lnTo>
                    <a:pt x="7231" y="37496"/>
                  </a:lnTo>
                  <a:lnTo>
                    <a:pt x="7203" y="36756"/>
                  </a:lnTo>
                  <a:lnTo>
                    <a:pt x="7189" y="36017"/>
                  </a:lnTo>
                  <a:lnTo>
                    <a:pt x="7203" y="35277"/>
                  </a:lnTo>
                  <a:lnTo>
                    <a:pt x="7231" y="34538"/>
                  </a:lnTo>
                  <a:lnTo>
                    <a:pt x="7272" y="33798"/>
                  </a:lnTo>
                  <a:lnTo>
                    <a:pt x="7340" y="33073"/>
                  </a:lnTo>
                  <a:lnTo>
                    <a:pt x="7422" y="32347"/>
                  </a:lnTo>
                  <a:lnTo>
                    <a:pt x="7518" y="31635"/>
                  </a:lnTo>
                  <a:lnTo>
                    <a:pt x="7641" y="30923"/>
                  </a:lnTo>
                  <a:lnTo>
                    <a:pt x="7778" y="30210"/>
                  </a:lnTo>
                  <a:lnTo>
                    <a:pt x="7929" y="29512"/>
                  </a:lnTo>
                  <a:lnTo>
                    <a:pt x="8093" y="28814"/>
                  </a:lnTo>
                  <a:lnTo>
                    <a:pt x="8285" y="28129"/>
                  </a:lnTo>
                  <a:lnTo>
                    <a:pt x="8490" y="27458"/>
                  </a:lnTo>
                  <a:lnTo>
                    <a:pt x="8710" y="26773"/>
                  </a:lnTo>
                  <a:lnTo>
                    <a:pt x="8942" y="26116"/>
                  </a:lnTo>
                  <a:lnTo>
                    <a:pt x="9189" y="25459"/>
                  </a:lnTo>
                  <a:lnTo>
                    <a:pt x="9449" y="24801"/>
                  </a:lnTo>
                  <a:lnTo>
                    <a:pt x="9737" y="24158"/>
                  </a:lnTo>
                  <a:lnTo>
                    <a:pt x="10038" y="23528"/>
                  </a:lnTo>
                  <a:lnTo>
                    <a:pt x="10339" y="22898"/>
                  </a:lnTo>
                  <a:lnTo>
                    <a:pt x="10668" y="22281"/>
                  </a:lnTo>
                  <a:lnTo>
                    <a:pt x="11010" y="21679"/>
                  </a:lnTo>
                  <a:lnTo>
                    <a:pt x="11366" y="21076"/>
                  </a:lnTo>
                  <a:lnTo>
                    <a:pt x="11736" y="20488"/>
                  </a:lnTo>
                  <a:lnTo>
                    <a:pt x="12119" y="19912"/>
                  </a:lnTo>
                  <a:lnTo>
                    <a:pt x="12503" y="19337"/>
                  </a:lnTo>
                  <a:lnTo>
                    <a:pt x="12914" y="18776"/>
                  </a:lnTo>
                  <a:lnTo>
                    <a:pt x="13338" y="18228"/>
                  </a:lnTo>
                  <a:lnTo>
                    <a:pt x="13776" y="17694"/>
                  </a:lnTo>
                  <a:lnTo>
                    <a:pt x="14215" y="17160"/>
                  </a:lnTo>
                  <a:lnTo>
                    <a:pt x="14680" y="16639"/>
                  </a:lnTo>
                  <a:lnTo>
                    <a:pt x="15146" y="16133"/>
                  </a:lnTo>
                  <a:lnTo>
                    <a:pt x="15639" y="15640"/>
                  </a:lnTo>
                  <a:lnTo>
                    <a:pt x="16132" y="15160"/>
                  </a:lnTo>
                  <a:lnTo>
                    <a:pt x="16639" y="14681"/>
                  </a:lnTo>
                  <a:lnTo>
                    <a:pt x="17159" y="14229"/>
                  </a:lnTo>
                  <a:lnTo>
                    <a:pt x="17679" y="13777"/>
                  </a:lnTo>
                  <a:lnTo>
                    <a:pt x="18227" y="13339"/>
                  </a:lnTo>
                  <a:lnTo>
                    <a:pt x="18775" y="12928"/>
                  </a:lnTo>
                  <a:lnTo>
                    <a:pt x="19336" y="12517"/>
                  </a:lnTo>
                  <a:lnTo>
                    <a:pt x="19898" y="12120"/>
                  </a:lnTo>
                  <a:lnTo>
                    <a:pt x="20487" y="11737"/>
                  </a:lnTo>
                  <a:lnTo>
                    <a:pt x="21075" y="11367"/>
                  </a:lnTo>
                  <a:lnTo>
                    <a:pt x="21664" y="11011"/>
                  </a:lnTo>
                  <a:lnTo>
                    <a:pt x="22281" y="10669"/>
                  </a:lnTo>
                  <a:lnTo>
                    <a:pt x="22897" y="10340"/>
                  </a:lnTo>
                  <a:lnTo>
                    <a:pt x="23513" y="10039"/>
                  </a:lnTo>
                  <a:lnTo>
                    <a:pt x="24157" y="9738"/>
                  </a:lnTo>
                  <a:lnTo>
                    <a:pt x="24800" y="9450"/>
                  </a:lnTo>
                  <a:lnTo>
                    <a:pt x="25444" y="9190"/>
                  </a:lnTo>
                  <a:lnTo>
                    <a:pt x="26101" y="8943"/>
                  </a:lnTo>
                  <a:lnTo>
                    <a:pt x="26772" y="8710"/>
                  </a:lnTo>
                  <a:lnTo>
                    <a:pt x="27443" y="8491"/>
                  </a:lnTo>
                  <a:lnTo>
                    <a:pt x="28114" y="8286"/>
                  </a:lnTo>
                  <a:lnTo>
                    <a:pt x="28799" y="8094"/>
                  </a:lnTo>
                  <a:lnTo>
                    <a:pt x="29497" y="7930"/>
                  </a:lnTo>
                  <a:lnTo>
                    <a:pt x="30196" y="7779"/>
                  </a:lnTo>
                  <a:lnTo>
                    <a:pt x="30908" y="7642"/>
                  </a:lnTo>
                  <a:lnTo>
                    <a:pt x="31620" y="7519"/>
                  </a:lnTo>
                  <a:lnTo>
                    <a:pt x="32332" y="7423"/>
                  </a:lnTo>
                  <a:lnTo>
                    <a:pt x="33058" y="7341"/>
                  </a:lnTo>
                  <a:lnTo>
                    <a:pt x="33784" y="7273"/>
                  </a:lnTo>
                  <a:lnTo>
                    <a:pt x="34509" y="7218"/>
                  </a:lnTo>
                  <a:lnTo>
                    <a:pt x="35249" y="7190"/>
                  </a:lnTo>
                  <a:close/>
                  <a:moveTo>
                    <a:pt x="36002" y="1"/>
                  </a:moveTo>
                  <a:lnTo>
                    <a:pt x="35071" y="15"/>
                  </a:lnTo>
                  <a:lnTo>
                    <a:pt x="34153" y="56"/>
                  </a:lnTo>
                  <a:lnTo>
                    <a:pt x="33236" y="110"/>
                  </a:lnTo>
                  <a:lnTo>
                    <a:pt x="32318" y="193"/>
                  </a:lnTo>
                  <a:lnTo>
                    <a:pt x="31415" y="288"/>
                  </a:lnTo>
                  <a:lnTo>
                    <a:pt x="30524" y="425"/>
                  </a:lnTo>
                  <a:lnTo>
                    <a:pt x="29634" y="562"/>
                  </a:lnTo>
                  <a:lnTo>
                    <a:pt x="28744" y="740"/>
                  </a:lnTo>
                  <a:lnTo>
                    <a:pt x="27881" y="932"/>
                  </a:lnTo>
                  <a:lnTo>
                    <a:pt x="27005" y="1137"/>
                  </a:lnTo>
                  <a:lnTo>
                    <a:pt x="26156" y="1370"/>
                  </a:lnTo>
                  <a:lnTo>
                    <a:pt x="25307" y="1630"/>
                  </a:lnTo>
                  <a:lnTo>
                    <a:pt x="24458" y="1904"/>
                  </a:lnTo>
                  <a:lnTo>
                    <a:pt x="23636" y="2192"/>
                  </a:lnTo>
                  <a:lnTo>
                    <a:pt x="22815" y="2507"/>
                  </a:lnTo>
                  <a:lnTo>
                    <a:pt x="21993" y="2836"/>
                  </a:lnTo>
                  <a:lnTo>
                    <a:pt x="21199" y="3192"/>
                  </a:lnTo>
                  <a:lnTo>
                    <a:pt x="20404" y="3561"/>
                  </a:lnTo>
                  <a:lnTo>
                    <a:pt x="19624" y="3945"/>
                  </a:lnTo>
                  <a:lnTo>
                    <a:pt x="18857" y="4356"/>
                  </a:lnTo>
                  <a:lnTo>
                    <a:pt x="18090" y="4780"/>
                  </a:lnTo>
                  <a:lnTo>
                    <a:pt x="17337" y="5232"/>
                  </a:lnTo>
                  <a:lnTo>
                    <a:pt x="16611" y="5684"/>
                  </a:lnTo>
                  <a:lnTo>
                    <a:pt x="15885" y="6163"/>
                  </a:lnTo>
                  <a:lnTo>
                    <a:pt x="15173" y="6656"/>
                  </a:lnTo>
                  <a:lnTo>
                    <a:pt x="14475" y="7163"/>
                  </a:lnTo>
                  <a:lnTo>
                    <a:pt x="13790" y="7697"/>
                  </a:lnTo>
                  <a:lnTo>
                    <a:pt x="13105" y="8245"/>
                  </a:lnTo>
                  <a:lnTo>
                    <a:pt x="12448" y="8793"/>
                  </a:lnTo>
                  <a:lnTo>
                    <a:pt x="11804" y="9368"/>
                  </a:lnTo>
                  <a:lnTo>
                    <a:pt x="11175" y="9957"/>
                  </a:lnTo>
                  <a:lnTo>
                    <a:pt x="10558" y="10559"/>
                  </a:lnTo>
                  <a:lnTo>
                    <a:pt x="9942" y="11189"/>
                  </a:lnTo>
                  <a:lnTo>
                    <a:pt x="9353" y="11819"/>
                  </a:lnTo>
                  <a:lnTo>
                    <a:pt x="8792" y="12463"/>
                  </a:lnTo>
                  <a:lnTo>
                    <a:pt x="8230" y="13120"/>
                  </a:lnTo>
                  <a:lnTo>
                    <a:pt x="7682" y="13805"/>
                  </a:lnTo>
                  <a:lnTo>
                    <a:pt x="7162" y="14489"/>
                  </a:lnTo>
                  <a:lnTo>
                    <a:pt x="6642" y="15188"/>
                  </a:lnTo>
                  <a:lnTo>
                    <a:pt x="6149" y="15900"/>
                  </a:lnTo>
                  <a:lnTo>
                    <a:pt x="5669" y="16626"/>
                  </a:lnTo>
                  <a:lnTo>
                    <a:pt x="5218" y="17365"/>
                  </a:lnTo>
                  <a:lnTo>
                    <a:pt x="4779" y="18105"/>
                  </a:lnTo>
                  <a:lnTo>
                    <a:pt x="4341" y="18872"/>
                  </a:lnTo>
                  <a:lnTo>
                    <a:pt x="3944" y="19638"/>
                  </a:lnTo>
                  <a:lnTo>
                    <a:pt x="3547" y="20419"/>
                  </a:lnTo>
                  <a:lnTo>
                    <a:pt x="3177" y="21213"/>
                  </a:lnTo>
                  <a:lnTo>
                    <a:pt x="2835" y="22008"/>
                  </a:lnTo>
                  <a:lnTo>
                    <a:pt x="2492" y="22829"/>
                  </a:lnTo>
                  <a:lnTo>
                    <a:pt x="2191" y="23651"/>
                  </a:lnTo>
                  <a:lnTo>
                    <a:pt x="1890" y="24473"/>
                  </a:lnTo>
                  <a:lnTo>
                    <a:pt x="1616" y="25322"/>
                  </a:lnTo>
                  <a:lnTo>
                    <a:pt x="1369" y="26171"/>
                  </a:lnTo>
                  <a:lnTo>
                    <a:pt x="1137" y="27033"/>
                  </a:lnTo>
                  <a:lnTo>
                    <a:pt x="918" y="27896"/>
                  </a:lnTo>
                  <a:lnTo>
                    <a:pt x="726" y="28773"/>
                  </a:lnTo>
                  <a:lnTo>
                    <a:pt x="561" y="29649"/>
                  </a:lnTo>
                  <a:lnTo>
                    <a:pt x="411" y="30539"/>
                  </a:lnTo>
                  <a:lnTo>
                    <a:pt x="288" y="31429"/>
                  </a:lnTo>
                  <a:lnTo>
                    <a:pt x="178" y="32333"/>
                  </a:lnTo>
                  <a:lnTo>
                    <a:pt x="96" y="33251"/>
                  </a:lnTo>
                  <a:lnTo>
                    <a:pt x="41" y="34168"/>
                  </a:lnTo>
                  <a:lnTo>
                    <a:pt x="14" y="35086"/>
                  </a:lnTo>
                  <a:lnTo>
                    <a:pt x="0" y="36017"/>
                  </a:lnTo>
                  <a:lnTo>
                    <a:pt x="14" y="36948"/>
                  </a:lnTo>
                  <a:lnTo>
                    <a:pt x="41" y="37866"/>
                  </a:lnTo>
                  <a:lnTo>
                    <a:pt x="96" y="38783"/>
                  </a:lnTo>
                  <a:lnTo>
                    <a:pt x="178" y="39687"/>
                  </a:lnTo>
                  <a:lnTo>
                    <a:pt x="288" y="40591"/>
                  </a:lnTo>
                  <a:lnTo>
                    <a:pt x="411" y="41495"/>
                  </a:lnTo>
                  <a:lnTo>
                    <a:pt x="561" y="42371"/>
                  </a:lnTo>
                  <a:lnTo>
                    <a:pt x="726" y="43261"/>
                  </a:lnTo>
                  <a:lnTo>
                    <a:pt x="918" y="44138"/>
                  </a:lnTo>
                  <a:lnTo>
                    <a:pt x="1137" y="45000"/>
                  </a:lnTo>
                  <a:lnTo>
                    <a:pt x="1369" y="45863"/>
                  </a:lnTo>
                  <a:lnTo>
                    <a:pt x="1616" y="46712"/>
                  </a:lnTo>
                  <a:lnTo>
                    <a:pt x="1890" y="47547"/>
                  </a:lnTo>
                  <a:lnTo>
                    <a:pt x="2191" y="48383"/>
                  </a:lnTo>
                  <a:lnTo>
                    <a:pt x="2492" y="49204"/>
                  </a:lnTo>
                  <a:lnTo>
                    <a:pt x="2835" y="50012"/>
                  </a:lnTo>
                  <a:lnTo>
                    <a:pt x="3177" y="50807"/>
                  </a:lnTo>
                  <a:lnTo>
                    <a:pt x="3547" y="51601"/>
                  </a:lnTo>
                  <a:lnTo>
                    <a:pt x="3944" y="52382"/>
                  </a:lnTo>
                  <a:lnTo>
                    <a:pt x="4341" y="53162"/>
                  </a:lnTo>
                  <a:lnTo>
                    <a:pt x="4779" y="53915"/>
                  </a:lnTo>
                  <a:lnTo>
                    <a:pt x="5218" y="54668"/>
                  </a:lnTo>
                  <a:lnTo>
                    <a:pt x="5669" y="55394"/>
                  </a:lnTo>
                  <a:lnTo>
                    <a:pt x="6149" y="56120"/>
                  </a:lnTo>
                  <a:lnTo>
                    <a:pt x="6642" y="56832"/>
                  </a:lnTo>
                  <a:lnTo>
                    <a:pt x="7162" y="57531"/>
                  </a:lnTo>
                  <a:lnTo>
                    <a:pt x="7682" y="58229"/>
                  </a:lnTo>
                  <a:lnTo>
                    <a:pt x="8230" y="58900"/>
                  </a:lnTo>
                  <a:lnTo>
                    <a:pt x="8792" y="59557"/>
                  </a:lnTo>
                  <a:lnTo>
                    <a:pt x="9353" y="60201"/>
                  </a:lnTo>
                  <a:lnTo>
                    <a:pt x="9942" y="60831"/>
                  </a:lnTo>
                  <a:lnTo>
                    <a:pt x="10558" y="61461"/>
                  </a:lnTo>
                  <a:lnTo>
                    <a:pt x="11175" y="62063"/>
                  </a:lnTo>
                  <a:lnTo>
                    <a:pt x="11804" y="62652"/>
                  </a:lnTo>
                  <a:lnTo>
                    <a:pt x="12448" y="63227"/>
                  </a:lnTo>
                  <a:lnTo>
                    <a:pt x="13105" y="63775"/>
                  </a:lnTo>
                  <a:lnTo>
                    <a:pt x="13790" y="64323"/>
                  </a:lnTo>
                  <a:lnTo>
                    <a:pt x="14475" y="64857"/>
                  </a:lnTo>
                  <a:lnTo>
                    <a:pt x="15173" y="65364"/>
                  </a:lnTo>
                  <a:lnTo>
                    <a:pt x="15885" y="65857"/>
                  </a:lnTo>
                  <a:lnTo>
                    <a:pt x="16611" y="66336"/>
                  </a:lnTo>
                  <a:lnTo>
                    <a:pt x="17337" y="66788"/>
                  </a:lnTo>
                  <a:lnTo>
                    <a:pt x="18090" y="67240"/>
                  </a:lnTo>
                  <a:lnTo>
                    <a:pt x="18857" y="67664"/>
                  </a:lnTo>
                  <a:lnTo>
                    <a:pt x="19624" y="68075"/>
                  </a:lnTo>
                  <a:lnTo>
                    <a:pt x="20404" y="68459"/>
                  </a:lnTo>
                  <a:lnTo>
                    <a:pt x="21199" y="68828"/>
                  </a:lnTo>
                  <a:lnTo>
                    <a:pt x="21993" y="69184"/>
                  </a:lnTo>
                  <a:lnTo>
                    <a:pt x="22815" y="69513"/>
                  </a:lnTo>
                  <a:lnTo>
                    <a:pt x="23636" y="69828"/>
                  </a:lnTo>
                  <a:lnTo>
                    <a:pt x="24458" y="70116"/>
                  </a:lnTo>
                  <a:lnTo>
                    <a:pt x="25307" y="70390"/>
                  </a:lnTo>
                  <a:lnTo>
                    <a:pt x="26156" y="70650"/>
                  </a:lnTo>
                  <a:lnTo>
                    <a:pt x="27005" y="70883"/>
                  </a:lnTo>
                  <a:lnTo>
                    <a:pt x="27881" y="71088"/>
                  </a:lnTo>
                  <a:lnTo>
                    <a:pt x="28744" y="71280"/>
                  </a:lnTo>
                  <a:lnTo>
                    <a:pt x="29634" y="71458"/>
                  </a:lnTo>
                  <a:lnTo>
                    <a:pt x="30524" y="71595"/>
                  </a:lnTo>
                  <a:lnTo>
                    <a:pt x="31415" y="71718"/>
                  </a:lnTo>
                  <a:lnTo>
                    <a:pt x="32318" y="71827"/>
                  </a:lnTo>
                  <a:lnTo>
                    <a:pt x="33236" y="71910"/>
                  </a:lnTo>
                  <a:lnTo>
                    <a:pt x="34153" y="71964"/>
                  </a:lnTo>
                  <a:lnTo>
                    <a:pt x="35071" y="72005"/>
                  </a:lnTo>
                  <a:lnTo>
                    <a:pt x="36002" y="72019"/>
                  </a:lnTo>
                  <a:lnTo>
                    <a:pt x="36920" y="72005"/>
                  </a:lnTo>
                  <a:lnTo>
                    <a:pt x="37851" y="71964"/>
                  </a:lnTo>
                  <a:lnTo>
                    <a:pt x="38768" y="71910"/>
                  </a:lnTo>
                  <a:lnTo>
                    <a:pt x="39672" y="71827"/>
                  </a:lnTo>
                  <a:lnTo>
                    <a:pt x="40576" y="71718"/>
                  </a:lnTo>
                  <a:lnTo>
                    <a:pt x="41466" y="71595"/>
                  </a:lnTo>
                  <a:lnTo>
                    <a:pt x="42356" y="71458"/>
                  </a:lnTo>
                  <a:lnTo>
                    <a:pt x="43246" y="71280"/>
                  </a:lnTo>
                  <a:lnTo>
                    <a:pt x="44123" y="71088"/>
                  </a:lnTo>
                  <a:lnTo>
                    <a:pt x="44986" y="70883"/>
                  </a:lnTo>
                  <a:lnTo>
                    <a:pt x="45848" y="70650"/>
                  </a:lnTo>
                  <a:lnTo>
                    <a:pt x="46697" y="70390"/>
                  </a:lnTo>
                  <a:lnTo>
                    <a:pt x="47533" y="70116"/>
                  </a:lnTo>
                  <a:lnTo>
                    <a:pt x="48368" y="69828"/>
                  </a:lnTo>
                  <a:lnTo>
                    <a:pt x="49190" y="69513"/>
                  </a:lnTo>
                  <a:lnTo>
                    <a:pt x="49998" y="69184"/>
                  </a:lnTo>
                  <a:lnTo>
                    <a:pt x="50806" y="68828"/>
                  </a:lnTo>
                  <a:lnTo>
                    <a:pt x="51586" y="68459"/>
                  </a:lnTo>
                  <a:lnTo>
                    <a:pt x="52380" y="68075"/>
                  </a:lnTo>
                  <a:lnTo>
                    <a:pt x="53147" y="67664"/>
                  </a:lnTo>
                  <a:lnTo>
                    <a:pt x="53901" y="67240"/>
                  </a:lnTo>
                  <a:lnTo>
                    <a:pt x="54654" y="66788"/>
                  </a:lnTo>
                  <a:lnTo>
                    <a:pt x="55393" y="66336"/>
                  </a:lnTo>
                  <a:lnTo>
                    <a:pt x="56119" y="65857"/>
                  </a:lnTo>
                  <a:lnTo>
                    <a:pt x="56831" y="65364"/>
                  </a:lnTo>
                  <a:lnTo>
                    <a:pt x="57529" y="64857"/>
                  </a:lnTo>
                  <a:lnTo>
                    <a:pt x="58214" y="64323"/>
                  </a:lnTo>
                  <a:lnTo>
                    <a:pt x="58885" y="63775"/>
                  </a:lnTo>
                  <a:lnTo>
                    <a:pt x="59543" y="63227"/>
                  </a:lnTo>
                  <a:lnTo>
                    <a:pt x="60200" y="62652"/>
                  </a:lnTo>
                  <a:lnTo>
                    <a:pt x="60830" y="62063"/>
                  </a:lnTo>
                  <a:lnTo>
                    <a:pt x="61446" y="61461"/>
                  </a:lnTo>
                  <a:lnTo>
                    <a:pt x="62049" y="60831"/>
                  </a:lnTo>
                  <a:lnTo>
                    <a:pt x="62637" y="60201"/>
                  </a:lnTo>
                  <a:lnTo>
                    <a:pt x="63213" y="59557"/>
                  </a:lnTo>
                  <a:lnTo>
                    <a:pt x="63774" y="58900"/>
                  </a:lnTo>
                  <a:lnTo>
                    <a:pt x="64308" y="58229"/>
                  </a:lnTo>
                  <a:lnTo>
                    <a:pt x="64842" y="57531"/>
                  </a:lnTo>
                  <a:lnTo>
                    <a:pt x="65349" y="56832"/>
                  </a:lnTo>
                  <a:lnTo>
                    <a:pt x="65842" y="56120"/>
                  </a:lnTo>
                  <a:lnTo>
                    <a:pt x="66321" y="55394"/>
                  </a:lnTo>
                  <a:lnTo>
                    <a:pt x="66787" y="54668"/>
                  </a:lnTo>
                  <a:lnTo>
                    <a:pt x="67225" y="53915"/>
                  </a:lnTo>
                  <a:lnTo>
                    <a:pt x="67650" y="53162"/>
                  </a:lnTo>
                  <a:lnTo>
                    <a:pt x="68060" y="52382"/>
                  </a:lnTo>
                  <a:lnTo>
                    <a:pt x="68444" y="51601"/>
                  </a:lnTo>
                  <a:lnTo>
                    <a:pt x="68814" y="50807"/>
                  </a:lnTo>
                  <a:lnTo>
                    <a:pt x="69170" y="50012"/>
                  </a:lnTo>
                  <a:lnTo>
                    <a:pt x="69498" y="49204"/>
                  </a:lnTo>
                  <a:lnTo>
                    <a:pt x="69813" y="48383"/>
                  </a:lnTo>
                  <a:lnTo>
                    <a:pt x="70114" y="47547"/>
                  </a:lnTo>
                  <a:lnTo>
                    <a:pt x="70388" y="46712"/>
                  </a:lnTo>
                  <a:lnTo>
                    <a:pt x="70635" y="45863"/>
                  </a:lnTo>
                  <a:lnTo>
                    <a:pt x="70868" y="45000"/>
                  </a:lnTo>
                  <a:lnTo>
                    <a:pt x="71087" y="44138"/>
                  </a:lnTo>
                  <a:lnTo>
                    <a:pt x="71279" y="43261"/>
                  </a:lnTo>
                  <a:lnTo>
                    <a:pt x="71443" y="42371"/>
                  </a:lnTo>
                  <a:lnTo>
                    <a:pt x="71593" y="41495"/>
                  </a:lnTo>
                  <a:lnTo>
                    <a:pt x="71717" y="40591"/>
                  </a:lnTo>
                  <a:lnTo>
                    <a:pt x="71813" y="39687"/>
                  </a:lnTo>
                  <a:lnTo>
                    <a:pt x="71895" y="38783"/>
                  </a:lnTo>
                  <a:lnTo>
                    <a:pt x="71963" y="37866"/>
                  </a:lnTo>
                  <a:lnTo>
                    <a:pt x="71991" y="36948"/>
                  </a:lnTo>
                  <a:lnTo>
                    <a:pt x="72004" y="36017"/>
                  </a:lnTo>
                  <a:lnTo>
                    <a:pt x="71991" y="35086"/>
                  </a:lnTo>
                  <a:lnTo>
                    <a:pt x="71963" y="34168"/>
                  </a:lnTo>
                  <a:lnTo>
                    <a:pt x="71895" y="33251"/>
                  </a:lnTo>
                  <a:lnTo>
                    <a:pt x="71813" y="32333"/>
                  </a:lnTo>
                  <a:lnTo>
                    <a:pt x="71717" y="31429"/>
                  </a:lnTo>
                  <a:lnTo>
                    <a:pt x="71593" y="30539"/>
                  </a:lnTo>
                  <a:lnTo>
                    <a:pt x="71443" y="29649"/>
                  </a:lnTo>
                  <a:lnTo>
                    <a:pt x="71279" y="28773"/>
                  </a:lnTo>
                  <a:lnTo>
                    <a:pt x="71087" y="27896"/>
                  </a:lnTo>
                  <a:lnTo>
                    <a:pt x="70868" y="27033"/>
                  </a:lnTo>
                  <a:lnTo>
                    <a:pt x="70635" y="26171"/>
                  </a:lnTo>
                  <a:lnTo>
                    <a:pt x="70388" y="25322"/>
                  </a:lnTo>
                  <a:lnTo>
                    <a:pt x="70114" y="24473"/>
                  </a:lnTo>
                  <a:lnTo>
                    <a:pt x="69813" y="23651"/>
                  </a:lnTo>
                  <a:lnTo>
                    <a:pt x="69498" y="22829"/>
                  </a:lnTo>
                  <a:lnTo>
                    <a:pt x="69170" y="22008"/>
                  </a:lnTo>
                  <a:lnTo>
                    <a:pt x="68814" y="21213"/>
                  </a:lnTo>
                  <a:lnTo>
                    <a:pt x="68444" y="20419"/>
                  </a:lnTo>
                  <a:lnTo>
                    <a:pt x="68060" y="19638"/>
                  </a:lnTo>
                  <a:lnTo>
                    <a:pt x="67650" y="18872"/>
                  </a:lnTo>
                  <a:lnTo>
                    <a:pt x="67225" y="18105"/>
                  </a:lnTo>
                  <a:lnTo>
                    <a:pt x="66787" y="17365"/>
                  </a:lnTo>
                  <a:lnTo>
                    <a:pt x="66321" y="16626"/>
                  </a:lnTo>
                  <a:lnTo>
                    <a:pt x="65842" y="15900"/>
                  </a:lnTo>
                  <a:lnTo>
                    <a:pt x="65349" y="15188"/>
                  </a:lnTo>
                  <a:lnTo>
                    <a:pt x="64842" y="14489"/>
                  </a:lnTo>
                  <a:lnTo>
                    <a:pt x="64308" y="13805"/>
                  </a:lnTo>
                  <a:lnTo>
                    <a:pt x="63774" y="13120"/>
                  </a:lnTo>
                  <a:lnTo>
                    <a:pt x="63213" y="12463"/>
                  </a:lnTo>
                  <a:lnTo>
                    <a:pt x="62637" y="11819"/>
                  </a:lnTo>
                  <a:lnTo>
                    <a:pt x="62049" y="11189"/>
                  </a:lnTo>
                  <a:lnTo>
                    <a:pt x="61446" y="10559"/>
                  </a:lnTo>
                  <a:lnTo>
                    <a:pt x="60830" y="9957"/>
                  </a:lnTo>
                  <a:lnTo>
                    <a:pt x="60200" y="9368"/>
                  </a:lnTo>
                  <a:lnTo>
                    <a:pt x="59543" y="8793"/>
                  </a:lnTo>
                  <a:lnTo>
                    <a:pt x="58885" y="8245"/>
                  </a:lnTo>
                  <a:lnTo>
                    <a:pt x="58214" y="7697"/>
                  </a:lnTo>
                  <a:lnTo>
                    <a:pt x="57529" y="7163"/>
                  </a:lnTo>
                  <a:lnTo>
                    <a:pt x="56831" y="6656"/>
                  </a:lnTo>
                  <a:lnTo>
                    <a:pt x="56119" y="6163"/>
                  </a:lnTo>
                  <a:lnTo>
                    <a:pt x="55393" y="5684"/>
                  </a:lnTo>
                  <a:lnTo>
                    <a:pt x="54654" y="5232"/>
                  </a:lnTo>
                  <a:lnTo>
                    <a:pt x="53901" y="4780"/>
                  </a:lnTo>
                  <a:lnTo>
                    <a:pt x="53147" y="4356"/>
                  </a:lnTo>
                  <a:lnTo>
                    <a:pt x="52380" y="3945"/>
                  </a:lnTo>
                  <a:lnTo>
                    <a:pt x="51586" y="3561"/>
                  </a:lnTo>
                  <a:lnTo>
                    <a:pt x="50806" y="3192"/>
                  </a:lnTo>
                  <a:lnTo>
                    <a:pt x="49998" y="2836"/>
                  </a:lnTo>
                  <a:lnTo>
                    <a:pt x="49190" y="2507"/>
                  </a:lnTo>
                  <a:lnTo>
                    <a:pt x="48368" y="2192"/>
                  </a:lnTo>
                  <a:lnTo>
                    <a:pt x="47533" y="1904"/>
                  </a:lnTo>
                  <a:lnTo>
                    <a:pt x="46697" y="1630"/>
                  </a:lnTo>
                  <a:lnTo>
                    <a:pt x="45848" y="1370"/>
                  </a:lnTo>
                  <a:lnTo>
                    <a:pt x="44986" y="1137"/>
                  </a:lnTo>
                  <a:lnTo>
                    <a:pt x="44123" y="932"/>
                  </a:lnTo>
                  <a:lnTo>
                    <a:pt x="43246" y="740"/>
                  </a:lnTo>
                  <a:lnTo>
                    <a:pt x="42356" y="562"/>
                  </a:lnTo>
                  <a:lnTo>
                    <a:pt x="41466" y="425"/>
                  </a:lnTo>
                  <a:lnTo>
                    <a:pt x="40576" y="288"/>
                  </a:lnTo>
                  <a:lnTo>
                    <a:pt x="39672" y="193"/>
                  </a:lnTo>
                  <a:lnTo>
                    <a:pt x="38768" y="110"/>
                  </a:lnTo>
                  <a:lnTo>
                    <a:pt x="37851" y="56"/>
                  </a:lnTo>
                  <a:lnTo>
                    <a:pt x="36920" y="15"/>
                  </a:lnTo>
                  <a:lnTo>
                    <a:pt x="3600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4524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5C5B12-690F-1F41-8CEF-9CA2704D0E37}"/>
              </a:ext>
            </a:extLst>
          </p:cNvPr>
          <p:cNvSpPr>
            <a:spLocks noGrp="1"/>
          </p:cNvSpPr>
          <p:nvPr>
            <p:ph type="title"/>
          </p:nvPr>
        </p:nvSpPr>
        <p:spPr>
          <a:xfrm>
            <a:off x="0" y="101600"/>
            <a:ext cx="9144000" cy="629920"/>
          </a:xfrm>
        </p:spPr>
        <p:txBody>
          <a:bodyPr>
            <a:normAutofit fontScale="90000"/>
          </a:bodyPr>
          <a:lstStyle/>
          <a:p>
            <a:r>
              <a:rPr lang="fr-FR" dirty="0"/>
              <a:t>Des ressources pour le nouveau programme sur Eduscol</a:t>
            </a:r>
          </a:p>
        </p:txBody>
      </p:sp>
      <p:sp>
        <p:nvSpPr>
          <p:cNvPr id="3" name="Espace réservé du contenu 2">
            <a:extLst>
              <a:ext uri="{FF2B5EF4-FFF2-40B4-BE49-F238E27FC236}">
                <a16:creationId xmlns:a16="http://schemas.microsoft.com/office/drawing/2014/main" id="{B51CFB49-3429-624D-B8C5-F7872617912A}"/>
              </a:ext>
            </a:extLst>
          </p:cNvPr>
          <p:cNvSpPr txBox="1">
            <a:spLocks/>
          </p:cNvSpPr>
          <p:nvPr/>
        </p:nvSpPr>
        <p:spPr>
          <a:xfrm>
            <a:off x="360000" y="925422"/>
            <a:ext cx="8424000" cy="172988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Wingdings" pitchFamily="2" charset="2"/>
              <a:buChar char="§"/>
            </a:pPr>
            <a:r>
              <a:rPr lang="fr-FR" sz="2000" dirty="0">
                <a:solidFill>
                  <a:srgbClr val="0070C0"/>
                </a:solidFill>
                <a:hlinkClick r:id="rId2">
                  <a:extLst>
                    <a:ext uri="{A12FA001-AC4F-418D-AE19-62706E023703}">
                      <ahyp:hlinkClr xmlns:ahyp="http://schemas.microsoft.com/office/drawing/2018/hyperlinkcolor" val="tx"/>
                    </a:ext>
                  </a:extLst>
                </a:hlinkClick>
              </a:rPr>
              <a:t>https://eduscol.education.fr/105/mobiliser-le-langage-dans-toutes-ses-dimensions</a:t>
            </a:r>
            <a:endParaRPr lang="fr-FR" sz="2000" dirty="0">
              <a:solidFill>
                <a:srgbClr val="0070C0"/>
              </a:solidFill>
            </a:endParaRPr>
          </a:p>
          <a:p>
            <a:pPr lvl="1"/>
            <a:r>
              <a:rPr lang="fr-FR" sz="2000" dirty="0"/>
              <a:t>       Enrichir le vocabulaire / Acquérir et développer la syntaxe </a:t>
            </a:r>
          </a:p>
          <a:p>
            <a:pPr lvl="1"/>
            <a:r>
              <a:rPr lang="fr-FR" sz="2000" dirty="0"/>
              <a:t>         (le tapis de contes)</a:t>
            </a:r>
          </a:p>
          <a:p>
            <a:pPr lvl="1"/>
            <a:r>
              <a:rPr lang="fr-FR" sz="2000" dirty="0"/>
              <a:t>       L’oral / L’écrit</a:t>
            </a:r>
            <a:endParaRPr lang="fr-FR" sz="2100" dirty="0"/>
          </a:p>
        </p:txBody>
      </p:sp>
      <p:sp>
        <p:nvSpPr>
          <p:cNvPr id="4" name="Espace réservé du contenu 2">
            <a:extLst>
              <a:ext uri="{FF2B5EF4-FFF2-40B4-BE49-F238E27FC236}">
                <a16:creationId xmlns:a16="http://schemas.microsoft.com/office/drawing/2014/main" id="{7105C84E-509F-3745-88D4-2B6588DE64FD}"/>
              </a:ext>
            </a:extLst>
          </p:cNvPr>
          <p:cNvSpPr txBox="1">
            <a:spLocks/>
          </p:cNvSpPr>
          <p:nvPr/>
        </p:nvSpPr>
        <p:spPr bwMode="gray">
          <a:xfrm>
            <a:off x="191680" y="2655309"/>
            <a:ext cx="8678000" cy="25740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00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342900" lvl="1" indent="0">
              <a:buFont typeface="Roboto"/>
              <a:buNone/>
            </a:pPr>
            <a:endParaRPr lang="fr-FR" dirty="0">
              <a:solidFill>
                <a:srgbClr val="0070C0"/>
              </a:solidFill>
            </a:endParaRPr>
          </a:p>
          <a:p>
            <a:pPr>
              <a:buFont typeface="Wingdings" pitchFamily="2" charset="2"/>
              <a:buChar char="§"/>
            </a:pPr>
            <a:r>
              <a:rPr lang="fr-FR" sz="1800" dirty="0">
                <a:solidFill>
                  <a:srgbClr val="0070C0"/>
                </a:solidFill>
                <a:hlinkClick r:id="rId3">
                  <a:extLst>
                    <a:ext uri="{A12FA001-AC4F-418D-AE19-62706E023703}">
                      <ahyp:hlinkClr xmlns:ahyp="http://schemas.microsoft.com/office/drawing/2018/hyperlinkcolor" val="tx"/>
                    </a:ext>
                  </a:extLst>
                </a:hlinkClick>
              </a:rPr>
              <a:t>https://eduscol.education.fr/2819/acquerir-les-premiers-outils-mathematiques</a:t>
            </a:r>
            <a:br>
              <a:rPr lang="fr-FR" sz="1800" dirty="0"/>
            </a:br>
            <a:r>
              <a:rPr lang="fr-FR" sz="1800" dirty="0"/>
              <a:t>Une sélection non exhaustive est proposée sur Eduscol. "Sous la forme de </a:t>
            </a:r>
            <a:r>
              <a:rPr lang="fr-FR" sz="1800" b="1" dirty="0"/>
              <a:t>vidéos et de documents supports</a:t>
            </a:r>
            <a:r>
              <a:rPr lang="fr-FR" sz="1800" dirty="0"/>
              <a:t>, vous y retrouverez des </a:t>
            </a:r>
            <a:r>
              <a:rPr lang="fr-FR" sz="1800" b="1" dirty="0"/>
              <a:t>situations de classe réelles</a:t>
            </a:r>
            <a:r>
              <a:rPr lang="fr-FR" sz="1800" dirty="0"/>
              <a:t> et des </a:t>
            </a:r>
            <a:r>
              <a:rPr lang="fr-FR" sz="1800" b="1" dirty="0"/>
              <a:t>exemples de mises en œuvre </a:t>
            </a:r>
            <a:r>
              <a:rPr lang="fr-FR" sz="1800" dirty="0"/>
              <a:t>illustrant les objectifs du programme : « </a:t>
            </a:r>
            <a:r>
              <a:rPr lang="fr-FR" sz="1800" b="1" i="1" dirty="0"/>
              <a:t>Utiliser le nombre pour résoudre des problèmes » et « Utiliser le nombre pour désigner un rang, une position </a:t>
            </a:r>
            <a:r>
              <a:rPr lang="fr-FR" sz="1800" dirty="0"/>
              <a:t>». Des exemples de modalités d’apprentissage sont aussi présentés."</a:t>
            </a:r>
          </a:p>
          <a:p>
            <a:endParaRPr lang="fr-FR" dirty="0"/>
          </a:p>
        </p:txBody>
      </p:sp>
    </p:spTree>
    <p:extLst>
      <p:ext uri="{BB962C8B-B14F-4D97-AF65-F5344CB8AC3E}">
        <p14:creationId xmlns:p14="http://schemas.microsoft.com/office/powerpoint/2010/main" val="2168839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DC83744-AA31-A14A-B4AA-4717D3BE0D4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9AF757-F1DE-7245-98C3-821E0A44B695}" type="slidenum">
              <a:rPr lang="fr-FR" smtClean="0"/>
              <a:pPr/>
              <a:t>23</a:t>
            </a:fld>
            <a:endParaRPr lang="fr-FR" dirty="0"/>
          </a:p>
        </p:txBody>
      </p:sp>
      <p:pic>
        <p:nvPicPr>
          <p:cNvPr id="6" name="Image 5" descr="Une image contenant texte&#10;&#10;Description générée automatiquement">
            <a:extLst>
              <a:ext uri="{FF2B5EF4-FFF2-40B4-BE49-F238E27FC236}">
                <a16:creationId xmlns:a16="http://schemas.microsoft.com/office/drawing/2014/main" id="{9691C6F9-77C0-AB4F-BF28-05986FF2333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644" y="394855"/>
            <a:ext cx="8208713" cy="4094018"/>
          </a:xfrm>
          <a:prstGeom prst="rect">
            <a:avLst/>
          </a:prstGeom>
        </p:spPr>
      </p:pic>
      <p:sp>
        <p:nvSpPr>
          <p:cNvPr id="2" name="Espace réservé du pied de page 1">
            <a:extLst>
              <a:ext uri="{FF2B5EF4-FFF2-40B4-BE49-F238E27FC236}">
                <a16:creationId xmlns:a16="http://schemas.microsoft.com/office/drawing/2014/main" id="{3EAE51EF-C4B1-E546-AC98-36158360C588}"/>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Mission préélémentaire - 02 février 2022</a:t>
            </a:r>
            <a:endParaRPr lang="fr-FR" dirty="0"/>
          </a:p>
        </p:txBody>
      </p:sp>
    </p:spTree>
    <p:extLst>
      <p:ext uri="{BB962C8B-B14F-4D97-AF65-F5344CB8AC3E}">
        <p14:creationId xmlns:p14="http://schemas.microsoft.com/office/powerpoint/2010/main" val="4014858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texte&#10;&#10;Description générée automatiquement">
            <a:extLst>
              <a:ext uri="{FF2B5EF4-FFF2-40B4-BE49-F238E27FC236}">
                <a16:creationId xmlns:a16="http://schemas.microsoft.com/office/drawing/2014/main" id="{BD91A50C-ACE6-E749-8E3C-F40603BC10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5200" y="677799"/>
            <a:ext cx="7508240" cy="4465701"/>
          </a:xfrm>
          <a:prstGeom prst="rect">
            <a:avLst/>
          </a:prstGeom>
        </p:spPr>
      </p:pic>
      <p:sp>
        <p:nvSpPr>
          <p:cNvPr id="2" name="ZoneTexte 1">
            <a:extLst>
              <a:ext uri="{FF2B5EF4-FFF2-40B4-BE49-F238E27FC236}">
                <a16:creationId xmlns:a16="http://schemas.microsoft.com/office/drawing/2014/main" id="{1DE17C93-8D1E-414C-9B9B-792E99864B1D}"/>
              </a:ext>
            </a:extLst>
          </p:cNvPr>
          <p:cNvSpPr txBox="1"/>
          <p:nvPr/>
        </p:nvSpPr>
        <p:spPr>
          <a:xfrm>
            <a:off x="1572464" y="101600"/>
            <a:ext cx="6293711" cy="400110"/>
          </a:xfrm>
          <a:prstGeom prst="rect">
            <a:avLst/>
          </a:prstGeom>
          <a:noFill/>
        </p:spPr>
        <p:txBody>
          <a:bodyPr wrap="none" rtlCol="0">
            <a:spAutoFit/>
          </a:bodyPr>
          <a:lstStyle/>
          <a:p>
            <a:r>
              <a:rPr lang="fr-FR" sz="2000" b="1" dirty="0">
                <a:latin typeface="Roboto" panose="02000000000000000000" pitchFamily="2" charset="0"/>
                <a:ea typeface="Roboto" panose="02000000000000000000" pitchFamily="2" charset="0"/>
              </a:rPr>
              <a:t>Exemple de ressource sur la résolution de problèmes</a:t>
            </a:r>
          </a:p>
        </p:txBody>
      </p:sp>
    </p:spTree>
    <p:extLst>
      <p:ext uri="{BB962C8B-B14F-4D97-AF65-F5344CB8AC3E}">
        <p14:creationId xmlns:p14="http://schemas.microsoft.com/office/powerpoint/2010/main" val="1625890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1C9BAB3-5B88-A446-B90F-2E0E94DE3A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5317" y="0"/>
            <a:ext cx="8111800" cy="5143500"/>
          </a:xfrm>
          <a:prstGeom prst="rect">
            <a:avLst/>
          </a:prstGeom>
        </p:spPr>
      </p:pic>
    </p:spTree>
    <p:extLst>
      <p:ext uri="{BB962C8B-B14F-4D97-AF65-F5344CB8AC3E}">
        <p14:creationId xmlns:p14="http://schemas.microsoft.com/office/powerpoint/2010/main" val="1878889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10;&#10;Description générée automatiquement">
            <a:extLst>
              <a:ext uri="{FF2B5EF4-FFF2-40B4-BE49-F238E27FC236}">
                <a16:creationId xmlns:a16="http://schemas.microsoft.com/office/drawing/2014/main" id="{1A3995F6-BF72-054B-8D80-232AF18E24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01159"/>
            <a:ext cx="9144000" cy="4188222"/>
          </a:xfrm>
          <a:prstGeom prst="rect">
            <a:avLst/>
          </a:prstGeom>
        </p:spPr>
      </p:pic>
      <p:sp>
        <p:nvSpPr>
          <p:cNvPr id="2" name="ZoneTexte 1">
            <a:extLst>
              <a:ext uri="{FF2B5EF4-FFF2-40B4-BE49-F238E27FC236}">
                <a16:creationId xmlns:a16="http://schemas.microsoft.com/office/drawing/2014/main" id="{4190BDEB-81AF-9D4C-9EC3-7232E8C6BE6C}"/>
              </a:ext>
            </a:extLst>
          </p:cNvPr>
          <p:cNvSpPr txBox="1"/>
          <p:nvPr/>
        </p:nvSpPr>
        <p:spPr>
          <a:xfrm>
            <a:off x="568960" y="140870"/>
            <a:ext cx="8260080" cy="369332"/>
          </a:xfrm>
          <a:prstGeom prst="rect">
            <a:avLst/>
          </a:prstGeom>
          <a:noFill/>
        </p:spPr>
        <p:txBody>
          <a:bodyPr wrap="square" rtlCol="0">
            <a:spAutoFit/>
          </a:bodyPr>
          <a:lstStyle/>
          <a:p>
            <a:r>
              <a:rPr lang="fr-FR" sz="1800" b="1" dirty="0"/>
              <a:t>Exemple de ressource : Mobiliser le langage dans toutes ses dimensions  </a:t>
            </a:r>
          </a:p>
        </p:txBody>
      </p:sp>
    </p:spTree>
    <p:extLst>
      <p:ext uri="{BB962C8B-B14F-4D97-AF65-F5344CB8AC3E}">
        <p14:creationId xmlns:p14="http://schemas.microsoft.com/office/powerpoint/2010/main" val="1208804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C6098-187C-294A-BCFA-5E11A89B47EC}"/>
              </a:ext>
            </a:extLst>
          </p:cNvPr>
          <p:cNvSpPr>
            <a:spLocks noGrp="1"/>
          </p:cNvSpPr>
          <p:nvPr>
            <p:ph type="title"/>
          </p:nvPr>
        </p:nvSpPr>
        <p:spPr>
          <a:xfrm>
            <a:off x="311700" y="294640"/>
            <a:ext cx="8520600" cy="632460"/>
          </a:xfrm>
        </p:spPr>
        <p:txBody>
          <a:bodyPr>
            <a:normAutofit fontScale="90000"/>
          </a:bodyPr>
          <a:lstStyle/>
          <a:p>
            <a:r>
              <a:rPr lang="fr-FR" dirty="0"/>
              <a:t>RAPPEL : RESSOURCES COMPLEMENTAIRES</a:t>
            </a:r>
          </a:p>
        </p:txBody>
      </p:sp>
      <p:pic>
        <p:nvPicPr>
          <p:cNvPr id="1026" name="Picture 2" descr="éduscol on Twitter: &quot;📌 Améliorer les compétences des élèves à l'entrée au  CP et favoriser la #continuité des #apprentissages #Cycle1 #Cycle2 📋 De  nouvelles ressources pour enrichir le vocabulaire &amp; développer la">
            <a:extLst>
              <a:ext uri="{FF2B5EF4-FFF2-40B4-BE49-F238E27FC236}">
                <a16:creationId xmlns:a16="http://schemas.microsoft.com/office/drawing/2014/main" id="{B572147E-676F-3F49-88FE-88529794B4D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4620" y="2019300"/>
            <a:ext cx="4038600" cy="236982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texte, personne, intérieur&#10;&#10;Description générée automatiquement">
            <a:extLst>
              <a:ext uri="{FF2B5EF4-FFF2-40B4-BE49-F238E27FC236}">
                <a16:creationId xmlns:a16="http://schemas.microsoft.com/office/drawing/2014/main" id="{C5E5C3CB-228A-4841-B2F6-7277A1F52E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1120" y="2019300"/>
            <a:ext cx="3681180" cy="2369820"/>
          </a:xfrm>
          <a:prstGeom prst="rect">
            <a:avLst/>
          </a:prstGeom>
        </p:spPr>
      </p:pic>
    </p:spTree>
    <p:extLst>
      <p:ext uri="{BB962C8B-B14F-4D97-AF65-F5344CB8AC3E}">
        <p14:creationId xmlns:p14="http://schemas.microsoft.com/office/powerpoint/2010/main" val="2636749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2E43CC-F372-0548-BA87-4E4002D6518A}"/>
              </a:ext>
            </a:extLst>
          </p:cNvPr>
          <p:cNvSpPr>
            <a:spLocks noGrp="1"/>
          </p:cNvSpPr>
          <p:nvPr>
            <p:ph type="title"/>
          </p:nvPr>
        </p:nvSpPr>
        <p:spPr/>
        <p:txBody>
          <a:bodyPr>
            <a:normAutofit fontScale="90000"/>
          </a:bodyPr>
          <a:lstStyle/>
          <a:p>
            <a:r>
              <a:rPr lang="fr-FR" dirty="0"/>
              <a:t>ATTENTES  ET  FINALITES  DE  CE  DISPOSITIF</a:t>
            </a:r>
          </a:p>
        </p:txBody>
      </p:sp>
      <p:sp>
        <p:nvSpPr>
          <p:cNvPr id="3" name="Espace réservé du texte 2">
            <a:extLst>
              <a:ext uri="{FF2B5EF4-FFF2-40B4-BE49-F238E27FC236}">
                <a16:creationId xmlns:a16="http://schemas.microsoft.com/office/drawing/2014/main" id="{3F92C16D-D402-144F-9B5B-6E6A6A1CBF18}"/>
              </a:ext>
            </a:extLst>
          </p:cNvPr>
          <p:cNvSpPr>
            <a:spLocks noGrp="1"/>
          </p:cNvSpPr>
          <p:nvPr>
            <p:ph type="body" idx="1"/>
          </p:nvPr>
        </p:nvSpPr>
        <p:spPr>
          <a:xfrm>
            <a:off x="457200" y="1469245"/>
            <a:ext cx="8229600" cy="3029100"/>
          </a:xfrm>
        </p:spPr>
        <p:txBody>
          <a:bodyPr>
            <a:normAutofit/>
          </a:bodyPr>
          <a:lstStyle/>
          <a:p>
            <a:pPr>
              <a:lnSpc>
                <a:spcPct val="150000"/>
              </a:lnSpc>
            </a:pPr>
            <a:r>
              <a:rPr lang="fr-FR" sz="2000" dirty="0"/>
              <a:t>Améliorer, pour l’ensemble de la communauté éducative et de ses acteurs, les conditions de réussite collective, l’exercice des différents métiers et de bien-être dans l’école </a:t>
            </a:r>
          </a:p>
          <a:p>
            <a:pPr marL="139700" indent="0">
              <a:lnSpc>
                <a:spcPct val="150000"/>
              </a:lnSpc>
              <a:buNone/>
            </a:pPr>
            <a:endParaRPr lang="fr-FR" sz="2000" dirty="0"/>
          </a:p>
          <a:p>
            <a:pPr>
              <a:lnSpc>
                <a:spcPct val="150000"/>
              </a:lnSpc>
            </a:pPr>
            <a:r>
              <a:rPr lang="fr-FR" sz="2000" dirty="0"/>
              <a:t>Proposer collectivement des axes de développement à mettre en œuvre pour une consolidation de la réussite des élèves </a:t>
            </a:r>
          </a:p>
        </p:txBody>
      </p:sp>
      <p:sp>
        <p:nvSpPr>
          <p:cNvPr id="4" name="Google Shape;47;p15">
            <a:extLst>
              <a:ext uri="{FF2B5EF4-FFF2-40B4-BE49-F238E27FC236}">
                <a16:creationId xmlns:a16="http://schemas.microsoft.com/office/drawing/2014/main" id="{EC5FF5BD-4C6B-A94F-BA9A-FC8D1AD78789}"/>
              </a:ext>
            </a:extLst>
          </p:cNvPr>
          <p:cNvSpPr txBox="1">
            <a:spLocks/>
          </p:cNvSpPr>
          <p:nvPr/>
        </p:nvSpPr>
        <p:spPr>
          <a:xfrm>
            <a:off x="3732756" y="4778375"/>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101884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CA8DC1-41DA-CF43-8515-71D8B0C7768E}"/>
              </a:ext>
            </a:extLst>
          </p:cNvPr>
          <p:cNvSpPr>
            <a:spLocks noGrp="1"/>
          </p:cNvSpPr>
          <p:nvPr>
            <p:ph type="title"/>
          </p:nvPr>
        </p:nvSpPr>
        <p:spPr>
          <a:xfrm>
            <a:off x="1655800" y="1587052"/>
            <a:ext cx="5832399" cy="1042963"/>
          </a:xfrm>
        </p:spPr>
        <p:txBody>
          <a:bodyPr>
            <a:normAutofit/>
          </a:bodyPr>
          <a:lstStyle/>
          <a:p>
            <a:r>
              <a:rPr lang="fr-FR" dirty="0"/>
              <a:t>QUESTIONS  DIVERSES</a:t>
            </a:r>
          </a:p>
        </p:txBody>
      </p:sp>
      <p:grpSp>
        <p:nvGrpSpPr>
          <p:cNvPr id="4" name="Google Shape;520;p23">
            <a:extLst>
              <a:ext uri="{FF2B5EF4-FFF2-40B4-BE49-F238E27FC236}">
                <a16:creationId xmlns:a16="http://schemas.microsoft.com/office/drawing/2014/main" id="{31F9F7B7-5EC8-394F-AFF8-E0A1AA2B0E69}"/>
              </a:ext>
            </a:extLst>
          </p:cNvPr>
          <p:cNvGrpSpPr/>
          <p:nvPr/>
        </p:nvGrpSpPr>
        <p:grpSpPr>
          <a:xfrm>
            <a:off x="6031031" y="3423500"/>
            <a:ext cx="1480128" cy="1386642"/>
            <a:chOff x="5751609" y="213662"/>
            <a:chExt cx="1480128" cy="1386642"/>
          </a:xfrm>
        </p:grpSpPr>
        <p:grpSp>
          <p:nvGrpSpPr>
            <p:cNvPr id="5" name="Google Shape;521;p23">
              <a:extLst>
                <a:ext uri="{FF2B5EF4-FFF2-40B4-BE49-F238E27FC236}">
                  <a16:creationId xmlns:a16="http://schemas.microsoft.com/office/drawing/2014/main" id="{82684290-A79A-0A40-ACCB-5C793DE0CE00}"/>
                </a:ext>
              </a:extLst>
            </p:cNvPr>
            <p:cNvGrpSpPr/>
            <p:nvPr/>
          </p:nvGrpSpPr>
          <p:grpSpPr>
            <a:xfrm>
              <a:off x="5751609" y="213662"/>
              <a:ext cx="1480128" cy="1386642"/>
              <a:chOff x="5751609" y="213662"/>
              <a:chExt cx="1480128" cy="1386642"/>
            </a:xfrm>
          </p:grpSpPr>
          <p:sp>
            <p:nvSpPr>
              <p:cNvPr id="12" name="Google Shape;522;p23">
                <a:extLst>
                  <a:ext uri="{FF2B5EF4-FFF2-40B4-BE49-F238E27FC236}">
                    <a16:creationId xmlns:a16="http://schemas.microsoft.com/office/drawing/2014/main" id="{B705F9A6-A0C8-EE46-8131-A6557BE6D5D6}"/>
                  </a:ext>
                </a:extLst>
              </p:cNvPr>
              <p:cNvSpPr/>
              <p:nvPr/>
            </p:nvSpPr>
            <p:spPr>
              <a:xfrm>
                <a:off x="5751609" y="213662"/>
                <a:ext cx="1480128" cy="1386642"/>
              </a:xfrm>
              <a:custGeom>
                <a:avLst/>
                <a:gdLst/>
                <a:ahLst/>
                <a:cxnLst/>
                <a:rect l="l" t="t" r="r" b="b"/>
                <a:pathLst>
                  <a:path w="44727" h="41902" extrusionOk="0">
                    <a:moveTo>
                      <a:pt x="13287" y="2579"/>
                    </a:moveTo>
                    <a:cubicBezTo>
                      <a:pt x="13503" y="2579"/>
                      <a:pt x="13717" y="2594"/>
                      <a:pt x="13935" y="2646"/>
                    </a:cubicBezTo>
                    <a:cubicBezTo>
                      <a:pt x="14225" y="2711"/>
                      <a:pt x="14482" y="2837"/>
                      <a:pt x="14750" y="2952"/>
                    </a:cubicBezTo>
                    <a:cubicBezTo>
                      <a:pt x="11990" y="7841"/>
                      <a:pt x="9108" y="12713"/>
                      <a:pt x="6648" y="17733"/>
                    </a:cubicBezTo>
                    <a:cubicBezTo>
                      <a:pt x="6568" y="17897"/>
                      <a:pt x="6642" y="18046"/>
                      <a:pt x="6761" y="18112"/>
                    </a:cubicBezTo>
                    <a:cubicBezTo>
                      <a:pt x="6752" y="18194"/>
                      <a:pt x="6781" y="18282"/>
                      <a:pt x="6859" y="18323"/>
                    </a:cubicBezTo>
                    <a:cubicBezTo>
                      <a:pt x="8967" y="19418"/>
                      <a:pt x="11139" y="20127"/>
                      <a:pt x="13105" y="21518"/>
                    </a:cubicBezTo>
                    <a:cubicBezTo>
                      <a:pt x="13994" y="22150"/>
                      <a:pt x="14831" y="22850"/>
                      <a:pt x="15608" y="23615"/>
                    </a:cubicBezTo>
                    <a:cubicBezTo>
                      <a:pt x="12195" y="21381"/>
                      <a:pt x="8149" y="19944"/>
                      <a:pt x="4133" y="19944"/>
                    </a:cubicBezTo>
                    <a:cubicBezTo>
                      <a:pt x="4087" y="19944"/>
                      <a:pt x="4040" y="19944"/>
                      <a:pt x="3994" y="19945"/>
                    </a:cubicBezTo>
                    <a:cubicBezTo>
                      <a:pt x="5691" y="17242"/>
                      <a:pt x="7008" y="14227"/>
                      <a:pt x="8463" y="11388"/>
                    </a:cubicBezTo>
                    <a:cubicBezTo>
                      <a:pt x="9953" y="8475"/>
                      <a:pt x="11442" y="5562"/>
                      <a:pt x="12928" y="2647"/>
                    </a:cubicBezTo>
                    <a:lnTo>
                      <a:pt x="12928" y="2649"/>
                    </a:lnTo>
                    <a:cubicBezTo>
                      <a:pt x="12934" y="2629"/>
                      <a:pt x="12940" y="2609"/>
                      <a:pt x="12943" y="2589"/>
                    </a:cubicBezTo>
                    <a:cubicBezTo>
                      <a:pt x="13059" y="2584"/>
                      <a:pt x="13173" y="2579"/>
                      <a:pt x="13287" y="2579"/>
                    </a:cubicBezTo>
                    <a:close/>
                    <a:moveTo>
                      <a:pt x="16898" y="682"/>
                    </a:moveTo>
                    <a:cubicBezTo>
                      <a:pt x="19774" y="776"/>
                      <a:pt x="22163" y="1857"/>
                      <a:pt x="24212" y="3895"/>
                    </a:cubicBezTo>
                    <a:cubicBezTo>
                      <a:pt x="26082" y="5756"/>
                      <a:pt x="27939" y="8202"/>
                      <a:pt x="28003" y="10938"/>
                    </a:cubicBezTo>
                    <a:cubicBezTo>
                      <a:pt x="28005" y="10948"/>
                      <a:pt x="28008" y="10959"/>
                      <a:pt x="28011" y="10970"/>
                    </a:cubicBezTo>
                    <a:cubicBezTo>
                      <a:pt x="25275" y="16344"/>
                      <a:pt x="22290" y="21515"/>
                      <a:pt x="19216" y="26698"/>
                    </a:cubicBezTo>
                    <a:cubicBezTo>
                      <a:pt x="19181" y="26644"/>
                      <a:pt x="19144" y="26592"/>
                      <a:pt x="19109" y="26538"/>
                    </a:cubicBezTo>
                    <a:cubicBezTo>
                      <a:pt x="19111" y="26450"/>
                      <a:pt x="19077" y="26359"/>
                      <a:pt x="18991" y="26278"/>
                    </a:cubicBezTo>
                    <a:cubicBezTo>
                      <a:pt x="18938" y="26227"/>
                      <a:pt x="18879" y="26178"/>
                      <a:pt x="18826" y="26128"/>
                    </a:cubicBezTo>
                    <a:cubicBezTo>
                      <a:pt x="16205" y="22428"/>
                      <a:pt x="11695" y="18599"/>
                      <a:pt x="7173" y="17949"/>
                    </a:cubicBezTo>
                    <a:cubicBezTo>
                      <a:pt x="10786" y="12478"/>
                      <a:pt x="13821" y="6468"/>
                      <a:pt x="16898" y="682"/>
                    </a:cubicBezTo>
                    <a:close/>
                    <a:moveTo>
                      <a:pt x="28691" y="11244"/>
                    </a:moveTo>
                    <a:cubicBezTo>
                      <a:pt x="31648" y="11396"/>
                      <a:pt x="34445" y="11827"/>
                      <a:pt x="36972" y="13509"/>
                    </a:cubicBezTo>
                    <a:cubicBezTo>
                      <a:pt x="39421" y="15140"/>
                      <a:pt x="41196" y="17502"/>
                      <a:pt x="42205" y="20251"/>
                    </a:cubicBezTo>
                    <a:cubicBezTo>
                      <a:pt x="42167" y="20280"/>
                      <a:pt x="42135" y="20316"/>
                      <a:pt x="42111" y="20357"/>
                    </a:cubicBezTo>
                    <a:cubicBezTo>
                      <a:pt x="38978" y="25428"/>
                      <a:pt x="34053" y="29401"/>
                      <a:pt x="31906" y="35060"/>
                    </a:cubicBezTo>
                    <a:cubicBezTo>
                      <a:pt x="29970" y="30305"/>
                      <a:pt x="24912" y="26960"/>
                      <a:pt x="19804" y="26918"/>
                    </a:cubicBezTo>
                    <a:cubicBezTo>
                      <a:pt x="23180" y="21985"/>
                      <a:pt x="26122" y="16634"/>
                      <a:pt x="28691" y="11244"/>
                    </a:cubicBezTo>
                    <a:close/>
                    <a:moveTo>
                      <a:pt x="41948" y="21977"/>
                    </a:moveTo>
                    <a:cubicBezTo>
                      <a:pt x="42731" y="22305"/>
                      <a:pt x="43181" y="22997"/>
                      <a:pt x="43241" y="23817"/>
                    </a:cubicBezTo>
                    <a:cubicBezTo>
                      <a:pt x="43201" y="23840"/>
                      <a:pt x="43164" y="23869"/>
                      <a:pt x="43135" y="23903"/>
                    </a:cubicBezTo>
                    <a:cubicBezTo>
                      <a:pt x="39317" y="28356"/>
                      <a:pt x="34949" y="32922"/>
                      <a:pt x="32158" y="38137"/>
                    </a:cubicBezTo>
                    <a:cubicBezTo>
                      <a:pt x="30895" y="35363"/>
                      <a:pt x="28953" y="33041"/>
                      <a:pt x="26651" y="31050"/>
                    </a:cubicBezTo>
                    <a:cubicBezTo>
                      <a:pt x="25240" y="29831"/>
                      <a:pt x="23702" y="28569"/>
                      <a:pt x="21959" y="27868"/>
                    </a:cubicBezTo>
                    <a:lnTo>
                      <a:pt x="21959" y="27868"/>
                    </a:lnTo>
                    <a:cubicBezTo>
                      <a:pt x="26171" y="28845"/>
                      <a:pt x="29498" y="31658"/>
                      <a:pt x="31406" y="35746"/>
                    </a:cubicBezTo>
                    <a:cubicBezTo>
                      <a:pt x="31465" y="35872"/>
                      <a:pt x="31576" y="35925"/>
                      <a:pt x="31692" y="35925"/>
                    </a:cubicBezTo>
                    <a:cubicBezTo>
                      <a:pt x="31750" y="35925"/>
                      <a:pt x="31809" y="35911"/>
                      <a:pt x="31864" y="35887"/>
                    </a:cubicBezTo>
                    <a:cubicBezTo>
                      <a:pt x="31914" y="35911"/>
                      <a:pt x="31970" y="35923"/>
                      <a:pt x="32026" y="35923"/>
                    </a:cubicBezTo>
                    <a:cubicBezTo>
                      <a:pt x="32152" y="35923"/>
                      <a:pt x="32280" y="35859"/>
                      <a:pt x="32337" y="35710"/>
                    </a:cubicBezTo>
                    <a:cubicBezTo>
                      <a:pt x="34388" y="30372"/>
                      <a:pt x="38755" y="26587"/>
                      <a:pt x="41948" y="21977"/>
                    </a:cubicBezTo>
                    <a:close/>
                    <a:moveTo>
                      <a:pt x="9788" y="2664"/>
                    </a:moveTo>
                    <a:cubicBezTo>
                      <a:pt x="10503" y="2737"/>
                      <a:pt x="11165" y="2880"/>
                      <a:pt x="11846" y="3130"/>
                    </a:cubicBezTo>
                    <a:cubicBezTo>
                      <a:pt x="10453" y="5860"/>
                      <a:pt x="9059" y="8593"/>
                      <a:pt x="7665" y="11325"/>
                    </a:cubicBezTo>
                    <a:cubicBezTo>
                      <a:pt x="6236" y="14136"/>
                      <a:pt x="4590" y="16938"/>
                      <a:pt x="3423" y="19868"/>
                    </a:cubicBezTo>
                    <a:cubicBezTo>
                      <a:pt x="3406" y="19913"/>
                      <a:pt x="3401" y="19960"/>
                      <a:pt x="3413" y="20006"/>
                    </a:cubicBezTo>
                    <a:cubicBezTo>
                      <a:pt x="3268" y="20127"/>
                      <a:pt x="3326" y="20406"/>
                      <a:pt x="3567" y="20437"/>
                    </a:cubicBezTo>
                    <a:cubicBezTo>
                      <a:pt x="9126" y="21158"/>
                      <a:pt x="13989" y="22878"/>
                      <a:pt x="18225" y="26621"/>
                    </a:cubicBezTo>
                    <a:cubicBezTo>
                      <a:pt x="18371" y="26816"/>
                      <a:pt x="18516" y="27009"/>
                      <a:pt x="18659" y="27208"/>
                    </a:cubicBezTo>
                    <a:cubicBezTo>
                      <a:pt x="18742" y="27324"/>
                      <a:pt x="18858" y="27372"/>
                      <a:pt x="18971" y="27372"/>
                    </a:cubicBezTo>
                    <a:cubicBezTo>
                      <a:pt x="19008" y="27372"/>
                      <a:pt x="19045" y="27367"/>
                      <a:pt x="19080" y="27358"/>
                    </a:cubicBezTo>
                    <a:cubicBezTo>
                      <a:pt x="19126" y="27445"/>
                      <a:pt x="19218" y="27500"/>
                      <a:pt x="19317" y="27502"/>
                    </a:cubicBezTo>
                    <a:cubicBezTo>
                      <a:pt x="19337" y="27503"/>
                      <a:pt x="19357" y="27506"/>
                      <a:pt x="19379" y="27506"/>
                    </a:cubicBezTo>
                    <a:cubicBezTo>
                      <a:pt x="19377" y="27584"/>
                      <a:pt x="19417" y="27663"/>
                      <a:pt x="19507" y="27686"/>
                    </a:cubicBezTo>
                    <a:cubicBezTo>
                      <a:pt x="24727" y="28974"/>
                      <a:pt x="29585" y="34045"/>
                      <a:pt x="31653" y="38875"/>
                    </a:cubicBezTo>
                    <a:cubicBezTo>
                      <a:pt x="31714" y="39018"/>
                      <a:pt x="31821" y="39077"/>
                      <a:pt x="31932" y="39077"/>
                    </a:cubicBezTo>
                    <a:cubicBezTo>
                      <a:pt x="32070" y="39077"/>
                      <a:pt x="32215" y="38989"/>
                      <a:pt x="32293" y="38857"/>
                    </a:cubicBezTo>
                    <a:cubicBezTo>
                      <a:pt x="32359" y="38840"/>
                      <a:pt x="32417" y="38799"/>
                      <a:pt x="32457" y="38744"/>
                    </a:cubicBezTo>
                    <a:cubicBezTo>
                      <a:pt x="35823" y="34107"/>
                      <a:pt x="39334" y="29684"/>
                      <a:pt x="42971" y="25270"/>
                    </a:cubicBezTo>
                    <a:cubicBezTo>
                      <a:pt x="43330" y="25547"/>
                      <a:pt x="43671" y="25854"/>
                      <a:pt x="43955" y="26209"/>
                    </a:cubicBezTo>
                    <a:cubicBezTo>
                      <a:pt x="43932" y="26223"/>
                      <a:pt x="43910" y="26241"/>
                      <a:pt x="43893" y="26261"/>
                    </a:cubicBezTo>
                    <a:cubicBezTo>
                      <a:pt x="40136" y="31064"/>
                      <a:pt x="36194" y="35918"/>
                      <a:pt x="33005" y="41125"/>
                    </a:cubicBezTo>
                    <a:cubicBezTo>
                      <a:pt x="29844" y="36573"/>
                      <a:pt x="25931" y="32118"/>
                      <a:pt x="21240" y="29111"/>
                    </a:cubicBezTo>
                    <a:cubicBezTo>
                      <a:pt x="21207" y="29092"/>
                      <a:pt x="21169" y="29081"/>
                      <a:pt x="21131" y="29081"/>
                    </a:cubicBezTo>
                    <a:cubicBezTo>
                      <a:pt x="21061" y="29015"/>
                      <a:pt x="20969" y="28975"/>
                      <a:pt x="20876" y="28975"/>
                    </a:cubicBezTo>
                    <a:cubicBezTo>
                      <a:pt x="20772" y="28975"/>
                      <a:pt x="20668" y="29025"/>
                      <a:pt x="20593" y="29147"/>
                    </a:cubicBezTo>
                    <a:cubicBezTo>
                      <a:pt x="20305" y="29616"/>
                      <a:pt x="19571" y="29842"/>
                      <a:pt x="18929" y="29842"/>
                    </a:cubicBezTo>
                    <a:cubicBezTo>
                      <a:pt x="18681" y="29842"/>
                      <a:pt x="18447" y="29809"/>
                      <a:pt x="18258" y="29742"/>
                    </a:cubicBezTo>
                    <a:cubicBezTo>
                      <a:pt x="17167" y="29363"/>
                      <a:pt x="17725" y="28261"/>
                      <a:pt x="17529" y="27463"/>
                    </a:cubicBezTo>
                    <a:cubicBezTo>
                      <a:pt x="17513" y="27405"/>
                      <a:pt x="17475" y="27358"/>
                      <a:pt x="17421" y="27332"/>
                    </a:cubicBezTo>
                    <a:cubicBezTo>
                      <a:pt x="17417" y="27220"/>
                      <a:pt x="17365" y="27111"/>
                      <a:pt x="17242" y="27038"/>
                    </a:cubicBezTo>
                    <a:cubicBezTo>
                      <a:pt x="12344" y="24060"/>
                      <a:pt x="6435" y="21767"/>
                      <a:pt x="647" y="21524"/>
                    </a:cubicBezTo>
                    <a:cubicBezTo>
                      <a:pt x="689" y="21507"/>
                      <a:pt x="725" y="21476"/>
                      <a:pt x="750" y="21438"/>
                    </a:cubicBezTo>
                    <a:cubicBezTo>
                      <a:pt x="4285" y="15592"/>
                      <a:pt x="6953" y="9028"/>
                      <a:pt x="9756" y="2806"/>
                    </a:cubicBezTo>
                    <a:cubicBezTo>
                      <a:pt x="9776" y="2760"/>
                      <a:pt x="9786" y="2713"/>
                      <a:pt x="9788" y="2664"/>
                    </a:cubicBezTo>
                    <a:close/>
                    <a:moveTo>
                      <a:pt x="16592" y="1"/>
                    </a:moveTo>
                    <a:cubicBezTo>
                      <a:pt x="16478" y="1"/>
                      <a:pt x="16365" y="56"/>
                      <a:pt x="16291" y="190"/>
                    </a:cubicBezTo>
                    <a:cubicBezTo>
                      <a:pt x="15888" y="924"/>
                      <a:pt x="15481" y="1656"/>
                      <a:pt x="15069" y="2388"/>
                    </a:cubicBezTo>
                    <a:cubicBezTo>
                      <a:pt x="14597" y="2066"/>
                      <a:pt x="13968" y="1913"/>
                      <a:pt x="13374" y="1913"/>
                    </a:cubicBezTo>
                    <a:cubicBezTo>
                      <a:pt x="13155" y="1913"/>
                      <a:pt x="12941" y="1934"/>
                      <a:pt x="12741" y="1975"/>
                    </a:cubicBezTo>
                    <a:cubicBezTo>
                      <a:pt x="12672" y="1989"/>
                      <a:pt x="12611" y="2030"/>
                      <a:pt x="12571" y="2090"/>
                    </a:cubicBezTo>
                    <a:cubicBezTo>
                      <a:pt x="12460" y="2090"/>
                      <a:pt x="12350" y="2139"/>
                      <a:pt x="12283" y="2272"/>
                    </a:cubicBezTo>
                    <a:lnTo>
                      <a:pt x="12119" y="2594"/>
                    </a:lnTo>
                    <a:cubicBezTo>
                      <a:pt x="11468" y="2292"/>
                      <a:pt x="10733" y="2112"/>
                      <a:pt x="10008" y="2112"/>
                    </a:cubicBezTo>
                    <a:cubicBezTo>
                      <a:pt x="9864" y="2112"/>
                      <a:pt x="9720" y="2119"/>
                      <a:pt x="9577" y="2134"/>
                    </a:cubicBezTo>
                    <a:cubicBezTo>
                      <a:pt x="9494" y="2140"/>
                      <a:pt x="9417" y="2188"/>
                      <a:pt x="9374" y="2260"/>
                    </a:cubicBezTo>
                    <a:cubicBezTo>
                      <a:pt x="9276" y="2267"/>
                      <a:pt x="9184" y="2318"/>
                      <a:pt x="9129" y="2440"/>
                    </a:cubicBezTo>
                    <a:cubicBezTo>
                      <a:pt x="6314" y="8749"/>
                      <a:pt x="2942" y="14874"/>
                      <a:pt x="309" y="21253"/>
                    </a:cubicBezTo>
                    <a:cubicBezTo>
                      <a:pt x="261" y="21371"/>
                      <a:pt x="321" y="21463"/>
                      <a:pt x="413" y="21512"/>
                    </a:cubicBezTo>
                    <a:cubicBezTo>
                      <a:pt x="385" y="21512"/>
                      <a:pt x="358" y="21509"/>
                      <a:pt x="332" y="21507"/>
                    </a:cubicBezTo>
                    <a:cubicBezTo>
                      <a:pt x="330" y="21507"/>
                      <a:pt x="327" y="21507"/>
                      <a:pt x="325" y="21507"/>
                    </a:cubicBezTo>
                    <a:cubicBezTo>
                      <a:pt x="67" y="21507"/>
                      <a:pt x="0" y="21929"/>
                      <a:pt x="268" y="21976"/>
                    </a:cubicBezTo>
                    <a:cubicBezTo>
                      <a:pt x="6219" y="23057"/>
                      <a:pt x="11624" y="24541"/>
                      <a:pt x="16861" y="27690"/>
                    </a:cubicBezTo>
                    <a:cubicBezTo>
                      <a:pt x="16882" y="27702"/>
                      <a:pt x="16904" y="27713"/>
                      <a:pt x="16927" y="27721"/>
                    </a:cubicBezTo>
                    <a:cubicBezTo>
                      <a:pt x="16513" y="28686"/>
                      <a:pt x="16988" y="30044"/>
                      <a:pt x="17977" y="30406"/>
                    </a:cubicBezTo>
                    <a:cubicBezTo>
                      <a:pt x="18257" y="30508"/>
                      <a:pt x="18604" y="30562"/>
                      <a:pt x="18966" y="30562"/>
                    </a:cubicBezTo>
                    <a:cubicBezTo>
                      <a:pt x="19799" y="30562"/>
                      <a:pt x="20720" y="30278"/>
                      <a:pt x="21126" y="29646"/>
                    </a:cubicBezTo>
                    <a:cubicBezTo>
                      <a:pt x="25373" y="33360"/>
                      <a:pt x="29296" y="37039"/>
                      <a:pt x="32515" y="41733"/>
                    </a:cubicBezTo>
                    <a:cubicBezTo>
                      <a:pt x="32597" y="41852"/>
                      <a:pt x="32713" y="41901"/>
                      <a:pt x="32827" y="41901"/>
                    </a:cubicBezTo>
                    <a:cubicBezTo>
                      <a:pt x="33025" y="41901"/>
                      <a:pt x="33220" y="41755"/>
                      <a:pt x="33230" y="41566"/>
                    </a:cubicBezTo>
                    <a:cubicBezTo>
                      <a:pt x="33290" y="41562"/>
                      <a:pt x="33347" y="41533"/>
                      <a:pt x="33384" y="41484"/>
                    </a:cubicBezTo>
                    <a:cubicBezTo>
                      <a:pt x="37180" y="36681"/>
                      <a:pt x="40600" y="31571"/>
                      <a:pt x="44377" y="26747"/>
                    </a:cubicBezTo>
                    <a:cubicBezTo>
                      <a:pt x="44445" y="26662"/>
                      <a:pt x="44469" y="26554"/>
                      <a:pt x="44445" y="26450"/>
                    </a:cubicBezTo>
                    <a:cubicBezTo>
                      <a:pt x="44612" y="26385"/>
                      <a:pt x="44726" y="26212"/>
                      <a:pt x="44592" y="26034"/>
                    </a:cubicBezTo>
                    <a:cubicBezTo>
                      <a:pt x="44230" y="25557"/>
                      <a:pt x="43804" y="25166"/>
                      <a:pt x="43275" y="24900"/>
                    </a:cubicBezTo>
                    <a:cubicBezTo>
                      <a:pt x="43405" y="24743"/>
                      <a:pt x="43533" y="24587"/>
                      <a:pt x="43662" y="24429"/>
                    </a:cubicBezTo>
                    <a:cubicBezTo>
                      <a:pt x="43682" y="24408"/>
                      <a:pt x="43697" y="24383"/>
                      <a:pt x="43711" y="24357"/>
                    </a:cubicBezTo>
                    <a:cubicBezTo>
                      <a:pt x="43820" y="24333"/>
                      <a:pt x="43910" y="24259"/>
                      <a:pt x="43932" y="24122"/>
                    </a:cubicBezTo>
                    <a:cubicBezTo>
                      <a:pt x="44097" y="22991"/>
                      <a:pt x="43351" y="21829"/>
                      <a:pt x="42256" y="21527"/>
                    </a:cubicBezTo>
                    <a:cubicBezTo>
                      <a:pt x="42431" y="21267"/>
                      <a:pt x="42602" y="21006"/>
                      <a:pt x="42768" y="20740"/>
                    </a:cubicBezTo>
                    <a:cubicBezTo>
                      <a:pt x="42814" y="20671"/>
                      <a:pt x="42833" y="20588"/>
                      <a:pt x="42823" y="20507"/>
                    </a:cubicBezTo>
                    <a:cubicBezTo>
                      <a:pt x="42957" y="20430"/>
                      <a:pt x="43043" y="20285"/>
                      <a:pt x="42973" y="20092"/>
                    </a:cubicBezTo>
                    <a:cubicBezTo>
                      <a:pt x="41079" y="14880"/>
                      <a:pt x="36005" y="10587"/>
                      <a:pt x="30348" y="10587"/>
                    </a:cubicBezTo>
                    <a:cubicBezTo>
                      <a:pt x="29824" y="10587"/>
                      <a:pt x="29295" y="10624"/>
                      <a:pt x="28763" y="10700"/>
                    </a:cubicBezTo>
                    <a:cubicBezTo>
                      <a:pt x="28476" y="5641"/>
                      <a:pt x="22914" y="70"/>
                      <a:pt x="17718" y="70"/>
                    </a:cubicBezTo>
                    <a:cubicBezTo>
                      <a:pt x="17437" y="70"/>
                      <a:pt x="17157" y="86"/>
                      <a:pt x="16879" y="120"/>
                    </a:cubicBezTo>
                    <a:cubicBezTo>
                      <a:pt x="16801" y="46"/>
                      <a:pt x="16696" y="1"/>
                      <a:pt x="165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3;p23">
                <a:extLst>
                  <a:ext uri="{FF2B5EF4-FFF2-40B4-BE49-F238E27FC236}">
                    <a16:creationId xmlns:a16="http://schemas.microsoft.com/office/drawing/2014/main" id="{4A5D04DD-8825-E843-8789-0792F4B42C7C}"/>
                  </a:ext>
                </a:extLst>
              </p:cNvPr>
              <p:cNvSpPr/>
              <p:nvPr/>
            </p:nvSpPr>
            <p:spPr>
              <a:xfrm>
                <a:off x="6084917" y="757670"/>
                <a:ext cx="306734" cy="212917"/>
              </a:xfrm>
              <a:custGeom>
                <a:avLst/>
                <a:gdLst/>
                <a:ahLst/>
                <a:cxnLst/>
                <a:rect l="l" t="t" r="r" b="b"/>
                <a:pathLst>
                  <a:path w="9269" h="6434" extrusionOk="0">
                    <a:moveTo>
                      <a:pt x="237" y="0"/>
                    </a:moveTo>
                    <a:cubicBezTo>
                      <a:pt x="233" y="0"/>
                      <a:pt x="229" y="0"/>
                      <a:pt x="226" y="0"/>
                    </a:cubicBezTo>
                    <a:cubicBezTo>
                      <a:pt x="1" y="0"/>
                      <a:pt x="10" y="323"/>
                      <a:pt x="226" y="345"/>
                    </a:cubicBezTo>
                    <a:cubicBezTo>
                      <a:pt x="4012" y="729"/>
                      <a:pt x="7026" y="2849"/>
                      <a:pt x="8644" y="6290"/>
                    </a:cubicBezTo>
                    <a:cubicBezTo>
                      <a:pt x="8691" y="6391"/>
                      <a:pt x="8782" y="6433"/>
                      <a:pt x="8877" y="6433"/>
                    </a:cubicBezTo>
                    <a:cubicBezTo>
                      <a:pt x="9065" y="6433"/>
                      <a:pt x="9269" y="6269"/>
                      <a:pt x="9184" y="6064"/>
                    </a:cubicBezTo>
                    <a:cubicBezTo>
                      <a:pt x="7709" y="2492"/>
                      <a:pt x="4115" y="0"/>
                      <a:pt x="2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4;p23">
                <a:extLst>
                  <a:ext uri="{FF2B5EF4-FFF2-40B4-BE49-F238E27FC236}">
                    <a16:creationId xmlns:a16="http://schemas.microsoft.com/office/drawing/2014/main" id="{1DFF4CE3-B8EF-0D44-8754-BC85272EBA7C}"/>
                  </a:ext>
                </a:extLst>
              </p:cNvPr>
              <p:cNvSpPr/>
              <p:nvPr/>
            </p:nvSpPr>
            <p:spPr>
              <a:xfrm>
                <a:off x="6151201" y="657234"/>
                <a:ext cx="315769" cy="210303"/>
              </a:xfrm>
              <a:custGeom>
                <a:avLst/>
                <a:gdLst/>
                <a:ahLst/>
                <a:cxnLst/>
                <a:rect l="l" t="t" r="r" b="b"/>
                <a:pathLst>
                  <a:path w="9542" h="6355" extrusionOk="0">
                    <a:moveTo>
                      <a:pt x="258" y="0"/>
                    </a:moveTo>
                    <a:cubicBezTo>
                      <a:pt x="41" y="0"/>
                      <a:pt x="0" y="361"/>
                      <a:pt x="222" y="410"/>
                    </a:cubicBezTo>
                    <a:cubicBezTo>
                      <a:pt x="3815" y="1199"/>
                      <a:pt x="6841" y="3024"/>
                      <a:pt x="8803" y="6198"/>
                    </a:cubicBezTo>
                    <a:cubicBezTo>
                      <a:pt x="8872" y="6308"/>
                      <a:pt x="8974" y="6354"/>
                      <a:pt x="9075" y="6354"/>
                    </a:cubicBezTo>
                    <a:cubicBezTo>
                      <a:pt x="9308" y="6354"/>
                      <a:pt x="9542" y="6113"/>
                      <a:pt x="9381" y="5859"/>
                    </a:cubicBezTo>
                    <a:cubicBezTo>
                      <a:pt x="7371" y="2678"/>
                      <a:pt x="4074" y="358"/>
                      <a:pt x="278" y="1"/>
                    </a:cubicBezTo>
                    <a:cubicBezTo>
                      <a:pt x="271" y="0"/>
                      <a:pt x="265" y="0"/>
                      <a:pt x="2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5;p23">
                <a:extLst>
                  <a:ext uri="{FF2B5EF4-FFF2-40B4-BE49-F238E27FC236}">
                    <a16:creationId xmlns:a16="http://schemas.microsoft.com/office/drawing/2014/main" id="{B4FEA44E-FD39-1949-9480-E318D1C278CF}"/>
                  </a:ext>
                </a:extLst>
              </p:cNvPr>
              <p:cNvSpPr/>
              <p:nvPr/>
            </p:nvSpPr>
            <p:spPr>
              <a:xfrm>
                <a:off x="6219041" y="566924"/>
                <a:ext cx="312360" cy="191639"/>
              </a:xfrm>
              <a:custGeom>
                <a:avLst/>
                <a:gdLst/>
                <a:ahLst/>
                <a:cxnLst/>
                <a:rect l="l" t="t" r="r" b="b"/>
                <a:pathLst>
                  <a:path w="9439" h="5791" extrusionOk="0">
                    <a:moveTo>
                      <a:pt x="262" y="1"/>
                    </a:moveTo>
                    <a:cubicBezTo>
                      <a:pt x="49" y="1"/>
                      <a:pt x="0" y="332"/>
                      <a:pt x="215" y="384"/>
                    </a:cubicBezTo>
                    <a:cubicBezTo>
                      <a:pt x="3765" y="1231"/>
                      <a:pt x="6497" y="2687"/>
                      <a:pt x="8718" y="5651"/>
                    </a:cubicBezTo>
                    <a:cubicBezTo>
                      <a:pt x="8792" y="5749"/>
                      <a:pt x="8894" y="5791"/>
                      <a:pt x="8994" y="5791"/>
                    </a:cubicBezTo>
                    <a:cubicBezTo>
                      <a:pt x="9222" y="5791"/>
                      <a:pt x="9438" y="5573"/>
                      <a:pt x="9277" y="5323"/>
                    </a:cubicBezTo>
                    <a:cubicBezTo>
                      <a:pt x="7373" y="2375"/>
                      <a:pt x="3835" y="73"/>
                      <a:pt x="267" y="1"/>
                    </a:cubicBezTo>
                    <a:cubicBezTo>
                      <a:pt x="265" y="1"/>
                      <a:pt x="264" y="1"/>
                      <a:pt x="2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26;p23">
                <a:extLst>
                  <a:ext uri="{FF2B5EF4-FFF2-40B4-BE49-F238E27FC236}">
                    <a16:creationId xmlns:a16="http://schemas.microsoft.com/office/drawing/2014/main" id="{5EDC82F7-8A4F-5247-9DB5-0C2E3A8FEEC7}"/>
                  </a:ext>
                </a:extLst>
              </p:cNvPr>
              <p:cNvSpPr/>
              <p:nvPr/>
            </p:nvSpPr>
            <p:spPr>
              <a:xfrm>
                <a:off x="6273213" y="468805"/>
                <a:ext cx="310474" cy="188892"/>
              </a:xfrm>
              <a:custGeom>
                <a:avLst/>
                <a:gdLst/>
                <a:ahLst/>
                <a:cxnLst/>
                <a:rect l="l" t="t" r="r" b="b"/>
                <a:pathLst>
                  <a:path w="9382" h="5708" extrusionOk="0">
                    <a:moveTo>
                      <a:pt x="305" y="1"/>
                    </a:moveTo>
                    <a:cubicBezTo>
                      <a:pt x="1" y="1"/>
                      <a:pt x="16" y="436"/>
                      <a:pt x="307" y="466"/>
                    </a:cubicBezTo>
                    <a:cubicBezTo>
                      <a:pt x="2473" y="693"/>
                      <a:pt x="4557" y="1423"/>
                      <a:pt x="6262" y="2813"/>
                    </a:cubicBezTo>
                    <a:cubicBezTo>
                      <a:pt x="6919" y="3352"/>
                      <a:pt x="7505" y="3969"/>
                      <a:pt x="8009" y="4654"/>
                    </a:cubicBezTo>
                    <a:cubicBezTo>
                      <a:pt x="8308" y="5058"/>
                      <a:pt x="8444" y="5497"/>
                      <a:pt x="8908" y="5689"/>
                    </a:cubicBezTo>
                    <a:cubicBezTo>
                      <a:pt x="8940" y="5702"/>
                      <a:pt x="8971" y="5708"/>
                      <a:pt x="9003" y="5708"/>
                    </a:cubicBezTo>
                    <a:cubicBezTo>
                      <a:pt x="9200" y="5708"/>
                      <a:pt x="9381" y="5475"/>
                      <a:pt x="9313" y="5285"/>
                    </a:cubicBezTo>
                    <a:cubicBezTo>
                      <a:pt x="9307" y="5271"/>
                      <a:pt x="9302" y="5255"/>
                      <a:pt x="9296" y="5240"/>
                    </a:cubicBezTo>
                    <a:cubicBezTo>
                      <a:pt x="9267" y="5160"/>
                      <a:pt x="9210" y="5093"/>
                      <a:pt x="9137" y="5052"/>
                    </a:cubicBezTo>
                    <a:cubicBezTo>
                      <a:pt x="8544" y="4502"/>
                      <a:pt x="8115" y="3588"/>
                      <a:pt x="7528" y="3010"/>
                    </a:cubicBezTo>
                    <a:cubicBezTo>
                      <a:pt x="6888" y="2385"/>
                      <a:pt x="6173" y="1840"/>
                      <a:pt x="5401" y="1387"/>
                    </a:cubicBezTo>
                    <a:cubicBezTo>
                      <a:pt x="3843" y="471"/>
                      <a:pt x="2110" y="8"/>
                      <a:pt x="307" y="1"/>
                    </a:cubicBezTo>
                    <a:cubicBezTo>
                      <a:pt x="306" y="1"/>
                      <a:pt x="306" y="1"/>
                      <a:pt x="3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27;p23">
                <a:extLst>
                  <a:ext uri="{FF2B5EF4-FFF2-40B4-BE49-F238E27FC236}">
                    <a16:creationId xmlns:a16="http://schemas.microsoft.com/office/drawing/2014/main" id="{76660149-7C13-0E4C-82F0-8ABDACE0384A}"/>
                  </a:ext>
                </a:extLst>
              </p:cNvPr>
              <p:cNvSpPr/>
              <p:nvPr/>
            </p:nvSpPr>
            <p:spPr>
              <a:xfrm>
                <a:off x="6333508" y="346065"/>
                <a:ext cx="307429" cy="236744"/>
              </a:xfrm>
              <a:custGeom>
                <a:avLst/>
                <a:gdLst/>
                <a:ahLst/>
                <a:cxnLst/>
                <a:rect l="l" t="t" r="r" b="b"/>
                <a:pathLst>
                  <a:path w="9290" h="7154" extrusionOk="0">
                    <a:moveTo>
                      <a:pt x="265" y="1"/>
                    </a:moveTo>
                    <a:cubicBezTo>
                      <a:pt x="43" y="1"/>
                      <a:pt x="0" y="372"/>
                      <a:pt x="226" y="420"/>
                    </a:cubicBezTo>
                    <a:cubicBezTo>
                      <a:pt x="4012" y="1236"/>
                      <a:pt x="6653" y="3691"/>
                      <a:pt x="8534" y="6983"/>
                    </a:cubicBezTo>
                    <a:cubicBezTo>
                      <a:pt x="8603" y="7103"/>
                      <a:pt x="8708" y="7153"/>
                      <a:pt x="8813" y="7153"/>
                    </a:cubicBezTo>
                    <a:cubicBezTo>
                      <a:pt x="9050" y="7153"/>
                      <a:pt x="9290" y="6903"/>
                      <a:pt x="9137" y="6632"/>
                    </a:cubicBezTo>
                    <a:cubicBezTo>
                      <a:pt x="7239" y="3278"/>
                      <a:pt x="4274" y="400"/>
                      <a:pt x="285" y="2"/>
                    </a:cubicBezTo>
                    <a:cubicBezTo>
                      <a:pt x="278" y="1"/>
                      <a:pt x="271" y="1"/>
                      <a:pt x="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28;p23">
                <a:extLst>
                  <a:ext uri="{FF2B5EF4-FFF2-40B4-BE49-F238E27FC236}">
                    <a16:creationId xmlns:a16="http://schemas.microsoft.com/office/drawing/2014/main" id="{82CEBE6A-2EFE-A24B-9844-C3054B8EF98D}"/>
                  </a:ext>
                </a:extLst>
              </p:cNvPr>
              <p:cNvSpPr/>
              <p:nvPr/>
            </p:nvSpPr>
            <p:spPr>
              <a:xfrm>
                <a:off x="6511281" y="1026679"/>
                <a:ext cx="302565" cy="211891"/>
              </a:xfrm>
              <a:custGeom>
                <a:avLst/>
                <a:gdLst/>
                <a:ahLst/>
                <a:cxnLst/>
                <a:rect l="l" t="t" r="r" b="b"/>
                <a:pathLst>
                  <a:path w="9143" h="6403" extrusionOk="0">
                    <a:moveTo>
                      <a:pt x="298" y="0"/>
                    </a:moveTo>
                    <a:cubicBezTo>
                      <a:pt x="269" y="0"/>
                      <a:pt x="239" y="0"/>
                      <a:pt x="209" y="1"/>
                    </a:cubicBezTo>
                    <a:cubicBezTo>
                      <a:pt x="10" y="2"/>
                      <a:pt x="0" y="258"/>
                      <a:pt x="166" y="325"/>
                    </a:cubicBezTo>
                    <a:cubicBezTo>
                      <a:pt x="1731" y="967"/>
                      <a:pt x="3310" y="1379"/>
                      <a:pt x="4735" y="2339"/>
                    </a:cubicBezTo>
                    <a:cubicBezTo>
                      <a:pt x="6283" y="3384"/>
                      <a:pt x="7383" y="4732"/>
                      <a:pt x="8440" y="6250"/>
                    </a:cubicBezTo>
                    <a:cubicBezTo>
                      <a:pt x="8514" y="6357"/>
                      <a:pt x="8617" y="6403"/>
                      <a:pt x="8716" y="6403"/>
                    </a:cubicBezTo>
                    <a:cubicBezTo>
                      <a:pt x="8936" y="6403"/>
                      <a:pt x="9143" y="6180"/>
                      <a:pt x="9008" y="5919"/>
                    </a:cubicBezTo>
                    <a:cubicBezTo>
                      <a:pt x="7477" y="2971"/>
                      <a:pt x="3758" y="0"/>
                      <a:pt x="29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29;p23">
                <a:extLst>
                  <a:ext uri="{FF2B5EF4-FFF2-40B4-BE49-F238E27FC236}">
                    <a16:creationId xmlns:a16="http://schemas.microsoft.com/office/drawing/2014/main" id="{5D848B1E-DE62-F143-B050-73167306D2A4}"/>
                  </a:ext>
                </a:extLst>
              </p:cNvPr>
              <p:cNvSpPr/>
              <p:nvPr/>
            </p:nvSpPr>
            <p:spPr>
              <a:xfrm>
                <a:off x="6557047" y="945271"/>
                <a:ext cx="330098" cy="214439"/>
              </a:xfrm>
              <a:custGeom>
                <a:avLst/>
                <a:gdLst/>
                <a:ahLst/>
                <a:cxnLst/>
                <a:rect l="l" t="t" r="r" b="b"/>
                <a:pathLst>
                  <a:path w="9975" h="6480" extrusionOk="0">
                    <a:moveTo>
                      <a:pt x="816" y="0"/>
                    </a:moveTo>
                    <a:cubicBezTo>
                      <a:pt x="633" y="0"/>
                      <a:pt x="450" y="6"/>
                      <a:pt x="267" y="18"/>
                    </a:cubicBezTo>
                    <a:cubicBezTo>
                      <a:pt x="0" y="35"/>
                      <a:pt x="10" y="398"/>
                      <a:pt x="267" y="425"/>
                    </a:cubicBezTo>
                    <a:cubicBezTo>
                      <a:pt x="4183" y="856"/>
                      <a:pt x="7423" y="2704"/>
                      <a:pt x="9233" y="6300"/>
                    </a:cubicBezTo>
                    <a:cubicBezTo>
                      <a:pt x="9297" y="6427"/>
                      <a:pt x="9399" y="6480"/>
                      <a:pt x="9503" y="6480"/>
                    </a:cubicBezTo>
                    <a:cubicBezTo>
                      <a:pt x="9733" y="6480"/>
                      <a:pt x="9974" y="6225"/>
                      <a:pt x="9839" y="5947"/>
                    </a:cubicBezTo>
                    <a:cubicBezTo>
                      <a:pt x="8201" y="2573"/>
                      <a:pt x="4633" y="0"/>
                      <a:pt x="81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30;p23">
                <a:extLst>
                  <a:ext uri="{FF2B5EF4-FFF2-40B4-BE49-F238E27FC236}">
                    <a16:creationId xmlns:a16="http://schemas.microsoft.com/office/drawing/2014/main" id="{03CD089E-087E-3E42-B314-83F6531F774E}"/>
                  </a:ext>
                </a:extLst>
              </p:cNvPr>
              <p:cNvSpPr/>
              <p:nvPr/>
            </p:nvSpPr>
            <p:spPr>
              <a:xfrm>
                <a:off x="6628097" y="845795"/>
                <a:ext cx="335426" cy="208781"/>
              </a:xfrm>
              <a:custGeom>
                <a:avLst/>
                <a:gdLst/>
                <a:ahLst/>
                <a:cxnLst/>
                <a:rect l="l" t="t" r="r" b="b"/>
                <a:pathLst>
                  <a:path w="10136" h="6309" extrusionOk="0">
                    <a:moveTo>
                      <a:pt x="1409" y="1"/>
                    </a:moveTo>
                    <a:cubicBezTo>
                      <a:pt x="1019" y="1"/>
                      <a:pt x="627" y="30"/>
                      <a:pt x="234" y="91"/>
                    </a:cubicBezTo>
                    <a:cubicBezTo>
                      <a:pt x="1" y="128"/>
                      <a:pt x="74" y="471"/>
                      <a:pt x="287" y="483"/>
                    </a:cubicBezTo>
                    <a:cubicBezTo>
                      <a:pt x="4254" y="719"/>
                      <a:pt x="7705" y="2401"/>
                      <a:pt x="9454" y="6141"/>
                    </a:cubicBezTo>
                    <a:cubicBezTo>
                      <a:pt x="9509" y="6259"/>
                      <a:pt x="9602" y="6308"/>
                      <a:pt x="9699" y="6308"/>
                    </a:cubicBezTo>
                    <a:cubicBezTo>
                      <a:pt x="9909" y="6308"/>
                      <a:pt x="10135" y="6072"/>
                      <a:pt x="10014" y="5814"/>
                    </a:cubicBezTo>
                    <a:cubicBezTo>
                      <a:pt x="8489" y="2572"/>
                      <a:pt x="5063" y="1"/>
                      <a:pt x="140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31;p23">
                <a:extLst>
                  <a:ext uri="{FF2B5EF4-FFF2-40B4-BE49-F238E27FC236}">
                    <a16:creationId xmlns:a16="http://schemas.microsoft.com/office/drawing/2014/main" id="{D5EF9821-5601-9C4B-A190-53D5F1748F82}"/>
                  </a:ext>
                </a:extLst>
              </p:cNvPr>
              <p:cNvSpPr/>
              <p:nvPr/>
            </p:nvSpPr>
            <p:spPr>
              <a:xfrm>
                <a:off x="6685380" y="737715"/>
                <a:ext cx="339066" cy="214274"/>
              </a:xfrm>
              <a:custGeom>
                <a:avLst/>
                <a:gdLst/>
                <a:ahLst/>
                <a:cxnLst/>
                <a:rect l="l" t="t" r="r" b="b"/>
                <a:pathLst>
                  <a:path w="10246" h="6475" extrusionOk="0">
                    <a:moveTo>
                      <a:pt x="213" y="0"/>
                    </a:moveTo>
                    <a:cubicBezTo>
                      <a:pt x="22" y="0"/>
                      <a:pt x="1" y="306"/>
                      <a:pt x="186" y="361"/>
                    </a:cubicBezTo>
                    <a:cubicBezTo>
                      <a:pt x="3908" y="1456"/>
                      <a:pt x="7778" y="2469"/>
                      <a:pt x="9547" y="6302"/>
                    </a:cubicBezTo>
                    <a:cubicBezTo>
                      <a:pt x="9603" y="6424"/>
                      <a:pt x="9698" y="6474"/>
                      <a:pt x="9796" y="6474"/>
                    </a:cubicBezTo>
                    <a:cubicBezTo>
                      <a:pt x="10013" y="6474"/>
                      <a:pt x="10246" y="6231"/>
                      <a:pt x="10123" y="5965"/>
                    </a:cubicBezTo>
                    <a:cubicBezTo>
                      <a:pt x="8357" y="2170"/>
                      <a:pt x="4192" y="441"/>
                      <a:pt x="233" y="1"/>
                    </a:cubicBezTo>
                    <a:cubicBezTo>
                      <a:pt x="226" y="0"/>
                      <a:pt x="219" y="0"/>
                      <a:pt x="2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32;p23">
                <a:extLst>
                  <a:ext uri="{FF2B5EF4-FFF2-40B4-BE49-F238E27FC236}">
                    <a16:creationId xmlns:a16="http://schemas.microsoft.com/office/drawing/2014/main" id="{6B434ED7-A022-2745-B6A9-0AECA08F7906}"/>
                  </a:ext>
                </a:extLst>
              </p:cNvPr>
              <p:cNvSpPr/>
              <p:nvPr/>
            </p:nvSpPr>
            <p:spPr>
              <a:xfrm>
                <a:off x="6732305" y="653428"/>
                <a:ext cx="348100" cy="213016"/>
              </a:xfrm>
              <a:custGeom>
                <a:avLst/>
                <a:gdLst/>
                <a:ahLst/>
                <a:cxnLst/>
                <a:rect l="l" t="t" r="r" b="b"/>
                <a:pathLst>
                  <a:path w="10519" h="6437" extrusionOk="0">
                    <a:moveTo>
                      <a:pt x="236" y="0"/>
                    </a:moveTo>
                    <a:cubicBezTo>
                      <a:pt x="35" y="0"/>
                      <a:pt x="1" y="332"/>
                      <a:pt x="204" y="381"/>
                    </a:cubicBezTo>
                    <a:cubicBezTo>
                      <a:pt x="4066" y="1300"/>
                      <a:pt x="7322" y="3123"/>
                      <a:pt x="9769" y="6297"/>
                    </a:cubicBezTo>
                    <a:cubicBezTo>
                      <a:pt x="9845" y="6396"/>
                      <a:pt x="9948" y="6437"/>
                      <a:pt x="10050" y="6437"/>
                    </a:cubicBezTo>
                    <a:cubicBezTo>
                      <a:pt x="10290" y="6437"/>
                      <a:pt x="10519" y="6207"/>
                      <a:pt x="10339" y="5965"/>
                    </a:cubicBezTo>
                    <a:cubicBezTo>
                      <a:pt x="7940" y="2733"/>
                      <a:pt x="4301" y="404"/>
                      <a:pt x="255" y="1"/>
                    </a:cubicBezTo>
                    <a:cubicBezTo>
                      <a:pt x="249" y="0"/>
                      <a:pt x="242" y="0"/>
                      <a:pt x="2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533;p23">
              <a:extLst>
                <a:ext uri="{FF2B5EF4-FFF2-40B4-BE49-F238E27FC236}">
                  <a16:creationId xmlns:a16="http://schemas.microsoft.com/office/drawing/2014/main" id="{1D2616C8-94D2-944C-9570-C9172A9F7A7C}"/>
                </a:ext>
              </a:extLst>
            </p:cNvPr>
            <p:cNvGrpSpPr/>
            <p:nvPr/>
          </p:nvGrpSpPr>
          <p:grpSpPr>
            <a:xfrm>
              <a:off x="6864708" y="521224"/>
              <a:ext cx="165992" cy="77337"/>
              <a:chOff x="6864708" y="521224"/>
              <a:chExt cx="165992" cy="77337"/>
            </a:xfrm>
          </p:grpSpPr>
          <p:sp>
            <p:nvSpPr>
              <p:cNvPr id="10" name="Google Shape;534;p23">
                <a:extLst>
                  <a:ext uri="{FF2B5EF4-FFF2-40B4-BE49-F238E27FC236}">
                    <a16:creationId xmlns:a16="http://schemas.microsoft.com/office/drawing/2014/main" id="{026400CE-149B-844D-A1B3-6A173FC4A91C}"/>
                  </a:ext>
                </a:extLst>
              </p:cNvPr>
              <p:cNvSpPr/>
              <p:nvPr/>
            </p:nvSpPr>
            <p:spPr>
              <a:xfrm>
                <a:off x="6864708" y="537869"/>
                <a:ext cx="108576" cy="60692"/>
              </a:xfrm>
              <a:custGeom>
                <a:avLst/>
                <a:gdLst/>
                <a:ahLst/>
                <a:cxnLst/>
                <a:rect l="l" t="t" r="r" b="b"/>
                <a:pathLst>
                  <a:path w="3281" h="1834" extrusionOk="0">
                    <a:moveTo>
                      <a:pt x="171" y="1"/>
                    </a:moveTo>
                    <a:cubicBezTo>
                      <a:pt x="1" y="1"/>
                      <a:pt x="10" y="263"/>
                      <a:pt x="183" y="281"/>
                    </a:cubicBezTo>
                    <a:cubicBezTo>
                      <a:pt x="1288" y="393"/>
                      <a:pt x="2197" y="938"/>
                      <a:pt x="2915" y="1773"/>
                    </a:cubicBezTo>
                    <a:cubicBezTo>
                      <a:pt x="2952" y="1816"/>
                      <a:pt x="2994" y="1834"/>
                      <a:pt x="3034" y="1834"/>
                    </a:cubicBezTo>
                    <a:cubicBezTo>
                      <a:pt x="3164" y="1834"/>
                      <a:pt x="3281" y="1651"/>
                      <a:pt x="3172" y="1514"/>
                    </a:cubicBezTo>
                    <a:cubicBezTo>
                      <a:pt x="2448" y="591"/>
                      <a:pt x="1340" y="78"/>
                      <a:pt x="183" y="1"/>
                    </a:cubicBezTo>
                    <a:cubicBezTo>
                      <a:pt x="179" y="1"/>
                      <a:pt x="175" y="1"/>
                      <a:pt x="17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35;p23">
                <a:extLst>
                  <a:ext uri="{FF2B5EF4-FFF2-40B4-BE49-F238E27FC236}">
                    <a16:creationId xmlns:a16="http://schemas.microsoft.com/office/drawing/2014/main" id="{03BC847A-28ED-7644-A7CF-E77EAA71B2F0}"/>
                  </a:ext>
                </a:extLst>
              </p:cNvPr>
              <p:cNvSpPr/>
              <p:nvPr/>
            </p:nvSpPr>
            <p:spPr>
              <a:xfrm>
                <a:off x="6937711" y="521224"/>
                <a:ext cx="92990" cy="69196"/>
              </a:xfrm>
              <a:custGeom>
                <a:avLst/>
                <a:gdLst/>
                <a:ahLst/>
                <a:cxnLst/>
                <a:rect l="l" t="t" r="r" b="b"/>
                <a:pathLst>
                  <a:path w="2810" h="2091" extrusionOk="0">
                    <a:moveTo>
                      <a:pt x="178" y="1"/>
                    </a:moveTo>
                    <a:cubicBezTo>
                      <a:pt x="68" y="1"/>
                      <a:pt x="0" y="176"/>
                      <a:pt x="113" y="264"/>
                    </a:cubicBezTo>
                    <a:cubicBezTo>
                      <a:pt x="888" y="861"/>
                      <a:pt x="1646" y="1492"/>
                      <a:pt x="2447" y="2054"/>
                    </a:cubicBezTo>
                    <a:cubicBezTo>
                      <a:pt x="2484" y="2080"/>
                      <a:pt x="2519" y="2091"/>
                      <a:pt x="2553" y="2091"/>
                    </a:cubicBezTo>
                    <a:cubicBezTo>
                      <a:pt x="2711" y="2091"/>
                      <a:pt x="2810" y="1836"/>
                      <a:pt x="2646" y="1711"/>
                    </a:cubicBezTo>
                    <a:cubicBezTo>
                      <a:pt x="1874" y="1118"/>
                      <a:pt x="1049" y="585"/>
                      <a:pt x="251" y="26"/>
                    </a:cubicBezTo>
                    <a:cubicBezTo>
                      <a:pt x="225" y="9"/>
                      <a:pt x="201" y="1"/>
                      <a:pt x="1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536;p23">
              <a:extLst>
                <a:ext uri="{FF2B5EF4-FFF2-40B4-BE49-F238E27FC236}">
                  <a16:creationId xmlns:a16="http://schemas.microsoft.com/office/drawing/2014/main" id="{1AE5F761-9E8C-FB4F-833A-58AB0AA4A7E1}"/>
                </a:ext>
              </a:extLst>
            </p:cNvPr>
            <p:cNvGrpSpPr/>
            <p:nvPr/>
          </p:nvGrpSpPr>
          <p:grpSpPr>
            <a:xfrm>
              <a:off x="6567637" y="1421737"/>
              <a:ext cx="96663" cy="114037"/>
              <a:chOff x="6567637" y="1421737"/>
              <a:chExt cx="96663" cy="114037"/>
            </a:xfrm>
          </p:grpSpPr>
          <p:sp>
            <p:nvSpPr>
              <p:cNvPr id="8" name="Google Shape;537;p23">
                <a:extLst>
                  <a:ext uri="{FF2B5EF4-FFF2-40B4-BE49-F238E27FC236}">
                    <a16:creationId xmlns:a16="http://schemas.microsoft.com/office/drawing/2014/main" id="{F713B549-02BF-1143-803F-AB5030ABB18D}"/>
                  </a:ext>
                </a:extLst>
              </p:cNvPr>
              <p:cNvSpPr/>
              <p:nvPr/>
            </p:nvSpPr>
            <p:spPr>
              <a:xfrm>
                <a:off x="6576407" y="1421737"/>
                <a:ext cx="87894" cy="75484"/>
              </a:xfrm>
              <a:custGeom>
                <a:avLst/>
                <a:gdLst/>
                <a:ahLst/>
                <a:cxnLst/>
                <a:rect l="l" t="t" r="r" b="b"/>
                <a:pathLst>
                  <a:path w="2656" h="2281" extrusionOk="0">
                    <a:moveTo>
                      <a:pt x="236" y="0"/>
                    </a:moveTo>
                    <a:cubicBezTo>
                      <a:pt x="91" y="0"/>
                      <a:pt x="0" y="212"/>
                      <a:pt x="152" y="306"/>
                    </a:cubicBezTo>
                    <a:cubicBezTo>
                      <a:pt x="984" y="827"/>
                      <a:pt x="1641" y="1473"/>
                      <a:pt x="2266" y="2222"/>
                    </a:cubicBezTo>
                    <a:cubicBezTo>
                      <a:pt x="2300" y="2263"/>
                      <a:pt x="2344" y="2280"/>
                      <a:pt x="2388" y="2280"/>
                    </a:cubicBezTo>
                    <a:cubicBezTo>
                      <a:pt x="2519" y="2280"/>
                      <a:pt x="2655" y="2125"/>
                      <a:pt x="2564" y="1991"/>
                    </a:cubicBezTo>
                    <a:cubicBezTo>
                      <a:pt x="1998" y="1167"/>
                      <a:pt x="1192" y="499"/>
                      <a:pt x="318" y="23"/>
                    </a:cubicBezTo>
                    <a:cubicBezTo>
                      <a:pt x="289" y="7"/>
                      <a:pt x="262" y="0"/>
                      <a:pt x="2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38;p23">
                <a:extLst>
                  <a:ext uri="{FF2B5EF4-FFF2-40B4-BE49-F238E27FC236}">
                    <a16:creationId xmlns:a16="http://schemas.microsoft.com/office/drawing/2014/main" id="{6EB49DA7-458F-A84C-81FD-C6C0036BA712}"/>
                  </a:ext>
                </a:extLst>
              </p:cNvPr>
              <p:cNvSpPr/>
              <p:nvPr/>
            </p:nvSpPr>
            <p:spPr>
              <a:xfrm>
                <a:off x="6567637" y="1464823"/>
                <a:ext cx="73862" cy="70950"/>
              </a:xfrm>
              <a:custGeom>
                <a:avLst/>
                <a:gdLst/>
                <a:ahLst/>
                <a:cxnLst/>
                <a:rect l="l" t="t" r="r" b="b"/>
                <a:pathLst>
                  <a:path w="2232" h="2144" extrusionOk="0">
                    <a:moveTo>
                      <a:pt x="221" y="1"/>
                    </a:moveTo>
                    <a:cubicBezTo>
                      <a:pt x="83" y="1"/>
                      <a:pt x="1" y="229"/>
                      <a:pt x="146" y="292"/>
                    </a:cubicBezTo>
                    <a:cubicBezTo>
                      <a:pt x="924" y="628"/>
                      <a:pt x="1515" y="1224"/>
                      <a:pt x="1822" y="2017"/>
                    </a:cubicBezTo>
                    <a:cubicBezTo>
                      <a:pt x="1856" y="2105"/>
                      <a:pt x="1933" y="2143"/>
                      <a:pt x="2008" y="2143"/>
                    </a:cubicBezTo>
                    <a:cubicBezTo>
                      <a:pt x="2122" y="2143"/>
                      <a:pt x="2232" y="2056"/>
                      <a:pt x="2183" y="1917"/>
                    </a:cubicBezTo>
                    <a:cubicBezTo>
                      <a:pt x="1863" y="1026"/>
                      <a:pt x="1160" y="324"/>
                      <a:pt x="267" y="9"/>
                    </a:cubicBezTo>
                    <a:cubicBezTo>
                      <a:pt x="251" y="3"/>
                      <a:pt x="236" y="1"/>
                      <a:pt x="2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 name="Google Shape;413;p23">
            <a:extLst>
              <a:ext uri="{FF2B5EF4-FFF2-40B4-BE49-F238E27FC236}">
                <a16:creationId xmlns:a16="http://schemas.microsoft.com/office/drawing/2014/main" id="{CC43C075-C5A6-B14A-B576-E1AF5648019D}"/>
              </a:ext>
            </a:extLst>
          </p:cNvPr>
          <p:cNvGrpSpPr/>
          <p:nvPr/>
        </p:nvGrpSpPr>
        <p:grpSpPr>
          <a:xfrm>
            <a:off x="267557" y="479135"/>
            <a:ext cx="693917" cy="709106"/>
            <a:chOff x="1214230" y="1280862"/>
            <a:chExt cx="693917" cy="709106"/>
          </a:xfrm>
        </p:grpSpPr>
        <p:sp>
          <p:nvSpPr>
            <p:cNvPr id="24" name="Google Shape;414;p23">
              <a:extLst>
                <a:ext uri="{FF2B5EF4-FFF2-40B4-BE49-F238E27FC236}">
                  <a16:creationId xmlns:a16="http://schemas.microsoft.com/office/drawing/2014/main" id="{94D70DE4-772B-2D47-995B-398A1643CE16}"/>
                </a:ext>
              </a:extLst>
            </p:cNvPr>
            <p:cNvSpPr/>
            <p:nvPr/>
          </p:nvSpPr>
          <p:spPr>
            <a:xfrm>
              <a:off x="1265424" y="1280862"/>
              <a:ext cx="642723" cy="709106"/>
            </a:xfrm>
            <a:custGeom>
              <a:avLst/>
              <a:gdLst/>
              <a:ahLst/>
              <a:cxnLst/>
              <a:rect l="l" t="t" r="r" b="b"/>
              <a:pathLst>
                <a:path w="19422" h="21428" extrusionOk="0">
                  <a:moveTo>
                    <a:pt x="11308" y="8253"/>
                  </a:moveTo>
                  <a:cubicBezTo>
                    <a:pt x="11936" y="10788"/>
                    <a:pt x="13471" y="13229"/>
                    <a:pt x="14823" y="15298"/>
                  </a:cubicBezTo>
                  <a:cubicBezTo>
                    <a:pt x="14873" y="15379"/>
                    <a:pt x="14961" y="15427"/>
                    <a:pt x="15053" y="15427"/>
                  </a:cubicBezTo>
                  <a:cubicBezTo>
                    <a:pt x="15066" y="15427"/>
                    <a:pt x="15078" y="15426"/>
                    <a:pt x="15091" y="15424"/>
                  </a:cubicBezTo>
                  <a:lnTo>
                    <a:pt x="15091" y="15424"/>
                  </a:lnTo>
                  <a:cubicBezTo>
                    <a:pt x="14714" y="15724"/>
                    <a:pt x="14284" y="15938"/>
                    <a:pt x="13820" y="16092"/>
                  </a:cubicBezTo>
                  <a:cubicBezTo>
                    <a:pt x="13560" y="14630"/>
                    <a:pt x="12011" y="13200"/>
                    <a:pt x="11128" y="12143"/>
                  </a:cubicBezTo>
                  <a:cubicBezTo>
                    <a:pt x="10213" y="11051"/>
                    <a:pt x="9244" y="9974"/>
                    <a:pt x="8217" y="8964"/>
                  </a:cubicBezTo>
                  <a:cubicBezTo>
                    <a:pt x="9048" y="8434"/>
                    <a:pt x="10454" y="8287"/>
                    <a:pt x="11308" y="8253"/>
                  </a:cubicBezTo>
                  <a:close/>
                  <a:moveTo>
                    <a:pt x="11166" y="759"/>
                  </a:moveTo>
                  <a:cubicBezTo>
                    <a:pt x="12502" y="759"/>
                    <a:pt x="13804" y="1049"/>
                    <a:pt x="14874" y="1756"/>
                  </a:cubicBezTo>
                  <a:cubicBezTo>
                    <a:pt x="18211" y="3960"/>
                    <a:pt x="16891" y="8322"/>
                    <a:pt x="14502" y="10604"/>
                  </a:cubicBezTo>
                  <a:cubicBezTo>
                    <a:pt x="14318" y="10780"/>
                    <a:pt x="14371" y="11008"/>
                    <a:pt x="14514" y="11144"/>
                  </a:cubicBezTo>
                  <a:lnTo>
                    <a:pt x="14514" y="11148"/>
                  </a:lnTo>
                  <a:cubicBezTo>
                    <a:pt x="14771" y="12270"/>
                    <a:pt x="15312" y="13414"/>
                    <a:pt x="15972" y="14355"/>
                  </a:cubicBezTo>
                  <a:cubicBezTo>
                    <a:pt x="15807" y="14670"/>
                    <a:pt x="15594" y="14957"/>
                    <a:pt x="15339" y="15205"/>
                  </a:cubicBezTo>
                  <a:cubicBezTo>
                    <a:pt x="15355" y="15139"/>
                    <a:pt x="15342" y="15070"/>
                    <a:pt x="15309" y="15012"/>
                  </a:cubicBezTo>
                  <a:cubicBezTo>
                    <a:pt x="14013" y="12722"/>
                    <a:pt x="12926" y="10607"/>
                    <a:pt x="12213" y="8224"/>
                  </a:cubicBezTo>
                  <a:cubicBezTo>
                    <a:pt x="12832" y="8179"/>
                    <a:pt x="13390" y="8029"/>
                    <a:pt x="13866" y="7556"/>
                  </a:cubicBezTo>
                  <a:cubicBezTo>
                    <a:pt x="14074" y="7348"/>
                    <a:pt x="13877" y="7062"/>
                    <a:pt x="13650" y="7062"/>
                  </a:cubicBezTo>
                  <a:cubicBezTo>
                    <a:pt x="13584" y="7062"/>
                    <a:pt x="13516" y="7086"/>
                    <a:pt x="13454" y="7142"/>
                  </a:cubicBezTo>
                  <a:cubicBezTo>
                    <a:pt x="13034" y="7525"/>
                    <a:pt x="12558" y="7626"/>
                    <a:pt x="12060" y="7649"/>
                  </a:cubicBezTo>
                  <a:cubicBezTo>
                    <a:pt x="11890" y="7014"/>
                    <a:pt x="11739" y="6363"/>
                    <a:pt x="11624" y="5678"/>
                  </a:cubicBezTo>
                  <a:cubicBezTo>
                    <a:pt x="11598" y="5524"/>
                    <a:pt x="11483" y="5456"/>
                    <a:pt x="11359" y="5456"/>
                  </a:cubicBezTo>
                  <a:cubicBezTo>
                    <a:pt x="11198" y="5456"/>
                    <a:pt x="11023" y="5571"/>
                    <a:pt x="11017" y="5759"/>
                  </a:cubicBezTo>
                  <a:cubicBezTo>
                    <a:pt x="11002" y="6395"/>
                    <a:pt x="11056" y="7029"/>
                    <a:pt x="11175" y="7652"/>
                  </a:cubicBezTo>
                  <a:cubicBezTo>
                    <a:pt x="11066" y="7652"/>
                    <a:pt x="10956" y="7656"/>
                    <a:pt x="10847" y="7662"/>
                  </a:cubicBezTo>
                  <a:cubicBezTo>
                    <a:pt x="10179" y="7700"/>
                    <a:pt x="9539" y="7841"/>
                    <a:pt x="8925" y="8107"/>
                  </a:cubicBezTo>
                  <a:cubicBezTo>
                    <a:pt x="8599" y="8250"/>
                    <a:pt x="8231" y="8434"/>
                    <a:pt x="7913" y="8666"/>
                  </a:cubicBezTo>
                  <a:cubicBezTo>
                    <a:pt x="7262" y="8043"/>
                    <a:pt x="6588" y="7446"/>
                    <a:pt x="5886" y="6890"/>
                  </a:cubicBezTo>
                  <a:cubicBezTo>
                    <a:pt x="5816" y="6822"/>
                    <a:pt x="5736" y="6794"/>
                    <a:pt x="5660" y="6794"/>
                  </a:cubicBezTo>
                  <a:cubicBezTo>
                    <a:pt x="5393" y="6794"/>
                    <a:pt x="5157" y="7138"/>
                    <a:pt x="5406" y="7372"/>
                  </a:cubicBezTo>
                  <a:cubicBezTo>
                    <a:pt x="6061" y="7989"/>
                    <a:pt x="6720" y="8596"/>
                    <a:pt x="7371" y="9213"/>
                  </a:cubicBezTo>
                  <a:cubicBezTo>
                    <a:pt x="7193" y="9481"/>
                    <a:pt x="7103" y="9792"/>
                    <a:pt x="7176" y="10154"/>
                  </a:cubicBezTo>
                  <a:cubicBezTo>
                    <a:pt x="7194" y="10247"/>
                    <a:pt x="7272" y="10289"/>
                    <a:pt x="7353" y="10289"/>
                  </a:cubicBezTo>
                  <a:cubicBezTo>
                    <a:pt x="7453" y="10289"/>
                    <a:pt x="7557" y="10222"/>
                    <a:pt x="7550" y="10103"/>
                  </a:cubicBezTo>
                  <a:cubicBezTo>
                    <a:pt x="7536" y="9896"/>
                    <a:pt x="7582" y="9689"/>
                    <a:pt x="7681" y="9509"/>
                  </a:cubicBezTo>
                  <a:cubicBezTo>
                    <a:pt x="8345" y="10141"/>
                    <a:pt x="8997" y="10786"/>
                    <a:pt x="9620" y="11466"/>
                  </a:cubicBezTo>
                  <a:cubicBezTo>
                    <a:pt x="10248" y="12151"/>
                    <a:pt x="10855" y="12852"/>
                    <a:pt x="11443" y="13571"/>
                  </a:cubicBezTo>
                  <a:cubicBezTo>
                    <a:pt x="12057" y="14324"/>
                    <a:pt x="13051" y="15226"/>
                    <a:pt x="13315" y="16232"/>
                  </a:cubicBezTo>
                  <a:cubicBezTo>
                    <a:pt x="12639" y="16387"/>
                    <a:pt x="11919" y="16439"/>
                    <a:pt x="11221" y="16456"/>
                  </a:cubicBezTo>
                  <a:lnTo>
                    <a:pt x="11221" y="16454"/>
                  </a:lnTo>
                  <a:cubicBezTo>
                    <a:pt x="11212" y="16454"/>
                    <a:pt x="11207" y="16459"/>
                    <a:pt x="11200" y="16459"/>
                  </a:cubicBezTo>
                  <a:cubicBezTo>
                    <a:pt x="10864" y="15477"/>
                    <a:pt x="10264" y="14327"/>
                    <a:pt x="9437" y="13687"/>
                  </a:cubicBezTo>
                  <a:cubicBezTo>
                    <a:pt x="9373" y="13639"/>
                    <a:pt x="9295" y="13613"/>
                    <a:pt x="9216" y="13613"/>
                  </a:cubicBezTo>
                  <a:cubicBezTo>
                    <a:pt x="9211" y="13613"/>
                    <a:pt x="9207" y="13613"/>
                    <a:pt x="9202" y="13613"/>
                  </a:cubicBezTo>
                  <a:cubicBezTo>
                    <a:pt x="9159" y="13584"/>
                    <a:pt x="9110" y="13566"/>
                    <a:pt x="9058" y="13563"/>
                  </a:cubicBezTo>
                  <a:cubicBezTo>
                    <a:pt x="5974" y="13373"/>
                    <a:pt x="1299" y="12894"/>
                    <a:pt x="1191" y="8826"/>
                  </a:cubicBezTo>
                  <a:cubicBezTo>
                    <a:pt x="1109" y="5810"/>
                    <a:pt x="3647" y="3257"/>
                    <a:pt x="6154" y="1987"/>
                  </a:cubicBezTo>
                  <a:cubicBezTo>
                    <a:pt x="7581" y="1265"/>
                    <a:pt x="9403" y="759"/>
                    <a:pt x="11166" y="759"/>
                  </a:cubicBezTo>
                  <a:close/>
                  <a:moveTo>
                    <a:pt x="18109" y="16291"/>
                  </a:moveTo>
                  <a:cubicBezTo>
                    <a:pt x="18265" y="16487"/>
                    <a:pt x="18409" y="16693"/>
                    <a:pt x="18517" y="16920"/>
                  </a:cubicBezTo>
                  <a:cubicBezTo>
                    <a:pt x="18579" y="17052"/>
                    <a:pt x="18631" y="17188"/>
                    <a:pt x="18674" y="17328"/>
                  </a:cubicBezTo>
                  <a:cubicBezTo>
                    <a:pt x="18694" y="17395"/>
                    <a:pt x="18712" y="17462"/>
                    <a:pt x="18729" y="17528"/>
                  </a:cubicBezTo>
                  <a:cubicBezTo>
                    <a:pt x="18634" y="17571"/>
                    <a:pt x="18568" y="17658"/>
                    <a:pt x="18553" y="17761"/>
                  </a:cubicBezTo>
                  <a:cubicBezTo>
                    <a:pt x="18543" y="17834"/>
                    <a:pt x="18559" y="17910"/>
                    <a:pt x="18599" y="17972"/>
                  </a:cubicBezTo>
                  <a:cubicBezTo>
                    <a:pt x="17318" y="19750"/>
                    <a:pt x="15738" y="20868"/>
                    <a:pt x="13415" y="20868"/>
                  </a:cubicBezTo>
                  <a:cubicBezTo>
                    <a:pt x="13369" y="20868"/>
                    <a:pt x="13322" y="20868"/>
                    <a:pt x="13275" y="20867"/>
                  </a:cubicBezTo>
                  <a:cubicBezTo>
                    <a:pt x="13255" y="20869"/>
                    <a:pt x="13235" y="20872"/>
                    <a:pt x="13217" y="20878"/>
                  </a:cubicBezTo>
                  <a:cubicBezTo>
                    <a:pt x="12520" y="20486"/>
                    <a:pt x="12178" y="19948"/>
                    <a:pt x="12160" y="19129"/>
                  </a:cubicBezTo>
                  <a:lnTo>
                    <a:pt x="12160" y="19129"/>
                  </a:lnTo>
                  <a:cubicBezTo>
                    <a:pt x="12171" y="19132"/>
                    <a:pt x="12177" y="19139"/>
                    <a:pt x="12189" y="19141"/>
                  </a:cubicBezTo>
                  <a:cubicBezTo>
                    <a:pt x="12369" y="19158"/>
                    <a:pt x="12548" y="19166"/>
                    <a:pt x="12726" y="19166"/>
                  </a:cubicBezTo>
                  <a:cubicBezTo>
                    <a:pt x="14857" y="19166"/>
                    <a:pt x="16839" y="17971"/>
                    <a:pt x="18109" y="16291"/>
                  </a:cubicBezTo>
                  <a:close/>
                  <a:moveTo>
                    <a:pt x="11201" y="1"/>
                  </a:moveTo>
                  <a:cubicBezTo>
                    <a:pt x="9458" y="1"/>
                    <a:pt x="7673" y="442"/>
                    <a:pt x="6260" y="1082"/>
                  </a:cubicBezTo>
                  <a:cubicBezTo>
                    <a:pt x="3185" y="2474"/>
                    <a:pt x="1" y="5677"/>
                    <a:pt x="458" y="9345"/>
                  </a:cubicBezTo>
                  <a:cubicBezTo>
                    <a:pt x="962" y="13377"/>
                    <a:pt x="5312" y="14132"/>
                    <a:pt x="8667" y="14132"/>
                  </a:cubicBezTo>
                  <a:cubicBezTo>
                    <a:pt x="8750" y="14132"/>
                    <a:pt x="8833" y="14132"/>
                    <a:pt x="8914" y="14131"/>
                  </a:cubicBezTo>
                  <a:cubicBezTo>
                    <a:pt x="9219" y="14557"/>
                    <a:pt x="9591" y="14934"/>
                    <a:pt x="9904" y="15356"/>
                  </a:cubicBezTo>
                  <a:cubicBezTo>
                    <a:pt x="10225" y="15791"/>
                    <a:pt x="10484" y="16254"/>
                    <a:pt x="10746" y="16726"/>
                  </a:cubicBezTo>
                  <a:cubicBezTo>
                    <a:pt x="10794" y="16812"/>
                    <a:pt x="10874" y="16847"/>
                    <a:pt x="10957" y="16847"/>
                  </a:cubicBezTo>
                  <a:cubicBezTo>
                    <a:pt x="10980" y="16847"/>
                    <a:pt x="11003" y="16844"/>
                    <a:pt x="11026" y="16839"/>
                  </a:cubicBezTo>
                  <a:cubicBezTo>
                    <a:pt x="11045" y="16866"/>
                    <a:pt x="11068" y="16891"/>
                    <a:pt x="11095" y="16909"/>
                  </a:cubicBezTo>
                  <a:cubicBezTo>
                    <a:pt x="10654" y="17672"/>
                    <a:pt x="10838" y="18908"/>
                    <a:pt x="11719" y="19245"/>
                  </a:cubicBezTo>
                  <a:cubicBezTo>
                    <a:pt x="11598" y="20138"/>
                    <a:pt x="12218" y="21153"/>
                    <a:pt x="13079" y="21417"/>
                  </a:cubicBezTo>
                  <a:cubicBezTo>
                    <a:pt x="13103" y="21424"/>
                    <a:pt x="13127" y="21428"/>
                    <a:pt x="13152" y="21428"/>
                  </a:cubicBezTo>
                  <a:cubicBezTo>
                    <a:pt x="13222" y="21428"/>
                    <a:pt x="13290" y="21398"/>
                    <a:pt x="13338" y="21343"/>
                  </a:cubicBezTo>
                  <a:cubicBezTo>
                    <a:pt x="13525" y="21364"/>
                    <a:pt x="13715" y="21374"/>
                    <a:pt x="13907" y="21374"/>
                  </a:cubicBezTo>
                  <a:cubicBezTo>
                    <a:pt x="16171" y="21374"/>
                    <a:pt x="18674" y="19990"/>
                    <a:pt x="19384" y="17776"/>
                  </a:cubicBezTo>
                  <a:cubicBezTo>
                    <a:pt x="19421" y="17661"/>
                    <a:pt x="19383" y="17566"/>
                    <a:pt x="19311" y="17508"/>
                  </a:cubicBezTo>
                  <a:cubicBezTo>
                    <a:pt x="19202" y="16889"/>
                    <a:pt x="18778" y="16277"/>
                    <a:pt x="18311" y="15885"/>
                  </a:cubicBezTo>
                  <a:cubicBezTo>
                    <a:pt x="18298" y="15874"/>
                    <a:pt x="18285" y="15866"/>
                    <a:pt x="18269" y="15860"/>
                  </a:cubicBezTo>
                  <a:cubicBezTo>
                    <a:pt x="18320" y="15094"/>
                    <a:pt x="17670" y="14335"/>
                    <a:pt x="16949" y="14168"/>
                  </a:cubicBezTo>
                  <a:cubicBezTo>
                    <a:pt x="16934" y="14164"/>
                    <a:pt x="16919" y="14163"/>
                    <a:pt x="16905" y="14163"/>
                  </a:cubicBezTo>
                  <a:cubicBezTo>
                    <a:pt x="16715" y="14163"/>
                    <a:pt x="16591" y="14444"/>
                    <a:pt x="16793" y="14537"/>
                  </a:cubicBezTo>
                  <a:cubicBezTo>
                    <a:pt x="17079" y="14669"/>
                    <a:pt x="17318" y="14856"/>
                    <a:pt x="17490" y="15124"/>
                  </a:cubicBezTo>
                  <a:cubicBezTo>
                    <a:pt x="17643" y="15362"/>
                    <a:pt x="17680" y="15600"/>
                    <a:pt x="17709" y="15863"/>
                  </a:cubicBezTo>
                  <a:cubicBezTo>
                    <a:pt x="17660" y="15885"/>
                    <a:pt x="17617" y="15918"/>
                    <a:pt x="17585" y="15960"/>
                  </a:cubicBezTo>
                  <a:cubicBezTo>
                    <a:pt x="16240" y="17738"/>
                    <a:pt x="14358" y="18545"/>
                    <a:pt x="12189" y="18770"/>
                  </a:cubicBezTo>
                  <a:cubicBezTo>
                    <a:pt x="12140" y="18773"/>
                    <a:pt x="12094" y="18795"/>
                    <a:pt x="12060" y="18830"/>
                  </a:cubicBezTo>
                  <a:cubicBezTo>
                    <a:pt x="12053" y="18815"/>
                    <a:pt x="12042" y="18799"/>
                    <a:pt x="12031" y="18786"/>
                  </a:cubicBezTo>
                  <a:cubicBezTo>
                    <a:pt x="11780" y="18524"/>
                    <a:pt x="11543" y="18334"/>
                    <a:pt x="11463" y="17959"/>
                  </a:cubicBezTo>
                  <a:cubicBezTo>
                    <a:pt x="11388" y="17615"/>
                    <a:pt x="11458" y="17277"/>
                    <a:pt x="11630" y="16977"/>
                  </a:cubicBezTo>
                  <a:cubicBezTo>
                    <a:pt x="11729" y="16980"/>
                    <a:pt x="11829" y="16982"/>
                    <a:pt x="11929" y="16982"/>
                  </a:cubicBezTo>
                  <a:cubicBezTo>
                    <a:pt x="12489" y="16982"/>
                    <a:pt x="13053" y="16929"/>
                    <a:pt x="13592" y="16810"/>
                  </a:cubicBezTo>
                  <a:cubicBezTo>
                    <a:pt x="13604" y="16812"/>
                    <a:pt x="13616" y="16813"/>
                    <a:pt x="13628" y="16813"/>
                  </a:cubicBezTo>
                  <a:cubicBezTo>
                    <a:pt x="13676" y="16813"/>
                    <a:pt x="13723" y="16798"/>
                    <a:pt x="13762" y="16770"/>
                  </a:cubicBezTo>
                  <a:cubicBezTo>
                    <a:pt x="14966" y="16468"/>
                    <a:pt x="16029" y="15808"/>
                    <a:pt x="16618" y="14586"/>
                  </a:cubicBezTo>
                  <a:cubicBezTo>
                    <a:pt x="16664" y="14499"/>
                    <a:pt x="16667" y="14396"/>
                    <a:pt x="16629" y="14304"/>
                  </a:cubicBezTo>
                  <a:cubicBezTo>
                    <a:pt x="16669" y="14214"/>
                    <a:pt x="16673" y="14105"/>
                    <a:pt x="16608" y="13989"/>
                  </a:cubicBezTo>
                  <a:cubicBezTo>
                    <a:pt x="16068" y="13038"/>
                    <a:pt x="15588" y="12079"/>
                    <a:pt x="15102" y="11103"/>
                  </a:cubicBezTo>
                  <a:cubicBezTo>
                    <a:pt x="17520" y="8757"/>
                    <a:pt x="18795" y="4863"/>
                    <a:pt x="16349" y="2032"/>
                  </a:cubicBezTo>
                  <a:cubicBezTo>
                    <a:pt x="15079" y="562"/>
                    <a:pt x="13166" y="1"/>
                    <a:pt x="112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15;p23">
              <a:extLst>
                <a:ext uri="{FF2B5EF4-FFF2-40B4-BE49-F238E27FC236}">
                  <a16:creationId xmlns:a16="http://schemas.microsoft.com/office/drawing/2014/main" id="{D6873132-7DA5-914B-9E05-00BA07E7CCD9}"/>
                </a:ext>
              </a:extLst>
            </p:cNvPr>
            <p:cNvSpPr/>
            <p:nvPr/>
          </p:nvSpPr>
          <p:spPr>
            <a:xfrm>
              <a:off x="1216414" y="1365116"/>
              <a:ext cx="83195" cy="91600"/>
            </a:xfrm>
            <a:custGeom>
              <a:avLst/>
              <a:gdLst/>
              <a:ahLst/>
              <a:cxnLst/>
              <a:rect l="l" t="t" r="r" b="b"/>
              <a:pathLst>
                <a:path w="2514" h="2768" extrusionOk="0">
                  <a:moveTo>
                    <a:pt x="2283" y="0"/>
                  </a:moveTo>
                  <a:cubicBezTo>
                    <a:pt x="2257" y="0"/>
                    <a:pt x="2230" y="8"/>
                    <a:pt x="2204" y="26"/>
                  </a:cubicBezTo>
                  <a:cubicBezTo>
                    <a:pt x="1304" y="668"/>
                    <a:pt x="589" y="1584"/>
                    <a:pt x="63" y="2549"/>
                  </a:cubicBezTo>
                  <a:cubicBezTo>
                    <a:pt x="1" y="2662"/>
                    <a:pt x="101" y="2767"/>
                    <a:pt x="199" y="2767"/>
                  </a:cubicBezTo>
                  <a:cubicBezTo>
                    <a:pt x="243" y="2767"/>
                    <a:pt x="286" y="2746"/>
                    <a:pt x="314" y="2696"/>
                  </a:cubicBezTo>
                  <a:cubicBezTo>
                    <a:pt x="860" y="1735"/>
                    <a:pt x="1572" y="994"/>
                    <a:pt x="2400" y="280"/>
                  </a:cubicBezTo>
                  <a:cubicBezTo>
                    <a:pt x="2513" y="183"/>
                    <a:pt x="2408" y="0"/>
                    <a:pt x="228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16;p23">
              <a:extLst>
                <a:ext uri="{FF2B5EF4-FFF2-40B4-BE49-F238E27FC236}">
                  <a16:creationId xmlns:a16="http://schemas.microsoft.com/office/drawing/2014/main" id="{5575C060-98E1-A741-8866-1CD441A96058}"/>
                </a:ext>
              </a:extLst>
            </p:cNvPr>
            <p:cNvSpPr/>
            <p:nvPr/>
          </p:nvSpPr>
          <p:spPr>
            <a:xfrm>
              <a:off x="1214230" y="1326463"/>
              <a:ext cx="63538" cy="48745"/>
            </a:xfrm>
            <a:custGeom>
              <a:avLst/>
              <a:gdLst/>
              <a:ahLst/>
              <a:cxnLst/>
              <a:rect l="l" t="t" r="r" b="b"/>
              <a:pathLst>
                <a:path w="1920" h="1473" extrusionOk="0">
                  <a:moveTo>
                    <a:pt x="1664" y="1"/>
                  </a:moveTo>
                  <a:cubicBezTo>
                    <a:pt x="1624" y="1"/>
                    <a:pt x="1581" y="15"/>
                    <a:pt x="1538" y="50"/>
                  </a:cubicBezTo>
                  <a:lnTo>
                    <a:pt x="96" y="1243"/>
                  </a:lnTo>
                  <a:cubicBezTo>
                    <a:pt x="1" y="1320"/>
                    <a:pt x="90" y="1473"/>
                    <a:pt x="192" y="1473"/>
                  </a:cubicBezTo>
                  <a:cubicBezTo>
                    <a:pt x="213" y="1473"/>
                    <a:pt x="235" y="1466"/>
                    <a:pt x="256" y="1450"/>
                  </a:cubicBezTo>
                  <a:lnTo>
                    <a:pt x="1756" y="333"/>
                  </a:lnTo>
                  <a:cubicBezTo>
                    <a:pt x="1919" y="211"/>
                    <a:pt x="1815" y="1"/>
                    <a:pt x="16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499;p23">
            <a:extLst>
              <a:ext uri="{FF2B5EF4-FFF2-40B4-BE49-F238E27FC236}">
                <a16:creationId xmlns:a16="http://schemas.microsoft.com/office/drawing/2014/main" id="{BA63B742-08B7-5047-B318-803E4D5F1A99}"/>
              </a:ext>
            </a:extLst>
          </p:cNvPr>
          <p:cNvGrpSpPr/>
          <p:nvPr/>
        </p:nvGrpSpPr>
        <p:grpSpPr>
          <a:xfrm>
            <a:off x="8417859" y="340180"/>
            <a:ext cx="519354" cy="629618"/>
            <a:chOff x="5587702" y="3976345"/>
            <a:chExt cx="519354" cy="629618"/>
          </a:xfrm>
        </p:grpSpPr>
        <p:sp>
          <p:nvSpPr>
            <p:cNvPr id="30" name="Google Shape;500;p23">
              <a:extLst>
                <a:ext uri="{FF2B5EF4-FFF2-40B4-BE49-F238E27FC236}">
                  <a16:creationId xmlns:a16="http://schemas.microsoft.com/office/drawing/2014/main" id="{E19E747C-E274-6E41-8C81-E1ABCD727A79}"/>
                </a:ext>
              </a:extLst>
            </p:cNvPr>
            <p:cNvSpPr/>
            <p:nvPr/>
          </p:nvSpPr>
          <p:spPr>
            <a:xfrm>
              <a:off x="5587702" y="3976345"/>
              <a:ext cx="374839" cy="629618"/>
            </a:xfrm>
            <a:custGeom>
              <a:avLst/>
              <a:gdLst/>
              <a:ahLst/>
              <a:cxnLst/>
              <a:rect l="l" t="t" r="r" b="b"/>
              <a:pathLst>
                <a:path w="11327" h="19026" extrusionOk="0">
                  <a:moveTo>
                    <a:pt x="4224" y="645"/>
                  </a:moveTo>
                  <a:cubicBezTo>
                    <a:pt x="4688" y="645"/>
                    <a:pt x="5148" y="737"/>
                    <a:pt x="5620" y="941"/>
                  </a:cubicBezTo>
                  <a:cubicBezTo>
                    <a:pt x="5636" y="946"/>
                    <a:pt x="5651" y="949"/>
                    <a:pt x="5668" y="952"/>
                  </a:cubicBezTo>
                  <a:cubicBezTo>
                    <a:pt x="5920" y="2108"/>
                    <a:pt x="4559" y="2543"/>
                    <a:pt x="3641" y="2745"/>
                  </a:cubicBezTo>
                  <a:cubicBezTo>
                    <a:pt x="3193" y="2844"/>
                    <a:pt x="2751" y="2921"/>
                    <a:pt x="2327" y="2921"/>
                  </a:cubicBezTo>
                  <a:cubicBezTo>
                    <a:pt x="1879" y="2921"/>
                    <a:pt x="1451" y="2835"/>
                    <a:pt x="1053" y="2597"/>
                  </a:cubicBezTo>
                  <a:cubicBezTo>
                    <a:pt x="1047" y="2543"/>
                    <a:pt x="1021" y="2494"/>
                    <a:pt x="978" y="2462"/>
                  </a:cubicBezTo>
                  <a:cubicBezTo>
                    <a:pt x="174" y="1799"/>
                    <a:pt x="2744" y="913"/>
                    <a:pt x="2955" y="849"/>
                  </a:cubicBezTo>
                  <a:cubicBezTo>
                    <a:pt x="3390" y="718"/>
                    <a:pt x="3809" y="645"/>
                    <a:pt x="4224" y="645"/>
                  </a:cubicBezTo>
                  <a:close/>
                  <a:moveTo>
                    <a:pt x="5018" y="2924"/>
                  </a:moveTo>
                  <a:cubicBezTo>
                    <a:pt x="5481" y="4961"/>
                    <a:pt x="6427" y="7031"/>
                    <a:pt x="8302" y="8100"/>
                  </a:cubicBezTo>
                  <a:cubicBezTo>
                    <a:pt x="8350" y="8128"/>
                    <a:pt x="8405" y="8143"/>
                    <a:pt x="8460" y="8143"/>
                  </a:cubicBezTo>
                  <a:cubicBezTo>
                    <a:pt x="8488" y="8143"/>
                    <a:pt x="8515" y="8139"/>
                    <a:pt x="8543" y="8132"/>
                  </a:cubicBezTo>
                  <a:lnTo>
                    <a:pt x="8543" y="8132"/>
                  </a:lnTo>
                  <a:cubicBezTo>
                    <a:pt x="7916" y="9591"/>
                    <a:pt x="6709" y="10260"/>
                    <a:pt x="5364" y="10260"/>
                  </a:cubicBezTo>
                  <a:cubicBezTo>
                    <a:pt x="4773" y="10260"/>
                    <a:pt x="4155" y="10131"/>
                    <a:pt x="3548" y="9882"/>
                  </a:cubicBezTo>
                  <a:cubicBezTo>
                    <a:pt x="3565" y="9850"/>
                    <a:pt x="3576" y="9815"/>
                    <a:pt x="3582" y="9778"/>
                  </a:cubicBezTo>
                  <a:cubicBezTo>
                    <a:pt x="3837" y="7744"/>
                    <a:pt x="3724" y="5421"/>
                    <a:pt x="2968" y="3473"/>
                  </a:cubicBezTo>
                  <a:cubicBezTo>
                    <a:pt x="3690" y="3428"/>
                    <a:pt x="4426" y="3235"/>
                    <a:pt x="5018" y="2924"/>
                  </a:cubicBezTo>
                  <a:close/>
                  <a:moveTo>
                    <a:pt x="7748" y="6868"/>
                  </a:moveTo>
                  <a:cubicBezTo>
                    <a:pt x="9103" y="6925"/>
                    <a:pt x="10350" y="7343"/>
                    <a:pt x="10457" y="8940"/>
                  </a:cubicBezTo>
                  <a:cubicBezTo>
                    <a:pt x="10570" y="10587"/>
                    <a:pt x="8936" y="11585"/>
                    <a:pt x="7596" y="12063"/>
                  </a:cubicBezTo>
                  <a:cubicBezTo>
                    <a:pt x="6743" y="12367"/>
                    <a:pt x="5773" y="12623"/>
                    <a:pt x="4835" y="12623"/>
                  </a:cubicBezTo>
                  <a:cubicBezTo>
                    <a:pt x="4453" y="12623"/>
                    <a:pt x="4077" y="12580"/>
                    <a:pt x="3715" y="12481"/>
                  </a:cubicBezTo>
                  <a:cubicBezTo>
                    <a:pt x="1889" y="11984"/>
                    <a:pt x="892" y="9282"/>
                    <a:pt x="3000" y="8580"/>
                  </a:cubicBezTo>
                  <a:lnTo>
                    <a:pt x="3000" y="8580"/>
                  </a:lnTo>
                  <a:cubicBezTo>
                    <a:pt x="2998" y="8974"/>
                    <a:pt x="2987" y="9371"/>
                    <a:pt x="2955" y="9778"/>
                  </a:cubicBezTo>
                  <a:cubicBezTo>
                    <a:pt x="2946" y="9885"/>
                    <a:pt x="2984" y="9962"/>
                    <a:pt x="3043" y="10011"/>
                  </a:cubicBezTo>
                  <a:cubicBezTo>
                    <a:pt x="3047" y="10060"/>
                    <a:pt x="3072" y="10104"/>
                    <a:pt x="3110" y="10135"/>
                  </a:cubicBezTo>
                  <a:cubicBezTo>
                    <a:pt x="3802" y="10735"/>
                    <a:pt x="4604" y="11000"/>
                    <a:pt x="5401" y="11000"/>
                  </a:cubicBezTo>
                  <a:cubicBezTo>
                    <a:pt x="7043" y="11000"/>
                    <a:pt x="8663" y="9875"/>
                    <a:pt x="9255" y="8216"/>
                  </a:cubicBezTo>
                  <a:cubicBezTo>
                    <a:pt x="9346" y="7962"/>
                    <a:pt x="9146" y="7801"/>
                    <a:pt x="8937" y="7801"/>
                  </a:cubicBezTo>
                  <a:cubicBezTo>
                    <a:pt x="8886" y="7801"/>
                    <a:pt x="8835" y="7810"/>
                    <a:pt x="8788" y="7830"/>
                  </a:cubicBezTo>
                  <a:cubicBezTo>
                    <a:pt x="8803" y="7709"/>
                    <a:pt x="8742" y="7590"/>
                    <a:pt x="8634" y="7531"/>
                  </a:cubicBezTo>
                  <a:cubicBezTo>
                    <a:pt x="8314" y="7346"/>
                    <a:pt x="8017" y="7122"/>
                    <a:pt x="7748" y="6868"/>
                  </a:cubicBezTo>
                  <a:close/>
                  <a:moveTo>
                    <a:pt x="8431" y="12402"/>
                  </a:moveTo>
                  <a:cubicBezTo>
                    <a:pt x="8396" y="12466"/>
                    <a:pt x="8383" y="12541"/>
                    <a:pt x="8396" y="12613"/>
                  </a:cubicBezTo>
                  <a:cubicBezTo>
                    <a:pt x="8685" y="14260"/>
                    <a:pt x="9027" y="15894"/>
                    <a:pt x="9327" y="17537"/>
                  </a:cubicBezTo>
                  <a:cubicBezTo>
                    <a:pt x="8135" y="16090"/>
                    <a:pt x="7029" y="14580"/>
                    <a:pt x="5844" y="13128"/>
                  </a:cubicBezTo>
                  <a:cubicBezTo>
                    <a:pt x="6221" y="13079"/>
                    <a:pt x="6594" y="13007"/>
                    <a:pt x="6962" y="12912"/>
                  </a:cubicBezTo>
                  <a:cubicBezTo>
                    <a:pt x="7464" y="12783"/>
                    <a:pt x="7956" y="12612"/>
                    <a:pt x="8431" y="12402"/>
                  </a:cubicBezTo>
                  <a:close/>
                  <a:moveTo>
                    <a:pt x="4255" y="0"/>
                  </a:moveTo>
                  <a:cubicBezTo>
                    <a:pt x="3343" y="0"/>
                    <a:pt x="2421" y="308"/>
                    <a:pt x="1580" y="708"/>
                  </a:cubicBezTo>
                  <a:cubicBezTo>
                    <a:pt x="1032" y="969"/>
                    <a:pt x="1" y="1714"/>
                    <a:pt x="200" y="2342"/>
                  </a:cubicBezTo>
                  <a:cubicBezTo>
                    <a:pt x="198" y="2379"/>
                    <a:pt x="206" y="2417"/>
                    <a:pt x="226" y="2450"/>
                  </a:cubicBezTo>
                  <a:cubicBezTo>
                    <a:pt x="620" y="3122"/>
                    <a:pt x="1491" y="3440"/>
                    <a:pt x="2454" y="3477"/>
                  </a:cubicBezTo>
                  <a:cubicBezTo>
                    <a:pt x="2733" y="5085"/>
                    <a:pt x="2974" y="6594"/>
                    <a:pt x="3003" y="8178"/>
                  </a:cubicBezTo>
                  <a:cubicBezTo>
                    <a:pt x="1548" y="8257"/>
                    <a:pt x="705" y="9803"/>
                    <a:pt x="1246" y="11173"/>
                  </a:cubicBezTo>
                  <a:cubicBezTo>
                    <a:pt x="1850" y="12704"/>
                    <a:pt x="3341" y="13194"/>
                    <a:pt x="4851" y="13194"/>
                  </a:cubicBezTo>
                  <a:cubicBezTo>
                    <a:pt x="5008" y="13194"/>
                    <a:pt x="5165" y="13188"/>
                    <a:pt x="5322" y="13178"/>
                  </a:cubicBezTo>
                  <a:cubicBezTo>
                    <a:pt x="5323" y="13186"/>
                    <a:pt x="5326" y="13194"/>
                    <a:pt x="5329" y="13201"/>
                  </a:cubicBezTo>
                  <a:cubicBezTo>
                    <a:pt x="6486" y="15272"/>
                    <a:pt x="8078" y="17136"/>
                    <a:pt x="9630" y="18919"/>
                  </a:cubicBezTo>
                  <a:cubicBezTo>
                    <a:pt x="9696" y="18994"/>
                    <a:pt x="9771" y="19026"/>
                    <a:pt x="9844" y="19026"/>
                  </a:cubicBezTo>
                  <a:cubicBezTo>
                    <a:pt x="10035" y="19026"/>
                    <a:pt x="10213" y="18808"/>
                    <a:pt x="10180" y="18599"/>
                  </a:cubicBezTo>
                  <a:cubicBezTo>
                    <a:pt x="9854" y="16542"/>
                    <a:pt x="9527" y="14463"/>
                    <a:pt x="9013" y="12443"/>
                  </a:cubicBezTo>
                  <a:cubicBezTo>
                    <a:pt x="8979" y="12311"/>
                    <a:pt x="8893" y="12247"/>
                    <a:pt x="8797" y="12226"/>
                  </a:cubicBezTo>
                  <a:cubicBezTo>
                    <a:pt x="10019" y="11596"/>
                    <a:pt x="11030" y="10621"/>
                    <a:pt x="11146" y="9150"/>
                  </a:cubicBezTo>
                  <a:cubicBezTo>
                    <a:pt x="11326" y="6866"/>
                    <a:pt x="9352" y="6222"/>
                    <a:pt x="7479" y="6222"/>
                  </a:cubicBezTo>
                  <a:cubicBezTo>
                    <a:pt x="7378" y="6222"/>
                    <a:pt x="7277" y="6224"/>
                    <a:pt x="7176" y="6228"/>
                  </a:cubicBezTo>
                  <a:cubicBezTo>
                    <a:pt x="6392" y="5191"/>
                    <a:pt x="5973" y="3905"/>
                    <a:pt x="5453" y="2650"/>
                  </a:cubicBezTo>
                  <a:cubicBezTo>
                    <a:pt x="6158" y="2131"/>
                    <a:pt x="6510" y="1394"/>
                    <a:pt x="6086" y="512"/>
                  </a:cubicBezTo>
                  <a:cubicBezTo>
                    <a:pt x="6043" y="423"/>
                    <a:pt x="5962" y="388"/>
                    <a:pt x="5878" y="386"/>
                  </a:cubicBezTo>
                  <a:cubicBezTo>
                    <a:pt x="5355" y="113"/>
                    <a:pt x="4807" y="0"/>
                    <a:pt x="42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01;p23">
              <a:extLst>
                <a:ext uri="{FF2B5EF4-FFF2-40B4-BE49-F238E27FC236}">
                  <a16:creationId xmlns:a16="http://schemas.microsoft.com/office/drawing/2014/main" id="{6483F380-E439-0747-A003-54E80CA4AC0A}"/>
                </a:ext>
              </a:extLst>
            </p:cNvPr>
            <p:cNvSpPr/>
            <p:nvPr/>
          </p:nvSpPr>
          <p:spPr>
            <a:xfrm>
              <a:off x="5989610" y="4164344"/>
              <a:ext cx="48050" cy="85544"/>
            </a:xfrm>
            <a:custGeom>
              <a:avLst/>
              <a:gdLst/>
              <a:ahLst/>
              <a:cxnLst/>
              <a:rect l="l" t="t" r="r" b="b"/>
              <a:pathLst>
                <a:path w="1452" h="2585" extrusionOk="0">
                  <a:moveTo>
                    <a:pt x="233" y="0"/>
                  </a:moveTo>
                  <a:cubicBezTo>
                    <a:pt x="110" y="0"/>
                    <a:pt x="0" y="185"/>
                    <a:pt x="116" y="280"/>
                  </a:cubicBezTo>
                  <a:cubicBezTo>
                    <a:pt x="740" y="797"/>
                    <a:pt x="1017" y="1546"/>
                    <a:pt x="902" y="2345"/>
                  </a:cubicBezTo>
                  <a:cubicBezTo>
                    <a:pt x="882" y="2488"/>
                    <a:pt x="1002" y="2584"/>
                    <a:pt x="1111" y="2584"/>
                  </a:cubicBezTo>
                  <a:cubicBezTo>
                    <a:pt x="1183" y="2584"/>
                    <a:pt x="1249" y="2543"/>
                    <a:pt x="1268" y="2446"/>
                  </a:cubicBezTo>
                  <a:cubicBezTo>
                    <a:pt x="1452" y="1512"/>
                    <a:pt x="1060" y="596"/>
                    <a:pt x="312" y="28"/>
                  </a:cubicBezTo>
                  <a:cubicBezTo>
                    <a:pt x="287" y="8"/>
                    <a:pt x="260" y="0"/>
                    <a:pt x="23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02;p23">
              <a:extLst>
                <a:ext uri="{FF2B5EF4-FFF2-40B4-BE49-F238E27FC236}">
                  <a16:creationId xmlns:a16="http://schemas.microsoft.com/office/drawing/2014/main" id="{7F31A077-4754-204B-B8A3-2987D8EA35AB}"/>
                </a:ext>
              </a:extLst>
            </p:cNvPr>
            <p:cNvSpPr/>
            <p:nvPr/>
          </p:nvSpPr>
          <p:spPr>
            <a:xfrm>
              <a:off x="6052188" y="4181552"/>
              <a:ext cx="54867" cy="92891"/>
            </a:xfrm>
            <a:custGeom>
              <a:avLst/>
              <a:gdLst/>
              <a:ahLst/>
              <a:cxnLst/>
              <a:rect l="l" t="t" r="r" b="b"/>
              <a:pathLst>
                <a:path w="1658" h="2807" extrusionOk="0">
                  <a:moveTo>
                    <a:pt x="229" y="1"/>
                  </a:moveTo>
                  <a:cubicBezTo>
                    <a:pt x="88" y="1"/>
                    <a:pt x="0" y="208"/>
                    <a:pt x="147" y="303"/>
                  </a:cubicBezTo>
                  <a:cubicBezTo>
                    <a:pt x="906" y="785"/>
                    <a:pt x="1242" y="1696"/>
                    <a:pt x="971" y="2554"/>
                  </a:cubicBezTo>
                  <a:cubicBezTo>
                    <a:pt x="923" y="2706"/>
                    <a:pt x="1051" y="2807"/>
                    <a:pt x="1176" y="2807"/>
                  </a:cubicBezTo>
                  <a:cubicBezTo>
                    <a:pt x="1258" y="2807"/>
                    <a:pt x="1338" y="2763"/>
                    <a:pt x="1367" y="2663"/>
                  </a:cubicBezTo>
                  <a:cubicBezTo>
                    <a:pt x="1658" y="1646"/>
                    <a:pt x="1230" y="552"/>
                    <a:pt x="311" y="24"/>
                  </a:cubicBezTo>
                  <a:cubicBezTo>
                    <a:pt x="283" y="8"/>
                    <a:pt x="255" y="1"/>
                    <a:pt x="2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570;p44">
            <a:extLst>
              <a:ext uri="{FF2B5EF4-FFF2-40B4-BE49-F238E27FC236}">
                <a16:creationId xmlns:a16="http://schemas.microsoft.com/office/drawing/2014/main" id="{403BD5AA-9DF4-2E4C-9E33-D4ACA5FE36DD}"/>
              </a:ext>
            </a:extLst>
          </p:cNvPr>
          <p:cNvGrpSpPr/>
          <p:nvPr/>
        </p:nvGrpSpPr>
        <p:grpSpPr>
          <a:xfrm>
            <a:off x="5029679" y="3816308"/>
            <a:ext cx="493700" cy="656538"/>
            <a:chOff x="9737638" y="2692857"/>
            <a:chExt cx="597989" cy="795225"/>
          </a:xfrm>
        </p:grpSpPr>
        <p:sp>
          <p:nvSpPr>
            <p:cNvPr id="34" name="Google Shape;1571;p44">
              <a:extLst>
                <a:ext uri="{FF2B5EF4-FFF2-40B4-BE49-F238E27FC236}">
                  <a16:creationId xmlns:a16="http://schemas.microsoft.com/office/drawing/2014/main" id="{1962AE59-28C3-054A-8AA5-EBE37807D47C}"/>
                </a:ext>
              </a:extLst>
            </p:cNvPr>
            <p:cNvSpPr/>
            <p:nvPr/>
          </p:nvSpPr>
          <p:spPr>
            <a:xfrm>
              <a:off x="9832855" y="2913572"/>
              <a:ext cx="362372" cy="489711"/>
            </a:xfrm>
            <a:custGeom>
              <a:avLst/>
              <a:gdLst/>
              <a:ahLst/>
              <a:cxnLst/>
              <a:rect l="l" t="t" r="r" b="b"/>
              <a:pathLst>
                <a:path w="16730" h="22609" extrusionOk="0">
                  <a:moveTo>
                    <a:pt x="267" y="1"/>
                  </a:moveTo>
                  <a:cubicBezTo>
                    <a:pt x="126" y="1"/>
                    <a:pt x="0" y="145"/>
                    <a:pt x="65" y="310"/>
                  </a:cubicBezTo>
                  <a:cubicBezTo>
                    <a:pt x="414" y="1190"/>
                    <a:pt x="1093" y="2000"/>
                    <a:pt x="1677" y="2743"/>
                  </a:cubicBezTo>
                  <a:cubicBezTo>
                    <a:pt x="2510" y="3805"/>
                    <a:pt x="3262" y="4934"/>
                    <a:pt x="4044" y="6035"/>
                  </a:cubicBezTo>
                  <a:cubicBezTo>
                    <a:pt x="5392" y="7930"/>
                    <a:pt x="6747" y="9819"/>
                    <a:pt x="8140" y="11681"/>
                  </a:cubicBezTo>
                  <a:cubicBezTo>
                    <a:pt x="10869" y="15330"/>
                    <a:pt x="13522" y="19166"/>
                    <a:pt x="16538" y="22576"/>
                  </a:cubicBezTo>
                  <a:cubicBezTo>
                    <a:pt x="16558" y="22599"/>
                    <a:pt x="16581" y="22608"/>
                    <a:pt x="16604" y="22608"/>
                  </a:cubicBezTo>
                  <a:cubicBezTo>
                    <a:pt x="16669" y="22608"/>
                    <a:pt x="16729" y="22530"/>
                    <a:pt x="16695" y="22458"/>
                  </a:cubicBezTo>
                  <a:cubicBezTo>
                    <a:pt x="15722" y="20455"/>
                    <a:pt x="13983" y="18659"/>
                    <a:pt x="12640" y="16889"/>
                  </a:cubicBezTo>
                  <a:cubicBezTo>
                    <a:pt x="11164" y="14944"/>
                    <a:pt x="9671" y="13012"/>
                    <a:pt x="8228" y="11042"/>
                  </a:cubicBezTo>
                  <a:cubicBezTo>
                    <a:pt x="6868" y="9186"/>
                    <a:pt x="5573" y="7286"/>
                    <a:pt x="4268" y="5393"/>
                  </a:cubicBezTo>
                  <a:cubicBezTo>
                    <a:pt x="3062" y="3643"/>
                    <a:pt x="1897" y="1606"/>
                    <a:pt x="426" y="73"/>
                  </a:cubicBezTo>
                  <a:cubicBezTo>
                    <a:pt x="378" y="22"/>
                    <a:pt x="321" y="1"/>
                    <a:pt x="267"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72;p44">
              <a:extLst>
                <a:ext uri="{FF2B5EF4-FFF2-40B4-BE49-F238E27FC236}">
                  <a16:creationId xmlns:a16="http://schemas.microsoft.com/office/drawing/2014/main" id="{8FC36540-6A96-134F-AAA5-61D1F0CCBD9D}"/>
                </a:ext>
              </a:extLst>
            </p:cNvPr>
            <p:cNvSpPr/>
            <p:nvPr/>
          </p:nvSpPr>
          <p:spPr>
            <a:xfrm>
              <a:off x="9955927" y="2851560"/>
              <a:ext cx="331636" cy="464455"/>
            </a:xfrm>
            <a:custGeom>
              <a:avLst/>
              <a:gdLst/>
              <a:ahLst/>
              <a:cxnLst/>
              <a:rect l="l" t="t" r="r" b="b"/>
              <a:pathLst>
                <a:path w="15311" h="21443" extrusionOk="0">
                  <a:moveTo>
                    <a:pt x="399" y="1"/>
                  </a:moveTo>
                  <a:cubicBezTo>
                    <a:pt x="192" y="1"/>
                    <a:pt x="1" y="207"/>
                    <a:pt x="129" y="436"/>
                  </a:cubicBezTo>
                  <a:cubicBezTo>
                    <a:pt x="1197" y="2343"/>
                    <a:pt x="2676" y="4004"/>
                    <a:pt x="3866" y="5833"/>
                  </a:cubicBezTo>
                  <a:cubicBezTo>
                    <a:pt x="5044" y="7641"/>
                    <a:pt x="6274" y="9416"/>
                    <a:pt x="7572" y="11139"/>
                  </a:cubicBezTo>
                  <a:cubicBezTo>
                    <a:pt x="8889" y="12887"/>
                    <a:pt x="10080" y="14714"/>
                    <a:pt x="11344" y="16500"/>
                  </a:cubicBezTo>
                  <a:cubicBezTo>
                    <a:pt x="11963" y="17375"/>
                    <a:pt x="12627" y="18200"/>
                    <a:pt x="13314" y="19023"/>
                  </a:cubicBezTo>
                  <a:cubicBezTo>
                    <a:pt x="13832" y="19645"/>
                    <a:pt x="14721" y="20491"/>
                    <a:pt x="14939" y="21318"/>
                  </a:cubicBezTo>
                  <a:cubicBezTo>
                    <a:pt x="14962" y="21405"/>
                    <a:pt x="15031" y="21442"/>
                    <a:pt x="15103" y="21442"/>
                  </a:cubicBezTo>
                  <a:cubicBezTo>
                    <a:pt x="15204" y="21442"/>
                    <a:pt x="15311" y="21367"/>
                    <a:pt x="15304" y="21246"/>
                  </a:cubicBezTo>
                  <a:cubicBezTo>
                    <a:pt x="15272" y="20694"/>
                    <a:pt x="14910" y="20156"/>
                    <a:pt x="14599" y="19720"/>
                  </a:cubicBezTo>
                  <a:cubicBezTo>
                    <a:pt x="13931" y="18774"/>
                    <a:pt x="13105" y="17940"/>
                    <a:pt x="12428" y="16999"/>
                  </a:cubicBezTo>
                  <a:cubicBezTo>
                    <a:pt x="11057" y="15096"/>
                    <a:pt x="9863" y="13074"/>
                    <a:pt x="8470" y="11185"/>
                  </a:cubicBezTo>
                  <a:cubicBezTo>
                    <a:pt x="7134" y="9375"/>
                    <a:pt x="5835" y="7547"/>
                    <a:pt x="4612" y="5658"/>
                  </a:cubicBezTo>
                  <a:cubicBezTo>
                    <a:pt x="3943" y="4621"/>
                    <a:pt x="3192" y="3651"/>
                    <a:pt x="2486" y="2639"/>
                  </a:cubicBezTo>
                  <a:cubicBezTo>
                    <a:pt x="1885" y="1776"/>
                    <a:pt x="1390" y="797"/>
                    <a:pt x="606" y="82"/>
                  </a:cubicBezTo>
                  <a:cubicBezTo>
                    <a:pt x="544" y="25"/>
                    <a:pt x="470" y="1"/>
                    <a:pt x="399"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573;p44">
              <a:extLst>
                <a:ext uri="{FF2B5EF4-FFF2-40B4-BE49-F238E27FC236}">
                  <a16:creationId xmlns:a16="http://schemas.microsoft.com/office/drawing/2014/main" id="{09A61B93-6107-4A4E-8128-8B08884385BF}"/>
                </a:ext>
              </a:extLst>
            </p:cNvPr>
            <p:cNvSpPr/>
            <p:nvPr/>
          </p:nvSpPr>
          <p:spPr>
            <a:xfrm>
              <a:off x="9821440" y="2837351"/>
              <a:ext cx="156537" cy="97167"/>
            </a:xfrm>
            <a:custGeom>
              <a:avLst/>
              <a:gdLst/>
              <a:ahLst/>
              <a:cxnLst/>
              <a:rect l="l" t="t" r="r" b="b"/>
              <a:pathLst>
                <a:path w="7227" h="4486" extrusionOk="0">
                  <a:moveTo>
                    <a:pt x="6804" y="0"/>
                  </a:moveTo>
                  <a:cubicBezTo>
                    <a:pt x="6694" y="0"/>
                    <a:pt x="6581" y="42"/>
                    <a:pt x="6491" y="134"/>
                  </a:cubicBezTo>
                  <a:cubicBezTo>
                    <a:pt x="5622" y="1022"/>
                    <a:pt x="4355" y="1847"/>
                    <a:pt x="3223" y="2360"/>
                  </a:cubicBezTo>
                  <a:cubicBezTo>
                    <a:pt x="2096" y="2870"/>
                    <a:pt x="946" y="3171"/>
                    <a:pt x="122" y="4149"/>
                  </a:cubicBezTo>
                  <a:cubicBezTo>
                    <a:pt x="1" y="4293"/>
                    <a:pt x="154" y="4485"/>
                    <a:pt x="311" y="4485"/>
                  </a:cubicBezTo>
                  <a:cubicBezTo>
                    <a:pt x="355" y="4485"/>
                    <a:pt x="399" y="4470"/>
                    <a:pt x="438" y="4434"/>
                  </a:cubicBezTo>
                  <a:lnTo>
                    <a:pt x="438" y="4435"/>
                  </a:lnTo>
                  <a:cubicBezTo>
                    <a:pt x="1524" y="3413"/>
                    <a:pt x="3132" y="3300"/>
                    <a:pt x="4382" y="2545"/>
                  </a:cubicBezTo>
                  <a:cubicBezTo>
                    <a:pt x="5249" y="2023"/>
                    <a:pt x="6138" y="1515"/>
                    <a:pt x="6892" y="837"/>
                  </a:cubicBezTo>
                  <a:lnTo>
                    <a:pt x="6892" y="837"/>
                  </a:lnTo>
                  <a:cubicBezTo>
                    <a:pt x="7035" y="815"/>
                    <a:pt x="7159" y="714"/>
                    <a:pt x="7183" y="518"/>
                  </a:cubicBezTo>
                  <a:lnTo>
                    <a:pt x="7192" y="443"/>
                  </a:lnTo>
                  <a:cubicBezTo>
                    <a:pt x="7226" y="168"/>
                    <a:pt x="7023" y="0"/>
                    <a:pt x="6804"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574;p44">
              <a:extLst>
                <a:ext uri="{FF2B5EF4-FFF2-40B4-BE49-F238E27FC236}">
                  <a16:creationId xmlns:a16="http://schemas.microsoft.com/office/drawing/2014/main" id="{BC72146A-7740-B543-BD57-BA7E337C5F86}"/>
                </a:ext>
              </a:extLst>
            </p:cNvPr>
            <p:cNvSpPr/>
            <p:nvPr/>
          </p:nvSpPr>
          <p:spPr>
            <a:xfrm>
              <a:off x="9809809" y="2884894"/>
              <a:ext cx="34786" cy="45464"/>
            </a:xfrm>
            <a:custGeom>
              <a:avLst/>
              <a:gdLst/>
              <a:ahLst/>
              <a:cxnLst/>
              <a:rect l="l" t="t" r="r" b="b"/>
              <a:pathLst>
                <a:path w="1606" h="2099" extrusionOk="0">
                  <a:moveTo>
                    <a:pt x="1310" y="1"/>
                  </a:moveTo>
                  <a:cubicBezTo>
                    <a:pt x="1229" y="1"/>
                    <a:pt x="1148" y="34"/>
                    <a:pt x="1100" y="110"/>
                  </a:cubicBezTo>
                  <a:cubicBezTo>
                    <a:pt x="828" y="537"/>
                    <a:pt x="297" y="759"/>
                    <a:pt x="103" y="1246"/>
                  </a:cubicBezTo>
                  <a:cubicBezTo>
                    <a:pt x="31" y="1429"/>
                    <a:pt x="0" y="1688"/>
                    <a:pt x="125" y="1860"/>
                  </a:cubicBezTo>
                  <a:cubicBezTo>
                    <a:pt x="283" y="2076"/>
                    <a:pt x="601" y="2099"/>
                    <a:pt x="861" y="2099"/>
                  </a:cubicBezTo>
                  <a:cubicBezTo>
                    <a:pt x="904" y="2099"/>
                    <a:pt x="946" y="2098"/>
                    <a:pt x="985" y="2098"/>
                  </a:cubicBezTo>
                  <a:cubicBezTo>
                    <a:pt x="1144" y="2095"/>
                    <a:pt x="1225" y="1839"/>
                    <a:pt x="1043" y="1800"/>
                  </a:cubicBezTo>
                  <a:cubicBezTo>
                    <a:pt x="849" y="1758"/>
                    <a:pt x="402" y="1752"/>
                    <a:pt x="484" y="1476"/>
                  </a:cubicBezTo>
                  <a:cubicBezTo>
                    <a:pt x="535" y="1307"/>
                    <a:pt x="709" y="1161"/>
                    <a:pt x="835" y="1047"/>
                  </a:cubicBezTo>
                  <a:cubicBezTo>
                    <a:pt x="1092" y="813"/>
                    <a:pt x="1407" y="619"/>
                    <a:pt x="1539" y="284"/>
                  </a:cubicBezTo>
                  <a:cubicBezTo>
                    <a:pt x="1606" y="114"/>
                    <a:pt x="1459" y="1"/>
                    <a:pt x="1310"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575;p44">
              <a:extLst>
                <a:ext uri="{FF2B5EF4-FFF2-40B4-BE49-F238E27FC236}">
                  <a16:creationId xmlns:a16="http://schemas.microsoft.com/office/drawing/2014/main" id="{AD294448-54E3-1749-A2CD-C313E0B96BFE}"/>
                </a:ext>
              </a:extLst>
            </p:cNvPr>
            <p:cNvSpPr/>
            <p:nvPr/>
          </p:nvSpPr>
          <p:spPr>
            <a:xfrm>
              <a:off x="9792502" y="2855545"/>
              <a:ext cx="35436" cy="51269"/>
            </a:xfrm>
            <a:custGeom>
              <a:avLst/>
              <a:gdLst/>
              <a:ahLst/>
              <a:cxnLst/>
              <a:rect l="l" t="t" r="r" b="b"/>
              <a:pathLst>
                <a:path w="1636" h="2367" extrusionOk="0">
                  <a:moveTo>
                    <a:pt x="1349" y="0"/>
                  </a:moveTo>
                  <a:cubicBezTo>
                    <a:pt x="1328" y="0"/>
                    <a:pt x="1308" y="3"/>
                    <a:pt x="1288" y="9"/>
                  </a:cubicBezTo>
                  <a:cubicBezTo>
                    <a:pt x="977" y="106"/>
                    <a:pt x="749" y="396"/>
                    <a:pt x="566" y="654"/>
                  </a:cubicBezTo>
                  <a:cubicBezTo>
                    <a:pt x="405" y="878"/>
                    <a:pt x="152" y="1108"/>
                    <a:pt x="106" y="1392"/>
                  </a:cubicBezTo>
                  <a:cubicBezTo>
                    <a:pt x="1" y="2029"/>
                    <a:pt x="988" y="2357"/>
                    <a:pt x="1466" y="2366"/>
                  </a:cubicBezTo>
                  <a:cubicBezTo>
                    <a:pt x="1467" y="2366"/>
                    <a:pt x="1468" y="2366"/>
                    <a:pt x="1469" y="2366"/>
                  </a:cubicBezTo>
                  <a:cubicBezTo>
                    <a:pt x="1613" y="2366"/>
                    <a:pt x="1598" y="2169"/>
                    <a:pt x="1483" y="2130"/>
                  </a:cubicBezTo>
                  <a:lnTo>
                    <a:pt x="1482" y="2130"/>
                  </a:lnTo>
                  <a:cubicBezTo>
                    <a:pt x="1257" y="2054"/>
                    <a:pt x="1052" y="1914"/>
                    <a:pt x="860" y="1777"/>
                  </a:cubicBezTo>
                  <a:cubicBezTo>
                    <a:pt x="721" y="1679"/>
                    <a:pt x="528" y="1603"/>
                    <a:pt x="592" y="1397"/>
                  </a:cubicBezTo>
                  <a:cubicBezTo>
                    <a:pt x="618" y="1314"/>
                    <a:pt x="723" y="1227"/>
                    <a:pt x="777" y="1164"/>
                  </a:cubicBezTo>
                  <a:cubicBezTo>
                    <a:pt x="901" y="1021"/>
                    <a:pt x="1007" y="863"/>
                    <a:pt x="1139" y="730"/>
                  </a:cubicBezTo>
                  <a:cubicBezTo>
                    <a:pt x="1307" y="560"/>
                    <a:pt x="1442" y="483"/>
                    <a:pt x="1557" y="273"/>
                  </a:cubicBezTo>
                  <a:cubicBezTo>
                    <a:pt x="1636" y="125"/>
                    <a:pt x="1487" y="0"/>
                    <a:pt x="1349"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576;p44">
              <a:extLst>
                <a:ext uri="{FF2B5EF4-FFF2-40B4-BE49-F238E27FC236}">
                  <a16:creationId xmlns:a16="http://schemas.microsoft.com/office/drawing/2014/main" id="{C2E76768-98F1-734E-9D92-C10F40DF954F}"/>
                </a:ext>
              </a:extLst>
            </p:cNvPr>
            <p:cNvSpPr/>
            <p:nvPr/>
          </p:nvSpPr>
          <p:spPr>
            <a:xfrm>
              <a:off x="9907560" y="2812420"/>
              <a:ext cx="72431" cy="34959"/>
            </a:xfrm>
            <a:custGeom>
              <a:avLst/>
              <a:gdLst/>
              <a:ahLst/>
              <a:cxnLst/>
              <a:rect l="l" t="t" r="r" b="b"/>
              <a:pathLst>
                <a:path w="3344" h="1614" extrusionOk="0">
                  <a:moveTo>
                    <a:pt x="2079" y="0"/>
                  </a:moveTo>
                  <a:cubicBezTo>
                    <a:pt x="1779" y="0"/>
                    <a:pt x="1480" y="97"/>
                    <a:pt x="1204" y="203"/>
                  </a:cubicBezTo>
                  <a:cubicBezTo>
                    <a:pt x="908" y="314"/>
                    <a:pt x="345" y="479"/>
                    <a:pt x="130" y="730"/>
                  </a:cubicBezTo>
                  <a:cubicBezTo>
                    <a:pt x="9" y="872"/>
                    <a:pt x="1" y="1074"/>
                    <a:pt x="160" y="1187"/>
                  </a:cubicBezTo>
                  <a:cubicBezTo>
                    <a:pt x="214" y="1226"/>
                    <a:pt x="272" y="1241"/>
                    <a:pt x="333" y="1241"/>
                  </a:cubicBezTo>
                  <a:cubicBezTo>
                    <a:pt x="540" y="1241"/>
                    <a:pt x="769" y="1054"/>
                    <a:pt x="935" y="969"/>
                  </a:cubicBezTo>
                  <a:cubicBezTo>
                    <a:pt x="1212" y="827"/>
                    <a:pt x="1684" y="553"/>
                    <a:pt x="2058" y="553"/>
                  </a:cubicBezTo>
                  <a:cubicBezTo>
                    <a:pt x="2132" y="553"/>
                    <a:pt x="2202" y="564"/>
                    <a:pt x="2266" y="589"/>
                  </a:cubicBezTo>
                  <a:cubicBezTo>
                    <a:pt x="2586" y="710"/>
                    <a:pt x="2815" y="1246"/>
                    <a:pt x="2971" y="1526"/>
                  </a:cubicBezTo>
                  <a:cubicBezTo>
                    <a:pt x="3005" y="1588"/>
                    <a:pt x="3056" y="1614"/>
                    <a:pt x="3107" y="1614"/>
                  </a:cubicBezTo>
                  <a:cubicBezTo>
                    <a:pt x="3222" y="1614"/>
                    <a:pt x="3343" y="1488"/>
                    <a:pt x="3307" y="1355"/>
                  </a:cubicBezTo>
                  <a:lnTo>
                    <a:pt x="3306" y="1354"/>
                  </a:lnTo>
                  <a:cubicBezTo>
                    <a:pt x="3152" y="785"/>
                    <a:pt x="2883" y="79"/>
                    <a:pt x="2218" y="7"/>
                  </a:cubicBezTo>
                  <a:cubicBezTo>
                    <a:pt x="2172" y="2"/>
                    <a:pt x="2125" y="0"/>
                    <a:pt x="2079"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577;p44">
              <a:extLst>
                <a:ext uri="{FF2B5EF4-FFF2-40B4-BE49-F238E27FC236}">
                  <a16:creationId xmlns:a16="http://schemas.microsoft.com/office/drawing/2014/main" id="{74E45092-F42E-9A4B-9027-D91D1176C4A6}"/>
                </a:ext>
              </a:extLst>
            </p:cNvPr>
            <p:cNvSpPr/>
            <p:nvPr/>
          </p:nvSpPr>
          <p:spPr>
            <a:xfrm>
              <a:off x="9821094" y="2791107"/>
              <a:ext cx="148739" cy="69615"/>
            </a:xfrm>
            <a:custGeom>
              <a:avLst/>
              <a:gdLst/>
              <a:ahLst/>
              <a:cxnLst/>
              <a:rect l="l" t="t" r="r" b="b"/>
              <a:pathLst>
                <a:path w="6867" h="3214" extrusionOk="0">
                  <a:moveTo>
                    <a:pt x="4664" y="1"/>
                  </a:moveTo>
                  <a:cubicBezTo>
                    <a:pt x="4482" y="1"/>
                    <a:pt x="4319" y="18"/>
                    <a:pt x="4196" y="50"/>
                  </a:cubicBezTo>
                  <a:cubicBezTo>
                    <a:pt x="3320" y="281"/>
                    <a:pt x="2430" y="873"/>
                    <a:pt x="1664" y="1343"/>
                  </a:cubicBezTo>
                  <a:cubicBezTo>
                    <a:pt x="1024" y="1736"/>
                    <a:pt x="232" y="2236"/>
                    <a:pt x="32" y="3001"/>
                  </a:cubicBezTo>
                  <a:cubicBezTo>
                    <a:pt x="0" y="3125"/>
                    <a:pt x="102" y="3213"/>
                    <a:pt x="208" y="3213"/>
                  </a:cubicBezTo>
                  <a:cubicBezTo>
                    <a:pt x="253" y="3213"/>
                    <a:pt x="298" y="3197"/>
                    <a:pt x="334" y="3161"/>
                  </a:cubicBezTo>
                  <a:cubicBezTo>
                    <a:pt x="1060" y="2440"/>
                    <a:pt x="1691" y="1864"/>
                    <a:pt x="2594" y="1362"/>
                  </a:cubicBezTo>
                  <a:cubicBezTo>
                    <a:pt x="2932" y="1174"/>
                    <a:pt x="3271" y="962"/>
                    <a:pt x="3621" y="797"/>
                  </a:cubicBezTo>
                  <a:cubicBezTo>
                    <a:pt x="4005" y="616"/>
                    <a:pt x="4476" y="402"/>
                    <a:pt x="4926" y="402"/>
                  </a:cubicBezTo>
                  <a:cubicBezTo>
                    <a:pt x="5123" y="402"/>
                    <a:pt x="5316" y="443"/>
                    <a:pt x="5497" y="546"/>
                  </a:cubicBezTo>
                  <a:cubicBezTo>
                    <a:pt x="5712" y="669"/>
                    <a:pt x="6179" y="851"/>
                    <a:pt x="6046" y="1211"/>
                  </a:cubicBezTo>
                  <a:cubicBezTo>
                    <a:pt x="5993" y="1352"/>
                    <a:pt x="6107" y="1474"/>
                    <a:pt x="6221" y="1474"/>
                  </a:cubicBezTo>
                  <a:cubicBezTo>
                    <a:pt x="6276" y="1474"/>
                    <a:pt x="6331" y="1445"/>
                    <a:pt x="6367" y="1375"/>
                  </a:cubicBezTo>
                  <a:cubicBezTo>
                    <a:pt x="6866" y="395"/>
                    <a:pt x="5541" y="1"/>
                    <a:pt x="4664"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578;p44">
              <a:extLst>
                <a:ext uri="{FF2B5EF4-FFF2-40B4-BE49-F238E27FC236}">
                  <a16:creationId xmlns:a16="http://schemas.microsoft.com/office/drawing/2014/main" id="{77A3C373-DFBB-CC4A-AB47-4F730B43A938}"/>
                </a:ext>
              </a:extLst>
            </p:cNvPr>
            <p:cNvSpPr/>
            <p:nvPr/>
          </p:nvSpPr>
          <p:spPr>
            <a:xfrm>
              <a:off x="9861814" y="2857884"/>
              <a:ext cx="7581" cy="12649"/>
            </a:xfrm>
            <a:custGeom>
              <a:avLst/>
              <a:gdLst/>
              <a:ahLst/>
              <a:cxnLst/>
              <a:rect l="l" t="t" r="r" b="b"/>
              <a:pathLst>
                <a:path w="350" h="584" extrusionOk="0">
                  <a:moveTo>
                    <a:pt x="200" y="0"/>
                  </a:moveTo>
                  <a:cubicBezTo>
                    <a:pt x="142" y="0"/>
                    <a:pt x="86" y="29"/>
                    <a:pt x="69" y="90"/>
                  </a:cubicBezTo>
                  <a:cubicBezTo>
                    <a:pt x="39" y="199"/>
                    <a:pt x="30" y="312"/>
                    <a:pt x="15" y="424"/>
                  </a:cubicBezTo>
                  <a:cubicBezTo>
                    <a:pt x="1" y="528"/>
                    <a:pt x="84" y="584"/>
                    <a:pt x="170" y="584"/>
                  </a:cubicBezTo>
                  <a:cubicBezTo>
                    <a:pt x="248" y="584"/>
                    <a:pt x="328" y="537"/>
                    <a:pt x="334" y="437"/>
                  </a:cubicBezTo>
                  <a:cubicBezTo>
                    <a:pt x="340" y="330"/>
                    <a:pt x="349" y="225"/>
                    <a:pt x="344" y="119"/>
                  </a:cubicBezTo>
                  <a:cubicBezTo>
                    <a:pt x="339" y="42"/>
                    <a:pt x="269" y="0"/>
                    <a:pt x="200"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579;p44">
              <a:extLst>
                <a:ext uri="{FF2B5EF4-FFF2-40B4-BE49-F238E27FC236}">
                  <a16:creationId xmlns:a16="http://schemas.microsoft.com/office/drawing/2014/main" id="{BD3A7B98-3A34-E242-A554-D3E0CFF13AAB}"/>
                </a:ext>
              </a:extLst>
            </p:cNvPr>
            <p:cNvSpPr/>
            <p:nvPr/>
          </p:nvSpPr>
          <p:spPr>
            <a:xfrm>
              <a:off x="9874226" y="2849047"/>
              <a:ext cx="13018" cy="14122"/>
            </a:xfrm>
            <a:custGeom>
              <a:avLst/>
              <a:gdLst/>
              <a:ahLst/>
              <a:cxnLst/>
              <a:rect l="l" t="t" r="r" b="b"/>
              <a:pathLst>
                <a:path w="601" h="652" extrusionOk="0">
                  <a:moveTo>
                    <a:pt x="386" y="1"/>
                  </a:moveTo>
                  <a:cubicBezTo>
                    <a:pt x="305" y="1"/>
                    <a:pt x="225" y="48"/>
                    <a:pt x="206" y="153"/>
                  </a:cubicBezTo>
                  <a:cubicBezTo>
                    <a:pt x="205" y="154"/>
                    <a:pt x="206" y="155"/>
                    <a:pt x="206" y="155"/>
                  </a:cubicBezTo>
                  <a:lnTo>
                    <a:pt x="206" y="155"/>
                  </a:lnTo>
                  <a:cubicBezTo>
                    <a:pt x="205" y="156"/>
                    <a:pt x="204" y="158"/>
                    <a:pt x="202" y="159"/>
                  </a:cubicBezTo>
                  <a:cubicBezTo>
                    <a:pt x="184" y="181"/>
                    <a:pt x="157" y="197"/>
                    <a:pt x="136" y="218"/>
                  </a:cubicBezTo>
                  <a:cubicBezTo>
                    <a:pt x="77" y="276"/>
                    <a:pt x="38" y="351"/>
                    <a:pt x="26" y="431"/>
                  </a:cubicBezTo>
                  <a:cubicBezTo>
                    <a:pt x="0" y="571"/>
                    <a:pt x="114" y="651"/>
                    <a:pt x="225" y="651"/>
                  </a:cubicBezTo>
                  <a:cubicBezTo>
                    <a:pt x="313" y="651"/>
                    <a:pt x="400" y="601"/>
                    <a:pt x="416" y="491"/>
                  </a:cubicBezTo>
                  <a:lnTo>
                    <a:pt x="416" y="491"/>
                  </a:lnTo>
                  <a:cubicBezTo>
                    <a:pt x="416" y="494"/>
                    <a:pt x="416" y="495"/>
                    <a:pt x="417" y="495"/>
                  </a:cubicBezTo>
                  <a:cubicBezTo>
                    <a:pt x="418" y="495"/>
                    <a:pt x="423" y="481"/>
                    <a:pt x="420" y="481"/>
                  </a:cubicBezTo>
                  <a:cubicBezTo>
                    <a:pt x="419" y="481"/>
                    <a:pt x="417" y="483"/>
                    <a:pt x="413" y="487"/>
                  </a:cubicBezTo>
                  <a:lnTo>
                    <a:pt x="413" y="487"/>
                  </a:lnTo>
                  <a:cubicBezTo>
                    <a:pt x="434" y="461"/>
                    <a:pt x="465" y="443"/>
                    <a:pt x="488" y="418"/>
                  </a:cubicBezTo>
                  <a:cubicBezTo>
                    <a:pt x="538" y="362"/>
                    <a:pt x="571" y="293"/>
                    <a:pt x="580" y="219"/>
                  </a:cubicBezTo>
                  <a:cubicBezTo>
                    <a:pt x="600" y="82"/>
                    <a:pt x="492" y="1"/>
                    <a:pt x="386"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580;p44">
              <a:extLst>
                <a:ext uri="{FF2B5EF4-FFF2-40B4-BE49-F238E27FC236}">
                  <a16:creationId xmlns:a16="http://schemas.microsoft.com/office/drawing/2014/main" id="{3F3FFFF9-32F3-7B46-9483-0FB00CC5E08C}"/>
                </a:ext>
              </a:extLst>
            </p:cNvPr>
            <p:cNvSpPr/>
            <p:nvPr/>
          </p:nvSpPr>
          <p:spPr>
            <a:xfrm>
              <a:off x="9737638" y="2694351"/>
              <a:ext cx="128357" cy="187012"/>
            </a:xfrm>
            <a:custGeom>
              <a:avLst/>
              <a:gdLst/>
              <a:ahLst/>
              <a:cxnLst/>
              <a:rect l="l" t="t" r="r" b="b"/>
              <a:pathLst>
                <a:path w="5926" h="8634" extrusionOk="0">
                  <a:moveTo>
                    <a:pt x="5500" y="0"/>
                  </a:moveTo>
                  <a:cubicBezTo>
                    <a:pt x="5452" y="0"/>
                    <a:pt x="5400" y="14"/>
                    <a:pt x="5347" y="46"/>
                  </a:cubicBezTo>
                  <a:cubicBezTo>
                    <a:pt x="3595" y="1083"/>
                    <a:pt x="1136" y="1890"/>
                    <a:pt x="321" y="3997"/>
                  </a:cubicBezTo>
                  <a:cubicBezTo>
                    <a:pt x="1" y="4825"/>
                    <a:pt x="298" y="5511"/>
                    <a:pt x="843" y="6157"/>
                  </a:cubicBezTo>
                  <a:cubicBezTo>
                    <a:pt x="1565" y="7015"/>
                    <a:pt x="2328" y="8021"/>
                    <a:pt x="3298" y="8612"/>
                  </a:cubicBezTo>
                  <a:cubicBezTo>
                    <a:pt x="3324" y="8627"/>
                    <a:pt x="3350" y="8634"/>
                    <a:pt x="3376" y="8634"/>
                  </a:cubicBezTo>
                  <a:cubicBezTo>
                    <a:pt x="3496" y="8634"/>
                    <a:pt x="3606" y="8493"/>
                    <a:pt x="3529" y="8377"/>
                  </a:cubicBezTo>
                  <a:cubicBezTo>
                    <a:pt x="3046" y="7654"/>
                    <a:pt x="2299" y="7057"/>
                    <a:pt x="1741" y="6384"/>
                  </a:cubicBezTo>
                  <a:cubicBezTo>
                    <a:pt x="918" y="5389"/>
                    <a:pt x="365" y="4836"/>
                    <a:pt x="1319" y="3618"/>
                  </a:cubicBezTo>
                  <a:cubicBezTo>
                    <a:pt x="1907" y="2865"/>
                    <a:pt x="2791" y="2176"/>
                    <a:pt x="3626" y="1711"/>
                  </a:cubicBezTo>
                  <a:cubicBezTo>
                    <a:pt x="4313" y="1327"/>
                    <a:pt x="5088" y="1152"/>
                    <a:pt x="5693" y="624"/>
                  </a:cubicBezTo>
                  <a:cubicBezTo>
                    <a:pt x="5925" y="423"/>
                    <a:pt x="5766" y="0"/>
                    <a:pt x="5500"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81;p44">
              <a:extLst>
                <a:ext uri="{FF2B5EF4-FFF2-40B4-BE49-F238E27FC236}">
                  <a16:creationId xmlns:a16="http://schemas.microsoft.com/office/drawing/2014/main" id="{E84E473B-2C02-3546-A8C5-A5BF2DDA9014}"/>
                </a:ext>
              </a:extLst>
            </p:cNvPr>
            <p:cNvSpPr/>
            <p:nvPr/>
          </p:nvSpPr>
          <p:spPr>
            <a:xfrm>
              <a:off x="9848450" y="2692857"/>
              <a:ext cx="96257" cy="108473"/>
            </a:xfrm>
            <a:custGeom>
              <a:avLst/>
              <a:gdLst/>
              <a:ahLst/>
              <a:cxnLst/>
              <a:rect l="l" t="t" r="r" b="b"/>
              <a:pathLst>
                <a:path w="4444" h="5008" extrusionOk="0">
                  <a:moveTo>
                    <a:pt x="398" y="1"/>
                  </a:moveTo>
                  <a:cubicBezTo>
                    <a:pt x="71" y="1"/>
                    <a:pt x="0" y="414"/>
                    <a:pt x="288" y="549"/>
                  </a:cubicBezTo>
                  <a:cubicBezTo>
                    <a:pt x="1193" y="972"/>
                    <a:pt x="1675" y="1748"/>
                    <a:pt x="2284" y="2508"/>
                  </a:cubicBezTo>
                  <a:cubicBezTo>
                    <a:pt x="2907" y="3285"/>
                    <a:pt x="3722" y="3843"/>
                    <a:pt x="3873" y="4887"/>
                  </a:cubicBezTo>
                  <a:cubicBezTo>
                    <a:pt x="3884" y="4963"/>
                    <a:pt x="3959" y="5008"/>
                    <a:pt x="4029" y="5008"/>
                  </a:cubicBezTo>
                  <a:cubicBezTo>
                    <a:pt x="4086" y="5008"/>
                    <a:pt x="4139" y="4979"/>
                    <a:pt x="4154" y="4913"/>
                  </a:cubicBezTo>
                  <a:cubicBezTo>
                    <a:pt x="4443" y="3649"/>
                    <a:pt x="3421" y="2953"/>
                    <a:pt x="2718" y="2044"/>
                  </a:cubicBezTo>
                  <a:cubicBezTo>
                    <a:pt x="2159" y="1323"/>
                    <a:pt x="1454" y="4"/>
                    <a:pt x="400" y="1"/>
                  </a:cubicBezTo>
                  <a:cubicBezTo>
                    <a:pt x="399" y="1"/>
                    <a:pt x="399" y="1"/>
                    <a:pt x="398"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582;p44">
              <a:extLst>
                <a:ext uri="{FF2B5EF4-FFF2-40B4-BE49-F238E27FC236}">
                  <a16:creationId xmlns:a16="http://schemas.microsoft.com/office/drawing/2014/main" id="{428C6637-4B8C-8D49-8579-CE340CBFB6F0}"/>
                </a:ext>
              </a:extLst>
            </p:cNvPr>
            <p:cNvSpPr/>
            <p:nvPr/>
          </p:nvSpPr>
          <p:spPr>
            <a:xfrm>
              <a:off x="9764149" y="2770421"/>
              <a:ext cx="55645" cy="32945"/>
            </a:xfrm>
            <a:custGeom>
              <a:avLst/>
              <a:gdLst/>
              <a:ahLst/>
              <a:cxnLst/>
              <a:rect l="l" t="t" r="r" b="b"/>
              <a:pathLst>
                <a:path w="2569" h="1521" extrusionOk="0">
                  <a:moveTo>
                    <a:pt x="2324" y="1"/>
                  </a:moveTo>
                  <a:cubicBezTo>
                    <a:pt x="2302" y="1"/>
                    <a:pt x="2280" y="5"/>
                    <a:pt x="2258" y="15"/>
                  </a:cubicBezTo>
                  <a:cubicBezTo>
                    <a:pt x="1504" y="361"/>
                    <a:pt x="901" y="963"/>
                    <a:pt x="132" y="1292"/>
                  </a:cubicBezTo>
                  <a:cubicBezTo>
                    <a:pt x="0" y="1348"/>
                    <a:pt x="50" y="1521"/>
                    <a:pt x="175" y="1521"/>
                  </a:cubicBezTo>
                  <a:cubicBezTo>
                    <a:pt x="185" y="1521"/>
                    <a:pt x="196" y="1520"/>
                    <a:pt x="208" y="1517"/>
                  </a:cubicBezTo>
                  <a:cubicBezTo>
                    <a:pt x="1030" y="1332"/>
                    <a:pt x="1797" y="799"/>
                    <a:pt x="2443" y="273"/>
                  </a:cubicBezTo>
                  <a:cubicBezTo>
                    <a:pt x="2568" y="171"/>
                    <a:pt x="2456" y="1"/>
                    <a:pt x="2324"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583;p44">
              <a:extLst>
                <a:ext uri="{FF2B5EF4-FFF2-40B4-BE49-F238E27FC236}">
                  <a16:creationId xmlns:a16="http://schemas.microsoft.com/office/drawing/2014/main" id="{2EB56459-F3E3-EA46-BA8F-94DE439A1274}"/>
                </a:ext>
              </a:extLst>
            </p:cNvPr>
            <p:cNvSpPr/>
            <p:nvPr/>
          </p:nvSpPr>
          <p:spPr>
            <a:xfrm>
              <a:off x="9831014" y="2739664"/>
              <a:ext cx="21768" cy="14144"/>
            </a:xfrm>
            <a:custGeom>
              <a:avLst/>
              <a:gdLst/>
              <a:ahLst/>
              <a:cxnLst/>
              <a:rect l="l" t="t" r="r" b="b"/>
              <a:pathLst>
                <a:path w="1005" h="653" extrusionOk="0">
                  <a:moveTo>
                    <a:pt x="848" y="0"/>
                  </a:moveTo>
                  <a:cubicBezTo>
                    <a:pt x="833" y="0"/>
                    <a:pt x="817" y="4"/>
                    <a:pt x="801" y="11"/>
                  </a:cubicBezTo>
                  <a:cubicBezTo>
                    <a:pt x="563" y="117"/>
                    <a:pt x="324" y="222"/>
                    <a:pt x="122" y="392"/>
                  </a:cubicBezTo>
                  <a:cubicBezTo>
                    <a:pt x="0" y="495"/>
                    <a:pt x="105" y="653"/>
                    <a:pt x="231" y="653"/>
                  </a:cubicBezTo>
                  <a:cubicBezTo>
                    <a:pt x="263" y="653"/>
                    <a:pt x="295" y="643"/>
                    <a:pt x="326" y="621"/>
                  </a:cubicBezTo>
                  <a:cubicBezTo>
                    <a:pt x="533" y="469"/>
                    <a:pt x="777" y="416"/>
                    <a:pt x="941" y="209"/>
                  </a:cubicBezTo>
                  <a:cubicBezTo>
                    <a:pt x="1005" y="129"/>
                    <a:pt x="942" y="0"/>
                    <a:pt x="848" y="0"/>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584;p44">
              <a:extLst>
                <a:ext uri="{FF2B5EF4-FFF2-40B4-BE49-F238E27FC236}">
                  <a16:creationId xmlns:a16="http://schemas.microsoft.com/office/drawing/2014/main" id="{BBD5F3B3-F757-C845-910E-17AA6FBA01FD}"/>
                </a:ext>
              </a:extLst>
            </p:cNvPr>
            <p:cNvSpPr/>
            <p:nvPr/>
          </p:nvSpPr>
          <p:spPr>
            <a:xfrm>
              <a:off x="10174888" y="3338541"/>
              <a:ext cx="72279" cy="63507"/>
            </a:xfrm>
            <a:custGeom>
              <a:avLst/>
              <a:gdLst/>
              <a:ahLst/>
              <a:cxnLst/>
              <a:rect l="l" t="t" r="r" b="b"/>
              <a:pathLst>
                <a:path w="3337" h="2932" extrusionOk="0">
                  <a:moveTo>
                    <a:pt x="2031" y="1"/>
                  </a:moveTo>
                  <a:cubicBezTo>
                    <a:pt x="1534" y="1"/>
                    <a:pt x="1162" y="296"/>
                    <a:pt x="895" y="697"/>
                  </a:cubicBezTo>
                  <a:cubicBezTo>
                    <a:pt x="515" y="1266"/>
                    <a:pt x="1" y="2522"/>
                    <a:pt x="894" y="2913"/>
                  </a:cubicBezTo>
                  <a:cubicBezTo>
                    <a:pt x="922" y="2925"/>
                    <a:pt x="950" y="2931"/>
                    <a:pt x="975" y="2931"/>
                  </a:cubicBezTo>
                  <a:cubicBezTo>
                    <a:pt x="1120" y="2931"/>
                    <a:pt x="1209" y="2754"/>
                    <a:pt x="1096" y="2627"/>
                  </a:cubicBezTo>
                  <a:cubicBezTo>
                    <a:pt x="714" y="2196"/>
                    <a:pt x="930" y="1570"/>
                    <a:pt x="1210" y="1147"/>
                  </a:cubicBezTo>
                  <a:cubicBezTo>
                    <a:pt x="1434" y="810"/>
                    <a:pt x="1648" y="519"/>
                    <a:pt x="2086" y="519"/>
                  </a:cubicBezTo>
                  <a:cubicBezTo>
                    <a:pt x="2092" y="519"/>
                    <a:pt x="2099" y="519"/>
                    <a:pt x="2105" y="519"/>
                  </a:cubicBezTo>
                  <a:cubicBezTo>
                    <a:pt x="2455" y="527"/>
                    <a:pt x="2718" y="763"/>
                    <a:pt x="3048" y="823"/>
                  </a:cubicBezTo>
                  <a:cubicBezTo>
                    <a:pt x="3059" y="825"/>
                    <a:pt x="3070" y="826"/>
                    <a:pt x="3081" y="826"/>
                  </a:cubicBezTo>
                  <a:cubicBezTo>
                    <a:pt x="3230" y="826"/>
                    <a:pt x="3337" y="635"/>
                    <a:pt x="3238" y="512"/>
                  </a:cubicBezTo>
                  <a:cubicBezTo>
                    <a:pt x="2979" y="190"/>
                    <a:pt x="2454" y="6"/>
                    <a:pt x="2048" y="1"/>
                  </a:cubicBezTo>
                  <a:cubicBezTo>
                    <a:pt x="2042" y="1"/>
                    <a:pt x="2037" y="1"/>
                    <a:pt x="2031"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585;p44">
              <a:extLst>
                <a:ext uri="{FF2B5EF4-FFF2-40B4-BE49-F238E27FC236}">
                  <a16:creationId xmlns:a16="http://schemas.microsoft.com/office/drawing/2014/main" id="{270DAEDF-3D6E-E04D-AEB6-F80FC8FF556E}"/>
                </a:ext>
              </a:extLst>
            </p:cNvPr>
            <p:cNvSpPr/>
            <p:nvPr/>
          </p:nvSpPr>
          <p:spPr>
            <a:xfrm>
              <a:off x="10234691" y="3298037"/>
              <a:ext cx="57767" cy="60215"/>
            </a:xfrm>
            <a:custGeom>
              <a:avLst/>
              <a:gdLst/>
              <a:ahLst/>
              <a:cxnLst/>
              <a:rect l="l" t="t" r="r" b="b"/>
              <a:pathLst>
                <a:path w="2667" h="2780" extrusionOk="0">
                  <a:moveTo>
                    <a:pt x="1560" y="1"/>
                  </a:moveTo>
                  <a:cubicBezTo>
                    <a:pt x="1243" y="1"/>
                    <a:pt x="931" y="158"/>
                    <a:pt x="675" y="339"/>
                  </a:cubicBezTo>
                  <a:cubicBezTo>
                    <a:pt x="512" y="454"/>
                    <a:pt x="355" y="590"/>
                    <a:pt x="227" y="744"/>
                  </a:cubicBezTo>
                  <a:cubicBezTo>
                    <a:pt x="13" y="1002"/>
                    <a:pt x="36" y="1303"/>
                    <a:pt x="20" y="1624"/>
                  </a:cubicBezTo>
                  <a:cubicBezTo>
                    <a:pt x="1" y="2026"/>
                    <a:pt x="116" y="2282"/>
                    <a:pt x="166" y="2663"/>
                  </a:cubicBezTo>
                  <a:cubicBezTo>
                    <a:pt x="175" y="2741"/>
                    <a:pt x="236" y="2779"/>
                    <a:pt x="298" y="2779"/>
                  </a:cubicBezTo>
                  <a:cubicBezTo>
                    <a:pt x="363" y="2779"/>
                    <a:pt x="429" y="2738"/>
                    <a:pt x="442" y="2660"/>
                  </a:cubicBezTo>
                  <a:cubicBezTo>
                    <a:pt x="530" y="2109"/>
                    <a:pt x="287" y="1331"/>
                    <a:pt x="757" y="916"/>
                  </a:cubicBezTo>
                  <a:cubicBezTo>
                    <a:pt x="934" y="759"/>
                    <a:pt x="1259" y="524"/>
                    <a:pt x="1541" y="524"/>
                  </a:cubicBezTo>
                  <a:cubicBezTo>
                    <a:pt x="1624" y="524"/>
                    <a:pt x="1704" y="544"/>
                    <a:pt x="1775" y="593"/>
                  </a:cubicBezTo>
                  <a:cubicBezTo>
                    <a:pt x="1954" y="718"/>
                    <a:pt x="2038" y="973"/>
                    <a:pt x="2196" y="1123"/>
                  </a:cubicBezTo>
                  <a:cubicBezTo>
                    <a:pt x="2245" y="1170"/>
                    <a:pt x="2301" y="1190"/>
                    <a:pt x="2355" y="1190"/>
                  </a:cubicBezTo>
                  <a:cubicBezTo>
                    <a:pt x="2520" y="1190"/>
                    <a:pt x="2667" y="1003"/>
                    <a:pt x="2569" y="824"/>
                  </a:cubicBezTo>
                  <a:cubicBezTo>
                    <a:pt x="2411" y="532"/>
                    <a:pt x="2203" y="182"/>
                    <a:pt x="1876" y="58"/>
                  </a:cubicBezTo>
                  <a:cubicBezTo>
                    <a:pt x="1771" y="18"/>
                    <a:pt x="1665" y="1"/>
                    <a:pt x="1560"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586;p44">
              <a:extLst>
                <a:ext uri="{FF2B5EF4-FFF2-40B4-BE49-F238E27FC236}">
                  <a16:creationId xmlns:a16="http://schemas.microsoft.com/office/drawing/2014/main" id="{A07016ED-7A5C-8649-B1F5-D2F0D415FC0E}"/>
                </a:ext>
              </a:extLst>
            </p:cNvPr>
            <p:cNvSpPr/>
            <p:nvPr/>
          </p:nvSpPr>
          <p:spPr>
            <a:xfrm>
              <a:off x="10190158" y="3395940"/>
              <a:ext cx="135483" cy="90972"/>
            </a:xfrm>
            <a:custGeom>
              <a:avLst/>
              <a:gdLst/>
              <a:ahLst/>
              <a:cxnLst/>
              <a:rect l="l" t="t" r="r" b="b"/>
              <a:pathLst>
                <a:path w="6255" h="4200" extrusionOk="0">
                  <a:moveTo>
                    <a:pt x="121" y="1"/>
                  </a:moveTo>
                  <a:cubicBezTo>
                    <a:pt x="26" y="1"/>
                    <a:pt x="0" y="153"/>
                    <a:pt x="99" y="180"/>
                  </a:cubicBezTo>
                  <a:cubicBezTo>
                    <a:pt x="1335" y="517"/>
                    <a:pt x="2602" y="1652"/>
                    <a:pt x="3582" y="2443"/>
                  </a:cubicBezTo>
                  <a:cubicBezTo>
                    <a:pt x="4309" y="3029"/>
                    <a:pt x="5084" y="3867"/>
                    <a:pt x="5973" y="4191"/>
                  </a:cubicBezTo>
                  <a:cubicBezTo>
                    <a:pt x="5990" y="4197"/>
                    <a:pt x="6006" y="4200"/>
                    <a:pt x="6022" y="4200"/>
                  </a:cubicBezTo>
                  <a:cubicBezTo>
                    <a:pt x="6162" y="4200"/>
                    <a:pt x="6255" y="3984"/>
                    <a:pt x="6134" y="3889"/>
                  </a:cubicBezTo>
                  <a:cubicBezTo>
                    <a:pt x="5084" y="3069"/>
                    <a:pt x="4029" y="2221"/>
                    <a:pt x="2931" y="1468"/>
                  </a:cubicBezTo>
                  <a:cubicBezTo>
                    <a:pt x="2023" y="845"/>
                    <a:pt x="1274" y="101"/>
                    <a:pt x="130" y="1"/>
                  </a:cubicBezTo>
                  <a:cubicBezTo>
                    <a:pt x="127" y="1"/>
                    <a:pt x="124" y="1"/>
                    <a:pt x="121"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587;p44">
              <a:extLst>
                <a:ext uri="{FF2B5EF4-FFF2-40B4-BE49-F238E27FC236}">
                  <a16:creationId xmlns:a16="http://schemas.microsoft.com/office/drawing/2014/main" id="{AC702A94-6192-5B4A-B4A7-C453C8318A7D}"/>
                </a:ext>
              </a:extLst>
            </p:cNvPr>
            <p:cNvSpPr/>
            <p:nvPr/>
          </p:nvSpPr>
          <p:spPr>
            <a:xfrm>
              <a:off x="10281130" y="3314239"/>
              <a:ext cx="54497" cy="173843"/>
            </a:xfrm>
            <a:custGeom>
              <a:avLst/>
              <a:gdLst/>
              <a:ahLst/>
              <a:cxnLst/>
              <a:rect l="l" t="t" r="r" b="b"/>
              <a:pathLst>
                <a:path w="2516" h="8026" extrusionOk="0">
                  <a:moveTo>
                    <a:pt x="229" y="1"/>
                  </a:moveTo>
                  <a:cubicBezTo>
                    <a:pt x="110" y="1"/>
                    <a:pt x="0" y="128"/>
                    <a:pt x="35" y="271"/>
                  </a:cubicBezTo>
                  <a:cubicBezTo>
                    <a:pt x="317" y="1428"/>
                    <a:pt x="836" y="2535"/>
                    <a:pt x="1141" y="3698"/>
                  </a:cubicBezTo>
                  <a:cubicBezTo>
                    <a:pt x="1295" y="4278"/>
                    <a:pt x="1442" y="4863"/>
                    <a:pt x="1563" y="5450"/>
                  </a:cubicBezTo>
                  <a:cubicBezTo>
                    <a:pt x="1689" y="6064"/>
                    <a:pt x="2094" y="7170"/>
                    <a:pt x="1921" y="7740"/>
                  </a:cubicBezTo>
                  <a:cubicBezTo>
                    <a:pt x="1880" y="7878"/>
                    <a:pt x="2001" y="8025"/>
                    <a:pt x="2122" y="8025"/>
                  </a:cubicBezTo>
                  <a:cubicBezTo>
                    <a:pt x="2171" y="8025"/>
                    <a:pt x="2220" y="8001"/>
                    <a:pt x="2257" y="7940"/>
                  </a:cubicBezTo>
                  <a:cubicBezTo>
                    <a:pt x="2516" y="7528"/>
                    <a:pt x="2466" y="7290"/>
                    <a:pt x="2389" y="6829"/>
                  </a:cubicBezTo>
                  <a:cubicBezTo>
                    <a:pt x="2250" y="5991"/>
                    <a:pt x="2077" y="5150"/>
                    <a:pt x="1881" y="4322"/>
                  </a:cubicBezTo>
                  <a:cubicBezTo>
                    <a:pt x="1556" y="2945"/>
                    <a:pt x="1247" y="1233"/>
                    <a:pt x="378" y="83"/>
                  </a:cubicBezTo>
                  <a:cubicBezTo>
                    <a:pt x="334" y="25"/>
                    <a:pt x="281" y="1"/>
                    <a:pt x="229"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588;p44">
              <a:extLst>
                <a:ext uri="{FF2B5EF4-FFF2-40B4-BE49-F238E27FC236}">
                  <a16:creationId xmlns:a16="http://schemas.microsoft.com/office/drawing/2014/main" id="{29A49E0A-C607-5948-9AA5-B63BF9555A3B}"/>
                </a:ext>
              </a:extLst>
            </p:cNvPr>
            <p:cNvSpPr/>
            <p:nvPr/>
          </p:nvSpPr>
          <p:spPr>
            <a:xfrm>
              <a:off x="10278401" y="3427737"/>
              <a:ext cx="43797" cy="32078"/>
            </a:xfrm>
            <a:custGeom>
              <a:avLst/>
              <a:gdLst/>
              <a:ahLst/>
              <a:cxnLst/>
              <a:rect l="l" t="t" r="r" b="b"/>
              <a:pathLst>
                <a:path w="2022" h="1481" extrusionOk="0">
                  <a:moveTo>
                    <a:pt x="1721" y="1"/>
                  </a:moveTo>
                  <a:cubicBezTo>
                    <a:pt x="1718" y="1"/>
                    <a:pt x="1714" y="1"/>
                    <a:pt x="1711" y="1"/>
                  </a:cubicBezTo>
                  <a:cubicBezTo>
                    <a:pt x="1002" y="39"/>
                    <a:pt x="385" y="735"/>
                    <a:pt x="50" y="1305"/>
                  </a:cubicBezTo>
                  <a:cubicBezTo>
                    <a:pt x="0" y="1391"/>
                    <a:pt x="87" y="1480"/>
                    <a:pt x="170" y="1480"/>
                  </a:cubicBezTo>
                  <a:cubicBezTo>
                    <a:pt x="201" y="1480"/>
                    <a:pt x="232" y="1467"/>
                    <a:pt x="255" y="1437"/>
                  </a:cubicBezTo>
                  <a:cubicBezTo>
                    <a:pt x="659" y="883"/>
                    <a:pt x="1162" y="586"/>
                    <a:pt x="1803" y="381"/>
                  </a:cubicBezTo>
                  <a:cubicBezTo>
                    <a:pt x="2021" y="313"/>
                    <a:pt x="1928" y="1"/>
                    <a:pt x="1721"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589;p44">
              <a:extLst>
                <a:ext uri="{FF2B5EF4-FFF2-40B4-BE49-F238E27FC236}">
                  <a16:creationId xmlns:a16="http://schemas.microsoft.com/office/drawing/2014/main" id="{1C17A795-792D-A940-AED9-440E06E96334}"/>
                </a:ext>
              </a:extLst>
            </p:cNvPr>
            <p:cNvSpPr/>
            <p:nvPr/>
          </p:nvSpPr>
          <p:spPr>
            <a:xfrm>
              <a:off x="9889821" y="2879566"/>
              <a:ext cx="320265" cy="474657"/>
            </a:xfrm>
            <a:custGeom>
              <a:avLst/>
              <a:gdLst/>
              <a:ahLst/>
              <a:cxnLst/>
              <a:rect l="l" t="t" r="r" b="b"/>
              <a:pathLst>
                <a:path w="14786" h="21914" extrusionOk="0">
                  <a:moveTo>
                    <a:pt x="420" y="1"/>
                  </a:moveTo>
                  <a:cubicBezTo>
                    <a:pt x="212" y="1"/>
                    <a:pt x="0" y="224"/>
                    <a:pt x="136" y="461"/>
                  </a:cubicBezTo>
                  <a:cubicBezTo>
                    <a:pt x="1211" y="2331"/>
                    <a:pt x="2285" y="4156"/>
                    <a:pt x="3446" y="5979"/>
                  </a:cubicBezTo>
                  <a:cubicBezTo>
                    <a:pt x="4613" y="7810"/>
                    <a:pt x="5869" y="9614"/>
                    <a:pt x="7108" y="11397"/>
                  </a:cubicBezTo>
                  <a:cubicBezTo>
                    <a:pt x="8402" y="13261"/>
                    <a:pt x="9735" y="15094"/>
                    <a:pt x="11008" y="16974"/>
                  </a:cubicBezTo>
                  <a:cubicBezTo>
                    <a:pt x="11644" y="17913"/>
                    <a:pt x="12331" y="18819"/>
                    <a:pt x="12933" y="19779"/>
                  </a:cubicBezTo>
                  <a:cubicBezTo>
                    <a:pt x="13431" y="20574"/>
                    <a:pt x="13855" y="21271"/>
                    <a:pt x="14562" y="21887"/>
                  </a:cubicBezTo>
                  <a:cubicBezTo>
                    <a:pt x="14583" y="21906"/>
                    <a:pt x="14608" y="21914"/>
                    <a:pt x="14632" y="21914"/>
                  </a:cubicBezTo>
                  <a:cubicBezTo>
                    <a:pt x="14711" y="21914"/>
                    <a:pt x="14786" y="21831"/>
                    <a:pt x="14728" y="21750"/>
                  </a:cubicBezTo>
                  <a:lnTo>
                    <a:pt x="14728" y="21750"/>
                  </a:lnTo>
                  <a:lnTo>
                    <a:pt x="14728" y="21752"/>
                  </a:lnTo>
                  <a:cubicBezTo>
                    <a:pt x="12386" y="18428"/>
                    <a:pt x="10173" y="15002"/>
                    <a:pt x="7859" y="11654"/>
                  </a:cubicBezTo>
                  <a:cubicBezTo>
                    <a:pt x="5284" y="7930"/>
                    <a:pt x="2904" y="4075"/>
                    <a:pt x="663" y="150"/>
                  </a:cubicBezTo>
                  <a:cubicBezTo>
                    <a:pt x="603" y="45"/>
                    <a:pt x="512" y="1"/>
                    <a:pt x="420"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590;p44">
              <a:extLst>
                <a:ext uri="{FF2B5EF4-FFF2-40B4-BE49-F238E27FC236}">
                  <a16:creationId xmlns:a16="http://schemas.microsoft.com/office/drawing/2014/main" id="{53179A1C-AC4B-CC49-AE64-9581EBBA0DB3}"/>
                </a:ext>
              </a:extLst>
            </p:cNvPr>
            <p:cNvSpPr/>
            <p:nvPr/>
          </p:nvSpPr>
          <p:spPr>
            <a:xfrm>
              <a:off x="9924802" y="2870426"/>
              <a:ext cx="323752" cy="458867"/>
            </a:xfrm>
            <a:custGeom>
              <a:avLst/>
              <a:gdLst/>
              <a:ahLst/>
              <a:cxnLst/>
              <a:rect l="l" t="t" r="r" b="b"/>
              <a:pathLst>
                <a:path w="14947" h="21185" extrusionOk="0">
                  <a:moveTo>
                    <a:pt x="423" y="1"/>
                  </a:moveTo>
                  <a:cubicBezTo>
                    <a:pt x="208" y="1"/>
                    <a:pt x="0" y="179"/>
                    <a:pt x="124" y="419"/>
                  </a:cubicBezTo>
                  <a:cubicBezTo>
                    <a:pt x="978" y="2075"/>
                    <a:pt x="2076" y="3427"/>
                    <a:pt x="3236" y="4862"/>
                  </a:cubicBezTo>
                  <a:cubicBezTo>
                    <a:pt x="4540" y="6473"/>
                    <a:pt x="5560" y="8317"/>
                    <a:pt x="6731" y="10024"/>
                  </a:cubicBezTo>
                  <a:cubicBezTo>
                    <a:pt x="8029" y="11917"/>
                    <a:pt x="9404" y="13743"/>
                    <a:pt x="10667" y="15665"/>
                  </a:cubicBezTo>
                  <a:cubicBezTo>
                    <a:pt x="11221" y="16506"/>
                    <a:pt x="11815" y="17316"/>
                    <a:pt x="12396" y="18138"/>
                  </a:cubicBezTo>
                  <a:cubicBezTo>
                    <a:pt x="12740" y="18623"/>
                    <a:pt x="14522" y="20465"/>
                    <a:pt x="14334" y="21004"/>
                  </a:cubicBezTo>
                  <a:cubicBezTo>
                    <a:pt x="14302" y="21097"/>
                    <a:pt x="14374" y="21184"/>
                    <a:pt x="14453" y="21184"/>
                  </a:cubicBezTo>
                  <a:cubicBezTo>
                    <a:pt x="14484" y="21184"/>
                    <a:pt x="14518" y="21170"/>
                    <a:pt x="14546" y="21137"/>
                  </a:cubicBezTo>
                  <a:cubicBezTo>
                    <a:pt x="14947" y="20660"/>
                    <a:pt x="14539" y="20186"/>
                    <a:pt x="14222" y="19748"/>
                  </a:cubicBezTo>
                  <a:cubicBezTo>
                    <a:pt x="13527" y="18790"/>
                    <a:pt x="12846" y="17824"/>
                    <a:pt x="12159" y="16860"/>
                  </a:cubicBezTo>
                  <a:cubicBezTo>
                    <a:pt x="10946" y="15157"/>
                    <a:pt x="9923" y="13322"/>
                    <a:pt x="8663" y="11653"/>
                  </a:cubicBezTo>
                  <a:cubicBezTo>
                    <a:pt x="7219" y="9740"/>
                    <a:pt x="5986" y="7702"/>
                    <a:pt x="4636" y="5725"/>
                  </a:cubicBezTo>
                  <a:cubicBezTo>
                    <a:pt x="3351" y="3842"/>
                    <a:pt x="1791" y="2236"/>
                    <a:pt x="735" y="189"/>
                  </a:cubicBezTo>
                  <a:cubicBezTo>
                    <a:pt x="667" y="57"/>
                    <a:pt x="544" y="1"/>
                    <a:pt x="423" y="1"/>
                  </a:cubicBezTo>
                  <a:close/>
                </a:path>
              </a:pathLst>
            </a:custGeom>
            <a:solidFill>
              <a:srgbClr val="1D1D1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Google Shape;47;p15">
            <a:extLst>
              <a:ext uri="{FF2B5EF4-FFF2-40B4-BE49-F238E27FC236}">
                <a16:creationId xmlns:a16="http://schemas.microsoft.com/office/drawing/2014/main" id="{104DCA6C-69DC-3341-906E-F9EFE43D392A}"/>
              </a:ext>
            </a:extLst>
          </p:cNvPr>
          <p:cNvSpPr txBox="1">
            <a:spLocks/>
          </p:cNvSpPr>
          <p:nvPr/>
        </p:nvSpPr>
        <p:spPr>
          <a:xfrm>
            <a:off x="3094698" y="4796648"/>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extLst>
      <p:ext uri="{BB962C8B-B14F-4D97-AF65-F5344CB8AC3E}">
        <p14:creationId xmlns:p14="http://schemas.microsoft.com/office/powerpoint/2010/main" val="705982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5"/>
          <p:cNvSpPr txBox="1">
            <a:spLocks noGrp="1"/>
          </p:cNvSpPr>
          <p:nvPr>
            <p:ph type="ctrTitle"/>
          </p:nvPr>
        </p:nvSpPr>
        <p:spPr>
          <a:xfrm>
            <a:off x="4414374" y="1798489"/>
            <a:ext cx="4724700" cy="170932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sz="3200" dirty="0"/>
              <a:t>MERCI DE VOTRE PARTICIPATION ET DE VOTRE FUTURE COLLABORATION</a:t>
            </a:r>
            <a:endParaRPr sz="3200" dirty="0"/>
          </a:p>
        </p:txBody>
      </p:sp>
      <p:grpSp>
        <p:nvGrpSpPr>
          <p:cNvPr id="57" name="Google Shape;57;p15"/>
          <p:cNvGrpSpPr/>
          <p:nvPr/>
        </p:nvGrpSpPr>
        <p:grpSpPr>
          <a:xfrm rot="1578595" flipH="1">
            <a:off x="2094215" y="-779348"/>
            <a:ext cx="2976394" cy="3257783"/>
            <a:chOff x="4718425" y="934625"/>
            <a:chExt cx="1467100" cy="1605800"/>
          </a:xfrm>
        </p:grpSpPr>
        <p:cxnSp>
          <p:nvCxnSpPr>
            <p:cNvPr id="58" name="Google Shape;58;p15"/>
            <p:cNvCxnSpPr/>
            <p:nvPr/>
          </p:nvCxnSpPr>
          <p:spPr>
            <a:xfrm>
              <a:off x="5119625" y="1316725"/>
              <a:ext cx="1065900" cy="1223700"/>
            </a:xfrm>
            <a:prstGeom prst="straightConnector1">
              <a:avLst/>
            </a:prstGeom>
            <a:noFill/>
            <a:ln w="9525" cap="flat" cmpd="sng">
              <a:solidFill>
                <a:srgbClr val="000000"/>
              </a:solidFill>
              <a:prstDash val="solid"/>
              <a:round/>
              <a:headEnd type="none" w="med" len="med"/>
              <a:tailEnd type="none" w="med" len="med"/>
            </a:ln>
          </p:spPr>
        </p:cxnSp>
        <p:sp>
          <p:nvSpPr>
            <p:cNvPr id="59" name="Google Shape;59;p15"/>
            <p:cNvSpPr/>
            <p:nvPr/>
          </p:nvSpPr>
          <p:spPr>
            <a:xfrm>
              <a:off x="4718425" y="934625"/>
              <a:ext cx="826800" cy="826800"/>
            </a:xfrm>
            <a:prstGeom prst="ellipse">
              <a:avLst/>
            </a:prstGeom>
            <a:solidFill>
              <a:schemeClr val="accent1"/>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60" name="Google Shape;60;p15"/>
          <p:cNvGrpSpPr/>
          <p:nvPr/>
        </p:nvGrpSpPr>
        <p:grpSpPr>
          <a:xfrm rot="1578595" flipH="1">
            <a:off x="-797639" y="1111508"/>
            <a:ext cx="1677379" cy="3384631"/>
            <a:chOff x="6176375" y="2540550"/>
            <a:chExt cx="826800" cy="1668325"/>
          </a:xfrm>
        </p:grpSpPr>
        <p:cxnSp>
          <p:nvCxnSpPr>
            <p:cNvPr id="61" name="Google Shape;61;p15"/>
            <p:cNvCxnSpPr/>
            <p:nvPr/>
          </p:nvCxnSpPr>
          <p:spPr>
            <a:xfrm rot="10800000">
              <a:off x="6190500" y="2540550"/>
              <a:ext cx="406200" cy="1281000"/>
            </a:xfrm>
            <a:prstGeom prst="straightConnector1">
              <a:avLst/>
            </a:prstGeom>
            <a:noFill/>
            <a:ln w="9525" cap="flat" cmpd="sng">
              <a:solidFill>
                <a:srgbClr val="000000"/>
              </a:solidFill>
              <a:prstDash val="solid"/>
              <a:round/>
              <a:headEnd type="none" w="med" len="med"/>
              <a:tailEnd type="none" w="med" len="med"/>
            </a:ln>
          </p:spPr>
        </p:cxnSp>
        <p:sp>
          <p:nvSpPr>
            <p:cNvPr id="62" name="Google Shape;62;p15"/>
            <p:cNvSpPr/>
            <p:nvPr/>
          </p:nvSpPr>
          <p:spPr>
            <a:xfrm>
              <a:off x="6176375" y="3382075"/>
              <a:ext cx="826800" cy="826800"/>
            </a:xfrm>
            <a:prstGeom prst="ellipse">
              <a:avLst/>
            </a:prstGeom>
            <a:solidFill>
              <a:schemeClr val="accent2"/>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63" name="Google Shape;63;p15"/>
          <p:cNvGrpSpPr/>
          <p:nvPr/>
        </p:nvGrpSpPr>
        <p:grpSpPr>
          <a:xfrm rot="1578595" flipH="1">
            <a:off x="1228563" y="-1609335"/>
            <a:ext cx="1348111" cy="3267825"/>
            <a:chOff x="6042175" y="934625"/>
            <a:chExt cx="664500" cy="1610750"/>
          </a:xfrm>
        </p:grpSpPr>
        <p:cxnSp>
          <p:nvCxnSpPr>
            <p:cNvPr id="64" name="Google Shape;64;p15"/>
            <p:cNvCxnSpPr/>
            <p:nvPr/>
          </p:nvCxnSpPr>
          <p:spPr>
            <a:xfrm flipH="1">
              <a:off x="6190500" y="1278475"/>
              <a:ext cx="191100" cy="1266900"/>
            </a:xfrm>
            <a:prstGeom prst="straightConnector1">
              <a:avLst/>
            </a:prstGeom>
            <a:noFill/>
            <a:ln w="9525" cap="flat" cmpd="sng">
              <a:solidFill>
                <a:srgbClr val="000000"/>
              </a:solidFill>
              <a:prstDash val="solid"/>
              <a:round/>
              <a:headEnd type="none" w="med" len="med"/>
              <a:tailEnd type="none" w="med" len="med"/>
            </a:ln>
          </p:spPr>
        </p:cxnSp>
        <p:sp>
          <p:nvSpPr>
            <p:cNvPr id="65" name="Google Shape;65;p15"/>
            <p:cNvSpPr/>
            <p:nvPr/>
          </p:nvSpPr>
          <p:spPr>
            <a:xfrm>
              <a:off x="6042175" y="934625"/>
              <a:ext cx="664500" cy="664500"/>
            </a:xfrm>
            <a:prstGeom prst="ellipse">
              <a:avLst/>
            </a:prstGeom>
            <a:solidFill>
              <a:schemeClr val="accent2"/>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66" name="Google Shape;66;p15"/>
          <p:cNvGrpSpPr/>
          <p:nvPr/>
        </p:nvGrpSpPr>
        <p:grpSpPr>
          <a:xfrm rot="1578595" flipH="1">
            <a:off x="-1722093" y="-582495"/>
            <a:ext cx="3767914" cy="1483328"/>
            <a:chOff x="6185550" y="1814200"/>
            <a:chExt cx="1857250" cy="731150"/>
          </a:xfrm>
        </p:grpSpPr>
        <p:cxnSp>
          <p:nvCxnSpPr>
            <p:cNvPr id="67" name="Google Shape;67;p15"/>
            <p:cNvCxnSpPr/>
            <p:nvPr/>
          </p:nvCxnSpPr>
          <p:spPr>
            <a:xfrm flipH="1">
              <a:off x="6185550" y="2158050"/>
              <a:ext cx="1534500" cy="387300"/>
            </a:xfrm>
            <a:prstGeom prst="straightConnector1">
              <a:avLst/>
            </a:prstGeom>
            <a:noFill/>
            <a:ln w="9525" cap="flat" cmpd="sng">
              <a:solidFill>
                <a:srgbClr val="000000"/>
              </a:solidFill>
              <a:prstDash val="solid"/>
              <a:round/>
              <a:headEnd type="none" w="med" len="med"/>
              <a:tailEnd type="none" w="med" len="med"/>
            </a:ln>
          </p:spPr>
        </p:cxnSp>
        <p:sp>
          <p:nvSpPr>
            <p:cNvPr id="68" name="Google Shape;68;p15"/>
            <p:cNvSpPr/>
            <p:nvPr/>
          </p:nvSpPr>
          <p:spPr>
            <a:xfrm>
              <a:off x="7378300" y="1814200"/>
              <a:ext cx="664500" cy="664500"/>
            </a:xfrm>
            <a:prstGeom prst="ellipse">
              <a:avLst/>
            </a:prstGeom>
            <a:solidFill>
              <a:schemeClr val="accent3"/>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69" name="Google Shape;69;p15"/>
          <p:cNvGrpSpPr/>
          <p:nvPr/>
        </p:nvGrpSpPr>
        <p:grpSpPr>
          <a:xfrm rot="1578595" flipH="1">
            <a:off x="911417" y="2377123"/>
            <a:ext cx="3694169" cy="1853221"/>
            <a:chOff x="4369400" y="2545175"/>
            <a:chExt cx="1820900" cy="913475"/>
          </a:xfrm>
        </p:grpSpPr>
        <p:cxnSp>
          <p:nvCxnSpPr>
            <p:cNvPr id="70" name="Google Shape;70;p15"/>
            <p:cNvCxnSpPr/>
            <p:nvPr/>
          </p:nvCxnSpPr>
          <p:spPr>
            <a:xfrm rot="10800000" flipH="1">
              <a:off x="4689400" y="2545175"/>
              <a:ext cx="1500900" cy="592800"/>
            </a:xfrm>
            <a:prstGeom prst="straightConnector1">
              <a:avLst/>
            </a:prstGeom>
            <a:noFill/>
            <a:ln w="9525" cap="flat" cmpd="sng">
              <a:solidFill>
                <a:srgbClr val="000000"/>
              </a:solidFill>
              <a:prstDash val="solid"/>
              <a:round/>
              <a:headEnd type="none" w="med" len="med"/>
              <a:tailEnd type="none" w="med" len="med"/>
            </a:ln>
          </p:spPr>
        </p:cxnSp>
        <p:sp>
          <p:nvSpPr>
            <p:cNvPr id="71" name="Google Shape;71;p15"/>
            <p:cNvSpPr/>
            <p:nvPr/>
          </p:nvSpPr>
          <p:spPr>
            <a:xfrm>
              <a:off x="4369400" y="2794150"/>
              <a:ext cx="664500" cy="664500"/>
            </a:xfrm>
            <a:prstGeom prst="ellipse">
              <a:avLst/>
            </a:prstGeom>
            <a:solidFill>
              <a:schemeClr val="accent6"/>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72" name="Google Shape;72;p15"/>
          <p:cNvGrpSpPr/>
          <p:nvPr/>
        </p:nvGrpSpPr>
        <p:grpSpPr>
          <a:xfrm rot="1578595" flipH="1">
            <a:off x="667569" y="2023314"/>
            <a:ext cx="2423912" cy="3249617"/>
            <a:chOff x="4995600" y="2545225"/>
            <a:chExt cx="1194775" cy="1601775"/>
          </a:xfrm>
        </p:grpSpPr>
        <p:cxnSp>
          <p:nvCxnSpPr>
            <p:cNvPr id="73" name="Google Shape;73;p15"/>
            <p:cNvCxnSpPr/>
            <p:nvPr/>
          </p:nvCxnSpPr>
          <p:spPr>
            <a:xfrm rot="10800000" flipH="1">
              <a:off x="5325175" y="2545225"/>
              <a:ext cx="865200" cy="1305000"/>
            </a:xfrm>
            <a:prstGeom prst="straightConnector1">
              <a:avLst/>
            </a:prstGeom>
            <a:noFill/>
            <a:ln w="9525" cap="flat" cmpd="sng">
              <a:solidFill>
                <a:srgbClr val="000000"/>
              </a:solidFill>
              <a:prstDash val="solid"/>
              <a:round/>
              <a:headEnd type="none" w="med" len="med"/>
              <a:tailEnd type="none" w="med" len="med"/>
            </a:ln>
          </p:spPr>
        </p:cxnSp>
        <p:sp>
          <p:nvSpPr>
            <p:cNvPr id="74" name="Google Shape;74;p15"/>
            <p:cNvSpPr/>
            <p:nvPr/>
          </p:nvSpPr>
          <p:spPr>
            <a:xfrm>
              <a:off x="4995600" y="3482500"/>
              <a:ext cx="664500" cy="664500"/>
            </a:xfrm>
            <a:prstGeom prst="ellipse">
              <a:avLst/>
            </a:prstGeom>
            <a:solidFill>
              <a:schemeClr val="accent5"/>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75" name="Google Shape;75;p15"/>
          <p:cNvGrpSpPr/>
          <p:nvPr/>
        </p:nvGrpSpPr>
        <p:grpSpPr>
          <a:xfrm rot="1578595" flipH="1">
            <a:off x="-1258262" y="1006990"/>
            <a:ext cx="2627954" cy="1261280"/>
            <a:chOff x="6190400" y="2545375"/>
            <a:chExt cx="1295350" cy="621700"/>
          </a:xfrm>
        </p:grpSpPr>
        <p:cxnSp>
          <p:nvCxnSpPr>
            <p:cNvPr id="76" name="Google Shape;76;p15"/>
            <p:cNvCxnSpPr/>
            <p:nvPr/>
          </p:nvCxnSpPr>
          <p:spPr>
            <a:xfrm rot="10800000">
              <a:off x="6190400" y="2545375"/>
              <a:ext cx="1085100" cy="401400"/>
            </a:xfrm>
            <a:prstGeom prst="straightConnector1">
              <a:avLst/>
            </a:prstGeom>
            <a:noFill/>
            <a:ln w="9525" cap="flat" cmpd="sng">
              <a:solidFill>
                <a:srgbClr val="000000"/>
              </a:solidFill>
              <a:prstDash val="solid"/>
              <a:round/>
              <a:headEnd type="none" w="med" len="med"/>
              <a:tailEnd type="none" w="med" len="med"/>
            </a:ln>
          </p:spPr>
        </p:cxnSp>
        <p:sp>
          <p:nvSpPr>
            <p:cNvPr id="77" name="Google Shape;77;p15"/>
            <p:cNvSpPr/>
            <p:nvPr/>
          </p:nvSpPr>
          <p:spPr>
            <a:xfrm>
              <a:off x="7031550" y="2712875"/>
              <a:ext cx="454200" cy="454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 name="Google Shape;78;p15"/>
          <p:cNvGrpSpPr/>
          <p:nvPr/>
        </p:nvGrpSpPr>
        <p:grpSpPr>
          <a:xfrm rot="1578595" flipH="1">
            <a:off x="1576483" y="1456307"/>
            <a:ext cx="2966858" cy="921463"/>
            <a:chOff x="4718425" y="2096250"/>
            <a:chExt cx="1462400" cy="454200"/>
          </a:xfrm>
        </p:grpSpPr>
        <p:cxnSp>
          <p:nvCxnSpPr>
            <p:cNvPr id="79" name="Google Shape;79;p15"/>
            <p:cNvCxnSpPr/>
            <p:nvPr/>
          </p:nvCxnSpPr>
          <p:spPr>
            <a:xfrm>
              <a:off x="4947525" y="2334900"/>
              <a:ext cx="1233300" cy="205500"/>
            </a:xfrm>
            <a:prstGeom prst="straightConnector1">
              <a:avLst/>
            </a:prstGeom>
            <a:noFill/>
            <a:ln w="9525" cap="flat" cmpd="sng">
              <a:solidFill>
                <a:srgbClr val="000000"/>
              </a:solidFill>
              <a:prstDash val="solid"/>
              <a:round/>
              <a:headEnd type="none" w="med" len="med"/>
              <a:tailEnd type="none" w="med" len="med"/>
            </a:ln>
          </p:spPr>
        </p:cxnSp>
        <p:sp>
          <p:nvSpPr>
            <p:cNvPr id="80" name="Google Shape;80;p15"/>
            <p:cNvSpPr/>
            <p:nvPr/>
          </p:nvSpPr>
          <p:spPr>
            <a:xfrm>
              <a:off x="4718425" y="2096250"/>
              <a:ext cx="454200" cy="454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 name="Google Shape;81;p15"/>
          <p:cNvGrpSpPr/>
          <p:nvPr/>
        </p:nvGrpSpPr>
        <p:grpSpPr>
          <a:xfrm rot="1578595" flipH="1">
            <a:off x="-10105" y="-822522"/>
            <a:ext cx="2114450" cy="2113562"/>
            <a:chOff x="6185500" y="1498650"/>
            <a:chExt cx="1042238" cy="1041800"/>
          </a:xfrm>
        </p:grpSpPr>
        <p:cxnSp>
          <p:nvCxnSpPr>
            <p:cNvPr id="82" name="Google Shape;82;p15"/>
            <p:cNvCxnSpPr/>
            <p:nvPr/>
          </p:nvCxnSpPr>
          <p:spPr>
            <a:xfrm flipH="1">
              <a:off x="6185500" y="1746950"/>
              <a:ext cx="822300" cy="793500"/>
            </a:xfrm>
            <a:prstGeom prst="straightConnector1">
              <a:avLst/>
            </a:prstGeom>
            <a:noFill/>
            <a:ln w="9525" cap="flat" cmpd="sng">
              <a:solidFill>
                <a:srgbClr val="000000"/>
              </a:solidFill>
              <a:prstDash val="solid"/>
              <a:round/>
              <a:headEnd type="none" w="med" len="med"/>
              <a:tailEnd type="none" w="med" len="med"/>
            </a:ln>
          </p:spPr>
        </p:cxnSp>
        <p:sp>
          <p:nvSpPr>
            <p:cNvPr id="83" name="Google Shape;83;p15"/>
            <p:cNvSpPr/>
            <p:nvPr/>
          </p:nvSpPr>
          <p:spPr>
            <a:xfrm>
              <a:off x="6773538" y="1498650"/>
              <a:ext cx="454200" cy="454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 name="Google Shape;84;p15"/>
          <p:cNvGrpSpPr/>
          <p:nvPr/>
        </p:nvGrpSpPr>
        <p:grpSpPr>
          <a:xfrm rot="1578595" flipH="1">
            <a:off x="361877" y="469201"/>
            <a:ext cx="2376084" cy="2376084"/>
            <a:chOff x="5587975" y="1952850"/>
            <a:chExt cx="1171200" cy="1171200"/>
          </a:xfrm>
        </p:grpSpPr>
        <p:sp>
          <p:nvSpPr>
            <p:cNvPr id="85" name="Google Shape;85;p15"/>
            <p:cNvSpPr/>
            <p:nvPr/>
          </p:nvSpPr>
          <p:spPr>
            <a:xfrm>
              <a:off x="5587975" y="1952850"/>
              <a:ext cx="1171200" cy="1171200"/>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5673875" y="2038750"/>
              <a:ext cx="999300" cy="999300"/>
            </a:xfrm>
            <a:prstGeom prst="ellipse">
              <a:avLst/>
            </a:prstGeom>
            <a:solidFill>
              <a:schemeClr val="lt2"/>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endParaRPr/>
            </a:p>
          </p:txBody>
        </p:sp>
      </p:grpSp>
      <p:sp>
        <p:nvSpPr>
          <p:cNvPr id="33" name="Google Shape;47;p15">
            <a:extLst>
              <a:ext uri="{FF2B5EF4-FFF2-40B4-BE49-F238E27FC236}">
                <a16:creationId xmlns:a16="http://schemas.microsoft.com/office/drawing/2014/main" id="{EACC411A-FF06-E347-A12E-30440D5F9E00}"/>
              </a:ext>
            </a:extLst>
          </p:cNvPr>
          <p:cNvSpPr txBox="1">
            <a:spLocks/>
          </p:cNvSpPr>
          <p:nvPr/>
        </p:nvSpPr>
        <p:spPr>
          <a:xfrm>
            <a:off x="3976668" y="4805758"/>
            <a:ext cx="2936333" cy="36512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r-FR" sz="1200" i="1" dirty="0"/>
              <a:t>Mission préélémentaire – 02 février 2022</a:t>
            </a:r>
          </a:p>
        </p:txBody>
      </p:sp>
    </p:spTree>
  </p:cSld>
  <p:clrMapOvr>
    <a:masterClrMapping/>
  </p:clrMapOvr>
</p:sld>
</file>

<file path=ppt/theme/theme1.xml><?xml version="1.0" encoding="utf-8"?>
<a:theme xmlns:a="http://schemas.openxmlformats.org/drawingml/2006/main" name="Emotional Intelligence Infographics by Slidesgo">
  <a:themeElements>
    <a:clrScheme name="Simple Light">
      <a:dk1>
        <a:srgbClr val="000000"/>
      </a:dk1>
      <a:lt1>
        <a:srgbClr val="FFFFFF"/>
      </a:lt1>
      <a:dk2>
        <a:srgbClr val="666666"/>
      </a:dk2>
      <a:lt2>
        <a:srgbClr val="D9D9D9"/>
      </a:lt2>
      <a:accent1>
        <a:srgbClr val="F87374"/>
      </a:accent1>
      <a:accent2>
        <a:srgbClr val="F6954E"/>
      </a:accent2>
      <a:accent3>
        <a:srgbClr val="FFCE5F"/>
      </a:accent3>
      <a:accent4>
        <a:srgbClr val="A1DD56"/>
      </a:accent4>
      <a:accent5>
        <a:srgbClr val="5C83FE"/>
      </a:accent5>
      <a:accent6>
        <a:srgbClr val="AA5CF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1639</TotalTime>
  <Words>1481</Words>
  <Application>Microsoft Office PowerPoint</Application>
  <PresentationFormat>Affichage à l'écran (16:9)</PresentationFormat>
  <Paragraphs>163</Paragraphs>
  <Slides>30</Slides>
  <Notes>9</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Patrick Hand</vt:lpstr>
      <vt:lpstr>Fira Sans Extra Condensed SemiBold</vt:lpstr>
      <vt:lpstr>Wingdings</vt:lpstr>
      <vt:lpstr>Fira Sans Extra Condensed</vt:lpstr>
      <vt:lpstr>Open Sans</vt:lpstr>
      <vt:lpstr>Roboto</vt:lpstr>
      <vt:lpstr>Arial</vt:lpstr>
      <vt:lpstr>Fira Sans Extra Condensed Medium</vt:lpstr>
      <vt:lpstr>Emotional Intelligence Infographics by Slidesgo</vt:lpstr>
      <vt:lpstr>REUNION DES DIRECTEURS L’ACCOMPAGNEMENT DE LA MISE EN OEUVRE DU NOUVEAU PROGRAMME D’ENSEIGNEMENT DE L’ECOLE MATERNELLE (24 juin 2021)  Quelle impulsion, quelle animation et quel pilotage du directeur dans la mise en oeuvre du nouveau programme au sein de son école ? </vt:lpstr>
      <vt:lpstr>Présentation PowerPoint</vt:lpstr>
      <vt:lpstr>CONTEXTE NATIONAL Quelques dates clés </vt:lpstr>
      <vt:lpstr>Ecole de l’épanouissement, du langage et du bien-être</vt:lpstr>
      <vt:lpstr>CONTEXTE</vt:lpstr>
      <vt:lpstr>CONSTATS GENERAUX</vt:lpstr>
      <vt:lpstr>Présentation PowerPoint</vt:lpstr>
      <vt:lpstr>Présentation PowerPoint</vt:lpstr>
      <vt:lpstr>CONSTAT DE TERRAIN : auto-évaluation</vt:lpstr>
      <vt:lpstr>Présentation PowerPoint</vt:lpstr>
      <vt:lpstr>RETOUR SUR LE NOUVEAU PROGRAMME</vt:lpstr>
      <vt:lpstr>RETOUR SUR LE CONCEPT DE L’ACCOMPAGNEMENT </vt:lpstr>
      <vt:lpstr>ECOLES CONCERNEES PAR L’ACCOMPAGNEMENT </vt:lpstr>
      <vt:lpstr>POURQUOI LE CHOIX DE CES ECOLES ?</vt:lpstr>
      <vt:lpstr>QUELLE FORME PRENDRA L’ACCOMPAGNEMENT ?</vt:lpstr>
      <vt:lpstr>QUELLES FORMES PRENDRONT LES VISITES D’ECOLE ?</vt:lpstr>
      <vt:lpstr>QUELLES SONT LES FOCALES D’OBSERVATION EN LIEN AVEC LES DISCIPLINES LORS DES VISITES ?</vt:lpstr>
      <vt:lpstr>Quelques extraits du nouveau programme</vt:lpstr>
      <vt:lpstr>Quelques extraits du nouveau programme : domaine 4</vt:lpstr>
      <vt:lpstr>QUELLES SONT LES FOCALES D’OBSERVATION TRANSVERSALES ?</vt:lpstr>
      <vt:lpstr>UNE FOCALE D’OBSERVATION PRIORITAIRE </vt:lpstr>
      <vt:lpstr>Des ressources pour le nouveau programme sur Eduscol</vt:lpstr>
      <vt:lpstr>Présentation PowerPoint</vt:lpstr>
      <vt:lpstr>Présentation PowerPoint</vt:lpstr>
      <vt:lpstr>Présentation PowerPoint</vt:lpstr>
      <vt:lpstr>Présentation PowerPoint</vt:lpstr>
      <vt:lpstr>RAPPEL : RESSOURCES COMPLEMENTAIRES</vt:lpstr>
      <vt:lpstr>ATTENTES  ET  FINALITES  DE  CE  DISPOSITIF</vt:lpstr>
      <vt:lpstr>QUESTIONS  DIVERSES</vt:lpstr>
      <vt:lpstr>MERCI DE VOTRE PARTICIPATION ET DE VOTRE FUTURE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REUNION DES DIRECTEURS   ACCOMPAGNEMENT DU PROGRAMME D’ENSEIGNEMENT DE L’ECOLE MATERNELLE</dc:title>
  <dc:creator>Victor BUCHER</dc:creator>
  <cp:lastModifiedBy>Victor BUCHER</cp:lastModifiedBy>
  <cp:revision>26</cp:revision>
  <dcterms:modified xsi:type="dcterms:W3CDTF">2022-02-02T22:59:55Z</dcterms:modified>
</cp:coreProperties>
</file>