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56" r:id="rId12"/>
    <p:sldId id="264" r:id="rId13"/>
    <p:sldId id="278" r:id="rId14"/>
    <p:sldId id="257" r:id="rId15"/>
    <p:sldId id="259" r:id="rId16"/>
    <p:sldId id="263" r:id="rId17"/>
    <p:sldId id="261" r:id="rId18"/>
    <p:sldId id="262" r:id="rId19"/>
    <p:sldId id="258" r:id="rId20"/>
    <p:sldId id="265" r:id="rId21"/>
    <p:sldId id="266" r:id="rId22"/>
    <p:sldId id="267" r:id="rId23"/>
  </p:sldIdLst>
  <p:sldSz cx="9601200" cy="12801600" type="A3"/>
  <p:notesSz cx="6888163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43" autoAdjust="0"/>
    <p:restoredTop sz="94660"/>
  </p:normalViewPr>
  <p:slideViewPr>
    <p:cSldViewPr snapToGrid="0">
      <p:cViewPr varScale="1">
        <p:scale>
          <a:sx n="44" d="100"/>
          <a:sy n="44" d="100"/>
        </p:scale>
        <p:origin x="274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79BB-127B-4897-925D-71B411377857}" type="datetimeFigureOut">
              <a:rPr lang="fr-FR" smtClean="0"/>
              <a:t>03/12/2021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58B8-1B1D-4C70-9771-4EB320153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57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79BB-127B-4897-925D-71B411377857}" type="datetimeFigureOut">
              <a:rPr lang="fr-FR" smtClean="0"/>
              <a:t>03/12/2021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58B8-1B1D-4C70-9771-4EB320153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629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79BB-127B-4897-925D-71B411377857}" type="datetimeFigureOut">
              <a:rPr lang="fr-FR" smtClean="0"/>
              <a:t>03/12/2021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58B8-1B1D-4C70-9771-4EB320153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9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79BB-127B-4897-925D-71B411377857}" type="datetimeFigureOut">
              <a:rPr lang="fr-FR" smtClean="0"/>
              <a:t>03/12/2021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58B8-1B1D-4C70-9771-4EB320153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1024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79BB-127B-4897-925D-71B411377857}" type="datetimeFigureOut">
              <a:rPr lang="fr-FR" smtClean="0"/>
              <a:t>03/12/2021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58B8-1B1D-4C70-9771-4EB320153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294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79BB-127B-4897-925D-71B411377857}" type="datetimeFigureOut">
              <a:rPr lang="fr-FR" smtClean="0"/>
              <a:t>03/12/2021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58B8-1B1D-4C70-9771-4EB320153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574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79BB-127B-4897-925D-71B411377857}" type="datetimeFigureOut">
              <a:rPr lang="fr-FR" smtClean="0"/>
              <a:t>03/12/2021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58B8-1B1D-4C70-9771-4EB320153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479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79BB-127B-4897-925D-71B411377857}" type="datetimeFigureOut">
              <a:rPr lang="fr-FR" smtClean="0"/>
              <a:t>03/12/2021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58B8-1B1D-4C70-9771-4EB320153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457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79BB-127B-4897-925D-71B411377857}" type="datetimeFigureOut">
              <a:rPr lang="fr-FR" smtClean="0"/>
              <a:t>03/12/2021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58B8-1B1D-4C70-9771-4EB320153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2690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79BB-127B-4897-925D-71B411377857}" type="datetimeFigureOut">
              <a:rPr lang="fr-FR" smtClean="0"/>
              <a:t>03/12/2021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58B8-1B1D-4C70-9771-4EB320153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367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79BB-127B-4897-925D-71B411377857}" type="datetimeFigureOut">
              <a:rPr lang="fr-FR" smtClean="0"/>
              <a:t>03/12/2021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58B8-1B1D-4C70-9771-4EB320153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178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079BB-127B-4897-925D-71B411377857}" type="datetimeFigureOut">
              <a:rPr lang="fr-FR" smtClean="0"/>
              <a:t>03/12/2021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858B8-1B1D-4C70-9771-4EB320153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809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ond d'écran - motif été coloré | Fond ecran ete, Fond d'écran coloré, Fond  d'écran lumineux">
            <a:extLst>
              <a:ext uri="{FF2B5EF4-FFF2-40B4-BE49-F238E27FC236}">
                <a16:creationId xmlns:a16="http://schemas.microsoft.com/office/drawing/2014/main" id="{1B8BA063-988D-475C-A3C4-9395A0D3C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78" y="0"/>
            <a:ext cx="8862646" cy="128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C1AA89D-E0B9-472D-9098-3D9B6FFAAE56}"/>
              </a:ext>
            </a:extLst>
          </p:cNvPr>
          <p:cNvSpPr/>
          <p:nvPr/>
        </p:nvSpPr>
        <p:spPr>
          <a:xfrm>
            <a:off x="520477" y="143446"/>
            <a:ext cx="8560246" cy="12514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26" dirty="0"/>
          </a:p>
        </p:txBody>
      </p:sp>
      <p:pic>
        <p:nvPicPr>
          <p:cNvPr id="1026" name="Picture 2" descr="BeeBot &amp; Blue-Bot">
            <a:extLst>
              <a:ext uri="{FF2B5EF4-FFF2-40B4-BE49-F238E27FC236}">
                <a16:creationId xmlns:a16="http://schemas.microsoft.com/office/drawing/2014/main" id="{0C196FB1-EC0D-4FF8-A5D1-81A0C37CD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84413" y="440857"/>
            <a:ext cx="2873498" cy="1781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87938F5-5FBA-4357-8D51-1A5AEE5E77BC}"/>
              </a:ext>
            </a:extLst>
          </p:cNvPr>
          <p:cNvSpPr txBox="1"/>
          <p:nvPr/>
        </p:nvSpPr>
        <p:spPr>
          <a:xfrm>
            <a:off x="543288" y="2068237"/>
            <a:ext cx="8560246" cy="1810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fr-FR" sz="2326" b="1" dirty="0">
                <a:latin typeface="BelleAllureScript2i" panose="02000803000000000000" pitchFamily="50" charset="0"/>
              </a:rPr>
              <a:t>Les </a:t>
            </a:r>
            <a:r>
              <a:rPr lang="fr-FR" sz="2326" b="1" dirty="0" err="1">
                <a:latin typeface="BelleAllureScript2i" panose="02000803000000000000" pitchFamily="50" charset="0"/>
              </a:rPr>
              <a:t>Beebots</a:t>
            </a:r>
            <a:r>
              <a:rPr lang="fr-FR" sz="2326" b="1" dirty="0">
                <a:latin typeface="BelleAllureScript2i" panose="02000803000000000000" pitchFamily="50" charset="0"/>
              </a:rPr>
              <a:t> s'allument facilement en appuyant sur l'un des boutons. Ils peuvent avancer, reculer, tourner de 90 degrés et s'arrêter lorsqu'il rencontre des obstacles.</a:t>
            </a:r>
          </a:p>
          <a:p>
            <a:pPr fontAlgn="base">
              <a:lnSpc>
                <a:spcPct val="120000"/>
              </a:lnSpc>
            </a:pPr>
            <a:r>
              <a:rPr lang="fr-FR" sz="2326" b="1" dirty="0">
                <a:latin typeface="BelleAllureScript2i" panose="02000803000000000000" pitchFamily="50" charset="0"/>
              </a:rPr>
              <a:t>Ils s’utilisent avec ou sans tapis mais sans ordinateur.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ACFD7650-24A6-417E-B921-68DC91CB109A}"/>
              </a:ext>
            </a:extLst>
          </p:cNvPr>
          <p:cNvSpPr txBox="1">
            <a:spLocks/>
          </p:cNvSpPr>
          <p:nvPr/>
        </p:nvSpPr>
        <p:spPr>
          <a:xfrm>
            <a:off x="410148" y="1363827"/>
            <a:ext cx="8721487" cy="881142"/>
          </a:xfrm>
          <a:prstGeom prst="rect">
            <a:avLst/>
          </a:prstGeom>
        </p:spPr>
        <p:txBody>
          <a:bodyPr vert="horz" lIns="118169" tIns="59084" rIns="118169" bIns="59084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4000"/>
              </a:lnSpc>
            </a:pPr>
            <a:r>
              <a:rPr lang="fr-FR" sz="4135" dirty="0">
                <a:latin typeface="KG Defying Gravity" panose="02000000000000000000" pitchFamily="2" charset="0"/>
              </a:rPr>
              <a:t>I. Démarrer avec Beebot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40F5157-C576-45C6-A98A-E26A2B098DFD}"/>
              </a:ext>
            </a:extLst>
          </p:cNvPr>
          <p:cNvSpPr txBox="1"/>
          <p:nvPr/>
        </p:nvSpPr>
        <p:spPr>
          <a:xfrm>
            <a:off x="322628" y="3706303"/>
            <a:ext cx="6745960" cy="702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fr-FR" sz="4135" dirty="0">
                <a:latin typeface="KG Defying Gravity" panose="02000000000000000000" pitchFamily="2" charset="0"/>
              </a:rPr>
              <a:t> II. Programmer les thymios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1085A5DE-51EB-4A75-82BF-92757DF8E319}"/>
              </a:ext>
            </a:extLst>
          </p:cNvPr>
          <p:cNvSpPr txBox="1">
            <a:spLocks/>
          </p:cNvSpPr>
          <p:nvPr/>
        </p:nvSpPr>
        <p:spPr>
          <a:xfrm>
            <a:off x="497667" y="57819"/>
            <a:ext cx="8583057" cy="8811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4000"/>
              </a:lnSpc>
            </a:pPr>
            <a:r>
              <a:rPr lang="fr-FR" sz="4652" dirty="0">
                <a:latin typeface="KG Red Hands" panose="02000505000000020004" pitchFamily="2" charset="0"/>
              </a:rPr>
              <a:t>Fiche activité Beebot</a:t>
            </a:r>
          </a:p>
        </p:txBody>
      </p:sp>
      <p:pic>
        <p:nvPicPr>
          <p:cNvPr id="23" name="Picture 2" descr="Programmer son abeille Bee Bot ! | LaClasse.fr">
            <a:extLst>
              <a:ext uri="{FF2B5EF4-FFF2-40B4-BE49-F238E27FC236}">
                <a16:creationId xmlns:a16="http://schemas.microsoft.com/office/drawing/2014/main" id="{89F801D6-2C4F-4A30-A654-6CE4F26B79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68"/>
          <a:stretch/>
        </p:blipFill>
        <p:spPr bwMode="auto">
          <a:xfrm>
            <a:off x="562880" y="4410666"/>
            <a:ext cx="8495032" cy="5988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63C529A-31B3-4067-B62C-EE3618C7007E}"/>
              </a:ext>
            </a:extLst>
          </p:cNvPr>
          <p:cNvSpPr txBox="1"/>
          <p:nvPr/>
        </p:nvSpPr>
        <p:spPr>
          <a:xfrm>
            <a:off x="497667" y="10442315"/>
            <a:ext cx="8550439" cy="2132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fr-FR" sz="2326" b="1" dirty="0">
                <a:latin typeface="BelleAllureScript2i" panose="02000803000000000000" pitchFamily="50" charset="0"/>
              </a:rPr>
              <a:t>Le robot se déplace par pas de 15 cm et effectue des rotations de 90°.Sa mémoire permet de programmer 40 mouvements. </a:t>
            </a:r>
          </a:p>
          <a:p>
            <a:pPr>
              <a:lnSpc>
                <a:spcPct val="114000"/>
              </a:lnSpc>
            </a:pPr>
            <a:r>
              <a:rPr lang="fr-FR" sz="2326" b="1" dirty="0">
                <a:latin typeface="BelleAllureScript2i" panose="02000803000000000000" pitchFamily="50" charset="0"/>
              </a:rPr>
              <a:t>Une fois le programme entré, il faut cliquer sur le bouton « GO » pour lancer le programme !</a:t>
            </a:r>
          </a:p>
        </p:txBody>
      </p:sp>
    </p:spTree>
    <p:extLst>
      <p:ext uri="{BB962C8B-B14F-4D97-AF65-F5344CB8AC3E}">
        <p14:creationId xmlns:p14="http://schemas.microsoft.com/office/powerpoint/2010/main" val="936366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ond d'écran - motif été coloré | Fond ecran ete, Fond d'écran coloré, Fond  d'écran lumineux">
            <a:extLst>
              <a:ext uri="{FF2B5EF4-FFF2-40B4-BE49-F238E27FC236}">
                <a16:creationId xmlns:a16="http://schemas.microsoft.com/office/drawing/2014/main" id="{1B8BA063-988D-475C-A3C4-9395A0D3C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78" y="0"/>
            <a:ext cx="8862646" cy="128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C1AA89D-E0B9-472D-9098-3D9B6FFAAE56}"/>
              </a:ext>
            </a:extLst>
          </p:cNvPr>
          <p:cNvSpPr/>
          <p:nvPr/>
        </p:nvSpPr>
        <p:spPr>
          <a:xfrm>
            <a:off x="520477" y="143446"/>
            <a:ext cx="8560246" cy="12514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26" dirty="0"/>
          </a:p>
        </p:txBody>
      </p:sp>
      <p:pic>
        <p:nvPicPr>
          <p:cNvPr id="1026" name="Picture 2" descr="BeeBot &amp; Blue-Bot">
            <a:extLst>
              <a:ext uri="{FF2B5EF4-FFF2-40B4-BE49-F238E27FC236}">
                <a16:creationId xmlns:a16="http://schemas.microsoft.com/office/drawing/2014/main" id="{0C196FB1-EC0D-4FF8-A5D1-81A0C37CD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84413" y="440857"/>
            <a:ext cx="2873498" cy="1781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87938F5-5FBA-4357-8D51-1A5AEE5E77BC}"/>
              </a:ext>
            </a:extLst>
          </p:cNvPr>
          <p:cNvSpPr txBox="1"/>
          <p:nvPr/>
        </p:nvSpPr>
        <p:spPr>
          <a:xfrm>
            <a:off x="543288" y="2068237"/>
            <a:ext cx="8412909" cy="1810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fr-FR" sz="2326" b="1" dirty="0">
                <a:latin typeface="BelleAllureScript2i" panose="02000803000000000000" pitchFamily="50" charset="0"/>
              </a:rPr>
              <a:t>En fonction du niveau des enfants, il est possible de passer par une activité de visualisation avec des cartes puis d’opter pour la partie programmation.</a:t>
            </a:r>
          </a:p>
          <a:p>
            <a:pPr fontAlgn="base">
              <a:lnSpc>
                <a:spcPct val="120000"/>
              </a:lnSpc>
            </a:pPr>
            <a:r>
              <a:rPr lang="fr-FR" sz="2326" b="1" dirty="0">
                <a:latin typeface="BelleAllureScript2i" panose="02000803000000000000" pitchFamily="50" charset="0"/>
              </a:rPr>
              <a:t>C’est exactement le principe du jeu proposé ici !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ACFD7650-24A6-417E-B921-68DC91CB109A}"/>
              </a:ext>
            </a:extLst>
          </p:cNvPr>
          <p:cNvSpPr txBox="1">
            <a:spLocks/>
          </p:cNvSpPr>
          <p:nvPr/>
        </p:nvSpPr>
        <p:spPr>
          <a:xfrm>
            <a:off x="410148" y="1363827"/>
            <a:ext cx="8721487" cy="881142"/>
          </a:xfrm>
          <a:prstGeom prst="rect">
            <a:avLst/>
          </a:prstGeom>
        </p:spPr>
        <p:txBody>
          <a:bodyPr vert="horz" lIns="118169" tIns="59084" rIns="118169" bIns="59084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4000"/>
              </a:lnSpc>
            </a:pPr>
            <a:r>
              <a:rPr lang="fr-FR" sz="4135" dirty="0">
                <a:latin typeface="KG Defying Gravity" panose="02000000000000000000" pitchFamily="2" charset="0"/>
              </a:rPr>
              <a:t>III. Partir à l’aventure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F0D90AF-1EA7-427C-A213-EF4076916E74}"/>
              </a:ext>
            </a:extLst>
          </p:cNvPr>
          <p:cNvSpPr txBox="1"/>
          <p:nvPr/>
        </p:nvSpPr>
        <p:spPr>
          <a:xfrm>
            <a:off x="591554" y="5853564"/>
            <a:ext cx="8514624" cy="7011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fr-FR" sz="2585" b="1" dirty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eAllureScript2i" panose="02000803000000000000" pitchFamily="50" charset="0"/>
              </a:rPr>
              <a:t>Comment jouer ?</a:t>
            </a:r>
          </a:p>
          <a:p>
            <a:pPr fontAlgn="base">
              <a:lnSpc>
                <a:spcPct val="120000"/>
              </a:lnSpc>
            </a:pPr>
            <a:endParaRPr lang="fr-FR" sz="2326" b="1" dirty="0">
              <a:latin typeface="BelleAllureScript2i" panose="02000803000000000000" pitchFamily="50" charset="0"/>
            </a:endParaRPr>
          </a:p>
          <a:p>
            <a:pPr fontAlgn="base">
              <a:lnSpc>
                <a:spcPct val="120000"/>
              </a:lnSpc>
            </a:pPr>
            <a:r>
              <a:rPr lang="fr-FR" sz="2326" b="1" dirty="0">
                <a:latin typeface="BelleAllureScript2i" panose="02000803000000000000" pitchFamily="50" charset="0"/>
              </a:rPr>
              <a:t>Une première carte circuit est tirée de la pioche. Elle indique au joueur le départ, l’arrivée ainsi que tous les obstacles qu’il peut y avoir sur le chemin de la Beebot.</a:t>
            </a:r>
          </a:p>
          <a:p>
            <a:pPr fontAlgn="base">
              <a:lnSpc>
                <a:spcPct val="120000"/>
              </a:lnSpc>
            </a:pPr>
            <a:endParaRPr lang="fr-FR" sz="2326" b="1" dirty="0">
              <a:latin typeface="BelleAllureScript2i" panose="02000803000000000000" pitchFamily="50" charset="0"/>
            </a:endParaRPr>
          </a:p>
          <a:p>
            <a:pPr fontAlgn="base">
              <a:lnSpc>
                <a:spcPct val="120000"/>
              </a:lnSpc>
            </a:pPr>
            <a:r>
              <a:rPr lang="fr-FR" sz="2326" b="1" dirty="0">
                <a:latin typeface="BelleAllureScript2i" panose="02000803000000000000" pitchFamily="50" charset="0"/>
              </a:rPr>
              <a:t>Chaque joueur reçoit des cartes de déplacements qu’il va devoir placer habilement en face de lui afin de proposer un programme de déplacement pour son abeille.</a:t>
            </a:r>
          </a:p>
          <a:p>
            <a:pPr fontAlgn="base">
              <a:lnSpc>
                <a:spcPct val="120000"/>
              </a:lnSpc>
            </a:pPr>
            <a:endParaRPr lang="fr-FR" sz="2326" b="1" dirty="0">
              <a:latin typeface="BelleAllureScript2i" panose="02000803000000000000" pitchFamily="50" charset="0"/>
            </a:endParaRPr>
          </a:p>
          <a:p>
            <a:pPr fontAlgn="base">
              <a:lnSpc>
                <a:spcPct val="120000"/>
              </a:lnSpc>
            </a:pPr>
            <a:r>
              <a:rPr lang="fr-FR" sz="2326" b="1" dirty="0">
                <a:latin typeface="BelleAllureScript2i" panose="02000803000000000000" pitchFamily="50" charset="0"/>
              </a:rPr>
              <a:t>Attention, il faut être rapide car les joueurs ne disposent que d’une minute pour placer leur cartes !</a:t>
            </a:r>
          </a:p>
          <a:p>
            <a:pPr fontAlgn="base">
              <a:lnSpc>
                <a:spcPct val="120000"/>
              </a:lnSpc>
            </a:pPr>
            <a:r>
              <a:rPr lang="fr-FR" sz="2326" b="1" dirty="0">
                <a:latin typeface="BelleAllureScript2i" panose="02000803000000000000" pitchFamily="50" charset="0"/>
              </a:rPr>
              <a:t>Les joueurs qui remportent des points sont ceux qui ont trouvé le bon programme. Celui qui remporte la manche est celui qui est arrivé à 5 points !</a:t>
            </a:r>
          </a:p>
          <a:p>
            <a:pPr fontAlgn="base">
              <a:lnSpc>
                <a:spcPct val="120000"/>
              </a:lnSpc>
            </a:pPr>
            <a:endParaRPr lang="fr-FR" sz="2326" b="1" dirty="0">
              <a:latin typeface="BelleAllureScript2i" panose="02000803000000000000" pitchFamily="50" charset="0"/>
            </a:endParaRP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1085A5DE-51EB-4A75-82BF-92757DF8E319}"/>
              </a:ext>
            </a:extLst>
          </p:cNvPr>
          <p:cNvSpPr txBox="1">
            <a:spLocks/>
          </p:cNvSpPr>
          <p:nvPr/>
        </p:nvSpPr>
        <p:spPr>
          <a:xfrm>
            <a:off x="497667" y="57819"/>
            <a:ext cx="8583057" cy="8811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4000"/>
              </a:lnSpc>
            </a:pPr>
            <a:r>
              <a:rPr lang="fr-FR" sz="4652" dirty="0">
                <a:latin typeface="KG Red Hands" panose="02000505000000020004" pitchFamily="2" charset="0"/>
              </a:rPr>
              <a:t>Fiche activité Beebot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54BBE02-F343-4117-9D9F-4B11321F9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64" y="4356245"/>
            <a:ext cx="1683232" cy="1616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145923F-B544-4CC3-9462-94EFF8FB2C9B}"/>
              </a:ext>
            </a:extLst>
          </p:cNvPr>
          <p:cNvGrpSpPr/>
          <p:nvPr/>
        </p:nvGrpSpPr>
        <p:grpSpPr>
          <a:xfrm>
            <a:off x="7351744" y="4404514"/>
            <a:ext cx="1683232" cy="1568135"/>
            <a:chOff x="4572519" y="2925775"/>
            <a:chExt cx="2157495" cy="2071838"/>
          </a:xfrm>
        </p:grpSpPr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8E1E94C9-88AD-4121-9B5D-5326BD5DAC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572519" y="2925775"/>
              <a:ext cx="2157495" cy="20718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4B9E1973-5155-47C5-B0C1-4BD917B7256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768" r="33625" b="80615"/>
            <a:stretch/>
          </p:blipFill>
          <p:spPr bwMode="auto">
            <a:xfrm>
              <a:off x="5262880" y="2925775"/>
              <a:ext cx="574040" cy="401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8FA415B-7E89-4A1F-8469-6BC36E38A862}"/>
              </a:ext>
            </a:extLst>
          </p:cNvPr>
          <p:cNvSpPr txBox="1"/>
          <p:nvPr/>
        </p:nvSpPr>
        <p:spPr>
          <a:xfrm>
            <a:off x="1681808" y="5108368"/>
            <a:ext cx="6154615" cy="887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169" dirty="0">
                <a:solidFill>
                  <a:srgbClr val="422313"/>
                </a:solidFill>
                <a:latin typeface="KG HAPPY" panose="02000000000000000000" pitchFamily="2" charset="0"/>
              </a:rPr>
              <a:t>B</a:t>
            </a:r>
            <a:r>
              <a:rPr lang="fr-FR" sz="5169" dirty="0">
                <a:solidFill>
                  <a:schemeClr val="accent4"/>
                </a:solidFill>
                <a:latin typeface="KG HAPPY" panose="02000000000000000000" pitchFamily="2" charset="0"/>
              </a:rPr>
              <a:t>E</a:t>
            </a:r>
            <a:r>
              <a:rPr lang="fr-FR" sz="5169" dirty="0">
                <a:solidFill>
                  <a:srgbClr val="422313"/>
                </a:solidFill>
                <a:latin typeface="KG HAPPY" panose="02000000000000000000" pitchFamily="2" charset="0"/>
              </a:rPr>
              <a:t>E</a:t>
            </a:r>
            <a:r>
              <a:rPr lang="fr-FR" sz="5169" dirty="0">
                <a:solidFill>
                  <a:schemeClr val="accent4"/>
                </a:solidFill>
                <a:latin typeface="KG HAPPY" panose="02000000000000000000" pitchFamily="2" charset="0"/>
              </a:rPr>
              <a:t>B</a:t>
            </a:r>
            <a:r>
              <a:rPr lang="fr-FR" sz="5169" dirty="0">
                <a:solidFill>
                  <a:srgbClr val="422313"/>
                </a:solidFill>
                <a:latin typeface="KG HAPPY" panose="02000000000000000000" pitchFamily="2" charset="0"/>
              </a:rPr>
              <a:t>O</a:t>
            </a:r>
            <a:r>
              <a:rPr lang="fr-FR" sz="5169" dirty="0">
                <a:solidFill>
                  <a:schemeClr val="accent4"/>
                </a:solidFill>
                <a:latin typeface="KG HAPPY" panose="02000000000000000000" pitchFamily="2" charset="0"/>
              </a:rPr>
              <a:t>T</a:t>
            </a:r>
            <a:r>
              <a:rPr lang="fr-FR" sz="5169" dirty="0">
                <a:latin typeface="KG HAPPY" panose="02000000000000000000" pitchFamily="2" charset="0"/>
              </a:rPr>
              <a:t> </a:t>
            </a:r>
            <a:r>
              <a:rPr lang="fr-FR" sz="5169" dirty="0">
                <a:solidFill>
                  <a:srgbClr val="422313"/>
                </a:solidFill>
                <a:latin typeface="KG HAPPY" panose="02000000000000000000" pitchFamily="2" charset="0"/>
              </a:rPr>
              <a:t>G</a:t>
            </a:r>
            <a:r>
              <a:rPr lang="fr-FR" sz="5169" dirty="0">
                <a:solidFill>
                  <a:schemeClr val="accent4"/>
                </a:solidFill>
                <a:latin typeface="KG HAPPY" panose="02000000000000000000" pitchFamily="2" charset="0"/>
              </a:rPr>
              <a:t>A</a:t>
            </a:r>
            <a:r>
              <a:rPr lang="fr-FR" sz="5169" dirty="0">
                <a:solidFill>
                  <a:srgbClr val="422313"/>
                </a:solidFill>
                <a:latin typeface="KG HAPPY" panose="02000000000000000000" pitchFamily="2" charset="0"/>
              </a:rPr>
              <a:t>M</a:t>
            </a:r>
            <a:r>
              <a:rPr lang="fr-FR" sz="5169" dirty="0">
                <a:solidFill>
                  <a:schemeClr val="accent4"/>
                </a:solidFill>
                <a:latin typeface="KG HAPPY" panose="02000000000000000000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767665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e 47">
            <a:extLst>
              <a:ext uri="{FF2B5EF4-FFF2-40B4-BE49-F238E27FC236}">
                <a16:creationId xmlns:a16="http://schemas.microsoft.com/office/drawing/2014/main" id="{4DE5955E-F649-4F20-AE77-C3F77E32D8AF}"/>
              </a:ext>
            </a:extLst>
          </p:cNvPr>
          <p:cNvGrpSpPr/>
          <p:nvPr/>
        </p:nvGrpSpPr>
        <p:grpSpPr>
          <a:xfrm>
            <a:off x="254884" y="50506"/>
            <a:ext cx="9154293" cy="12770789"/>
            <a:chOff x="-42799" y="68580"/>
            <a:chExt cx="4678541" cy="6523187"/>
          </a:xfrm>
        </p:grpSpPr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67895AC8-516C-4154-B674-AA253B0C24BC}"/>
                </a:ext>
              </a:extLst>
            </p:cNvPr>
            <p:cNvGrpSpPr/>
            <p:nvPr/>
          </p:nvGrpSpPr>
          <p:grpSpPr>
            <a:xfrm>
              <a:off x="40581" y="68580"/>
              <a:ext cx="4511202" cy="3204736"/>
              <a:chOff x="-29300" y="-1"/>
              <a:chExt cx="4336605" cy="3296654"/>
            </a:xfrm>
            <a:solidFill>
              <a:srgbClr val="FFFF79"/>
            </a:solidFill>
          </p:grpSpPr>
          <p:sp>
            <p:nvSpPr>
              <p:cNvPr id="61" name="Rectangle 1">
                <a:extLst>
                  <a:ext uri="{FF2B5EF4-FFF2-40B4-BE49-F238E27FC236}">
                    <a16:creationId xmlns:a16="http://schemas.microsoft.com/office/drawing/2014/main" id="{74FB040D-3842-4784-81B6-1D35A1EFFA23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62" name="Rectangle 2">
                <a:extLst>
                  <a:ext uri="{FF2B5EF4-FFF2-40B4-BE49-F238E27FC236}">
                    <a16:creationId xmlns:a16="http://schemas.microsoft.com/office/drawing/2014/main" id="{26B55144-C11C-4845-A669-916CF2A0C30F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AF35D24E-D5FF-4488-9896-A78BDF134C37}"/>
                </a:ext>
              </a:extLst>
            </p:cNvPr>
            <p:cNvGrpSpPr/>
            <p:nvPr/>
          </p:nvGrpSpPr>
          <p:grpSpPr>
            <a:xfrm>
              <a:off x="22861" y="3338862"/>
              <a:ext cx="4511203" cy="3216506"/>
              <a:chOff x="-29300" y="-1"/>
              <a:chExt cx="4336605" cy="3296654"/>
            </a:xfrm>
            <a:solidFill>
              <a:srgbClr val="FFFF79"/>
            </a:solidFill>
          </p:grpSpPr>
          <p:sp>
            <p:nvSpPr>
              <p:cNvPr id="59" name="Rectangle 6">
                <a:extLst>
                  <a:ext uri="{FF2B5EF4-FFF2-40B4-BE49-F238E27FC236}">
                    <a16:creationId xmlns:a16="http://schemas.microsoft.com/office/drawing/2014/main" id="{80067717-83C5-4931-A639-F3EAA9F52221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60" name="Rectangle 7">
                <a:extLst>
                  <a:ext uri="{FF2B5EF4-FFF2-40B4-BE49-F238E27FC236}">
                    <a16:creationId xmlns:a16="http://schemas.microsoft.com/office/drawing/2014/main" id="{BCB3C5DB-1BD6-41D4-A9B5-949A3583CFC9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pic>
          <p:nvPicPr>
            <p:cNvPr id="51" name="Picture 2">
              <a:extLst>
                <a:ext uri="{FF2B5EF4-FFF2-40B4-BE49-F238E27FC236}">
                  <a16:creationId xmlns:a16="http://schemas.microsoft.com/office/drawing/2014/main" id="{78E810D3-C663-4E39-96FE-1A70BE0CAC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342" y="1335126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8223EBBF-CC38-492F-8D81-FD45C27948BF}"/>
                </a:ext>
              </a:extLst>
            </p:cNvPr>
            <p:cNvSpPr txBox="1"/>
            <p:nvPr/>
          </p:nvSpPr>
          <p:spPr>
            <a:xfrm>
              <a:off x="-42799" y="177473"/>
              <a:ext cx="2381250" cy="1266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O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T</a:t>
              </a:r>
              <a:r>
                <a:rPr lang="fr-FR" sz="7754" dirty="0">
                  <a:latin typeface="KG HAPPY" panose="02000000000000000000" pitchFamily="2" charset="0"/>
                </a:rPr>
                <a:t> 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G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A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M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</a:p>
          </p:txBody>
        </p:sp>
        <p:pic>
          <p:nvPicPr>
            <p:cNvPr id="53" name="Picture 2">
              <a:extLst>
                <a:ext uri="{FF2B5EF4-FFF2-40B4-BE49-F238E27FC236}">
                  <a16:creationId xmlns:a16="http://schemas.microsoft.com/office/drawing/2014/main" id="{EB47D525-9051-4302-B9F4-1097A8FF2F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2633" y="1335126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3A281E49-F4E1-47C4-A6FF-FEB71085DDF6}"/>
                </a:ext>
              </a:extLst>
            </p:cNvPr>
            <p:cNvSpPr txBox="1"/>
            <p:nvPr/>
          </p:nvSpPr>
          <p:spPr>
            <a:xfrm>
              <a:off x="2254492" y="177473"/>
              <a:ext cx="2381250" cy="1266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O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T</a:t>
              </a:r>
              <a:r>
                <a:rPr lang="fr-FR" sz="7754" dirty="0">
                  <a:latin typeface="KG HAPPY" panose="02000000000000000000" pitchFamily="2" charset="0"/>
                </a:rPr>
                <a:t> 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G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A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M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</a:p>
          </p:txBody>
        </p:sp>
        <p:pic>
          <p:nvPicPr>
            <p:cNvPr id="55" name="Picture 2">
              <a:extLst>
                <a:ext uri="{FF2B5EF4-FFF2-40B4-BE49-F238E27FC236}">
                  <a16:creationId xmlns:a16="http://schemas.microsoft.com/office/drawing/2014/main" id="{92ECDB58-A4F9-4A9A-8658-419119DFD4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342" y="4653578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F2095487-5526-4800-AC2D-5CBE08126F94}"/>
                </a:ext>
              </a:extLst>
            </p:cNvPr>
            <p:cNvSpPr txBox="1"/>
            <p:nvPr/>
          </p:nvSpPr>
          <p:spPr>
            <a:xfrm>
              <a:off x="-42799" y="3495925"/>
              <a:ext cx="2381250" cy="1266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O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T</a:t>
              </a:r>
              <a:r>
                <a:rPr lang="fr-FR" sz="7754" dirty="0">
                  <a:latin typeface="KG HAPPY" panose="02000000000000000000" pitchFamily="2" charset="0"/>
                </a:rPr>
                <a:t> 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G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A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M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</a:p>
          </p:txBody>
        </p:sp>
        <p:pic>
          <p:nvPicPr>
            <p:cNvPr id="57" name="Picture 2">
              <a:extLst>
                <a:ext uri="{FF2B5EF4-FFF2-40B4-BE49-F238E27FC236}">
                  <a16:creationId xmlns:a16="http://schemas.microsoft.com/office/drawing/2014/main" id="{64BA3BF8-6C33-4222-B22A-18BA7D4314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2633" y="4653578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DB82F685-AA85-4288-9A06-546C45B088E0}"/>
                </a:ext>
              </a:extLst>
            </p:cNvPr>
            <p:cNvSpPr txBox="1"/>
            <p:nvPr/>
          </p:nvSpPr>
          <p:spPr>
            <a:xfrm>
              <a:off x="2254492" y="3495925"/>
              <a:ext cx="2381250" cy="1266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O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T</a:t>
              </a:r>
              <a:r>
                <a:rPr lang="fr-FR" sz="7754" dirty="0">
                  <a:latin typeface="KG HAPPY" panose="02000000000000000000" pitchFamily="2" charset="0"/>
                </a:rPr>
                <a:t> 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G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A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M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2522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4C03385D-ED5B-475E-B932-00F81480810D}"/>
              </a:ext>
            </a:extLst>
          </p:cNvPr>
          <p:cNvGrpSpPr/>
          <p:nvPr/>
        </p:nvGrpSpPr>
        <p:grpSpPr>
          <a:xfrm>
            <a:off x="360700" y="50507"/>
            <a:ext cx="8862645" cy="12712975"/>
            <a:chOff x="22861" y="68579"/>
            <a:chExt cx="6711022" cy="9649877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66C5F01-0C05-43AC-BDFE-9F8AC381DFBF}"/>
                </a:ext>
              </a:extLst>
            </p:cNvPr>
            <p:cNvGrpSpPr/>
            <p:nvPr/>
          </p:nvGrpSpPr>
          <p:grpSpPr>
            <a:xfrm>
              <a:off x="49119" y="68579"/>
              <a:ext cx="6684764" cy="4767430"/>
              <a:chOff x="-29300" y="-1"/>
              <a:chExt cx="4336605" cy="3296654"/>
            </a:xfrm>
            <a:solidFill>
              <a:schemeClr val="bg1"/>
            </a:solidFill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14B0F99-02DC-4A48-82DA-45B4B2CB4163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326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251284D-2D69-4EB6-B1EA-C5C7B71631BE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326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4737693-D01D-4708-9F5E-1385390D4547}"/>
                </a:ext>
              </a:extLst>
            </p:cNvPr>
            <p:cNvGrpSpPr/>
            <p:nvPr/>
          </p:nvGrpSpPr>
          <p:grpSpPr>
            <a:xfrm>
              <a:off x="22861" y="4933517"/>
              <a:ext cx="6684765" cy="4784939"/>
              <a:chOff x="-29300" y="-1"/>
              <a:chExt cx="4336605" cy="3296654"/>
            </a:xfrm>
            <a:solidFill>
              <a:schemeClr val="bg1"/>
            </a:solidFill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0601CE8-CB73-477E-8EC4-1C63868C8345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326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4976FA7-EEDE-4EFD-9FC7-E8984C6CB54A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326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CA177BF2-B621-4CA6-9976-F1D43A780A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l="1647" t="34221" r="26121" b="22446"/>
            <a:stretch/>
          </p:blipFill>
          <p:spPr>
            <a:xfrm>
              <a:off x="435812" y="1403693"/>
              <a:ext cx="2527869" cy="3351654"/>
            </a:xfrm>
            <a:prstGeom prst="rect">
              <a:avLst/>
            </a:prstGeom>
            <a:ln>
              <a:solidFill>
                <a:srgbClr val="422313"/>
              </a:solidFill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93171A1-7986-4652-AD43-79DFF0A9C9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8" t="1394" r="75217" b="88689"/>
            <a:stretch/>
          </p:blipFill>
          <p:spPr>
            <a:xfrm>
              <a:off x="435812" y="2262032"/>
              <a:ext cx="478971" cy="470429"/>
            </a:xfrm>
            <a:prstGeom prst="roundRect">
              <a:avLst>
                <a:gd name="adj" fmla="val 50000"/>
              </a:avLst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75B55B2D-C395-4AE7-AF45-737E7AF140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8" t="1394" r="75217" b="88689"/>
            <a:stretch/>
          </p:blipFill>
          <p:spPr>
            <a:xfrm>
              <a:off x="780200" y="2594754"/>
              <a:ext cx="478971" cy="470429"/>
            </a:xfrm>
            <a:prstGeom prst="roundRect">
              <a:avLst>
                <a:gd name="adj" fmla="val 50000"/>
              </a:avLst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246F17CA-0F18-430F-A367-0DFB48DB1C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8" t="1394" r="75217" b="88689"/>
            <a:stretch/>
          </p:blipFill>
          <p:spPr>
            <a:xfrm>
              <a:off x="2292358" y="1576224"/>
              <a:ext cx="478971" cy="470429"/>
            </a:xfrm>
            <a:prstGeom prst="roundRect">
              <a:avLst>
                <a:gd name="adj" fmla="val 50000"/>
              </a:avLst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5511D5D0-C783-465B-883E-63BCBFFB3C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8" t="1394" r="75217" b="88689"/>
            <a:stretch/>
          </p:blipFill>
          <p:spPr>
            <a:xfrm>
              <a:off x="1595680" y="210804"/>
              <a:ext cx="965953" cy="948725"/>
            </a:xfrm>
            <a:prstGeom prst="roundRect">
              <a:avLst>
                <a:gd name="adj" fmla="val 50000"/>
              </a:avLst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ADE986D-8FAE-46C9-B0FC-CBCB41119427}"/>
                </a:ext>
              </a:extLst>
            </p:cNvPr>
            <p:cNvSpPr txBox="1"/>
            <p:nvPr/>
          </p:nvSpPr>
          <p:spPr>
            <a:xfrm>
              <a:off x="768402" y="387116"/>
              <a:ext cx="981539" cy="553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135" b="1" dirty="0">
                  <a:ln w="38100">
                    <a:solidFill>
                      <a:srgbClr val="422313"/>
                    </a:solidFill>
                  </a:ln>
                  <a:latin typeface="BelleAllureScript2i" panose="02000803000000000000" pitchFamily="50" charset="0"/>
                </a:rPr>
                <a:t>2</a:t>
              </a:r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D16413DC-B32F-4D0B-B257-98C769A7C2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8" t="1394" r="75217" b="88689"/>
            <a:stretch/>
          </p:blipFill>
          <p:spPr>
            <a:xfrm>
              <a:off x="2212237" y="3226883"/>
              <a:ext cx="639209" cy="627808"/>
            </a:xfrm>
            <a:prstGeom prst="roundRect">
              <a:avLst>
                <a:gd name="adj" fmla="val 50000"/>
              </a:avLst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660EDA19-7AE7-4A97-9EB1-71E812A2ED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61" t="78066" r="75389" b="12114"/>
            <a:stretch/>
          </p:blipFill>
          <p:spPr>
            <a:xfrm>
              <a:off x="1299044" y="3955357"/>
              <a:ext cx="778668" cy="759490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C381515-E6E2-4EAB-BB95-EC68D8874B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l="1647" t="34221" r="26121" b="22446"/>
            <a:stretch/>
          </p:blipFill>
          <p:spPr>
            <a:xfrm>
              <a:off x="3862863" y="1389355"/>
              <a:ext cx="2527869" cy="3351654"/>
            </a:xfrm>
            <a:prstGeom prst="rect">
              <a:avLst/>
            </a:prstGeom>
            <a:ln>
              <a:solidFill>
                <a:srgbClr val="422313"/>
              </a:solidFill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B4C24E95-9A36-468E-BD32-0116013617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8" t="1394" r="75217" b="88689"/>
            <a:stretch/>
          </p:blipFill>
          <p:spPr>
            <a:xfrm>
              <a:off x="4009651" y="1603511"/>
              <a:ext cx="478971" cy="470429"/>
            </a:xfrm>
            <a:prstGeom prst="roundRect">
              <a:avLst>
                <a:gd name="adj" fmla="val 50000"/>
              </a:avLst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A0355CE4-00F7-44B2-8020-190820E63D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8" t="1394" r="75217" b="88689"/>
            <a:stretch/>
          </p:blipFill>
          <p:spPr>
            <a:xfrm>
              <a:off x="5705644" y="1604666"/>
              <a:ext cx="478971" cy="470429"/>
            </a:xfrm>
            <a:prstGeom prst="roundRect">
              <a:avLst>
                <a:gd name="adj" fmla="val 50000"/>
              </a:avLst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313EA7D6-7AA4-4F96-8BBD-5F88EFF033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8" t="1394" r="75217" b="88689"/>
            <a:stretch/>
          </p:blipFill>
          <p:spPr>
            <a:xfrm>
              <a:off x="5022731" y="196467"/>
              <a:ext cx="965953" cy="948725"/>
            </a:xfrm>
            <a:prstGeom prst="roundRect">
              <a:avLst>
                <a:gd name="adj" fmla="val 50000"/>
              </a:avLst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BA7F59C3-E0D7-4054-9BFD-566D7F50D313}"/>
                </a:ext>
              </a:extLst>
            </p:cNvPr>
            <p:cNvSpPr txBox="1"/>
            <p:nvPr/>
          </p:nvSpPr>
          <p:spPr>
            <a:xfrm>
              <a:off x="4195453" y="372778"/>
              <a:ext cx="981539" cy="553095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fr-FR" sz="4135" b="1" dirty="0">
                  <a:ln w="38100">
                    <a:solidFill>
                      <a:srgbClr val="422313"/>
                    </a:solidFill>
                  </a:ln>
                  <a:latin typeface="BelleAllureScript2i" panose="02000803000000000000" pitchFamily="50" charset="0"/>
                </a:rPr>
                <a:t>1</a:t>
              </a:r>
            </a:p>
          </p:txBody>
        </p: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3BF2AAA5-2BDB-4B03-B2F1-B217D43A04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68" t="1394" r="75217" b="88689"/>
            <a:stretch/>
          </p:blipFill>
          <p:spPr>
            <a:xfrm>
              <a:off x="4827678" y="2363357"/>
              <a:ext cx="639209" cy="627808"/>
            </a:xfrm>
            <a:prstGeom prst="roundRect">
              <a:avLst>
                <a:gd name="adj" fmla="val 50000"/>
              </a:avLst>
            </a:prstGeom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CBBA0BE3-0640-419A-98CD-5ED88B4B48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61" t="78066" r="75389" b="12114"/>
            <a:stretch/>
          </p:blipFill>
          <p:spPr>
            <a:xfrm>
              <a:off x="4727040" y="3932195"/>
              <a:ext cx="778668" cy="75949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6FFEDEDF-E80D-41B3-B299-BB2DC30486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l="1647" t="34221" r="26121" b="22446"/>
            <a:stretch/>
          </p:blipFill>
          <p:spPr>
            <a:xfrm>
              <a:off x="435812" y="6256155"/>
              <a:ext cx="2527869" cy="3351654"/>
            </a:xfrm>
            <a:prstGeom prst="rect">
              <a:avLst/>
            </a:prstGeom>
            <a:ln>
              <a:solidFill>
                <a:srgbClr val="422313"/>
              </a:solidFill>
            </a:ln>
          </p:spPr>
        </p:pic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A95273DA-276D-4F59-B770-D043583C79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l="1647" t="34221" r="26121" b="22446"/>
            <a:stretch/>
          </p:blipFill>
          <p:spPr>
            <a:xfrm>
              <a:off x="3862863" y="6241817"/>
              <a:ext cx="2527869" cy="3351654"/>
            </a:xfrm>
            <a:prstGeom prst="rect">
              <a:avLst/>
            </a:prstGeom>
            <a:ln>
              <a:solidFill>
                <a:srgbClr val="422313"/>
              </a:solidFill>
            </a:ln>
          </p:spPr>
        </p:pic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6F8C54C7-E75E-4972-91EA-CE7E6200F758}"/>
                </a:ext>
              </a:extLst>
            </p:cNvPr>
            <p:cNvSpPr txBox="1"/>
            <p:nvPr/>
          </p:nvSpPr>
          <p:spPr>
            <a:xfrm>
              <a:off x="75378" y="5184598"/>
              <a:ext cx="3330994" cy="1036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135" b="1" dirty="0">
                  <a:ln w="38100">
                    <a:solidFill>
                      <a:srgbClr val="422313"/>
                    </a:solidFill>
                  </a:ln>
                  <a:latin typeface="BelleAllureScript2i" panose="02000803000000000000" pitchFamily="50" charset="0"/>
                </a:rPr>
                <a:t>Emmène Beebot  sur 5</a:t>
              </a:r>
            </a:p>
          </p:txBody>
        </p:sp>
      </p:grpSp>
      <p:pic>
        <p:nvPicPr>
          <p:cNvPr id="61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44FE4465-A59D-46B0-84AA-0BD0247681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450" t="56489" r="6799" b="28514"/>
          <a:stretch/>
        </p:blipFill>
        <p:spPr bwMode="auto">
          <a:xfrm>
            <a:off x="3181589" y="8362447"/>
            <a:ext cx="984993" cy="71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9FC39DE4-ED08-49A8-837B-D4B3A959FF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72" t="41492" r="10328" b="47208"/>
          <a:stretch/>
        </p:blipFill>
        <p:spPr bwMode="auto">
          <a:xfrm>
            <a:off x="906047" y="10472264"/>
            <a:ext cx="1120327" cy="93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2EA303DE-7F30-409A-9481-BBCA797C09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907" t="25851" r="11623" b="62849"/>
          <a:stretch/>
        </p:blipFill>
        <p:spPr bwMode="auto">
          <a:xfrm>
            <a:off x="3357821" y="9569463"/>
            <a:ext cx="750696" cy="71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0A9F95C9-F71F-4808-AB52-465A50ADF9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642" t="9604" r="14491" b="80472"/>
          <a:stretch/>
        </p:blipFill>
        <p:spPr bwMode="auto">
          <a:xfrm>
            <a:off x="1086603" y="8290352"/>
            <a:ext cx="739552" cy="89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4D31B21B-B97A-430A-9C08-144814EE9E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1" t="78066" r="75389" b="12114"/>
          <a:stretch/>
        </p:blipFill>
        <p:spPr>
          <a:xfrm>
            <a:off x="3161517" y="11574761"/>
            <a:ext cx="1028316" cy="1000571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71F0B2B9-1D79-45F8-8E92-BD14F81F4C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1" t="78066" r="75389" b="12114"/>
          <a:stretch/>
        </p:blipFill>
        <p:spPr>
          <a:xfrm>
            <a:off x="5465352" y="11518911"/>
            <a:ext cx="1028316" cy="1000571"/>
          </a:xfrm>
          <a:prstGeom prst="rect">
            <a:avLst/>
          </a:prstGeom>
        </p:spPr>
      </p:pic>
      <p:pic>
        <p:nvPicPr>
          <p:cNvPr id="67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8D2828DF-9721-4C8C-B183-C541CB00B5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644" t="56195" r="24605" b="28808"/>
          <a:stretch/>
        </p:blipFill>
        <p:spPr bwMode="auto">
          <a:xfrm>
            <a:off x="5508675" y="8379952"/>
            <a:ext cx="984993" cy="71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28B4F064-52CE-4B15-ADC1-89368E84C4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31" t="40497" r="27869" b="48203"/>
          <a:stretch/>
        </p:blipFill>
        <p:spPr bwMode="auto">
          <a:xfrm>
            <a:off x="7681045" y="8277684"/>
            <a:ext cx="1073941" cy="89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B3BF2509-AF02-462D-A87B-FA99C497FB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91" t="26670" r="28839" b="62030"/>
          <a:stretch/>
        </p:blipFill>
        <p:spPr bwMode="auto">
          <a:xfrm>
            <a:off x="6633486" y="10543633"/>
            <a:ext cx="916651" cy="87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LaCatalane à la maternelle...: Numération : les nombres de 1 à 5 (avec  Pop...)">
            <a:extLst>
              <a:ext uri="{FF2B5EF4-FFF2-40B4-BE49-F238E27FC236}">
                <a16:creationId xmlns:a16="http://schemas.microsoft.com/office/drawing/2014/main" id="{F21AE766-64B7-468C-8127-7BE4301527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153" t="9441" r="30980" b="80635"/>
          <a:stretch/>
        </p:blipFill>
        <p:spPr bwMode="auto">
          <a:xfrm>
            <a:off x="7811933" y="9390261"/>
            <a:ext cx="739552" cy="89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ZoneTexte 70">
            <a:extLst>
              <a:ext uri="{FF2B5EF4-FFF2-40B4-BE49-F238E27FC236}">
                <a16:creationId xmlns:a16="http://schemas.microsoft.com/office/drawing/2014/main" id="{9581134D-EC71-4DF7-ADA8-69F009870588}"/>
              </a:ext>
            </a:extLst>
          </p:cNvPr>
          <p:cNvSpPr txBox="1"/>
          <p:nvPr/>
        </p:nvSpPr>
        <p:spPr>
          <a:xfrm>
            <a:off x="4749510" y="6790298"/>
            <a:ext cx="4398946" cy="1364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135" b="1" dirty="0">
                <a:ln w="38100">
                  <a:solidFill>
                    <a:srgbClr val="422313"/>
                  </a:solidFill>
                </a:ln>
                <a:latin typeface="BelleAllureScript2i" panose="02000803000000000000" pitchFamily="50" charset="0"/>
              </a:rPr>
              <a:t>Emmène Beebot  sur 4</a:t>
            </a:r>
          </a:p>
        </p:txBody>
      </p:sp>
    </p:spTree>
    <p:extLst>
      <p:ext uri="{BB962C8B-B14F-4D97-AF65-F5344CB8AC3E}">
        <p14:creationId xmlns:p14="http://schemas.microsoft.com/office/powerpoint/2010/main" val="1027185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D55954D7-B9A3-4F12-B41C-E4BD56AA90B8}"/>
              </a:ext>
            </a:extLst>
          </p:cNvPr>
          <p:cNvGrpSpPr/>
          <p:nvPr/>
        </p:nvGrpSpPr>
        <p:grpSpPr>
          <a:xfrm>
            <a:off x="254884" y="50506"/>
            <a:ext cx="9154293" cy="12770789"/>
            <a:chOff x="-42799" y="68580"/>
            <a:chExt cx="4678541" cy="6523187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3CF4B82-AF6B-463D-B43E-E7E0209A5F99}"/>
                </a:ext>
              </a:extLst>
            </p:cNvPr>
            <p:cNvGrpSpPr/>
            <p:nvPr/>
          </p:nvGrpSpPr>
          <p:grpSpPr>
            <a:xfrm>
              <a:off x="40581" y="68580"/>
              <a:ext cx="4511202" cy="3204736"/>
              <a:chOff x="-29300" y="-1"/>
              <a:chExt cx="4336605" cy="3296654"/>
            </a:xfrm>
            <a:solidFill>
              <a:srgbClr val="FFFF79"/>
            </a:solidFill>
          </p:grpSpPr>
          <p:sp>
            <p:nvSpPr>
              <p:cNvPr id="34" name="Rectangle 1">
                <a:extLst>
                  <a:ext uri="{FF2B5EF4-FFF2-40B4-BE49-F238E27FC236}">
                    <a16:creationId xmlns:a16="http://schemas.microsoft.com/office/drawing/2014/main" id="{CB8BB49C-E397-4C7E-9F1B-AF0F457256C0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9" name="Rectangle 2">
                <a:extLst>
                  <a:ext uri="{FF2B5EF4-FFF2-40B4-BE49-F238E27FC236}">
                    <a16:creationId xmlns:a16="http://schemas.microsoft.com/office/drawing/2014/main" id="{D07A90FD-EB31-4CFF-AA7E-D704935779B3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EC10A6A-8955-4CEE-91F6-63B9D8A6D1BC}"/>
                </a:ext>
              </a:extLst>
            </p:cNvPr>
            <p:cNvGrpSpPr/>
            <p:nvPr/>
          </p:nvGrpSpPr>
          <p:grpSpPr>
            <a:xfrm>
              <a:off x="22861" y="3338862"/>
              <a:ext cx="4511203" cy="3216506"/>
              <a:chOff x="-29300" y="-1"/>
              <a:chExt cx="4336605" cy="3296654"/>
            </a:xfrm>
            <a:solidFill>
              <a:srgbClr val="FFFF79"/>
            </a:solidFill>
          </p:grpSpPr>
          <p:sp>
            <p:nvSpPr>
              <p:cNvPr id="29" name="Rectangle 6">
                <a:extLst>
                  <a:ext uri="{FF2B5EF4-FFF2-40B4-BE49-F238E27FC236}">
                    <a16:creationId xmlns:a16="http://schemas.microsoft.com/office/drawing/2014/main" id="{8E6959D0-298D-4260-ACD7-451FCACB6949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" name="Rectangle 7">
                <a:extLst>
                  <a:ext uri="{FF2B5EF4-FFF2-40B4-BE49-F238E27FC236}">
                    <a16:creationId xmlns:a16="http://schemas.microsoft.com/office/drawing/2014/main" id="{81935282-4A2F-44BA-AC2F-D92FD22AAD56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F905FE31-559A-4C74-80EE-1EA14CECBA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342" y="1335126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FD0ECEC4-7183-4778-81DA-2ABF9CC33B59}"/>
                </a:ext>
              </a:extLst>
            </p:cNvPr>
            <p:cNvSpPr txBox="1"/>
            <p:nvPr/>
          </p:nvSpPr>
          <p:spPr>
            <a:xfrm>
              <a:off x="-42799" y="177473"/>
              <a:ext cx="2381250" cy="1266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O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T</a:t>
              </a:r>
              <a:r>
                <a:rPr lang="fr-FR" sz="7754" dirty="0">
                  <a:latin typeface="KG HAPPY" panose="02000000000000000000" pitchFamily="2" charset="0"/>
                </a:rPr>
                <a:t> 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G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A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M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</a:p>
          </p:txBody>
        </p:sp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83BD5388-2FE8-4093-B2A9-B86CA69D56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2633" y="1335126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C8B6069C-C7A8-414D-A3C5-E3CE4DDFF251}"/>
                </a:ext>
              </a:extLst>
            </p:cNvPr>
            <p:cNvSpPr txBox="1"/>
            <p:nvPr/>
          </p:nvSpPr>
          <p:spPr>
            <a:xfrm>
              <a:off x="2254492" y="177473"/>
              <a:ext cx="2381250" cy="1266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O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T</a:t>
              </a:r>
              <a:r>
                <a:rPr lang="fr-FR" sz="7754" dirty="0">
                  <a:latin typeface="KG HAPPY" panose="02000000000000000000" pitchFamily="2" charset="0"/>
                </a:rPr>
                <a:t> 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G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A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M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</a:p>
          </p:txBody>
        </p:sp>
        <p:pic>
          <p:nvPicPr>
            <p:cNvPr id="24" name="Picture 2">
              <a:extLst>
                <a:ext uri="{FF2B5EF4-FFF2-40B4-BE49-F238E27FC236}">
                  <a16:creationId xmlns:a16="http://schemas.microsoft.com/office/drawing/2014/main" id="{986D622B-E66C-4E58-836A-870BD7A5EF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342" y="4653578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0DDE825-436D-4B30-A03D-179B922512D7}"/>
                </a:ext>
              </a:extLst>
            </p:cNvPr>
            <p:cNvSpPr txBox="1"/>
            <p:nvPr/>
          </p:nvSpPr>
          <p:spPr>
            <a:xfrm>
              <a:off x="-42799" y="3495925"/>
              <a:ext cx="2381250" cy="1266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O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T</a:t>
              </a:r>
              <a:r>
                <a:rPr lang="fr-FR" sz="7754" dirty="0">
                  <a:latin typeface="KG HAPPY" panose="02000000000000000000" pitchFamily="2" charset="0"/>
                </a:rPr>
                <a:t> 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G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A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M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</a:p>
          </p:txBody>
        </p:sp>
        <p:pic>
          <p:nvPicPr>
            <p:cNvPr id="26" name="Picture 2">
              <a:extLst>
                <a:ext uri="{FF2B5EF4-FFF2-40B4-BE49-F238E27FC236}">
                  <a16:creationId xmlns:a16="http://schemas.microsoft.com/office/drawing/2014/main" id="{55DD9639-FCEA-4863-89B4-46D6724512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2633" y="4653578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79BB1F3F-B2B8-4A2D-8BD5-D273D73BBA23}"/>
                </a:ext>
              </a:extLst>
            </p:cNvPr>
            <p:cNvSpPr txBox="1"/>
            <p:nvPr/>
          </p:nvSpPr>
          <p:spPr>
            <a:xfrm>
              <a:off x="2254492" y="3495925"/>
              <a:ext cx="2381250" cy="1266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O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T</a:t>
              </a:r>
              <a:r>
                <a:rPr lang="fr-FR" sz="7754" dirty="0">
                  <a:latin typeface="KG HAPPY" panose="02000000000000000000" pitchFamily="2" charset="0"/>
                </a:rPr>
                <a:t> 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G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A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M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76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>
            <a:extLst>
              <a:ext uri="{FF2B5EF4-FFF2-40B4-BE49-F238E27FC236}">
                <a16:creationId xmlns:a16="http://schemas.microsoft.com/office/drawing/2014/main" id="{0712CF50-FED1-4478-9524-5CAB9D22D8BA}"/>
              </a:ext>
            </a:extLst>
          </p:cNvPr>
          <p:cNvGrpSpPr/>
          <p:nvPr/>
        </p:nvGrpSpPr>
        <p:grpSpPr>
          <a:xfrm>
            <a:off x="502036" y="88626"/>
            <a:ext cx="8672707" cy="12470610"/>
            <a:chOff x="2288475" y="0"/>
            <a:chExt cx="4600486" cy="6630343"/>
          </a:xfrm>
          <a:solidFill>
            <a:schemeClr val="bg1"/>
          </a:solidFill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66C5F01-0C05-43AC-BDFE-9F8AC381DFBF}"/>
                </a:ext>
              </a:extLst>
            </p:cNvPr>
            <p:cNvGrpSpPr/>
            <p:nvPr/>
          </p:nvGrpSpPr>
          <p:grpSpPr>
            <a:xfrm>
              <a:off x="2306475" y="0"/>
              <a:ext cx="4582486" cy="3275658"/>
              <a:chOff x="2165684" y="-1"/>
              <a:chExt cx="4336605" cy="3296654"/>
            </a:xfrm>
            <a:grpFill/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251284D-2D69-4EB6-B1EA-C5C7B71631BE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326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80ADE52-7646-413D-9D01-C9C7726782A3}"/>
                  </a:ext>
                </a:extLst>
              </p:cNvPr>
              <p:cNvSpPr/>
              <p:nvPr/>
            </p:nvSpPr>
            <p:spPr>
              <a:xfrm>
                <a:off x="4360668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326" dirty="0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4737693-D01D-4708-9F5E-1385390D4547}"/>
                </a:ext>
              </a:extLst>
            </p:cNvPr>
            <p:cNvGrpSpPr/>
            <p:nvPr/>
          </p:nvGrpSpPr>
          <p:grpSpPr>
            <a:xfrm>
              <a:off x="2288475" y="3342655"/>
              <a:ext cx="4582486" cy="3287688"/>
              <a:chOff x="2165684" y="-1"/>
              <a:chExt cx="4336605" cy="3296654"/>
            </a:xfrm>
            <a:grpFill/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4976FA7-EEDE-4EFD-9FC7-E8984C6CB54A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326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2B6A380-83ED-4D2C-9E53-037DD4D8B1DA}"/>
                  </a:ext>
                </a:extLst>
              </p:cNvPr>
              <p:cNvSpPr/>
              <p:nvPr/>
            </p:nvSpPr>
            <p:spPr>
              <a:xfrm>
                <a:off x="4360668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326" dirty="0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</p:grpSp>
      <p:sp>
        <p:nvSpPr>
          <p:cNvPr id="94" name="ZoneTexte 93">
            <a:extLst>
              <a:ext uri="{FF2B5EF4-FFF2-40B4-BE49-F238E27FC236}">
                <a16:creationId xmlns:a16="http://schemas.microsoft.com/office/drawing/2014/main" id="{5E2B1FBD-3922-478A-AA35-7FB7A6F2546D}"/>
              </a:ext>
            </a:extLst>
          </p:cNvPr>
          <p:cNvSpPr txBox="1"/>
          <p:nvPr/>
        </p:nvSpPr>
        <p:spPr>
          <a:xfrm>
            <a:off x="642527" y="6601327"/>
            <a:ext cx="4213524" cy="1364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135" b="1" dirty="0">
                <a:ln w="38100">
                  <a:solidFill>
                    <a:srgbClr val="422313"/>
                  </a:solidFill>
                </a:ln>
                <a:latin typeface="BelleAllureScript2i" panose="02000803000000000000" pitchFamily="50" charset="0"/>
              </a:rPr>
              <a:t>Ramène Beebot à sa ruche</a:t>
            </a:r>
          </a:p>
        </p:txBody>
      </p:sp>
      <p:pic>
        <p:nvPicPr>
          <p:cNvPr id="93" name="Image 92">
            <a:extLst>
              <a:ext uri="{FF2B5EF4-FFF2-40B4-BE49-F238E27FC236}">
                <a16:creationId xmlns:a16="http://schemas.microsoft.com/office/drawing/2014/main" id="{632FFFB5-D4CC-4BBB-831D-F2233D6503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648" t="34221" r="1879" b="22446"/>
          <a:stretch/>
        </p:blipFill>
        <p:spPr>
          <a:xfrm>
            <a:off x="4969903" y="8102406"/>
            <a:ext cx="4058212" cy="4028671"/>
          </a:xfrm>
          <a:prstGeom prst="rect">
            <a:avLst/>
          </a:prstGeom>
          <a:ln>
            <a:solidFill>
              <a:srgbClr val="422313"/>
            </a:solidFill>
          </a:ln>
        </p:spPr>
      </p:pic>
      <p:pic>
        <p:nvPicPr>
          <p:cNvPr id="91" name="Image 90">
            <a:extLst>
              <a:ext uri="{FF2B5EF4-FFF2-40B4-BE49-F238E27FC236}">
                <a16:creationId xmlns:a16="http://schemas.microsoft.com/office/drawing/2014/main" id="{2920E99A-5102-4F3A-A61E-0CF4DFA3DE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648" t="34221" r="1879" b="22446"/>
          <a:stretch/>
        </p:blipFill>
        <p:spPr>
          <a:xfrm>
            <a:off x="606048" y="8134793"/>
            <a:ext cx="4058212" cy="4028671"/>
          </a:xfrm>
          <a:prstGeom prst="rect">
            <a:avLst/>
          </a:prstGeom>
          <a:ln>
            <a:solidFill>
              <a:srgbClr val="422313"/>
            </a:solidFill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C381515-E6E2-4EAB-BB95-EC68D8874B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648" t="34221" r="1879" b="22446"/>
          <a:stretch/>
        </p:blipFill>
        <p:spPr>
          <a:xfrm>
            <a:off x="837606" y="2102581"/>
            <a:ext cx="3815747" cy="3787971"/>
          </a:xfrm>
          <a:prstGeom prst="rect">
            <a:avLst/>
          </a:prstGeom>
          <a:ln>
            <a:solidFill>
              <a:srgbClr val="422313"/>
            </a:solidFill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CBBA0BE3-0640-419A-98CD-5ED88B4B48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1" t="78066" r="75389" b="12114"/>
          <a:stretch/>
        </p:blipFill>
        <p:spPr>
          <a:xfrm>
            <a:off x="3704852" y="5017011"/>
            <a:ext cx="854523" cy="833476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DDA688E5-8BFA-4808-9AB2-FB30FB8BA0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647" t="34221" r="26121" b="22446"/>
          <a:stretch/>
        </p:blipFill>
        <p:spPr>
          <a:xfrm>
            <a:off x="5425763" y="1776945"/>
            <a:ext cx="3266785" cy="4331368"/>
          </a:xfrm>
          <a:prstGeom prst="rect">
            <a:avLst/>
          </a:prstGeom>
          <a:ln>
            <a:solidFill>
              <a:srgbClr val="422313"/>
            </a:solidFill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B127DEDF-15DB-45C9-A15F-CB5C4993F7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7909451" y="312246"/>
            <a:ext cx="877616" cy="861964"/>
          </a:xfrm>
          <a:prstGeom prst="roundRect">
            <a:avLst>
              <a:gd name="adj" fmla="val 50000"/>
            </a:avLst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00984914-F73B-4E7D-A0A5-DF572D5D41D2}"/>
              </a:ext>
            </a:extLst>
          </p:cNvPr>
          <p:cNvSpPr txBox="1"/>
          <p:nvPr/>
        </p:nvSpPr>
        <p:spPr>
          <a:xfrm>
            <a:off x="5074076" y="513263"/>
            <a:ext cx="3427045" cy="728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135" b="1" dirty="0">
                <a:ln w="38100">
                  <a:solidFill>
                    <a:srgbClr val="422313"/>
                  </a:solidFill>
                </a:ln>
                <a:latin typeface="BelleAllureScript2i" panose="02000803000000000000" pitchFamily="50" charset="0"/>
              </a:rPr>
              <a:t>Récupère 3</a:t>
            </a: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8D95C0B6-E1C0-4EB1-9221-000C211C7A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7746159" y="2900590"/>
            <a:ext cx="826055" cy="811321"/>
          </a:xfrm>
          <a:prstGeom prst="roundRect">
            <a:avLst>
              <a:gd name="adj" fmla="val 50000"/>
            </a:avLst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19174082-D74F-4DCF-A43F-59FADBF86A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1" t="78066" r="75389" b="12114"/>
          <a:stretch/>
        </p:blipFill>
        <p:spPr>
          <a:xfrm>
            <a:off x="7611223" y="5067671"/>
            <a:ext cx="1006279" cy="981495"/>
          </a:xfrm>
          <a:prstGeom prst="rect">
            <a:avLst/>
          </a:prstGeom>
          <a:ln>
            <a:noFill/>
          </a:ln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5BE81049-6BAE-4C27-84F6-D961ED12C4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725" t="1583" r="3415" b="88739"/>
          <a:stretch/>
        </p:blipFill>
        <p:spPr>
          <a:xfrm>
            <a:off x="3625368" y="7157152"/>
            <a:ext cx="899790" cy="922569"/>
          </a:xfrm>
          <a:prstGeom prst="roundRect">
            <a:avLst>
              <a:gd name="adj" fmla="val 14952"/>
            </a:avLst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73D0A99D-A341-4920-9160-D9FF4210F5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725" t="1583" r="3415" b="88739"/>
          <a:stretch/>
        </p:blipFill>
        <p:spPr>
          <a:xfrm>
            <a:off x="3687445" y="8190821"/>
            <a:ext cx="869972" cy="891997"/>
          </a:xfrm>
          <a:prstGeom prst="roundRect">
            <a:avLst>
              <a:gd name="adj" fmla="val 14952"/>
            </a:avLst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466295E5-6B57-4036-891A-74CCAEADCB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725" t="1583" r="3415" b="88739"/>
          <a:stretch/>
        </p:blipFill>
        <p:spPr>
          <a:xfrm>
            <a:off x="8058651" y="10183779"/>
            <a:ext cx="869972" cy="891997"/>
          </a:xfrm>
          <a:prstGeom prst="roundRect">
            <a:avLst>
              <a:gd name="adj" fmla="val 14952"/>
            </a:avLst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6CBCE4EA-5A36-40B7-A6B6-6D4D2D60DF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1" t="78066" r="75389" b="12114"/>
          <a:stretch/>
        </p:blipFill>
        <p:spPr>
          <a:xfrm rot="10800000">
            <a:off x="6971737" y="8132083"/>
            <a:ext cx="1006279" cy="981495"/>
          </a:xfrm>
          <a:prstGeom prst="rect">
            <a:avLst/>
          </a:prstGeom>
          <a:ln>
            <a:noFill/>
          </a:ln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4953334B-D9B2-42B4-B853-65F6308197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1" t="78066" r="75389" b="12114"/>
          <a:stretch/>
        </p:blipFill>
        <p:spPr>
          <a:xfrm rot="16200000">
            <a:off x="3653564" y="11216204"/>
            <a:ext cx="914521" cy="891997"/>
          </a:xfrm>
          <a:prstGeom prst="rect">
            <a:avLst/>
          </a:prstGeom>
          <a:ln>
            <a:noFill/>
          </a:ln>
        </p:spPr>
      </p:pic>
      <p:pic>
        <p:nvPicPr>
          <p:cNvPr id="6146" name="Picture 2" descr="Flaque d'eau papiers peintsmur aux dimensions • fond, nature, vert |  myloview.fr">
            <a:extLst>
              <a:ext uri="{FF2B5EF4-FFF2-40B4-BE49-F238E27FC236}">
                <a16:creationId xmlns:a16="http://schemas.microsoft.com/office/drawing/2014/main" id="{0D89AA12-1CE2-45C9-BC55-F65A45F330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CF9"/>
              </a:clrFrom>
              <a:clrTo>
                <a:srgbClr val="FFFCF9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55000" y1="23125" x2="51250" y2="18750"/>
                        <a14:foregroundMark x1="51250" y1="18750" x2="50000" y2="17500"/>
                        <a14:foregroundMark x1="86250" y1="63750" x2="86250" y2="63750"/>
                        <a14:foregroundMark x1="30625" y1="61250" x2="30625" y2="61250"/>
                        <a14:foregroundMark x1="31875" y1="83750" x2="69375" y2="75000"/>
                        <a14:foregroundMark x1="85000" y1="76875" x2="85000" y2="76875"/>
                        <a14:foregroundMark x1="74375" y1="89375" x2="74375" y2="89375"/>
                        <a14:foregroundMark x1="49375" y1="90625" x2="49375" y2="90625"/>
                        <a14:foregroundMark x1="11250" y1="88125" x2="11250" y2="8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289" b="31961"/>
          <a:stretch/>
        </p:blipFill>
        <p:spPr bwMode="auto">
          <a:xfrm>
            <a:off x="2457368" y="10031097"/>
            <a:ext cx="2414916" cy="122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Flaque d'eau papiers peintsmur aux dimensions • fond, nature, vert |  myloview.fr">
            <a:extLst>
              <a:ext uri="{FF2B5EF4-FFF2-40B4-BE49-F238E27FC236}">
                <a16:creationId xmlns:a16="http://schemas.microsoft.com/office/drawing/2014/main" id="{FAE5BA78-98C8-4454-9B26-A8DBE351BC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CF9"/>
              </a:clrFrom>
              <a:clrTo>
                <a:srgbClr val="FFFCF9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55000" y1="23125" x2="51250" y2="18750"/>
                        <a14:foregroundMark x1="51250" y1="18750" x2="50000" y2="17500"/>
                        <a14:foregroundMark x1="86250" y1="63750" x2="86250" y2="63750"/>
                        <a14:foregroundMark x1="30625" y1="61250" x2="30625" y2="61250"/>
                        <a14:foregroundMark x1="31875" y1="83750" x2="69375" y2="75000"/>
                        <a14:foregroundMark x1="85000" y1="76875" x2="85000" y2="76875"/>
                        <a14:foregroundMark x1="74375" y1="89375" x2="74375" y2="89375"/>
                        <a14:foregroundMark x1="49375" y1="90625" x2="49375" y2="90625"/>
                        <a14:foregroundMark x1="11250" y1="88125" x2="11250" y2="8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096" t="65693" r="2096" b="-443"/>
          <a:stretch/>
        </p:blipFill>
        <p:spPr bwMode="auto">
          <a:xfrm>
            <a:off x="5764281" y="10031097"/>
            <a:ext cx="2414916" cy="135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9A33F20E-C18D-4805-B3EB-EC00559C74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6646126" y="1902957"/>
            <a:ext cx="826055" cy="811321"/>
          </a:xfrm>
          <a:prstGeom prst="roundRect">
            <a:avLst>
              <a:gd name="adj" fmla="val 50000"/>
            </a:avLst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2FAE080B-076A-4CAF-BAD8-7C807DA9CA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6675459" y="5095636"/>
            <a:ext cx="826055" cy="811321"/>
          </a:xfrm>
          <a:prstGeom prst="roundRect">
            <a:avLst>
              <a:gd name="adj" fmla="val 50000"/>
            </a:avLst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9DA496A2-37CC-445F-B7B1-8B3083C2B4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5442544" y="4372238"/>
            <a:ext cx="582540" cy="572150"/>
          </a:xfrm>
          <a:prstGeom prst="roundRect">
            <a:avLst>
              <a:gd name="adj" fmla="val 50000"/>
            </a:avLst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F7D171C3-294F-4891-9D9E-9AE23F133D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5876568" y="4014668"/>
            <a:ext cx="582540" cy="572150"/>
          </a:xfrm>
          <a:prstGeom prst="roundRect">
            <a:avLst>
              <a:gd name="adj" fmla="val 50000"/>
            </a:avLst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1CAECAEC-0F1F-4E8C-BF56-BE4A0BC899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3643215" y="390641"/>
            <a:ext cx="877616" cy="861964"/>
          </a:xfrm>
          <a:prstGeom prst="roundRect">
            <a:avLst>
              <a:gd name="adj" fmla="val 50000"/>
            </a:avLst>
          </a:prstGeom>
        </p:spPr>
      </p:pic>
      <p:sp>
        <p:nvSpPr>
          <p:cNvPr id="72" name="ZoneTexte 71">
            <a:extLst>
              <a:ext uri="{FF2B5EF4-FFF2-40B4-BE49-F238E27FC236}">
                <a16:creationId xmlns:a16="http://schemas.microsoft.com/office/drawing/2014/main" id="{7280597A-4310-4B3C-8CC4-4DBCC0AC8406}"/>
              </a:ext>
            </a:extLst>
          </p:cNvPr>
          <p:cNvSpPr txBox="1"/>
          <p:nvPr/>
        </p:nvSpPr>
        <p:spPr>
          <a:xfrm>
            <a:off x="758603" y="581810"/>
            <a:ext cx="3427045" cy="728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135" b="1" dirty="0">
                <a:ln w="38100">
                  <a:solidFill>
                    <a:srgbClr val="422313"/>
                  </a:solidFill>
                </a:ln>
                <a:latin typeface="BelleAllureScript2i" panose="02000803000000000000" pitchFamily="50" charset="0"/>
              </a:rPr>
              <a:t>Récupère 6 </a:t>
            </a:r>
          </a:p>
        </p:txBody>
      </p:sp>
      <p:pic>
        <p:nvPicPr>
          <p:cNvPr id="73" name="Image 72">
            <a:extLst>
              <a:ext uri="{FF2B5EF4-FFF2-40B4-BE49-F238E27FC236}">
                <a16:creationId xmlns:a16="http://schemas.microsoft.com/office/drawing/2014/main" id="{96F96A54-05E2-40DD-9CF7-23D3D4F90A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1340277" y="2100333"/>
            <a:ext cx="424580" cy="417007"/>
          </a:xfrm>
          <a:prstGeom prst="roundRect">
            <a:avLst>
              <a:gd name="adj" fmla="val 50000"/>
            </a:avLst>
          </a:prstGeom>
        </p:spPr>
      </p:pic>
      <p:pic>
        <p:nvPicPr>
          <p:cNvPr id="74" name="Image 73">
            <a:extLst>
              <a:ext uri="{FF2B5EF4-FFF2-40B4-BE49-F238E27FC236}">
                <a16:creationId xmlns:a16="http://schemas.microsoft.com/office/drawing/2014/main" id="{EE3FC8F4-857E-4C5F-B278-68A797ACFC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841810" y="2189328"/>
            <a:ext cx="424580" cy="417007"/>
          </a:xfrm>
          <a:prstGeom prst="roundRect">
            <a:avLst>
              <a:gd name="adj" fmla="val 50000"/>
            </a:avLst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E4990E09-F323-4CB5-A627-FC2D6A3C42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1229309" y="2612101"/>
            <a:ext cx="424580" cy="417007"/>
          </a:xfrm>
          <a:prstGeom prst="roundRect">
            <a:avLst>
              <a:gd name="adj" fmla="val 50000"/>
            </a:avLst>
          </a:prstGeom>
        </p:spPr>
      </p:pic>
      <p:pic>
        <p:nvPicPr>
          <p:cNvPr id="76" name="Image 75">
            <a:extLst>
              <a:ext uri="{FF2B5EF4-FFF2-40B4-BE49-F238E27FC236}">
                <a16:creationId xmlns:a16="http://schemas.microsoft.com/office/drawing/2014/main" id="{D90D4B74-6DFB-470D-A0FF-C34C720832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3218478" y="4022216"/>
            <a:ext cx="424580" cy="417007"/>
          </a:xfrm>
          <a:prstGeom prst="roundRect">
            <a:avLst>
              <a:gd name="adj" fmla="val 50000"/>
            </a:avLst>
          </a:prstGeom>
        </p:spPr>
      </p:pic>
      <p:pic>
        <p:nvPicPr>
          <p:cNvPr id="77" name="Image 76">
            <a:extLst>
              <a:ext uri="{FF2B5EF4-FFF2-40B4-BE49-F238E27FC236}">
                <a16:creationId xmlns:a16="http://schemas.microsoft.com/office/drawing/2014/main" id="{4023E192-D9FE-4991-9621-21F2EE0BF2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2767743" y="4017662"/>
            <a:ext cx="424580" cy="417007"/>
          </a:xfrm>
          <a:prstGeom prst="roundRect">
            <a:avLst>
              <a:gd name="adj" fmla="val 50000"/>
            </a:avLst>
          </a:prstGeom>
        </p:spPr>
      </p:pic>
      <p:pic>
        <p:nvPicPr>
          <p:cNvPr id="78" name="Image 77">
            <a:extLst>
              <a:ext uri="{FF2B5EF4-FFF2-40B4-BE49-F238E27FC236}">
                <a16:creationId xmlns:a16="http://schemas.microsoft.com/office/drawing/2014/main" id="{487D3D4C-4D91-4B03-A75B-00660AE08B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3169690" y="4471333"/>
            <a:ext cx="424580" cy="417007"/>
          </a:xfrm>
          <a:prstGeom prst="roundRect">
            <a:avLst>
              <a:gd name="adj" fmla="val 50000"/>
            </a:avLst>
          </a:prstGeom>
        </p:spPr>
      </p:pic>
      <p:pic>
        <p:nvPicPr>
          <p:cNvPr id="79" name="Image 78">
            <a:extLst>
              <a:ext uri="{FF2B5EF4-FFF2-40B4-BE49-F238E27FC236}">
                <a16:creationId xmlns:a16="http://schemas.microsoft.com/office/drawing/2014/main" id="{DAFDCD41-16D6-426A-B6D9-795D40AACA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4230618" y="2622989"/>
            <a:ext cx="391388" cy="384407"/>
          </a:xfrm>
          <a:prstGeom prst="roundRect">
            <a:avLst>
              <a:gd name="adj" fmla="val 50000"/>
            </a:avLst>
          </a:prstGeom>
        </p:spPr>
      </p:pic>
      <p:pic>
        <p:nvPicPr>
          <p:cNvPr id="80" name="Image 79">
            <a:extLst>
              <a:ext uri="{FF2B5EF4-FFF2-40B4-BE49-F238E27FC236}">
                <a16:creationId xmlns:a16="http://schemas.microsoft.com/office/drawing/2014/main" id="{5CE5B7B4-A2A0-43C2-9BFD-C449E3A273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2830570" y="2259132"/>
            <a:ext cx="586403" cy="575944"/>
          </a:xfrm>
          <a:prstGeom prst="roundRect">
            <a:avLst>
              <a:gd name="adj" fmla="val 50000"/>
            </a:avLst>
          </a:prstGeom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B37E6143-5BF6-42F3-8302-C4C3FD0A04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866762" y="5400635"/>
            <a:ext cx="475713" cy="467227"/>
          </a:xfrm>
          <a:prstGeom prst="roundRect">
            <a:avLst>
              <a:gd name="adj" fmla="val 50000"/>
            </a:avLst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9C382E40-3526-4DE1-A41A-4779E9D416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1300786" y="5043065"/>
            <a:ext cx="475713" cy="467227"/>
          </a:xfrm>
          <a:prstGeom prst="roundRect">
            <a:avLst>
              <a:gd name="adj" fmla="val 50000"/>
            </a:avLst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91D43A35-D6EF-4FB9-87B1-CDE3BA99F2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4240010" y="2112570"/>
            <a:ext cx="391388" cy="384407"/>
          </a:xfrm>
          <a:prstGeom prst="roundRect">
            <a:avLst>
              <a:gd name="adj" fmla="val 50000"/>
            </a:avLst>
          </a:prstGeom>
        </p:spPr>
      </p:pic>
      <p:pic>
        <p:nvPicPr>
          <p:cNvPr id="84" name="Image 83">
            <a:extLst>
              <a:ext uri="{FF2B5EF4-FFF2-40B4-BE49-F238E27FC236}">
                <a16:creationId xmlns:a16="http://schemas.microsoft.com/office/drawing/2014/main" id="{6C8E7458-0E8D-4501-9B06-367FC3D53C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3764469" y="2181673"/>
            <a:ext cx="391388" cy="384407"/>
          </a:xfrm>
          <a:prstGeom prst="roundRect">
            <a:avLst>
              <a:gd name="adj" fmla="val 50000"/>
            </a:avLst>
          </a:prstGeom>
        </p:spPr>
      </p:pic>
      <p:pic>
        <p:nvPicPr>
          <p:cNvPr id="85" name="Image 84">
            <a:extLst>
              <a:ext uri="{FF2B5EF4-FFF2-40B4-BE49-F238E27FC236}">
                <a16:creationId xmlns:a16="http://schemas.microsoft.com/office/drawing/2014/main" id="{0D95F349-F2B7-4151-B654-7C90960606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3730639" y="2642871"/>
            <a:ext cx="391388" cy="384407"/>
          </a:xfrm>
          <a:prstGeom prst="roundRect">
            <a:avLst>
              <a:gd name="adj" fmla="val 50000"/>
            </a:avLst>
          </a:prstGeom>
        </p:spPr>
      </p:pic>
      <p:pic>
        <p:nvPicPr>
          <p:cNvPr id="86" name="Image 85">
            <a:extLst>
              <a:ext uri="{FF2B5EF4-FFF2-40B4-BE49-F238E27FC236}">
                <a16:creationId xmlns:a16="http://schemas.microsoft.com/office/drawing/2014/main" id="{4AD41253-EDCC-4C87-A49E-ED62005E57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1424567" y="3078397"/>
            <a:ext cx="340290" cy="334220"/>
          </a:xfrm>
          <a:prstGeom prst="roundRect">
            <a:avLst>
              <a:gd name="adj" fmla="val 50000"/>
            </a:avLst>
          </a:prstGeom>
        </p:spPr>
      </p:pic>
      <p:pic>
        <p:nvPicPr>
          <p:cNvPr id="87" name="Image 86">
            <a:extLst>
              <a:ext uri="{FF2B5EF4-FFF2-40B4-BE49-F238E27FC236}">
                <a16:creationId xmlns:a16="http://schemas.microsoft.com/office/drawing/2014/main" id="{25DF5F8C-EDCC-40F9-99B0-A4573A9543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866761" y="3084631"/>
            <a:ext cx="340290" cy="334220"/>
          </a:xfrm>
          <a:prstGeom prst="roundRect">
            <a:avLst>
              <a:gd name="adj" fmla="val 50000"/>
            </a:avLst>
          </a:prstGeom>
        </p:spPr>
      </p:pic>
      <p:pic>
        <p:nvPicPr>
          <p:cNvPr id="88" name="Image 87">
            <a:extLst>
              <a:ext uri="{FF2B5EF4-FFF2-40B4-BE49-F238E27FC236}">
                <a16:creationId xmlns:a16="http://schemas.microsoft.com/office/drawing/2014/main" id="{C669524C-74B5-4926-A986-AA97B39844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840055" y="3456311"/>
            <a:ext cx="340290" cy="334220"/>
          </a:xfrm>
          <a:prstGeom prst="roundRect">
            <a:avLst>
              <a:gd name="adj" fmla="val 50000"/>
            </a:avLst>
          </a:prstGeom>
        </p:spPr>
      </p:pic>
      <p:pic>
        <p:nvPicPr>
          <p:cNvPr id="89" name="Image 88">
            <a:extLst>
              <a:ext uri="{FF2B5EF4-FFF2-40B4-BE49-F238E27FC236}">
                <a16:creationId xmlns:a16="http://schemas.microsoft.com/office/drawing/2014/main" id="{8C6A3B2E-6A5B-4B7B-A51C-79E408EBA1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1180345" y="3355785"/>
            <a:ext cx="340290" cy="334220"/>
          </a:xfrm>
          <a:prstGeom prst="roundRect">
            <a:avLst>
              <a:gd name="adj" fmla="val 50000"/>
            </a:avLst>
          </a:prstGeom>
        </p:spPr>
      </p:pic>
      <p:pic>
        <p:nvPicPr>
          <p:cNvPr id="90" name="Image 89">
            <a:extLst>
              <a:ext uri="{FF2B5EF4-FFF2-40B4-BE49-F238E27FC236}">
                <a16:creationId xmlns:a16="http://schemas.microsoft.com/office/drawing/2014/main" id="{5BF1F63E-CA84-4BD1-8061-D124D6D47F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8" t="1394" r="75217" b="88689"/>
          <a:stretch/>
        </p:blipFill>
        <p:spPr>
          <a:xfrm>
            <a:off x="1436208" y="3648908"/>
            <a:ext cx="340290" cy="334220"/>
          </a:xfrm>
          <a:prstGeom prst="roundRect">
            <a:avLst>
              <a:gd name="adj" fmla="val 50000"/>
            </a:avLst>
          </a:prstGeom>
        </p:spPr>
      </p:pic>
      <p:pic>
        <p:nvPicPr>
          <p:cNvPr id="6148" name="Picture 4" descr="Motif Décoratif D'arbre De Dessin Animé, Clipart De Dessin Animé, Clipart  Arbre, Arbre Fichier PNG et PSD pour le téléchargement libre">
            <a:extLst>
              <a:ext uri="{FF2B5EF4-FFF2-40B4-BE49-F238E27FC236}">
                <a16:creationId xmlns:a16="http://schemas.microsoft.com/office/drawing/2014/main" id="{F9F122CB-5F30-43A7-B186-87FE91240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75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4667" y="8158941"/>
            <a:ext cx="1800846" cy="180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4" descr="Motif Décoratif D'arbre De Dessin Animé, Clipart De Dessin Animé, Clipart  Arbre, Arbre Fichier PNG et PSD pour le téléchargement libre">
            <a:extLst>
              <a:ext uri="{FF2B5EF4-FFF2-40B4-BE49-F238E27FC236}">
                <a16:creationId xmlns:a16="http://schemas.microsoft.com/office/drawing/2014/main" id="{D0E034ED-7CD6-4458-AC36-D2CFC9EFA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75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852" y="9082819"/>
            <a:ext cx="2046215" cy="212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ZoneTexte 94">
            <a:extLst>
              <a:ext uri="{FF2B5EF4-FFF2-40B4-BE49-F238E27FC236}">
                <a16:creationId xmlns:a16="http://schemas.microsoft.com/office/drawing/2014/main" id="{A5D301F9-5ABB-4270-BEB1-6DC016BCB43B}"/>
              </a:ext>
            </a:extLst>
          </p:cNvPr>
          <p:cNvSpPr txBox="1"/>
          <p:nvPr/>
        </p:nvSpPr>
        <p:spPr>
          <a:xfrm>
            <a:off x="5018400" y="6581145"/>
            <a:ext cx="4213524" cy="1364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135" b="1" dirty="0">
                <a:ln w="38100">
                  <a:solidFill>
                    <a:srgbClr val="422313"/>
                  </a:solidFill>
                </a:ln>
                <a:latin typeface="BelleAllureScript2i" panose="02000803000000000000" pitchFamily="50" charset="0"/>
              </a:rPr>
              <a:t>Ramène Beebot à sa ruche</a:t>
            </a:r>
          </a:p>
        </p:txBody>
      </p:sp>
      <p:pic>
        <p:nvPicPr>
          <p:cNvPr id="96" name="Image 95">
            <a:extLst>
              <a:ext uri="{FF2B5EF4-FFF2-40B4-BE49-F238E27FC236}">
                <a16:creationId xmlns:a16="http://schemas.microsoft.com/office/drawing/2014/main" id="{4673AE3C-57A6-4321-8EA8-489C349AB4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725" t="1583" r="3415" b="88739"/>
          <a:stretch/>
        </p:blipFill>
        <p:spPr>
          <a:xfrm>
            <a:off x="8001240" y="7136970"/>
            <a:ext cx="899790" cy="922569"/>
          </a:xfrm>
          <a:prstGeom prst="roundRect">
            <a:avLst>
              <a:gd name="adj" fmla="val 14952"/>
            </a:avLst>
          </a:prstGeom>
        </p:spPr>
      </p:pic>
    </p:spTree>
    <p:extLst>
      <p:ext uri="{BB962C8B-B14F-4D97-AF65-F5344CB8AC3E}">
        <p14:creationId xmlns:p14="http://schemas.microsoft.com/office/powerpoint/2010/main" val="1573464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D55954D7-B9A3-4F12-B41C-E4BD56AA90B8}"/>
              </a:ext>
            </a:extLst>
          </p:cNvPr>
          <p:cNvGrpSpPr/>
          <p:nvPr/>
        </p:nvGrpSpPr>
        <p:grpSpPr>
          <a:xfrm>
            <a:off x="254884" y="50506"/>
            <a:ext cx="9154293" cy="12770789"/>
            <a:chOff x="-42799" y="68580"/>
            <a:chExt cx="4678541" cy="6523187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3CF4B82-AF6B-463D-B43E-E7E0209A5F99}"/>
                </a:ext>
              </a:extLst>
            </p:cNvPr>
            <p:cNvGrpSpPr/>
            <p:nvPr/>
          </p:nvGrpSpPr>
          <p:grpSpPr>
            <a:xfrm>
              <a:off x="40581" y="68580"/>
              <a:ext cx="4511202" cy="3204736"/>
              <a:chOff x="-29300" y="-1"/>
              <a:chExt cx="4336605" cy="3296654"/>
            </a:xfrm>
            <a:solidFill>
              <a:srgbClr val="FFFF79"/>
            </a:solidFill>
          </p:grpSpPr>
          <p:sp>
            <p:nvSpPr>
              <p:cNvPr id="34" name="Rectangle 1">
                <a:extLst>
                  <a:ext uri="{FF2B5EF4-FFF2-40B4-BE49-F238E27FC236}">
                    <a16:creationId xmlns:a16="http://schemas.microsoft.com/office/drawing/2014/main" id="{CB8BB49C-E397-4C7E-9F1B-AF0F457256C0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9" name="Rectangle 2">
                <a:extLst>
                  <a:ext uri="{FF2B5EF4-FFF2-40B4-BE49-F238E27FC236}">
                    <a16:creationId xmlns:a16="http://schemas.microsoft.com/office/drawing/2014/main" id="{D07A90FD-EB31-4CFF-AA7E-D704935779B3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EC10A6A-8955-4CEE-91F6-63B9D8A6D1BC}"/>
                </a:ext>
              </a:extLst>
            </p:cNvPr>
            <p:cNvGrpSpPr/>
            <p:nvPr/>
          </p:nvGrpSpPr>
          <p:grpSpPr>
            <a:xfrm>
              <a:off x="22861" y="3338862"/>
              <a:ext cx="4511203" cy="3216506"/>
              <a:chOff x="-29300" y="-1"/>
              <a:chExt cx="4336605" cy="3296654"/>
            </a:xfrm>
            <a:solidFill>
              <a:srgbClr val="FFFF79"/>
            </a:solidFill>
          </p:grpSpPr>
          <p:sp>
            <p:nvSpPr>
              <p:cNvPr id="29" name="Rectangle 6">
                <a:extLst>
                  <a:ext uri="{FF2B5EF4-FFF2-40B4-BE49-F238E27FC236}">
                    <a16:creationId xmlns:a16="http://schemas.microsoft.com/office/drawing/2014/main" id="{8E6959D0-298D-4260-ACD7-451FCACB6949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" name="Rectangle 7">
                <a:extLst>
                  <a:ext uri="{FF2B5EF4-FFF2-40B4-BE49-F238E27FC236}">
                    <a16:creationId xmlns:a16="http://schemas.microsoft.com/office/drawing/2014/main" id="{81935282-4A2F-44BA-AC2F-D92FD22AAD56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F905FE31-559A-4C74-80EE-1EA14CECBA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342" y="1335126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FD0ECEC4-7183-4778-81DA-2ABF9CC33B59}"/>
                </a:ext>
              </a:extLst>
            </p:cNvPr>
            <p:cNvSpPr txBox="1"/>
            <p:nvPr/>
          </p:nvSpPr>
          <p:spPr>
            <a:xfrm>
              <a:off x="-42799" y="177473"/>
              <a:ext cx="2381250" cy="1266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O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T</a:t>
              </a:r>
              <a:r>
                <a:rPr lang="fr-FR" sz="7754" dirty="0">
                  <a:latin typeface="KG HAPPY" panose="02000000000000000000" pitchFamily="2" charset="0"/>
                </a:rPr>
                <a:t> 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G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A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M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</a:p>
          </p:txBody>
        </p:sp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83BD5388-2FE8-4093-B2A9-B86CA69D56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2633" y="1335126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C8B6069C-C7A8-414D-A3C5-E3CE4DDFF251}"/>
                </a:ext>
              </a:extLst>
            </p:cNvPr>
            <p:cNvSpPr txBox="1"/>
            <p:nvPr/>
          </p:nvSpPr>
          <p:spPr>
            <a:xfrm>
              <a:off x="2254492" y="177473"/>
              <a:ext cx="2381250" cy="1266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O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T</a:t>
              </a:r>
              <a:r>
                <a:rPr lang="fr-FR" sz="7754" dirty="0">
                  <a:latin typeface="KG HAPPY" panose="02000000000000000000" pitchFamily="2" charset="0"/>
                </a:rPr>
                <a:t> 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G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A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M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</a:p>
          </p:txBody>
        </p:sp>
        <p:pic>
          <p:nvPicPr>
            <p:cNvPr id="24" name="Picture 2">
              <a:extLst>
                <a:ext uri="{FF2B5EF4-FFF2-40B4-BE49-F238E27FC236}">
                  <a16:creationId xmlns:a16="http://schemas.microsoft.com/office/drawing/2014/main" id="{986D622B-E66C-4E58-836A-870BD7A5EF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342" y="4653578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0DDE825-436D-4B30-A03D-179B922512D7}"/>
                </a:ext>
              </a:extLst>
            </p:cNvPr>
            <p:cNvSpPr txBox="1"/>
            <p:nvPr/>
          </p:nvSpPr>
          <p:spPr>
            <a:xfrm>
              <a:off x="-42799" y="3495925"/>
              <a:ext cx="2381250" cy="1266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O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T</a:t>
              </a:r>
              <a:r>
                <a:rPr lang="fr-FR" sz="7754" dirty="0">
                  <a:latin typeface="KG HAPPY" panose="02000000000000000000" pitchFamily="2" charset="0"/>
                </a:rPr>
                <a:t> 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G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A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M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</a:p>
          </p:txBody>
        </p:sp>
        <p:pic>
          <p:nvPicPr>
            <p:cNvPr id="26" name="Picture 2">
              <a:extLst>
                <a:ext uri="{FF2B5EF4-FFF2-40B4-BE49-F238E27FC236}">
                  <a16:creationId xmlns:a16="http://schemas.microsoft.com/office/drawing/2014/main" id="{55DD9639-FCEA-4863-89B4-46D6724512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2633" y="4653578"/>
              <a:ext cx="2018321" cy="1938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79BB1F3F-B2B8-4A2D-8BD5-D273D73BBA23}"/>
                </a:ext>
              </a:extLst>
            </p:cNvPr>
            <p:cNvSpPr txBox="1"/>
            <p:nvPr/>
          </p:nvSpPr>
          <p:spPr>
            <a:xfrm>
              <a:off x="2254492" y="3495925"/>
              <a:ext cx="2381250" cy="1266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E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B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O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T</a:t>
              </a:r>
              <a:r>
                <a:rPr lang="fr-FR" sz="7754" dirty="0">
                  <a:latin typeface="KG HAPPY" panose="02000000000000000000" pitchFamily="2" charset="0"/>
                </a:rPr>
                <a:t> 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G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A</a:t>
              </a:r>
              <a:r>
                <a:rPr lang="fr-FR" sz="7754" dirty="0">
                  <a:solidFill>
                    <a:srgbClr val="422313"/>
                  </a:solidFill>
                  <a:latin typeface="KG HAPPY" panose="02000000000000000000" pitchFamily="2" charset="0"/>
                </a:rPr>
                <a:t>M</a:t>
              </a:r>
              <a:r>
                <a:rPr lang="fr-FR" sz="7754" dirty="0">
                  <a:solidFill>
                    <a:schemeClr val="accent4"/>
                  </a:solidFill>
                  <a:latin typeface="KG HAPPY" panose="02000000000000000000" pitchFamily="2" charset="0"/>
                </a:rPr>
                <a:t>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1421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55C09636-6580-4AC8-8627-0B521C20C8C2}"/>
              </a:ext>
            </a:extLst>
          </p:cNvPr>
          <p:cNvGrpSpPr/>
          <p:nvPr/>
        </p:nvGrpSpPr>
        <p:grpSpPr>
          <a:xfrm>
            <a:off x="425768" y="286476"/>
            <a:ext cx="8749666" cy="12228648"/>
            <a:chOff x="43713" y="221678"/>
            <a:chExt cx="6770575" cy="946264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CEECFFE5-A649-4B8A-A5AF-1D390D85BBB6}"/>
                </a:ext>
              </a:extLst>
            </p:cNvPr>
            <p:cNvGrpSpPr/>
            <p:nvPr/>
          </p:nvGrpSpPr>
          <p:grpSpPr>
            <a:xfrm>
              <a:off x="43713" y="221678"/>
              <a:ext cx="6770575" cy="9462644"/>
              <a:chOff x="-20859" y="443356"/>
              <a:chExt cx="6888393" cy="9462644"/>
            </a:xfrm>
            <a:solidFill>
              <a:schemeClr val="bg1"/>
            </a:solidFill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13CF4B82-AF6B-463D-B43E-E7E0209A5F99}"/>
                  </a:ext>
                </a:extLst>
              </p:cNvPr>
              <p:cNvGrpSpPr/>
              <p:nvPr/>
            </p:nvGrpSpPr>
            <p:grpSpPr>
              <a:xfrm>
                <a:off x="0" y="2818889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34" name="Rectangle 1">
                  <a:extLst>
                    <a:ext uri="{FF2B5EF4-FFF2-40B4-BE49-F238E27FC236}">
                      <a16:creationId xmlns:a16="http://schemas.microsoft.com/office/drawing/2014/main" id="{CB8BB49C-E397-4C7E-9F1B-AF0F457256C0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9" name="Rectangle 2">
                  <a:extLst>
                    <a:ext uri="{FF2B5EF4-FFF2-40B4-BE49-F238E27FC236}">
                      <a16:creationId xmlns:a16="http://schemas.microsoft.com/office/drawing/2014/main" id="{D07A90FD-EB31-4CFF-AA7E-D704935779B3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36B5CD8A-507A-42ED-A62B-EA6829A91612}"/>
                  </a:ext>
                </a:extLst>
              </p:cNvPr>
              <p:cNvGrpSpPr/>
              <p:nvPr/>
            </p:nvGrpSpPr>
            <p:grpSpPr>
              <a:xfrm>
                <a:off x="20859" y="5194418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30" name="Rectangle 1">
                  <a:extLst>
                    <a:ext uri="{FF2B5EF4-FFF2-40B4-BE49-F238E27FC236}">
                      <a16:creationId xmlns:a16="http://schemas.microsoft.com/office/drawing/2014/main" id="{F3DC081F-64CF-4BE3-9730-BC9B8DE89234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1" name="Rectangle 2">
                  <a:extLst>
                    <a:ext uri="{FF2B5EF4-FFF2-40B4-BE49-F238E27FC236}">
                      <a16:creationId xmlns:a16="http://schemas.microsoft.com/office/drawing/2014/main" id="{D8F34A83-14E0-47AB-9944-2ABA49E6D5D1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6695CF94-D1FE-45EB-8E62-DC0E7066BD2B}"/>
                  </a:ext>
                </a:extLst>
              </p:cNvPr>
              <p:cNvGrpSpPr/>
              <p:nvPr/>
            </p:nvGrpSpPr>
            <p:grpSpPr>
              <a:xfrm>
                <a:off x="41717" y="7569948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35" name="Rectangle 1">
                  <a:extLst>
                    <a:ext uri="{FF2B5EF4-FFF2-40B4-BE49-F238E27FC236}">
                      <a16:creationId xmlns:a16="http://schemas.microsoft.com/office/drawing/2014/main" id="{EF864944-8B9F-46E8-9368-1F9BCB0E4010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6" name="Rectangle 2">
                  <a:extLst>
                    <a:ext uri="{FF2B5EF4-FFF2-40B4-BE49-F238E27FC236}">
                      <a16:creationId xmlns:a16="http://schemas.microsoft.com/office/drawing/2014/main" id="{CF67B7C1-E1C5-44A7-8211-89A25B518457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901A5CD6-BFA4-4D49-8CDE-1A7849FC9AA4}"/>
                  </a:ext>
                </a:extLst>
              </p:cNvPr>
              <p:cNvGrpSpPr/>
              <p:nvPr/>
            </p:nvGrpSpPr>
            <p:grpSpPr>
              <a:xfrm>
                <a:off x="3435535" y="2818888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38" name="Rectangle 1">
                  <a:extLst>
                    <a:ext uri="{FF2B5EF4-FFF2-40B4-BE49-F238E27FC236}">
                      <a16:creationId xmlns:a16="http://schemas.microsoft.com/office/drawing/2014/main" id="{7399A603-644D-441D-94D6-5E3752668DCB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0" name="Rectangle 2">
                  <a:extLst>
                    <a:ext uri="{FF2B5EF4-FFF2-40B4-BE49-F238E27FC236}">
                      <a16:creationId xmlns:a16="http://schemas.microsoft.com/office/drawing/2014/main" id="{4557E9AA-9534-4004-8691-17E5FFCA87D8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0ADFAC52-373D-4E90-A333-CC6B4831844C}"/>
                  </a:ext>
                </a:extLst>
              </p:cNvPr>
              <p:cNvGrpSpPr/>
              <p:nvPr/>
            </p:nvGrpSpPr>
            <p:grpSpPr>
              <a:xfrm>
                <a:off x="3456394" y="5194418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42" name="Rectangle 1">
                  <a:extLst>
                    <a:ext uri="{FF2B5EF4-FFF2-40B4-BE49-F238E27FC236}">
                      <a16:creationId xmlns:a16="http://schemas.microsoft.com/office/drawing/2014/main" id="{8DFF4167-38B3-4CAC-A408-696A8B917EC4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3" name="Rectangle 2">
                  <a:extLst>
                    <a:ext uri="{FF2B5EF4-FFF2-40B4-BE49-F238E27FC236}">
                      <a16:creationId xmlns:a16="http://schemas.microsoft.com/office/drawing/2014/main" id="{2FF448D4-237F-4862-AFB8-8A3D372F0738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433B40AF-716B-46DB-A777-1B68827B8375}"/>
                  </a:ext>
                </a:extLst>
              </p:cNvPr>
              <p:cNvGrpSpPr/>
              <p:nvPr/>
            </p:nvGrpSpPr>
            <p:grpSpPr>
              <a:xfrm>
                <a:off x="3477252" y="7569947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45" name="Rectangle 1">
                  <a:extLst>
                    <a:ext uri="{FF2B5EF4-FFF2-40B4-BE49-F238E27FC236}">
                      <a16:creationId xmlns:a16="http://schemas.microsoft.com/office/drawing/2014/main" id="{1C5F5BF0-4750-42BD-828E-D98150ADC423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6" name="Rectangle 2">
                  <a:extLst>
                    <a:ext uri="{FF2B5EF4-FFF2-40B4-BE49-F238E27FC236}">
                      <a16:creationId xmlns:a16="http://schemas.microsoft.com/office/drawing/2014/main" id="{FE081C0E-C2C2-41F8-AA99-3E4D5A6A8C2E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47" name="Groupe 46">
                <a:extLst>
                  <a:ext uri="{FF2B5EF4-FFF2-40B4-BE49-F238E27FC236}">
                    <a16:creationId xmlns:a16="http://schemas.microsoft.com/office/drawing/2014/main" id="{D8D8C18F-8B42-46C9-AC4D-9FD64CE262D7}"/>
                  </a:ext>
                </a:extLst>
              </p:cNvPr>
              <p:cNvGrpSpPr/>
              <p:nvPr/>
            </p:nvGrpSpPr>
            <p:grpSpPr>
              <a:xfrm>
                <a:off x="-20859" y="443357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48" name="Rectangle 1">
                  <a:extLst>
                    <a:ext uri="{FF2B5EF4-FFF2-40B4-BE49-F238E27FC236}">
                      <a16:creationId xmlns:a16="http://schemas.microsoft.com/office/drawing/2014/main" id="{545119D9-A655-4D83-8975-25A5AEEAF188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9" name="Rectangle 2">
                  <a:extLst>
                    <a:ext uri="{FF2B5EF4-FFF2-40B4-BE49-F238E27FC236}">
                      <a16:creationId xmlns:a16="http://schemas.microsoft.com/office/drawing/2014/main" id="{38FC8859-3331-4DE9-B4F1-9C68343DE35E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77E9A5D7-5655-4011-9E2E-A90C17D6FF46}"/>
                  </a:ext>
                </a:extLst>
              </p:cNvPr>
              <p:cNvGrpSpPr/>
              <p:nvPr/>
            </p:nvGrpSpPr>
            <p:grpSpPr>
              <a:xfrm>
                <a:off x="3414676" y="443356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51" name="Rectangle 1">
                  <a:extLst>
                    <a:ext uri="{FF2B5EF4-FFF2-40B4-BE49-F238E27FC236}">
                      <a16:creationId xmlns:a16="http://schemas.microsoft.com/office/drawing/2014/main" id="{9BC2928E-9D2B-451F-93CB-F1A4A61797FE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2" name="Rectangle 2">
                  <a:extLst>
                    <a:ext uri="{FF2B5EF4-FFF2-40B4-BE49-F238E27FC236}">
                      <a16:creationId xmlns:a16="http://schemas.microsoft.com/office/drawing/2014/main" id="{870FA117-0120-443C-8FA1-77C943A3C62A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</p:grpSp>
        <p:pic>
          <p:nvPicPr>
            <p:cNvPr id="9218" name="Picture 2" descr="Cartes Blue-bot (commandes robot, version 1)">
              <a:extLst>
                <a:ext uri="{FF2B5EF4-FFF2-40B4-BE49-F238E27FC236}">
                  <a16:creationId xmlns:a16="http://schemas.microsoft.com/office/drawing/2014/main" id="{42334C55-C6D3-4CB1-808C-EAC5B5D1D9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" t="19561" r="74385" b="51668"/>
            <a:stretch/>
          </p:blipFill>
          <p:spPr bwMode="auto">
            <a:xfrm>
              <a:off x="162688" y="439211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2" descr="Cartes Blue-bot (commandes robot, version 1)">
              <a:extLst>
                <a:ext uri="{FF2B5EF4-FFF2-40B4-BE49-F238E27FC236}">
                  <a16:creationId xmlns:a16="http://schemas.microsoft.com/office/drawing/2014/main" id="{2CE983E9-0646-4261-83D6-832D955CD68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" t="19561" r="74385" b="51668"/>
            <a:stretch/>
          </p:blipFill>
          <p:spPr bwMode="auto">
            <a:xfrm>
              <a:off x="1851075" y="439211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2" descr="Cartes Blue-bot (commandes robot, version 1)">
              <a:extLst>
                <a:ext uri="{FF2B5EF4-FFF2-40B4-BE49-F238E27FC236}">
                  <a16:creationId xmlns:a16="http://schemas.microsoft.com/office/drawing/2014/main" id="{4FB3B66F-FD1D-475A-A564-B9CDD288B9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" t="19561" r="74385" b="51668"/>
            <a:stretch/>
          </p:blipFill>
          <p:spPr bwMode="auto">
            <a:xfrm>
              <a:off x="3537726" y="439211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2" descr="Cartes Blue-bot (commandes robot, version 1)">
              <a:extLst>
                <a:ext uri="{FF2B5EF4-FFF2-40B4-BE49-F238E27FC236}">
                  <a16:creationId xmlns:a16="http://schemas.microsoft.com/office/drawing/2014/main" id="{19CE20D3-1221-4C1D-857C-31418F2460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" t="19561" r="74385" b="51668"/>
            <a:stretch/>
          </p:blipFill>
          <p:spPr bwMode="auto">
            <a:xfrm>
              <a:off x="5246614" y="439211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2" descr="Cartes Blue-bot (commandes robot, version 1)">
              <a:extLst>
                <a:ext uri="{FF2B5EF4-FFF2-40B4-BE49-F238E27FC236}">
                  <a16:creationId xmlns:a16="http://schemas.microsoft.com/office/drawing/2014/main" id="{CFE18A63-0CBE-4AE7-BE6E-B14EF7928A5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" t="19561" r="74385" b="51668"/>
            <a:stretch/>
          </p:blipFill>
          <p:spPr bwMode="auto">
            <a:xfrm>
              <a:off x="172940" y="2814741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2" descr="Cartes Blue-bot (commandes robot, version 1)">
              <a:extLst>
                <a:ext uri="{FF2B5EF4-FFF2-40B4-BE49-F238E27FC236}">
                  <a16:creationId xmlns:a16="http://schemas.microsoft.com/office/drawing/2014/main" id="{760F737D-DDB3-4DC3-9DBA-2A3296A9C0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" t="19561" r="74385" b="51668"/>
            <a:stretch/>
          </p:blipFill>
          <p:spPr bwMode="auto">
            <a:xfrm>
              <a:off x="1861327" y="2814741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2" descr="Cartes Blue-bot (commandes robot, version 1)">
              <a:extLst>
                <a:ext uri="{FF2B5EF4-FFF2-40B4-BE49-F238E27FC236}">
                  <a16:creationId xmlns:a16="http://schemas.microsoft.com/office/drawing/2014/main" id="{6424C86B-9F57-4390-8C91-B84BA14DED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" t="19561" r="74385" b="51668"/>
            <a:stretch/>
          </p:blipFill>
          <p:spPr bwMode="auto">
            <a:xfrm>
              <a:off x="3547978" y="2814741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2" descr="Cartes Blue-bot (commandes robot, version 1)">
              <a:extLst>
                <a:ext uri="{FF2B5EF4-FFF2-40B4-BE49-F238E27FC236}">
                  <a16:creationId xmlns:a16="http://schemas.microsoft.com/office/drawing/2014/main" id="{0CBB4AC5-0EC9-4F8C-9954-BB760FECEE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" t="19561" r="74385" b="51668"/>
            <a:stretch/>
          </p:blipFill>
          <p:spPr bwMode="auto">
            <a:xfrm>
              <a:off x="5256866" y="2814741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2" descr="Cartes Blue-bot (commandes robot, version 1)">
              <a:extLst>
                <a:ext uri="{FF2B5EF4-FFF2-40B4-BE49-F238E27FC236}">
                  <a16:creationId xmlns:a16="http://schemas.microsoft.com/office/drawing/2014/main" id="{8721A8D0-7F0A-4C21-BE0B-7E180CA8FA1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84" t="20252" r="51190" b="50977"/>
            <a:stretch/>
          </p:blipFill>
          <p:spPr bwMode="auto">
            <a:xfrm>
              <a:off x="229799" y="517502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2" descr="Cartes Blue-bot (commandes robot, version 1)">
              <a:extLst>
                <a:ext uri="{FF2B5EF4-FFF2-40B4-BE49-F238E27FC236}">
                  <a16:creationId xmlns:a16="http://schemas.microsoft.com/office/drawing/2014/main" id="{0C78BF23-57CC-4DC5-A700-DBD1D7A9B94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84" t="20252" r="51190" b="50977"/>
            <a:stretch/>
          </p:blipFill>
          <p:spPr bwMode="auto">
            <a:xfrm>
              <a:off x="1910844" y="517502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2" descr="Cartes Blue-bot (commandes robot, version 1)">
              <a:extLst>
                <a:ext uri="{FF2B5EF4-FFF2-40B4-BE49-F238E27FC236}">
                  <a16:creationId xmlns:a16="http://schemas.microsoft.com/office/drawing/2014/main" id="{0791C2F6-A68C-49D1-BCE8-DB9C54B956B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84" t="20252" r="51190" b="50977"/>
            <a:stretch/>
          </p:blipFill>
          <p:spPr bwMode="auto">
            <a:xfrm>
              <a:off x="3578730" y="517502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2" descr="Cartes Blue-bot (commandes robot, version 1)">
              <a:extLst>
                <a:ext uri="{FF2B5EF4-FFF2-40B4-BE49-F238E27FC236}">
                  <a16:creationId xmlns:a16="http://schemas.microsoft.com/office/drawing/2014/main" id="{D474E72C-0E07-4AFD-B2F8-4FEB91EED6D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84" t="20252" r="51190" b="50977"/>
            <a:stretch/>
          </p:blipFill>
          <p:spPr bwMode="auto">
            <a:xfrm>
              <a:off x="5287618" y="517502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2" descr="Cartes Blue-bot (commandes robot, version 1)">
              <a:extLst>
                <a:ext uri="{FF2B5EF4-FFF2-40B4-BE49-F238E27FC236}">
                  <a16:creationId xmlns:a16="http://schemas.microsoft.com/office/drawing/2014/main" id="{69CA5B23-39D8-401D-8C67-B10BD5AED7E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84" t="20252" r="51190" b="50977"/>
            <a:stretch/>
          </p:blipFill>
          <p:spPr bwMode="auto">
            <a:xfrm>
              <a:off x="229799" y="751107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2" descr="Cartes Blue-bot (commandes robot, version 1)">
              <a:extLst>
                <a:ext uri="{FF2B5EF4-FFF2-40B4-BE49-F238E27FC236}">
                  <a16:creationId xmlns:a16="http://schemas.microsoft.com/office/drawing/2014/main" id="{C3A91C11-D16F-4197-AAFE-692867870CC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84" t="20252" r="51190" b="50977"/>
            <a:stretch/>
          </p:blipFill>
          <p:spPr bwMode="auto">
            <a:xfrm>
              <a:off x="1910844" y="751107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2" descr="Cartes Blue-bot (commandes robot, version 1)">
              <a:extLst>
                <a:ext uri="{FF2B5EF4-FFF2-40B4-BE49-F238E27FC236}">
                  <a16:creationId xmlns:a16="http://schemas.microsoft.com/office/drawing/2014/main" id="{79C58977-AF59-49AE-9B0D-D248E6742D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84" t="20252" r="51190" b="50977"/>
            <a:stretch/>
          </p:blipFill>
          <p:spPr bwMode="auto">
            <a:xfrm>
              <a:off x="3578730" y="751107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2" descr="Cartes Blue-bot (commandes robot, version 1)">
              <a:extLst>
                <a:ext uri="{FF2B5EF4-FFF2-40B4-BE49-F238E27FC236}">
                  <a16:creationId xmlns:a16="http://schemas.microsoft.com/office/drawing/2014/main" id="{7C49594F-8216-4B53-82B3-EAC03F3D53C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84" t="20252" r="51190" b="50977"/>
            <a:stretch/>
          </p:blipFill>
          <p:spPr bwMode="auto">
            <a:xfrm>
              <a:off x="5287618" y="751107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32547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26D1AEF-8FBA-49BB-88EB-5C0B76F49ADD}"/>
              </a:ext>
            </a:extLst>
          </p:cNvPr>
          <p:cNvGrpSpPr/>
          <p:nvPr/>
        </p:nvGrpSpPr>
        <p:grpSpPr>
          <a:xfrm>
            <a:off x="425768" y="286476"/>
            <a:ext cx="8749666" cy="12228648"/>
            <a:chOff x="43713" y="221678"/>
            <a:chExt cx="6770575" cy="946264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CEECFFE5-A649-4B8A-A5AF-1D390D85BBB6}"/>
                </a:ext>
              </a:extLst>
            </p:cNvPr>
            <p:cNvGrpSpPr/>
            <p:nvPr/>
          </p:nvGrpSpPr>
          <p:grpSpPr>
            <a:xfrm>
              <a:off x="43713" y="221678"/>
              <a:ext cx="6770575" cy="9462644"/>
              <a:chOff x="-20859" y="443356"/>
              <a:chExt cx="6888393" cy="9462644"/>
            </a:xfrm>
            <a:solidFill>
              <a:schemeClr val="bg1"/>
            </a:solidFill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13CF4B82-AF6B-463D-B43E-E7E0209A5F99}"/>
                  </a:ext>
                </a:extLst>
              </p:cNvPr>
              <p:cNvGrpSpPr/>
              <p:nvPr/>
            </p:nvGrpSpPr>
            <p:grpSpPr>
              <a:xfrm>
                <a:off x="0" y="2818889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34" name="Rectangle 1">
                  <a:extLst>
                    <a:ext uri="{FF2B5EF4-FFF2-40B4-BE49-F238E27FC236}">
                      <a16:creationId xmlns:a16="http://schemas.microsoft.com/office/drawing/2014/main" id="{CB8BB49C-E397-4C7E-9F1B-AF0F457256C0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9" name="Rectangle 2">
                  <a:extLst>
                    <a:ext uri="{FF2B5EF4-FFF2-40B4-BE49-F238E27FC236}">
                      <a16:creationId xmlns:a16="http://schemas.microsoft.com/office/drawing/2014/main" id="{D07A90FD-EB31-4CFF-AA7E-D704935779B3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36B5CD8A-507A-42ED-A62B-EA6829A91612}"/>
                  </a:ext>
                </a:extLst>
              </p:cNvPr>
              <p:cNvGrpSpPr/>
              <p:nvPr/>
            </p:nvGrpSpPr>
            <p:grpSpPr>
              <a:xfrm>
                <a:off x="20859" y="5194418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30" name="Rectangle 1">
                  <a:extLst>
                    <a:ext uri="{FF2B5EF4-FFF2-40B4-BE49-F238E27FC236}">
                      <a16:creationId xmlns:a16="http://schemas.microsoft.com/office/drawing/2014/main" id="{F3DC081F-64CF-4BE3-9730-BC9B8DE89234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1" name="Rectangle 2">
                  <a:extLst>
                    <a:ext uri="{FF2B5EF4-FFF2-40B4-BE49-F238E27FC236}">
                      <a16:creationId xmlns:a16="http://schemas.microsoft.com/office/drawing/2014/main" id="{D8F34A83-14E0-47AB-9944-2ABA49E6D5D1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6695CF94-D1FE-45EB-8E62-DC0E7066BD2B}"/>
                  </a:ext>
                </a:extLst>
              </p:cNvPr>
              <p:cNvGrpSpPr/>
              <p:nvPr/>
            </p:nvGrpSpPr>
            <p:grpSpPr>
              <a:xfrm>
                <a:off x="41717" y="7569948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35" name="Rectangle 1">
                  <a:extLst>
                    <a:ext uri="{FF2B5EF4-FFF2-40B4-BE49-F238E27FC236}">
                      <a16:creationId xmlns:a16="http://schemas.microsoft.com/office/drawing/2014/main" id="{EF864944-8B9F-46E8-9368-1F9BCB0E4010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6" name="Rectangle 2">
                  <a:extLst>
                    <a:ext uri="{FF2B5EF4-FFF2-40B4-BE49-F238E27FC236}">
                      <a16:creationId xmlns:a16="http://schemas.microsoft.com/office/drawing/2014/main" id="{CF67B7C1-E1C5-44A7-8211-89A25B518457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901A5CD6-BFA4-4D49-8CDE-1A7849FC9AA4}"/>
                  </a:ext>
                </a:extLst>
              </p:cNvPr>
              <p:cNvGrpSpPr/>
              <p:nvPr/>
            </p:nvGrpSpPr>
            <p:grpSpPr>
              <a:xfrm>
                <a:off x="3435535" y="2818888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38" name="Rectangle 1">
                  <a:extLst>
                    <a:ext uri="{FF2B5EF4-FFF2-40B4-BE49-F238E27FC236}">
                      <a16:creationId xmlns:a16="http://schemas.microsoft.com/office/drawing/2014/main" id="{7399A603-644D-441D-94D6-5E3752668DCB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0" name="Rectangle 2">
                  <a:extLst>
                    <a:ext uri="{FF2B5EF4-FFF2-40B4-BE49-F238E27FC236}">
                      <a16:creationId xmlns:a16="http://schemas.microsoft.com/office/drawing/2014/main" id="{4557E9AA-9534-4004-8691-17E5FFCA87D8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0ADFAC52-373D-4E90-A333-CC6B4831844C}"/>
                  </a:ext>
                </a:extLst>
              </p:cNvPr>
              <p:cNvGrpSpPr/>
              <p:nvPr/>
            </p:nvGrpSpPr>
            <p:grpSpPr>
              <a:xfrm>
                <a:off x="3456394" y="5194418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42" name="Rectangle 1">
                  <a:extLst>
                    <a:ext uri="{FF2B5EF4-FFF2-40B4-BE49-F238E27FC236}">
                      <a16:creationId xmlns:a16="http://schemas.microsoft.com/office/drawing/2014/main" id="{8DFF4167-38B3-4CAC-A408-696A8B917EC4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3" name="Rectangle 2">
                  <a:extLst>
                    <a:ext uri="{FF2B5EF4-FFF2-40B4-BE49-F238E27FC236}">
                      <a16:creationId xmlns:a16="http://schemas.microsoft.com/office/drawing/2014/main" id="{2FF448D4-237F-4862-AFB8-8A3D372F0738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433B40AF-716B-46DB-A777-1B68827B8375}"/>
                  </a:ext>
                </a:extLst>
              </p:cNvPr>
              <p:cNvGrpSpPr/>
              <p:nvPr/>
            </p:nvGrpSpPr>
            <p:grpSpPr>
              <a:xfrm>
                <a:off x="3477252" y="7569947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45" name="Rectangle 1">
                  <a:extLst>
                    <a:ext uri="{FF2B5EF4-FFF2-40B4-BE49-F238E27FC236}">
                      <a16:creationId xmlns:a16="http://schemas.microsoft.com/office/drawing/2014/main" id="{1C5F5BF0-4750-42BD-828E-D98150ADC423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6" name="Rectangle 2">
                  <a:extLst>
                    <a:ext uri="{FF2B5EF4-FFF2-40B4-BE49-F238E27FC236}">
                      <a16:creationId xmlns:a16="http://schemas.microsoft.com/office/drawing/2014/main" id="{FE081C0E-C2C2-41F8-AA99-3E4D5A6A8C2E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47" name="Groupe 46">
                <a:extLst>
                  <a:ext uri="{FF2B5EF4-FFF2-40B4-BE49-F238E27FC236}">
                    <a16:creationId xmlns:a16="http://schemas.microsoft.com/office/drawing/2014/main" id="{D8D8C18F-8B42-46C9-AC4D-9FD64CE262D7}"/>
                  </a:ext>
                </a:extLst>
              </p:cNvPr>
              <p:cNvGrpSpPr/>
              <p:nvPr/>
            </p:nvGrpSpPr>
            <p:grpSpPr>
              <a:xfrm>
                <a:off x="-20859" y="443357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48" name="Rectangle 1">
                  <a:extLst>
                    <a:ext uri="{FF2B5EF4-FFF2-40B4-BE49-F238E27FC236}">
                      <a16:creationId xmlns:a16="http://schemas.microsoft.com/office/drawing/2014/main" id="{545119D9-A655-4D83-8975-25A5AEEAF188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9" name="Rectangle 2">
                  <a:extLst>
                    <a:ext uri="{FF2B5EF4-FFF2-40B4-BE49-F238E27FC236}">
                      <a16:creationId xmlns:a16="http://schemas.microsoft.com/office/drawing/2014/main" id="{38FC8859-3331-4DE9-B4F1-9C68343DE35E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77E9A5D7-5655-4011-9E2E-A90C17D6FF46}"/>
                  </a:ext>
                </a:extLst>
              </p:cNvPr>
              <p:cNvGrpSpPr/>
              <p:nvPr/>
            </p:nvGrpSpPr>
            <p:grpSpPr>
              <a:xfrm>
                <a:off x="3414676" y="443356"/>
                <a:ext cx="3390282" cy="2336052"/>
                <a:chOff x="-29300" y="-1"/>
                <a:chExt cx="4336605" cy="3296654"/>
              </a:xfrm>
              <a:grpFill/>
            </p:grpSpPr>
            <p:sp>
              <p:nvSpPr>
                <p:cNvPr id="51" name="Rectangle 1">
                  <a:extLst>
                    <a:ext uri="{FF2B5EF4-FFF2-40B4-BE49-F238E27FC236}">
                      <a16:creationId xmlns:a16="http://schemas.microsoft.com/office/drawing/2014/main" id="{9BC2928E-9D2B-451F-93CB-F1A4A61797FE}"/>
                    </a:ext>
                  </a:extLst>
                </p:cNvPr>
                <p:cNvSpPr/>
                <p:nvPr/>
              </p:nvSpPr>
              <p:spPr>
                <a:xfrm>
                  <a:off x="-29300" y="0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2" name="Rectangle 2">
                  <a:extLst>
                    <a:ext uri="{FF2B5EF4-FFF2-40B4-BE49-F238E27FC236}">
                      <a16:creationId xmlns:a16="http://schemas.microsoft.com/office/drawing/2014/main" id="{870FA117-0120-443C-8FA1-77C943A3C62A}"/>
                    </a:ext>
                  </a:extLst>
                </p:cNvPr>
                <p:cNvSpPr/>
                <p:nvPr/>
              </p:nvSpPr>
              <p:spPr>
                <a:xfrm>
                  <a:off x="2165684" y="-1"/>
                  <a:ext cx="2141621" cy="3296653"/>
                </a:xfrm>
                <a:prstGeom prst="roundRect">
                  <a:avLst/>
                </a:prstGeom>
                <a:grpFill/>
                <a:ln w="28575">
                  <a:solidFill>
                    <a:srgbClr val="42231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135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</p:grpSp>
        <p:pic>
          <p:nvPicPr>
            <p:cNvPr id="9218" name="Picture 2" descr="Cartes Blue-bot (commandes robot, version 1)">
              <a:extLst>
                <a:ext uri="{FF2B5EF4-FFF2-40B4-BE49-F238E27FC236}">
                  <a16:creationId xmlns:a16="http://schemas.microsoft.com/office/drawing/2014/main" id="{42334C55-C6D3-4CB1-808C-EAC5B5D1D9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7" t="19110" r="28337" b="52119"/>
            <a:stretch/>
          </p:blipFill>
          <p:spPr bwMode="auto">
            <a:xfrm>
              <a:off x="162688" y="39108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2" descr="Cartes Blue-bot (commandes robot, version 1)">
              <a:extLst>
                <a:ext uri="{FF2B5EF4-FFF2-40B4-BE49-F238E27FC236}">
                  <a16:creationId xmlns:a16="http://schemas.microsoft.com/office/drawing/2014/main" id="{8721A8D0-7F0A-4C21-BE0B-7E180CA8FA1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73" t="19765" r="5401" b="51464"/>
            <a:stretch/>
          </p:blipFill>
          <p:spPr bwMode="auto">
            <a:xfrm>
              <a:off x="203692" y="5154176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2" descr="Cartes Blue-bot (commandes robot, version 1)">
              <a:extLst>
                <a:ext uri="{FF2B5EF4-FFF2-40B4-BE49-F238E27FC236}">
                  <a16:creationId xmlns:a16="http://schemas.microsoft.com/office/drawing/2014/main" id="{E69A15B7-4907-496F-82A8-D9639EAAC5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73" t="19765" r="5401" b="51464"/>
            <a:stretch/>
          </p:blipFill>
          <p:spPr bwMode="auto">
            <a:xfrm>
              <a:off x="1873374" y="5154176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Picture 2" descr="Cartes Blue-bot (commandes robot, version 1)">
              <a:extLst>
                <a:ext uri="{FF2B5EF4-FFF2-40B4-BE49-F238E27FC236}">
                  <a16:creationId xmlns:a16="http://schemas.microsoft.com/office/drawing/2014/main" id="{59160711-1B53-450C-B6EC-809C97E601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73" t="19765" r="5401" b="51464"/>
            <a:stretch/>
          </p:blipFill>
          <p:spPr bwMode="auto">
            <a:xfrm>
              <a:off x="3539462" y="5154176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2" descr="Cartes Blue-bot (commandes robot, version 1)">
              <a:extLst>
                <a:ext uri="{FF2B5EF4-FFF2-40B4-BE49-F238E27FC236}">
                  <a16:creationId xmlns:a16="http://schemas.microsoft.com/office/drawing/2014/main" id="{D4D08EFE-7E6B-4AC5-AD08-617FFF50AF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73" t="19765" r="5401" b="51464"/>
            <a:stretch/>
          </p:blipFill>
          <p:spPr bwMode="auto">
            <a:xfrm>
              <a:off x="5287618" y="5154176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2" descr="Cartes Blue-bot (commandes robot, version 1)">
              <a:extLst>
                <a:ext uri="{FF2B5EF4-FFF2-40B4-BE49-F238E27FC236}">
                  <a16:creationId xmlns:a16="http://schemas.microsoft.com/office/drawing/2014/main" id="{B94BA21F-1297-4BE0-B276-BA53681088D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7" t="19110" r="28337" b="52119"/>
            <a:stretch/>
          </p:blipFill>
          <p:spPr bwMode="auto">
            <a:xfrm>
              <a:off x="1851075" y="39108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2" descr="Cartes Blue-bot (commandes robot, version 1)">
              <a:extLst>
                <a:ext uri="{FF2B5EF4-FFF2-40B4-BE49-F238E27FC236}">
                  <a16:creationId xmlns:a16="http://schemas.microsoft.com/office/drawing/2014/main" id="{9DDC7571-E481-4DBC-8960-63DC2A2C0E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7" t="19110" r="28337" b="52119"/>
            <a:stretch/>
          </p:blipFill>
          <p:spPr bwMode="auto">
            <a:xfrm>
              <a:off x="3559964" y="39108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2" descr="Cartes Blue-bot (commandes robot, version 1)">
              <a:extLst>
                <a:ext uri="{FF2B5EF4-FFF2-40B4-BE49-F238E27FC236}">
                  <a16:creationId xmlns:a16="http://schemas.microsoft.com/office/drawing/2014/main" id="{729FDCB5-0805-49F3-BE2D-9DDEB316EBB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7" t="19110" r="28337" b="52119"/>
            <a:stretch/>
          </p:blipFill>
          <p:spPr bwMode="auto">
            <a:xfrm>
              <a:off x="5226112" y="39108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" name="Picture 2" descr="Cartes Blue-bot (commandes robot, version 1)">
              <a:extLst>
                <a:ext uri="{FF2B5EF4-FFF2-40B4-BE49-F238E27FC236}">
                  <a16:creationId xmlns:a16="http://schemas.microsoft.com/office/drawing/2014/main" id="{4DDBB87D-E18B-4F0F-9706-D22344C84B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7" t="19110" r="28337" b="52119"/>
            <a:stretch/>
          </p:blipFill>
          <p:spPr bwMode="auto">
            <a:xfrm>
              <a:off x="178020" y="2739164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2" descr="Cartes Blue-bot (commandes robot, version 1)">
              <a:extLst>
                <a:ext uri="{FF2B5EF4-FFF2-40B4-BE49-F238E27FC236}">
                  <a16:creationId xmlns:a16="http://schemas.microsoft.com/office/drawing/2014/main" id="{91715F9A-9393-4576-90F8-68D86879F1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7" t="19110" r="28337" b="52119"/>
            <a:stretch/>
          </p:blipFill>
          <p:spPr bwMode="auto">
            <a:xfrm>
              <a:off x="1866407" y="2739164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2" descr="Cartes Blue-bot (commandes robot, version 1)">
              <a:extLst>
                <a:ext uri="{FF2B5EF4-FFF2-40B4-BE49-F238E27FC236}">
                  <a16:creationId xmlns:a16="http://schemas.microsoft.com/office/drawing/2014/main" id="{E54971EE-4ACB-4C8D-910C-8C55B331DD5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7" t="19110" r="28337" b="52119"/>
            <a:stretch/>
          </p:blipFill>
          <p:spPr bwMode="auto">
            <a:xfrm>
              <a:off x="3575296" y="2739164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2" descr="Cartes Blue-bot (commandes robot, version 1)">
              <a:extLst>
                <a:ext uri="{FF2B5EF4-FFF2-40B4-BE49-F238E27FC236}">
                  <a16:creationId xmlns:a16="http://schemas.microsoft.com/office/drawing/2014/main" id="{568E2F1E-5DD5-41CB-B855-31AA352E7F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7" t="19110" r="28337" b="52119"/>
            <a:stretch/>
          </p:blipFill>
          <p:spPr bwMode="auto">
            <a:xfrm>
              <a:off x="5241444" y="2739164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2" descr="Cartes Blue-bot (commandes robot, version 1)">
              <a:extLst>
                <a:ext uri="{FF2B5EF4-FFF2-40B4-BE49-F238E27FC236}">
                  <a16:creationId xmlns:a16="http://schemas.microsoft.com/office/drawing/2014/main" id="{45BC973F-5260-4C3D-84F8-20D6A0F87D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73" t="19765" r="5401" b="51464"/>
            <a:stretch/>
          </p:blipFill>
          <p:spPr bwMode="auto">
            <a:xfrm>
              <a:off x="213944" y="753100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2" descr="Cartes Blue-bot (commandes robot, version 1)">
              <a:extLst>
                <a:ext uri="{FF2B5EF4-FFF2-40B4-BE49-F238E27FC236}">
                  <a16:creationId xmlns:a16="http://schemas.microsoft.com/office/drawing/2014/main" id="{322BB47A-D419-483E-A96A-3AAB7EFC03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73" t="19765" r="5401" b="51464"/>
            <a:stretch/>
          </p:blipFill>
          <p:spPr bwMode="auto">
            <a:xfrm>
              <a:off x="1883626" y="753100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2" descr="Cartes Blue-bot (commandes robot, version 1)">
              <a:extLst>
                <a:ext uri="{FF2B5EF4-FFF2-40B4-BE49-F238E27FC236}">
                  <a16:creationId xmlns:a16="http://schemas.microsoft.com/office/drawing/2014/main" id="{6CBB8DDA-18CC-4006-B6E8-F60456BA8FA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73" t="19765" r="5401" b="51464"/>
            <a:stretch/>
          </p:blipFill>
          <p:spPr bwMode="auto">
            <a:xfrm>
              <a:off x="3549714" y="753100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2" descr="Cartes Blue-bot (commandes robot, version 1)">
              <a:extLst>
                <a:ext uri="{FF2B5EF4-FFF2-40B4-BE49-F238E27FC236}">
                  <a16:creationId xmlns:a16="http://schemas.microsoft.com/office/drawing/2014/main" id="{1BDC7ECD-7592-4B64-AFB7-D692B87CFD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73" t="19765" r="5401" b="51464"/>
            <a:stretch/>
          </p:blipFill>
          <p:spPr bwMode="auto">
            <a:xfrm>
              <a:off x="5297870" y="7531003"/>
              <a:ext cx="1407694" cy="197318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3428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CEECFFE5-A649-4B8A-A5AF-1D390D85BBB6}"/>
              </a:ext>
            </a:extLst>
          </p:cNvPr>
          <p:cNvGrpSpPr/>
          <p:nvPr/>
        </p:nvGrpSpPr>
        <p:grpSpPr>
          <a:xfrm>
            <a:off x="425768" y="286476"/>
            <a:ext cx="8749666" cy="12228648"/>
            <a:chOff x="-20859" y="443356"/>
            <a:chExt cx="6888393" cy="9462644"/>
          </a:xfrm>
          <a:solidFill>
            <a:schemeClr val="bg1"/>
          </a:solidFill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3CF4B82-AF6B-463D-B43E-E7E0209A5F99}"/>
                </a:ext>
              </a:extLst>
            </p:cNvPr>
            <p:cNvGrpSpPr/>
            <p:nvPr/>
          </p:nvGrpSpPr>
          <p:grpSpPr>
            <a:xfrm>
              <a:off x="0" y="2818889"/>
              <a:ext cx="3390282" cy="2336052"/>
              <a:chOff x="-29300" y="-1"/>
              <a:chExt cx="4336605" cy="3296654"/>
            </a:xfrm>
            <a:grpFill/>
          </p:grpSpPr>
          <p:sp>
            <p:nvSpPr>
              <p:cNvPr id="34" name="Rectangle 1">
                <a:extLst>
                  <a:ext uri="{FF2B5EF4-FFF2-40B4-BE49-F238E27FC236}">
                    <a16:creationId xmlns:a16="http://schemas.microsoft.com/office/drawing/2014/main" id="{CB8BB49C-E397-4C7E-9F1B-AF0F457256C0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9" name="Rectangle 2">
                <a:extLst>
                  <a:ext uri="{FF2B5EF4-FFF2-40B4-BE49-F238E27FC236}">
                    <a16:creationId xmlns:a16="http://schemas.microsoft.com/office/drawing/2014/main" id="{D07A90FD-EB31-4CFF-AA7E-D704935779B3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36B5CD8A-507A-42ED-A62B-EA6829A91612}"/>
                </a:ext>
              </a:extLst>
            </p:cNvPr>
            <p:cNvGrpSpPr/>
            <p:nvPr/>
          </p:nvGrpSpPr>
          <p:grpSpPr>
            <a:xfrm>
              <a:off x="20859" y="5194418"/>
              <a:ext cx="3390282" cy="2336052"/>
              <a:chOff x="-29300" y="-1"/>
              <a:chExt cx="4336605" cy="3296654"/>
            </a:xfrm>
            <a:grpFill/>
          </p:grpSpPr>
          <p:sp>
            <p:nvSpPr>
              <p:cNvPr id="30" name="Rectangle 1">
                <a:extLst>
                  <a:ext uri="{FF2B5EF4-FFF2-40B4-BE49-F238E27FC236}">
                    <a16:creationId xmlns:a16="http://schemas.microsoft.com/office/drawing/2014/main" id="{F3DC081F-64CF-4BE3-9730-BC9B8DE89234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1" name="Rectangle 2">
                <a:extLst>
                  <a:ext uri="{FF2B5EF4-FFF2-40B4-BE49-F238E27FC236}">
                    <a16:creationId xmlns:a16="http://schemas.microsoft.com/office/drawing/2014/main" id="{D8F34A83-14E0-47AB-9944-2ABA49E6D5D1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6695CF94-D1FE-45EB-8E62-DC0E7066BD2B}"/>
                </a:ext>
              </a:extLst>
            </p:cNvPr>
            <p:cNvGrpSpPr/>
            <p:nvPr/>
          </p:nvGrpSpPr>
          <p:grpSpPr>
            <a:xfrm>
              <a:off x="41717" y="7569948"/>
              <a:ext cx="3390282" cy="2336052"/>
              <a:chOff x="-29300" y="-1"/>
              <a:chExt cx="4336605" cy="3296654"/>
            </a:xfrm>
            <a:grpFill/>
          </p:grpSpPr>
          <p:sp>
            <p:nvSpPr>
              <p:cNvPr id="35" name="Rectangle 1">
                <a:extLst>
                  <a:ext uri="{FF2B5EF4-FFF2-40B4-BE49-F238E27FC236}">
                    <a16:creationId xmlns:a16="http://schemas.microsoft.com/office/drawing/2014/main" id="{EF864944-8B9F-46E8-9368-1F9BCB0E4010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" name="Rectangle 2">
                <a:extLst>
                  <a:ext uri="{FF2B5EF4-FFF2-40B4-BE49-F238E27FC236}">
                    <a16:creationId xmlns:a16="http://schemas.microsoft.com/office/drawing/2014/main" id="{CF67B7C1-E1C5-44A7-8211-89A25B518457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901A5CD6-BFA4-4D49-8CDE-1A7849FC9AA4}"/>
                </a:ext>
              </a:extLst>
            </p:cNvPr>
            <p:cNvGrpSpPr/>
            <p:nvPr/>
          </p:nvGrpSpPr>
          <p:grpSpPr>
            <a:xfrm>
              <a:off x="3435535" y="2818888"/>
              <a:ext cx="3390282" cy="2336052"/>
              <a:chOff x="-29300" y="-1"/>
              <a:chExt cx="4336605" cy="3296654"/>
            </a:xfrm>
            <a:grpFill/>
          </p:grpSpPr>
          <p:sp>
            <p:nvSpPr>
              <p:cNvPr id="38" name="Rectangle 1">
                <a:extLst>
                  <a:ext uri="{FF2B5EF4-FFF2-40B4-BE49-F238E27FC236}">
                    <a16:creationId xmlns:a16="http://schemas.microsoft.com/office/drawing/2014/main" id="{7399A603-644D-441D-94D6-5E3752668DCB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0" name="Rectangle 2">
                <a:extLst>
                  <a:ext uri="{FF2B5EF4-FFF2-40B4-BE49-F238E27FC236}">
                    <a16:creationId xmlns:a16="http://schemas.microsoft.com/office/drawing/2014/main" id="{4557E9AA-9534-4004-8691-17E5FFCA87D8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0ADFAC52-373D-4E90-A333-CC6B4831844C}"/>
                </a:ext>
              </a:extLst>
            </p:cNvPr>
            <p:cNvGrpSpPr/>
            <p:nvPr/>
          </p:nvGrpSpPr>
          <p:grpSpPr>
            <a:xfrm>
              <a:off x="3456394" y="5194418"/>
              <a:ext cx="3390282" cy="2336052"/>
              <a:chOff x="-29300" y="-1"/>
              <a:chExt cx="4336605" cy="3296654"/>
            </a:xfrm>
            <a:grpFill/>
          </p:grpSpPr>
          <p:sp>
            <p:nvSpPr>
              <p:cNvPr id="42" name="Rectangle 1">
                <a:extLst>
                  <a:ext uri="{FF2B5EF4-FFF2-40B4-BE49-F238E27FC236}">
                    <a16:creationId xmlns:a16="http://schemas.microsoft.com/office/drawing/2014/main" id="{8DFF4167-38B3-4CAC-A408-696A8B917EC4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3" name="Rectangle 2">
                <a:extLst>
                  <a:ext uri="{FF2B5EF4-FFF2-40B4-BE49-F238E27FC236}">
                    <a16:creationId xmlns:a16="http://schemas.microsoft.com/office/drawing/2014/main" id="{2FF448D4-237F-4862-AFB8-8A3D372F0738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433B40AF-716B-46DB-A777-1B68827B8375}"/>
                </a:ext>
              </a:extLst>
            </p:cNvPr>
            <p:cNvGrpSpPr/>
            <p:nvPr/>
          </p:nvGrpSpPr>
          <p:grpSpPr>
            <a:xfrm>
              <a:off x="3477252" y="7569947"/>
              <a:ext cx="3390282" cy="2336052"/>
              <a:chOff x="-29300" y="-1"/>
              <a:chExt cx="4336605" cy="3296654"/>
            </a:xfrm>
            <a:grpFill/>
          </p:grpSpPr>
          <p:sp>
            <p:nvSpPr>
              <p:cNvPr id="45" name="Rectangle 1">
                <a:extLst>
                  <a:ext uri="{FF2B5EF4-FFF2-40B4-BE49-F238E27FC236}">
                    <a16:creationId xmlns:a16="http://schemas.microsoft.com/office/drawing/2014/main" id="{1C5F5BF0-4750-42BD-828E-D98150ADC423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6" name="Rectangle 2">
                <a:extLst>
                  <a:ext uri="{FF2B5EF4-FFF2-40B4-BE49-F238E27FC236}">
                    <a16:creationId xmlns:a16="http://schemas.microsoft.com/office/drawing/2014/main" id="{FE081C0E-C2C2-41F8-AA99-3E4D5A6A8C2E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D8D8C18F-8B42-46C9-AC4D-9FD64CE262D7}"/>
                </a:ext>
              </a:extLst>
            </p:cNvPr>
            <p:cNvGrpSpPr/>
            <p:nvPr/>
          </p:nvGrpSpPr>
          <p:grpSpPr>
            <a:xfrm>
              <a:off x="-20859" y="443357"/>
              <a:ext cx="3390282" cy="2336052"/>
              <a:chOff x="-29300" y="-1"/>
              <a:chExt cx="4336605" cy="3296654"/>
            </a:xfrm>
            <a:grpFill/>
          </p:grpSpPr>
          <p:sp>
            <p:nvSpPr>
              <p:cNvPr id="48" name="Rectangle 1">
                <a:extLst>
                  <a:ext uri="{FF2B5EF4-FFF2-40B4-BE49-F238E27FC236}">
                    <a16:creationId xmlns:a16="http://schemas.microsoft.com/office/drawing/2014/main" id="{545119D9-A655-4D83-8975-25A5AEEAF188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9" name="Rectangle 2">
                <a:extLst>
                  <a:ext uri="{FF2B5EF4-FFF2-40B4-BE49-F238E27FC236}">
                    <a16:creationId xmlns:a16="http://schemas.microsoft.com/office/drawing/2014/main" id="{38FC8859-3331-4DE9-B4F1-9C68343DE35E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77E9A5D7-5655-4011-9E2E-A90C17D6FF46}"/>
                </a:ext>
              </a:extLst>
            </p:cNvPr>
            <p:cNvGrpSpPr/>
            <p:nvPr/>
          </p:nvGrpSpPr>
          <p:grpSpPr>
            <a:xfrm>
              <a:off x="3414676" y="443356"/>
              <a:ext cx="3390282" cy="2336052"/>
              <a:chOff x="-29300" y="-1"/>
              <a:chExt cx="4336605" cy="3296654"/>
            </a:xfrm>
            <a:grpFill/>
          </p:grpSpPr>
          <p:sp>
            <p:nvSpPr>
              <p:cNvPr id="51" name="Rectangle 1">
                <a:extLst>
                  <a:ext uri="{FF2B5EF4-FFF2-40B4-BE49-F238E27FC236}">
                    <a16:creationId xmlns:a16="http://schemas.microsoft.com/office/drawing/2014/main" id="{9BC2928E-9D2B-451F-93CB-F1A4A61797FE}"/>
                  </a:ext>
                </a:extLst>
              </p:cNvPr>
              <p:cNvSpPr/>
              <p:nvPr/>
            </p:nvSpPr>
            <p:spPr>
              <a:xfrm>
                <a:off x="-29300" y="0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2" name="Rectangle 2">
                <a:extLst>
                  <a:ext uri="{FF2B5EF4-FFF2-40B4-BE49-F238E27FC236}">
                    <a16:creationId xmlns:a16="http://schemas.microsoft.com/office/drawing/2014/main" id="{870FA117-0120-443C-8FA1-77C943A3C62A}"/>
                  </a:ext>
                </a:extLst>
              </p:cNvPr>
              <p:cNvSpPr/>
              <p:nvPr/>
            </p:nvSpPr>
            <p:spPr>
              <a:xfrm>
                <a:off x="2165684" y="-1"/>
                <a:ext cx="2141621" cy="3296653"/>
              </a:xfrm>
              <a:prstGeom prst="roundRect">
                <a:avLst/>
              </a:prstGeom>
              <a:grpFill/>
              <a:ln w="28575">
                <a:solidFill>
                  <a:srgbClr val="4223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135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</p:grpSp>
      <p:pic>
        <p:nvPicPr>
          <p:cNvPr id="9218" name="Picture 2" descr="Cartes Blue-bot (commandes robot, version 1)">
            <a:extLst>
              <a:ext uri="{FF2B5EF4-FFF2-40B4-BE49-F238E27FC236}">
                <a16:creationId xmlns:a16="http://schemas.microsoft.com/office/drawing/2014/main" id="{42334C55-C6D3-4CB1-808C-EAC5B5D1D9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2" t="51553" r="62762" b="19676"/>
          <a:stretch/>
        </p:blipFill>
        <p:spPr bwMode="auto">
          <a:xfrm>
            <a:off x="579520" y="531783"/>
            <a:ext cx="1819174" cy="254995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Cartes Blue-bot (commandes robot, version 1)">
            <a:extLst>
              <a:ext uri="{FF2B5EF4-FFF2-40B4-BE49-F238E27FC236}">
                <a16:creationId xmlns:a16="http://schemas.microsoft.com/office/drawing/2014/main" id="{EA1EFEA2-790D-4228-8C19-79176525CB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2" t="51553" r="62762" b="19676"/>
          <a:stretch/>
        </p:blipFill>
        <p:spPr bwMode="auto">
          <a:xfrm>
            <a:off x="2761435" y="531783"/>
            <a:ext cx="1819174" cy="254995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Cartes Blue-bot (commandes robot, version 1)">
            <a:extLst>
              <a:ext uri="{FF2B5EF4-FFF2-40B4-BE49-F238E27FC236}">
                <a16:creationId xmlns:a16="http://schemas.microsoft.com/office/drawing/2014/main" id="{22DF7B9C-5096-4323-BC8F-351401FDF1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2" t="51553" r="62762" b="19676"/>
          <a:stretch/>
        </p:blipFill>
        <p:spPr bwMode="auto">
          <a:xfrm>
            <a:off x="4933687" y="531783"/>
            <a:ext cx="1819174" cy="254995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Cartes Blue-bot (commandes robot, version 1)">
            <a:extLst>
              <a:ext uri="{FF2B5EF4-FFF2-40B4-BE49-F238E27FC236}">
                <a16:creationId xmlns:a16="http://schemas.microsoft.com/office/drawing/2014/main" id="{0641120F-0D5C-46C9-B66C-437CCCAE47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2" t="51553" r="62762" b="19676"/>
          <a:stretch/>
        </p:blipFill>
        <p:spPr bwMode="auto">
          <a:xfrm>
            <a:off x="7149516" y="531783"/>
            <a:ext cx="1819174" cy="254995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" descr="Cartes Blue-bot (commandes robot, version 1)">
            <a:extLst>
              <a:ext uri="{FF2B5EF4-FFF2-40B4-BE49-F238E27FC236}">
                <a16:creationId xmlns:a16="http://schemas.microsoft.com/office/drawing/2014/main" id="{9BCBC962-04A7-4588-A17A-15F186F9A1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4" t="20252" r="51190" b="50977"/>
          <a:stretch/>
        </p:blipFill>
        <p:spPr bwMode="auto">
          <a:xfrm>
            <a:off x="666248" y="9706617"/>
            <a:ext cx="1819174" cy="254995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 descr="Cartes Blue-bot (commandes robot, version 1)">
            <a:extLst>
              <a:ext uri="{FF2B5EF4-FFF2-40B4-BE49-F238E27FC236}">
                <a16:creationId xmlns:a16="http://schemas.microsoft.com/office/drawing/2014/main" id="{7873F02C-58AA-4550-B882-92D66C131A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4" t="20252" r="51190" b="50977"/>
          <a:stretch/>
        </p:blipFill>
        <p:spPr bwMode="auto">
          <a:xfrm>
            <a:off x="2838675" y="9706617"/>
            <a:ext cx="1819174" cy="254995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2" descr="Cartes Blue-bot (commandes robot, version 1)">
            <a:extLst>
              <a:ext uri="{FF2B5EF4-FFF2-40B4-BE49-F238E27FC236}">
                <a16:creationId xmlns:a16="http://schemas.microsoft.com/office/drawing/2014/main" id="{A7B205DD-EA4A-4185-9176-58ED1843A2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4" t="20252" r="51190" b="50977"/>
          <a:stretch/>
        </p:blipFill>
        <p:spPr bwMode="auto">
          <a:xfrm>
            <a:off x="4994097" y="9706617"/>
            <a:ext cx="1819174" cy="254995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2" descr="Cartes Blue-bot (commandes robot, version 1)">
            <a:extLst>
              <a:ext uri="{FF2B5EF4-FFF2-40B4-BE49-F238E27FC236}">
                <a16:creationId xmlns:a16="http://schemas.microsoft.com/office/drawing/2014/main" id="{9D6065CD-ED86-46DC-9B41-74E770ACA8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4" t="20252" r="51190" b="50977"/>
          <a:stretch/>
        </p:blipFill>
        <p:spPr bwMode="auto">
          <a:xfrm>
            <a:off x="7202506" y="9706617"/>
            <a:ext cx="1819174" cy="254995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2" descr="Cartes Blue-bot (commandes robot, version 1)">
            <a:extLst>
              <a:ext uri="{FF2B5EF4-FFF2-40B4-BE49-F238E27FC236}">
                <a16:creationId xmlns:a16="http://schemas.microsoft.com/office/drawing/2014/main" id="{A48EA58B-418A-4E97-AF0A-629692B89B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19561" r="74385" b="51668"/>
          <a:stretch/>
        </p:blipFill>
        <p:spPr bwMode="auto">
          <a:xfrm>
            <a:off x="619261" y="3590863"/>
            <a:ext cx="1819174" cy="254995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Cartes Blue-bot (commandes robot, version 1)">
            <a:extLst>
              <a:ext uri="{FF2B5EF4-FFF2-40B4-BE49-F238E27FC236}">
                <a16:creationId xmlns:a16="http://schemas.microsoft.com/office/drawing/2014/main" id="{5598F8C8-35A4-4DED-9766-C7613D5BC8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19561" r="74385" b="51668"/>
          <a:stretch/>
        </p:blipFill>
        <p:spPr bwMode="auto">
          <a:xfrm>
            <a:off x="2801176" y="3590863"/>
            <a:ext cx="1819174" cy="254995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2" descr="Cartes Blue-bot (commandes robot, version 1)">
            <a:extLst>
              <a:ext uri="{FF2B5EF4-FFF2-40B4-BE49-F238E27FC236}">
                <a16:creationId xmlns:a16="http://schemas.microsoft.com/office/drawing/2014/main" id="{13764A9D-8164-4645-8942-01E4F9DC09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19561" r="74385" b="51668"/>
          <a:stretch/>
        </p:blipFill>
        <p:spPr bwMode="auto">
          <a:xfrm>
            <a:off x="4980848" y="3590863"/>
            <a:ext cx="1819174" cy="254995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" descr="Cartes Blue-bot (commandes robot, version 1)">
            <a:extLst>
              <a:ext uri="{FF2B5EF4-FFF2-40B4-BE49-F238E27FC236}">
                <a16:creationId xmlns:a16="http://schemas.microsoft.com/office/drawing/2014/main" id="{D20F8E3C-A311-45D0-9EAB-2F7E177DCE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19561" r="74385" b="51668"/>
          <a:stretch/>
        </p:blipFill>
        <p:spPr bwMode="auto">
          <a:xfrm>
            <a:off x="7189257" y="3590863"/>
            <a:ext cx="1819174" cy="254995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" descr="Cartes Blue-bot (commandes robot, version 1)">
            <a:extLst>
              <a:ext uri="{FF2B5EF4-FFF2-40B4-BE49-F238E27FC236}">
                <a16:creationId xmlns:a16="http://schemas.microsoft.com/office/drawing/2014/main" id="{F3770455-C2C1-43D9-8616-7FD4C912F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19561" r="74385" b="51668"/>
          <a:stretch/>
        </p:blipFill>
        <p:spPr bwMode="auto">
          <a:xfrm>
            <a:off x="632510" y="6660779"/>
            <a:ext cx="1819174" cy="254995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Cartes Blue-bot (commandes robot, version 1)">
            <a:extLst>
              <a:ext uri="{FF2B5EF4-FFF2-40B4-BE49-F238E27FC236}">
                <a16:creationId xmlns:a16="http://schemas.microsoft.com/office/drawing/2014/main" id="{6E3BBE34-D480-4966-A04C-6A06F1DFBD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19561" r="74385" b="51668"/>
          <a:stretch/>
        </p:blipFill>
        <p:spPr bwMode="auto">
          <a:xfrm>
            <a:off x="2814425" y="6660779"/>
            <a:ext cx="1819174" cy="254995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2" descr="Cartes Blue-bot (commandes robot, version 1)">
            <a:extLst>
              <a:ext uri="{FF2B5EF4-FFF2-40B4-BE49-F238E27FC236}">
                <a16:creationId xmlns:a16="http://schemas.microsoft.com/office/drawing/2014/main" id="{25721913-2CF6-4AB9-816F-23EBA7C29E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19561" r="74385" b="51668"/>
          <a:stretch/>
        </p:blipFill>
        <p:spPr bwMode="auto">
          <a:xfrm>
            <a:off x="4994097" y="6660779"/>
            <a:ext cx="1819174" cy="254995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2" descr="Cartes Blue-bot (commandes robot, version 1)">
            <a:extLst>
              <a:ext uri="{FF2B5EF4-FFF2-40B4-BE49-F238E27FC236}">
                <a16:creationId xmlns:a16="http://schemas.microsoft.com/office/drawing/2014/main" id="{BEB4691B-987E-4F80-8AFC-E0B9B99E76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19561" r="74385" b="51668"/>
          <a:stretch/>
        </p:blipFill>
        <p:spPr bwMode="auto">
          <a:xfrm>
            <a:off x="7202506" y="6660779"/>
            <a:ext cx="1819174" cy="254995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533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796E73A-B832-4F41-9C1F-D0E76E0D455E}"/>
              </a:ext>
            </a:extLst>
          </p:cNvPr>
          <p:cNvGrpSpPr/>
          <p:nvPr/>
        </p:nvGrpSpPr>
        <p:grpSpPr>
          <a:xfrm>
            <a:off x="93785" y="140675"/>
            <a:ext cx="9413631" cy="12473355"/>
            <a:chOff x="-1" y="-1"/>
            <a:chExt cx="7702065" cy="10867293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AEEB78CB-9F81-4CA2-B7D4-2A515113AAD9}"/>
                </a:ext>
              </a:extLst>
            </p:cNvPr>
            <p:cNvSpPr/>
            <p:nvPr/>
          </p:nvSpPr>
          <p:spPr>
            <a:xfrm>
              <a:off x="-1" y="-1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B527F69-F8F1-4A5D-A492-126D1C05D2CA}"/>
                </a:ext>
              </a:extLst>
            </p:cNvPr>
            <p:cNvSpPr/>
            <p:nvPr/>
          </p:nvSpPr>
          <p:spPr>
            <a:xfrm>
              <a:off x="3903787" y="0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9D37354-58B4-4496-8C63-8E8C337C3FD0}"/>
                </a:ext>
              </a:extLst>
            </p:cNvPr>
            <p:cNvSpPr/>
            <p:nvPr/>
          </p:nvSpPr>
          <p:spPr>
            <a:xfrm>
              <a:off x="3903787" y="5521569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2788A64-1297-4BF9-A37A-72EB23C85653}"/>
                </a:ext>
              </a:extLst>
            </p:cNvPr>
            <p:cNvSpPr/>
            <p:nvPr/>
          </p:nvSpPr>
          <p:spPr>
            <a:xfrm>
              <a:off x="0" y="5521568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E392543B-EBE1-4E14-8B5A-417DFD1BF2F7}"/>
              </a:ext>
            </a:extLst>
          </p:cNvPr>
          <p:cNvSpPr txBox="1"/>
          <p:nvPr/>
        </p:nvSpPr>
        <p:spPr>
          <a:xfrm>
            <a:off x="4829906" y="1408186"/>
            <a:ext cx="47712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latin typeface="Arial Rounded MT Bold" panose="020F0704030504030204" pitchFamily="34" charset="0"/>
              </a:rPr>
              <a:t>Emmène Beebot à 9d 3u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DDD4AA-916E-4B2E-9EA5-94DAF2B7236B}"/>
              </a:ext>
            </a:extLst>
          </p:cNvPr>
          <p:cNvSpPr txBox="1"/>
          <p:nvPr/>
        </p:nvSpPr>
        <p:spPr>
          <a:xfrm>
            <a:off x="82062" y="1408186"/>
            <a:ext cx="47712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latin typeface="Arial Rounded MT Bold" panose="020F0704030504030204" pitchFamily="34" charset="0"/>
              </a:rPr>
              <a:t>Emmène Beebot à 1u 5d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907E027-141B-4222-AA3F-47EE7688BE8B}"/>
              </a:ext>
            </a:extLst>
          </p:cNvPr>
          <p:cNvSpPr txBox="1"/>
          <p:nvPr/>
        </p:nvSpPr>
        <p:spPr>
          <a:xfrm>
            <a:off x="4724396" y="7705412"/>
            <a:ext cx="47712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latin typeface="Arial Rounded MT Bold" panose="020F0704030504030204" pitchFamily="34" charset="0"/>
              </a:rPr>
              <a:t>Emmène Beebot à 4u 7d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347324E-21C1-4BB4-B7FB-854A76A4D3FF}"/>
              </a:ext>
            </a:extLst>
          </p:cNvPr>
          <p:cNvSpPr txBox="1"/>
          <p:nvPr/>
        </p:nvSpPr>
        <p:spPr>
          <a:xfrm>
            <a:off x="23444" y="7705412"/>
            <a:ext cx="47712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latin typeface="Arial Rounded MT Bold" panose="020F0704030504030204" pitchFamily="34" charset="0"/>
              </a:rPr>
              <a:t>Emmène Beebot à 1c 2d 8u</a:t>
            </a:r>
          </a:p>
        </p:txBody>
      </p:sp>
    </p:spTree>
    <p:extLst>
      <p:ext uri="{BB962C8B-B14F-4D97-AF65-F5344CB8AC3E}">
        <p14:creationId xmlns:p14="http://schemas.microsoft.com/office/powerpoint/2010/main" val="2284328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796E73A-B832-4F41-9C1F-D0E76E0D455E}"/>
              </a:ext>
            </a:extLst>
          </p:cNvPr>
          <p:cNvGrpSpPr/>
          <p:nvPr/>
        </p:nvGrpSpPr>
        <p:grpSpPr>
          <a:xfrm>
            <a:off x="93785" y="140675"/>
            <a:ext cx="9413631" cy="12473355"/>
            <a:chOff x="-1" y="-1"/>
            <a:chExt cx="7702065" cy="10867293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AEEB78CB-9F81-4CA2-B7D4-2A515113AAD9}"/>
                </a:ext>
              </a:extLst>
            </p:cNvPr>
            <p:cNvSpPr/>
            <p:nvPr/>
          </p:nvSpPr>
          <p:spPr>
            <a:xfrm>
              <a:off x="-1" y="-1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B527F69-F8F1-4A5D-A492-126D1C05D2CA}"/>
                </a:ext>
              </a:extLst>
            </p:cNvPr>
            <p:cNvSpPr/>
            <p:nvPr/>
          </p:nvSpPr>
          <p:spPr>
            <a:xfrm>
              <a:off x="3903787" y="0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9D37354-58B4-4496-8C63-8E8C337C3FD0}"/>
                </a:ext>
              </a:extLst>
            </p:cNvPr>
            <p:cNvSpPr/>
            <p:nvPr/>
          </p:nvSpPr>
          <p:spPr>
            <a:xfrm>
              <a:off x="3903787" y="5521569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2788A64-1297-4BF9-A37A-72EB23C85653}"/>
                </a:ext>
              </a:extLst>
            </p:cNvPr>
            <p:cNvSpPr/>
            <p:nvPr/>
          </p:nvSpPr>
          <p:spPr>
            <a:xfrm>
              <a:off x="0" y="5521568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E392543B-EBE1-4E14-8B5A-417DFD1BF2F7}"/>
              </a:ext>
            </a:extLst>
          </p:cNvPr>
          <p:cNvSpPr txBox="1"/>
          <p:nvPr/>
        </p:nvSpPr>
        <p:spPr>
          <a:xfrm>
            <a:off x="4829906" y="1408186"/>
            <a:ext cx="47712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latin typeface="Arial Rounded MT Bold" panose="020F0704030504030204" pitchFamily="34" charset="0"/>
              </a:rPr>
              <a:t>Emmène Beebot à 4d 1u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DDD4AA-916E-4B2E-9EA5-94DAF2B7236B}"/>
              </a:ext>
            </a:extLst>
          </p:cNvPr>
          <p:cNvSpPr txBox="1"/>
          <p:nvPr/>
        </p:nvSpPr>
        <p:spPr>
          <a:xfrm>
            <a:off x="82062" y="1408186"/>
            <a:ext cx="47712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latin typeface="Arial Rounded MT Bold" panose="020F0704030504030204" pitchFamily="34" charset="0"/>
              </a:rPr>
              <a:t>Emmène Beebot à 9u 6d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907E027-141B-4222-AA3F-47EE7688BE8B}"/>
              </a:ext>
            </a:extLst>
          </p:cNvPr>
          <p:cNvSpPr txBox="1"/>
          <p:nvPr/>
        </p:nvSpPr>
        <p:spPr>
          <a:xfrm>
            <a:off x="4724396" y="7705412"/>
            <a:ext cx="47712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latin typeface="Arial Rounded MT Bold" panose="020F0704030504030204" pitchFamily="34" charset="0"/>
              </a:rPr>
              <a:t>Emmène Beebot à 6u 1d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347324E-21C1-4BB4-B7FB-854A76A4D3FF}"/>
              </a:ext>
            </a:extLst>
          </p:cNvPr>
          <p:cNvSpPr txBox="1"/>
          <p:nvPr/>
        </p:nvSpPr>
        <p:spPr>
          <a:xfrm>
            <a:off x="23444" y="7705412"/>
            <a:ext cx="47712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latin typeface="Arial Rounded MT Bold" panose="020F0704030504030204" pitchFamily="34" charset="0"/>
              </a:rPr>
              <a:t>Emmène Beebot à 5c 8d 3u</a:t>
            </a:r>
          </a:p>
        </p:txBody>
      </p:sp>
    </p:spTree>
    <p:extLst>
      <p:ext uri="{BB962C8B-B14F-4D97-AF65-F5344CB8AC3E}">
        <p14:creationId xmlns:p14="http://schemas.microsoft.com/office/powerpoint/2010/main" val="22451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796E73A-B832-4F41-9C1F-D0E76E0D455E}"/>
              </a:ext>
            </a:extLst>
          </p:cNvPr>
          <p:cNvGrpSpPr/>
          <p:nvPr/>
        </p:nvGrpSpPr>
        <p:grpSpPr>
          <a:xfrm>
            <a:off x="93785" y="140675"/>
            <a:ext cx="9413631" cy="12473355"/>
            <a:chOff x="-1" y="-1"/>
            <a:chExt cx="7702065" cy="10867293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AEEB78CB-9F81-4CA2-B7D4-2A515113AAD9}"/>
                </a:ext>
              </a:extLst>
            </p:cNvPr>
            <p:cNvSpPr/>
            <p:nvPr/>
          </p:nvSpPr>
          <p:spPr>
            <a:xfrm>
              <a:off x="-1" y="-1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B527F69-F8F1-4A5D-A492-126D1C05D2CA}"/>
                </a:ext>
              </a:extLst>
            </p:cNvPr>
            <p:cNvSpPr/>
            <p:nvPr/>
          </p:nvSpPr>
          <p:spPr>
            <a:xfrm>
              <a:off x="3903787" y="0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9D37354-58B4-4496-8C63-8E8C337C3FD0}"/>
                </a:ext>
              </a:extLst>
            </p:cNvPr>
            <p:cNvSpPr/>
            <p:nvPr/>
          </p:nvSpPr>
          <p:spPr>
            <a:xfrm>
              <a:off x="3903787" y="5521569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2788A64-1297-4BF9-A37A-72EB23C85653}"/>
                </a:ext>
              </a:extLst>
            </p:cNvPr>
            <p:cNvSpPr/>
            <p:nvPr/>
          </p:nvSpPr>
          <p:spPr>
            <a:xfrm>
              <a:off x="0" y="5521568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E392543B-EBE1-4E14-8B5A-417DFD1BF2F7}"/>
              </a:ext>
            </a:extLst>
          </p:cNvPr>
          <p:cNvSpPr txBox="1"/>
          <p:nvPr/>
        </p:nvSpPr>
        <p:spPr>
          <a:xfrm>
            <a:off x="4829906" y="400006"/>
            <a:ext cx="47712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latin typeface="Arial Rounded MT Bold" panose="020F0704030504030204" pitchFamily="34" charset="0"/>
              </a:rPr>
              <a:t>Emmène Beebot à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DDD4AA-916E-4B2E-9EA5-94DAF2B7236B}"/>
              </a:ext>
            </a:extLst>
          </p:cNvPr>
          <p:cNvSpPr txBox="1"/>
          <p:nvPr/>
        </p:nvSpPr>
        <p:spPr>
          <a:xfrm>
            <a:off x="82062" y="400006"/>
            <a:ext cx="47712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latin typeface="Arial Rounded MT Bold" panose="020F0704030504030204" pitchFamily="34" charset="0"/>
              </a:rPr>
              <a:t>Emmène Beebot à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907E027-141B-4222-AA3F-47EE7688BE8B}"/>
              </a:ext>
            </a:extLst>
          </p:cNvPr>
          <p:cNvSpPr txBox="1"/>
          <p:nvPr/>
        </p:nvSpPr>
        <p:spPr>
          <a:xfrm>
            <a:off x="4724396" y="6697232"/>
            <a:ext cx="47712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latin typeface="Arial Rounded MT Bold" panose="020F0704030504030204" pitchFamily="34" charset="0"/>
              </a:rPr>
              <a:t>Emmène Beebot à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347324E-21C1-4BB4-B7FB-854A76A4D3FF}"/>
              </a:ext>
            </a:extLst>
          </p:cNvPr>
          <p:cNvSpPr txBox="1"/>
          <p:nvPr/>
        </p:nvSpPr>
        <p:spPr>
          <a:xfrm>
            <a:off x="23444" y="6697232"/>
            <a:ext cx="47712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latin typeface="Arial Rounded MT Bold" panose="020F0704030504030204" pitchFamily="34" charset="0"/>
              </a:rPr>
              <a:t>Emmène Beebot à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C8CC13A-DC4A-4638-88FA-C901D8744D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3149"/>
          <a:stretch/>
        </p:blipFill>
        <p:spPr>
          <a:xfrm>
            <a:off x="2974067" y="2972147"/>
            <a:ext cx="1413011" cy="137510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248A4E-CF54-4CAB-958B-9DAAD22908B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2206" y="2809069"/>
            <a:ext cx="2155317" cy="271757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E8AE0A9-930C-47BF-B8FE-8F07BFF50F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9457"/>
          <a:stretch/>
        </p:blipFill>
        <p:spPr>
          <a:xfrm>
            <a:off x="3311166" y="4242429"/>
            <a:ext cx="921165" cy="137510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49AA4D4-AA03-4D80-919D-09FF8980D5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3149"/>
          <a:stretch/>
        </p:blipFill>
        <p:spPr>
          <a:xfrm>
            <a:off x="7030710" y="4256412"/>
            <a:ext cx="1809622" cy="176107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7D7148-0E0F-479E-AB40-D44BC3CBE8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025"/>
          <a:stretch/>
        </p:blipFill>
        <p:spPr>
          <a:xfrm>
            <a:off x="5786999" y="2646492"/>
            <a:ext cx="1254829" cy="310383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1ACF92F-EBE7-4EE3-B968-206810AF04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771"/>
          <a:stretch/>
        </p:blipFill>
        <p:spPr>
          <a:xfrm>
            <a:off x="832261" y="8833691"/>
            <a:ext cx="767939" cy="343003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F16BDEB-FF24-4B3A-B69E-738A79792E3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09090" y="10599839"/>
            <a:ext cx="1547447" cy="127205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E72A4C4-F75B-4F7E-8263-935A6AD3D4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2384" r="25522"/>
          <a:stretch/>
        </p:blipFill>
        <p:spPr>
          <a:xfrm>
            <a:off x="5223145" y="8925641"/>
            <a:ext cx="2043035" cy="334839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B8EDEA6-9CB9-44C0-ADF0-663C0D727B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144"/>
          <a:stretch/>
        </p:blipFill>
        <p:spPr>
          <a:xfrm>
            <a:off x="7545130" y="10921991"/>
            <a:ext cx="1679448" cy="123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956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796E73A-B832-4F41-9C1F-D0E76E0D455E}"/>
              </a:ext>
            </a:extLst>
          </p:cNvPr>
          <p:cNvGrpSpPr/>
          <p:nvPr/>
        </p:nvGrpSpPr>
        <p:grpSpPr>
          <a:xfrm>
            <a:off x="93785" y="140675"/>
            <a:ext cx="9413631" cy="12473355"/>
            <a:chOff x="-1" y="-1"/>
            <a:chExt cx="7702065" cy="10867293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AEEB78CB-9F81-4CA2-B7D4-2A515113AAD9}"/>
                </a:ext>
              </a:extLst>
            </p:cNvPr>
            <p:cNvSpPr/>
            <p:nvPr/>
          </p:nvSpPr>
          <p:spPr>
            <a:xfrm>
              <a:off x="-1" y="-1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B527F69-F8F1-4A5D-A492-126D1C05D2CA}"/>
                </a:ext>
              </a:extLst>
            </p:cNvPr>
            <p:cNvSpPr/>
            <p:nvPr/>
          </p:nvSpPr>
          <p:spPr>
            <a:xfrm>
              <a:off x="3903787" y="0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9D37354-58B4-4496-8C63-8E8C337C3FD0}"/>
                </a:ext>
              </a:extLst>
            </p:cNvPr>
            <p:cNvSpPr/>
            <p:nvPr/>
          </p:nvSpPr>
          <p:spPr>
            <a:xfrm>
              <a:off x="3903787" y="5521569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2788A64-1297-4BF9-A37A-72EB23C85653}"/>
                </a:ext>
              </a:extLst>
            </p:cNvPr>
            <p:cNvSpPr/>
            <p:nvPr/>
          </p:nvSpPr>
          <p:spPr>
            <a:xfrm>
              <a:off x="0" y="5521568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E392543B-EBE1-4E14-8B5A-417DFD1BF2F7}"/>
              </a:ext>
            </a:extLst>
          </p:cNvPr>
          <p:cNvSpPr txBox="1"/>
          <p:nvPr/>
        </p:nvSpPr>
        <p:spPr>
          <a:xfrm>
            <a:off x="4829906" y="400006"/>
            <a:ext cx="47712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latin typeface="Arial Rounded MT Bold" panose="020F0704030504030204" pitchFamily="34" charset="0"/>
              </a:rPr>
              <a:t>Emmène Beebot à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DDD4AA-916E-4B2E-9EA5-94DAF2B7236B}"/>
              </a:ext>
            </a:extLst>
          </p:cNvPr>
          <p:cNvSpPr txBox="1"/>
          <p:nvPr/>
        </p:nvSpPr>
        <p:spPr>
          <a:xfrm>
            <a:off x="82062" y="400006"/>
            <a:ext cx="47712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latin typeface="Arial Rounded MT Bold" panose="020F0704030504030204" pitchFamily="34" charset="0"/>
              </a:rPr>
              <a:t>Emmène Beebot à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907E027-141B-4222-AA3F-47EE7688BE8B}"/>
              </a:ext>
            </a:extLst>
          </p:cNvPr>
          <p:cNvSpPr txBox="1"/>
          <p:nvPr/>
        </p:nvSpPr>
        <p:spPr>
          <a:xfrm>
            <a:off x="4724396" y="6697232"/>
            <a:ext cx="47712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latin typeface="Arial Rounded MT Bold" panose="020F0704030504030204" pitchFamily="34" charset="0"/>
              </a:rPr>
              <a:t>Emmène Beebot à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347324E-21C1-4BB4-B7FB-854A76A4D3FF}"/>
              </a:ext>
            </a:extLst>
          </p:cNvPr>
          <p:cNvSpPr txBox="1"/>
          <p:nvPr/>
        </p:nvSpPr>
        <p:spPr>
          <a:xfrm>
            <a:off x="23444" y="6697232"/>
            <a:ext cx="47712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latin typeface="Arial Rounded MT Bold" panose="020F0704030504030204" pitchFamily="34" charset="0"/>
              </a:rPr>
              <a:t>Emmène Beebot à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C8CC13A-DC4A-4638-88FA-C901D8744D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3149"/>
          <a:stretch/>
        </p:blipFill>
        <p:spPr>
          <a:xfrm>
            <a:off x="2442002" y="4787333"/>
            <a:ext cx="1413011" cy="137510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248A4E-CF54-4CAB-958B-9DAAD22908B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2206" y="2809069"/>
            <a:ext cx="2155317" cy="271757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E8AE0A9-930C-47BF-B8FE-8F07BFF50F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9457"/>
          <a:stretch/>
        </p:blipFill>
        <p:spPr>
          <a:xfrm>
            <a:off x="4052273" y="4795520"/>
            <a:ext cx="921165" cy="137510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49AA4D4-AA03-4D80-919D-09FF8980D5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3149"/>
          <a:stretch/>
        </p:blipFill>
        <p:spPr>
          <a:xfrm>
            <a:off x="6949811" y="3485806"/>
            <a:ext cx="1413011" cy="137510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7D7148-0E0F-479E-AB40-D44BC3CBE8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025"/>
          <a:stretch/>
        </p:blipFill>
        <p:spPr>
          <a:xfrm>
            <a:off x="5373139" y="3334979"/>
            <a:ext cx="1098671" cy="271757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1ACF92F-EBE7-4EE3-B968-206810AF04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771"/>
          <a:stretch/>
        </p:blipFill>
        <p:spPr>
          <a:xfrm>
            <a:off x="2787594" y="9733332"/>
            <a:ext cx="608429" cy="271757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F16BDEB-FF24-4B3A-B69E-738A79792E3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6023" y="10148316"/>
            <a:ext cx="1369408" cy="11256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44CDDA0-5AFF-490A-BD95-2589853F71F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149" y="8994775"/>
            <a:ext cx="2790825" cy="27432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47F87DE-B0BE-4B62-9268-15B906D1A27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94386" y="8994775"/>
            <a:ext cx="2140984" cy="2022041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C08D8FDD-280D-47CD-9390-B4E4350794B1}"/>
              </a:ext>
            </a:extLst>
          </p:cNvPr>
          <p:cNvGrpSpPr/>
          <p:nvPr/>
        </p:nvGrpSpPr>
        <p:grpSpPr>
          <a:xfrm>
            <a:off x="6887079" y="9929595"/>
            <a:ext cx="2422210" cy="1563143"/>
            <a:chOff x="6180469" y="9041051"/>
            <a:chExt cx="3885042" cy="2717573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E72A4C4-F75B-4F7E-8263-935A6AD3D4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12384" r="1"/>
            <a:stretch/>
          </p:blipFill>
          <p:spPr>
            <a:xfrm>
              <a:off x="6180469" y="9041051"/>
              <a:ext cx="2422210" cy="2717573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BDA55580-E633-418D-937C-A2585D72B2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12385" r="26491"/>
            <a:stretch/>
          </p:blipFill>
          <p:spPr>
            <a:xfrm>
              <a:off x="8214245" y="9041051"/>
              <a:ext cx="1851266" cy="2717573"/>
            </a:xfrm>
            <a:prstGeom prst="rect">
              <a:avLst/>
            </a:prstGeom>
          </p:spPr>
        </p:pic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0B8EDEA6-9CB9-44C0-ADF0-663C0D727B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3824" y="11593655"/>
            <a:ext cx="249555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938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796E73A-B832-4F41-9C1F-D0E76E0D455E}"/>
              </a:ext>
            </a:extLst>
          </p:cNvPr>
          <p:cNvGrpSpPr/>
          <p:nvPr/>
        </p:nvGrpSpPr>
        <p:grpSpPr>
          <a:xfrm>
            <a:off x="93785" y="140675"/>
            <a:ext cx="9413631" cy="12473355"/>
            <a:chOff x="-1" y="-1"/>
            <a:chExt cx="7702065" cy="10867293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AEEB78CB-9F81-4CA2-B7D4-2A515113AAD9}"/>
                </a:ext>
              </a:extLst>
            </p:cNvPr>
            <p:cNvSpPr/>
            <p:nvPr/>
          </p:nvSpPr>
          <p:spPr>
            <a:xfrm>
              <a:off x="-1" y="-1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B527F69-F8F1-4A5D-A492-126D1C05D2CA}"/>
                </a:ext>
              </a:extLst>
            </p:cNvPr>
            <p:cNvSpPr/>
            <p:nvPr/>
          </p:nvSpPr>
          <p:spPr>
            <a:xfrm>
              <a:off x="3903787" y="0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9D37354-58B4-4496-8C63-8E8C337C3FD0}"/>
                </a:ext>
              </a:extLst>
            </p:cNvPr>
            <p:cNvSpPr/>
            <p:nvPr/>
          </p:nvSpPr>
          <p:spPr>
            <a:xfrm>
              <a:off x="3903787" y="5521569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2788A64-1297-4BF9-A37A-72EB23C85653}"/>
                </a:ext>
              </a:extLst>
            </p:cNvPr>
            <p:cNvSpPr/>
            <p:nvPr/>
          </p:nvSpPr>
          <p:spPr>
            <a:xfrm>
              <a:off x="0" y="5521568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5BDDD4AA-916E-4B2E-9EA5-94DAF2B7236B}"/>
              </a:ext>
            </a:extLst>
          </p:cNvPr>
          <p:cNvSpPr txBox="1"/>
          <p:nvPr/>
        </p:nvSpPr>
        <p:spPr>
          <a:xfrm>
            <a:off x="76199" y="830988"/>
            <a:ext cx="47712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dirty="0">
                <a:latin typeface="Arial Rounded MT Bold" panose="020F0704030504030204" pitchFamily="34" charset="0"/>
              </a:rPr>
              <a:t>Combien j’ajoute à 7 pour avoir 10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D8E014-B266-40FB-A069-5E27196CC627}"/>
              </a:ext>
            </a:extLst>
          </p:cNvPr>
          <p:cNvSpPr txBox="1"/>
          <p:nvPr/>
        </p:nvSpPr>
        <p:spPr>
          <a:xfrm>
            <a:off x="4736121" y="946397"/>
            <a:ext cx="47712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dirty="0">
                <a:latin typeface="Arial Rounded MT Bold" panose="020F0704030504030204" pitchFamily="34" charset="0"/>
              </a:rPr>
              <a:t>Combien j’ajoute à 5 pour avoir 10 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F5D963-10AB-4ABC-B98C-19EDE5E58958}"/>
              </a:ext>
            </a:extLst>
          </p:cNvPr>
          <p:cNvSpPr txBox="1"/>
          <p:nvPr/>
        </p:nvSpPr>
        <p:spPr>
          <a:xfrm>
            <a:off x="29306" y="7636154"/>
            <a:ext cx="47712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dirty="0">
                <a:latin typeface="Arial Rounded MT Bold" panose="020F0704030504030204" pitchFamily="34" charset="0"/>
              </a:rPr>
              <a:t>Quelle est le double de 8 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9A639C6-D314-43DC-910A-B5F932858925}"/>
              </a:ext>
            </a:extLst>
          </p:cNvPr>
          <p:cNvSpPr txBox="1"/>
          <p:nvPr/>
        </p:nvSpPr>
        <p:spPr>
          <a:xfrm>
            <a:off x="4736120" y="7636154"/>
            <a:ext cx="47712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dirty="0">
                <a:latin typeface="Arial Rounded MT Bold" panose="020F0704030504030204" pitchFamily="34" charset="0"/>
              </a:rPr>
              <a:t>Quelle est la moitié de 12 ?</a:t>
            </a:r>
          </a:p>
        </p:txBody>
      </p:sp>
    </p:spTree>
    <p:extLst>
      <p:ext uri="{BB962C8B-B14F-4D97-AF65-F5344CB8AC3E}">
        <p14:creationId xmlns:p14="http://schemas.microsoft.com/office/powerpoint/2010/main" val="942298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796E73A-B832-4F41-9C1F-D0E76E0D455E}"/>
              </a:ext>
            </a:extLst>
          </p:cNvPr>
          <p:cNvGrpSpPr/>
          <p:nvPr/>
        </p:nvGrpSpPr>
        <p:grpSpPr>
          <a:xfrm>
            <a:off x="93785" y="140675"/>
            <a:ext cx="9413631" cy="12473355"/>
            <a:chOff x="-1" y="-1"/>
            <a:chExt cx="7702065" cy="10867293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AEEB78CB-9F81-4CA2-B7D4-2A515113AAD9}"/>
                </a:ext>
              </a:extLst>
            </p:cNvPr>
            <p:cNvSpPr/>
            <p:nvPr/>
          </p:nvSpPr>
          <p:spPr>
            <a:xfrm>
              <a:off x="-1" y="-1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B527F69-F8F1-4A5D-A492-126D1C05D2CA}"/>
                </a:ext>
              </a:extLst>
            </p:cNvPr>
            <p:cNvSpPr/>
            <p:nvPr/>
          </p:nvSpPr>
          <p:spPr>
            <a:xfrm>
              <a:off x="3903787" y="0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9D37354-58B4-4496-8C63-8E8C337C3FD0}"/>
                </a:ext>
              </a:extLst>
            </p:cNvPr>
            <p:cNvSpPr/>
            <p:nvPr/>
          </p:nvSpPr>
          <p:spPr>
            <a:xfrm>
              <a:off x="3903787" y="5521569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2788A64-1297-4BF9-A37A-72EB23C85653}"/>
                </a:ext>
              </a:extLst>
            </p:cNvPr>
            <p:cNvSpPr/>
            <p:nvPr/>
          </p:nvSpPr>
          <p:spPr>
            <a:xfrm>
              <a:off x="0" y="5521568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5BDDD4AA-916E-4B2E-9EA5-94DAF2B7236B}"/>
              </a:ext>
            </a:extLst>
          </p:cNvPr>
          <p:cNvSpPr txBox="1"/>
          <p:nvPr/>
        </p:nvSpPr>
        <p:spPr>
          <a:xfrm>
            <a:off x="76199" y="830988"/>
            <a:ext cx="47712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dirty="0">
                <a:latin typeface="Arial Rounded MT Bold" panose="020F0704030504030204" pitchFamily="34" charset="0"/>
              </a:rPr>
              <a:t>Combien j’ajoute à 9 pour avoir 10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D8E014-B266-40FB-A069-5E27196CC627}"/>
              </a:ext>
            </a:extLst>
          </p:cNvPr>
          <p:cNvSpPr txBox="1"/>
          <p:nvPr/>
        </p:nvSpPr>
        <p:spPr>
          <a:xfrm>
            <a:off x="4736121" y="946397"/>
            <a:ext cx="47712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dirty="0">
                <a:latin typeface="Arial Rounded MT Bold" panose="020F0704030504030204" pitchFamily="34" charset="0"/>
              </a:rPr>
              <a:t>Combien j’ajoute à 2 pour avoir 10 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F5D963-10AB-4ABC-B98C-19EDE5E58958}"/>
              </a:ext>
            </a:extLst>
          </p:cNvPr>
          <p:cNvSpPr txBox="1"/>
          <p:nvPr/>
        </p:nvSpPr>
        <p:spPr>
          <a:xfrm>
            <a:off x="29306" y="7636154"/>
            <a:ext cx="47712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dirty="0">
                <a:latin typeface="Arial Rounded MT Bold" panose="020F0704030504030204" pitchFamily="34" charset="0"/>
              </a:rPr>
              <a:t>Quelle est le double de 9 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9A639C6-D314-43DC-910A-B5F932858925}"/>
              </a:ext>
            </a:extLst>
          </p:cNvPr>
          <p:cNvSpPr txBox="1"/>
          <p:nvPr/>
        </p:nvSpPr>
        <p:spPr>
          <a:xfrm>
            <a:off x="4736120" y="7636154"/>
            <a:ext cx="47712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dirty="0">
                <a:latin typeface="Arial Rounded MT Bold" panose="020F0704030504030204" pitchFamily="34" charset="0"/>
              </a:rPr>
              <a:t>Quelle est la moitié de 20 ?</a:t>
            </a:r>
          </a:p>
        </p:txBody>
      </p:sp>
    </p:spTree>
    <p:extLst>
      <p:ext uri="{BB962C8B-B14F-4D97-AF65-F5344CB8AC3E}">
        <p14:creationId xmlns:p14="http://schemas.microsoft.com/office/powerpoint/2010/main" val="4080563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796E73A-B832-4F41-9C1F-D0E76E0D455E}"/>
              </a:ext>
            </a:extLst>
          </p:cNvPr>
          <p:cNvGrpSpPr/>
          <p:nvPr/>
        </p:nvGrpSpPr>
        <p:grpSpPr>
          <a:xfrm>
            <a:off x="93785" y="140675"/>
            <a:ext cx="9413631" cy="12473355"/>
            <a:chOff x="-1" y="-1"/>
            <a:chExt cx="7702065" cy="10867293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AEEB78CB-9F81-4CA2-B7D4-2A515113AAD9}"/>
                </a:ext>
              </a:extLst>
            </p:cNvPr>
            <p:cNvSpPr/>
            <p:nvPr/>
          </p:nvSpPr>
          <p:spPr>
            <a:xfrm>
              <a:off x="-1" y="-1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B527F69-F8F1-4A5D-A492-126D1C05D2CA}"/>
                </a:ext>
              </a:extLst>
            </p:cNvPr>
            <p:cNvSpPr/>
            <p:nvPr/>
          </p:nvSpPr>
          <p:spPr>
            <a:xfrm>
              <a:off x="3903787" y="0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9D37354-58B4-4496-8C63-8E8C337C3FD0}"/>
                </a:ext>
              </a:extLst>
            </p:cNvPr>
            <p:cNvSpPr/>
            <p:nvPr/>
          </p:nvSpPr>
          <p:spPr>
            <a:xfrm>
              <a:off x="3903787" y="5521569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2788A64-1297-4BF9-A37A-72EB23C85653}"/>
                </a:ext>
              </a:extLst>
            </p:cNvPr>
            <p:cNvSpPr/>
            <p:nvPr/>
          </p:nvSpPr>
          <p:spPr>
            <a:xfrm>
              <a:off x="0" y="5521568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5BDDD4AA-916E-4B2E-9EA5-94DAF2B7236B}"/>
              </a:ext>
            </a:extLst>
          </p:cNvPr>
          <p:cNvSpPr txBox="1"/>
          <p:nvPr/>
        </p:nvSpPr>
        <p:spPr>
          <a:xfrm>
            <a:off x="93784" y="2146726"/>
            <a:ext cx="486507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>
                <a:latin typeface="Arial Rounded MT Bold" panose="020F0704030504030204" pitchFamily="34" charset="0"/>
              </a:rPr>
              <a:t>Quel est le résultat de </a:t>
            </a:r>
            <a:r>
              <a:rPr lang="fr-FR" sz="6600" b="1" dirty="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7 + 8 </a:t>
            </a:r>
            <a:r>
              <a:rPr lang="fr-FR" sz="6600" dirty="0">
                <a:latin typeface="Arial Rounded MT Bold" panose="020F0704030504030204" pitchFamily="34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1615CDD-72E7-4BA6-A399-5B15C05EFBCC}"/>
              </a:ext>
            </a:extLst>
          </p:cNvPr>
          <p:cNvSpPr txBox="1"/>
          <p:nvPr/>
        </p:nvSpPr>
        <p:spPr>
          <a:xfrm>
            <a:off x="4736122" y="2169968"/>
            <a:ext cx="486507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>
                <a:latin typeface="Arial Rounded MT Bold" panose="020F0704030504030204" pitchFamily="34" charset="0"/>
              </a:rPr>
              <a:t>Quel est le résultat de </a:t>
            </a:r>
            <a:r>
              <a:rPr lang="fr-FR" sz="6600" b="1" dirty="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2 x 7 </a:t>
            </a:r>
            <a:r>
              <a:rPr lang="fr-FR" sz="6600" dirty="0">
                <a:latin typeface="Arial Rounded MT Bold" panose="020F0704030504030204" pitchFamily="34" charset="0"/>
              </a:rPr>
              <a:t>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07DF36-E1F6-479B-B80C-4DC2124DA137}"/>
              </a:ext>
            </a:extLst>
          </p:cNvPr>
          <p:cNvSpPr txBox="1"/>
          <p:nvPr/>
        </p:nvSpPr>
        <p:spPr>
          <a:xfrm>
            <a:off x="0" y="8078605"/>
            <a:ext cx="486507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>
                <a:latin typeface="Arial Rounded MT Bold" panose="020F0704030504030204" pitchFamily="34" charset="0"/>
              </a:rPr>
              <a:t>Quel est le résultat de </a:t>
            </a:r>
            <a:r>
              <a:rPr lang="fr-FR" sz="6600" b="1" dirty="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32 - 4 </a:t>
            </a:r>
            <a:r>
              <a:rPr lang="fr-FR" sz="6600" dirty="0">
                <a:latin typeface="Arial Rounded MT Bold" panose="020F0704030504030204" pitchFamily="34" charset="0"/>
              </a:rPr>
              <a:t>?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4BD41FC-4295-4299-A39A-C16E346AEC30}"/>
              </a:ext>
            </a:extLst>
          </p:cNvPr>
          <p:cNvSpPr txBox="1"/>
          <p:nvPr/>
        </p:nvSpPr>
        <p:spPr>
          <a:xfrm>
            <a:off x="4630616" y="8078605"/>
            <a:ext cx="511126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>
                <a:latin typeface="Arial Rounded MT Bold" panose="020F0704030504030204" pitchFamily="34" charset="0"/>
              </a:rPr>
              <a:t>Quel est le résultat de </a:t>
            </a:r>
          </a:p>
          <a:p>
            <a:pPr algn="ctr"/>
            <a:r>
              <a:rPr lang="fr-FR" sz="6600" b="1" dirty="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13 + 27 </a:t>
            </a:r>
            <a:r>
              <a:rPr lang="fr-FR" sz="6600" dirty="0">
                <a:latin typeface="Arial Rounded MT Bold" panose="020F07040305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23968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796E73A-B832-4F41-9C1F-D0E76E0D455E}"/>
              </a:ext>
            </a:extLst>
          </p:cNvPr>
          <p:cNvGrpSpPr/>
          <p:nvPr/>
        </p:nvGrpSpPr>
        <p:grpSpPr>
          <a:xfrm>
            <a:off x="93785" y="140675"/>
            <a:ext cx="9413631" cy="12473355"/>
            <a:chOff x="-1" y="-1"/>
            <a:chExt cx="7702065" cy="10867293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AEEB78CB-9F81-4CA2-B7D4-2A515113AAD9}"/>
                </a:ext>
              </a:extLst>
            </p:cNvPr>
            <p:cNvSpPr/>
            <p:nvPr/>
          </p:nvSpPr>
          <p:spPr>
            <a:xfrm>
              <a:off x="-1" y="-1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B527F69-F8F1-4A5D-A492-126D1C05D2CA}"/>
                </a:ext>
              </a:extLst>
            </p:cNvPr>
            <p:cNvSpPr/>
            <p:nvPr/>
          </p:nvSpPr>
          <p:spPr>
            <a:xfrm>
              <a:off x="3903787" y="0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9D37354-58B4-4496-8C63-8E8C337C3FD0}"/>
                </a:ext>
              </a:extLst>
            </p:cNvPr>
            <p:cNvSpPr/>
            <p:nvPr/>
          </p:nvSpPr>
          <p:spPr>
            <a:xfrm>
              <a:off x="3903787" y="5521569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2788A64-1297-4BF9-A37A-72EB23C85653}"/>
                </a:ext>
              </a:extLst>
            </p:cNvPr>
            <p:cNvSpPr/>
            <p:nvPr/>
          </p:nvSpPr>
          <p:spPr>
            <a:xfrm>
              <a:off x="0" y="5521568"/>
              <a:ext cx="3798277" cy="5345723"/>
            </a:xfrm>
            <a:prstGeom prst="round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5BDDD4AA-916E-4B2E-9EA5-94DAF2B7236B}"/>
              </a:ext>
            </a:extLst>
          </p:cNvPr>
          <p:cNvSpPr txBox="1"/>
          <p:nvPr/>
        </p:nvSpPr>
        <p:spPr>
          <a:xfrm>
            <a:off x="93784" y="2146726"/>
            <a:ext cx="486507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>
                <a:latin typeface="Arial Rounded MT Bold" panose="020F0704030504030204" pitchFamily="34" charset="0"/>
              </a:rPr>
              <a:t>Quel est le résultat de </a:t>
            </a:r>
            <a:r>
              <a:rPr lang="fr-FR" sz="6600" b="1" dirty="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5 + 6</a:t>
            </a:r>
            <a:r>
              <a:rPr lang="fr-FR" sz="4400" b="1" dirty="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fr-FR" sz="6600" dirty="0">
                <a:latin typeface="Arial Rounded MT Bold" panose="020F0704030504030204" pitchFamily="34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1615CDD-72E7-4BA6-A399-5B15C05EFBCC}"/>
              </a:ext>
            </a:extLst>
          </p:cNvPr>
          <p:cNvSpPr txBox="1"/>
          <p:nvPr/>
        </p:nvSpPr>
        <p:spPr>
          <a:xfrm>
            <a:off x="4736122" y="2169968"/>
            <a:ext cx="486507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>
                <a:latin typeface="Arial Rounded MT Bold" panose="020F0704030504030204" pitchFamily="34" charset="0"/>
              </a:rPr>
              <a:t>Quel est le résultat de </a:t>
            </a:r>
            <a:r>
              <a:rPr lang="fr-FR" sz="6600" b="1" dirty="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4 x 5 </a:t>
            </a:r>
            <a:r>
              <a:rPr lang="fr-FR" sz="6600" dirty="0">
                <a:latin typeface="Arial Rounded MT Bold" panose="020F0704030504030204" pitchFamily="34" charset="0"/>
              </a:rPr>
              <a:t>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07DF36-E1F6-479B-B80C-4DC2124DA137}"/>
              </a:ext>
            </a:extLst>
          </p:cNvPr>
          <p:cNvSpPr txBox="1"/>
          <p:nvPr/>
        </p:nvSpPr>
        <p:spPr>
          <a:xfrm>
            <a:off x="0" y="8305727"/>
            <a:ext cx="486507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>
                <a:latin typeface="Arial Rounded MT Bold" panose="020F0704030504030204" pitchFamily="34" charset="0"/>
              </a:rPr>
              <a:t>Quel est le résultat de </a:t>
            </a:r>
            <a:r>
              <a:rPr lang="fr-FR" sz="6600" b="1" dirty="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56 - 7 </a:t>
            </a:r>
            <a:r>
              <a:rPr lang="fr-FR" sz="6600" dirty="0">
                <a:latin typeface="Arial Rounded MT Bold" panose="020F0704030504030204" pitchFamily="34" charset="0"/>
              </a:rPr>
              <a:t>?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4BD41FC-4295-4299-A39A-C16E346AEC30}"/>
              </a:ext>
            </a:extLst>
          </p:cNvPr>
          <p:cNvSpPr txBox="1"/>
          <p:nvPr/>
        </p:nvSpPr>
        <p:spPr>
          <a:xfrm>
            <a:off x="4630616" y="8461078"/>
            <a:ext cx="511126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fr-FR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Quel est le résultat de </a:t>
            </a:r>
            <a:r>
              <a:rPr lang="fr-FR" sz="6600" b="1" dirty="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61 + 29 </a:t>
            </a:r>
            <a:r>
              <a:rPr lang="fr-FR" sz="6600" dirty="0">
                <a:latin typeface="Arial Rounded MT Bold" panose="020F07040305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9890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6B7BA3CB-A7CC-4385-8A1A-118E74409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519770"/>
              </p:ext>
            </p:extLst>
          </p:nvPr>
        </p:nvGraphicFramePr>
        <p:xfrm>
          <a:off x="180473" y="232610"/>
          <a:ext cx="9240254" cy="123363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20127">
                  <a:extLst>
                    <a:ext uri="{9D8B030D-6E8A-4147-A177-3AD203B41FA5}">
                      <a16:colId xmlns:a16="http://schemas.microsoft.com/office/drawing/2014/main" val="687694529"/>
                    </a:ext>
                  </a:extLst>
                </a:gridCol>
                <a:gridCol w="4620127">
                  <a:extLst>
                    <a:ext uri="{9D8B030D-6E8A-4147-A177-3AD203B41FA5}">
                      <a16:colId xmlns:a16="http://schemas.microsoft.com/office/drawing/2014/main" val="814872934"/>
                    </a:ext>
                  </a:extLst>
                </a:gridCol>
              </a:tblGrid>
              <a:tr h="3084095"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25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93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0311576"/>
                  </a:ext>
                </a:extLst>
              </a:tr>
              <a:tr h="3084095"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128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74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0265282"/>
                  </a:ext>
                </a:extLst>
              </a:tr>
              <a:tr h="3084095"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46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51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869231"/>
                  </a:ext>
                </a:extLst>
              </a:tr>
              <a:tr h="3084095"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113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1 709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1903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5348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6B7BA3CB-A7CC-4385-8A1A-118E74409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155446"/>
              </p:ext>
            </p:extLst>
          </p:nvPr>
        </p:nvGraphicFramePr>
        <p:xfrm>
          <a:off x="180473" y="232610"/>
          <a:ext cx="9240254" cy="123363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20127">
                  <a:extLst>
                    <a:ext uri="{9D8B030D-6E8A-4147-A177-3AD203B41FA5}">
                      <a16:colId xmlns:a16="http://schemas.microsoft.com/office/drawing/2014/main" val="687694529"/>
                    </a:ext>
                  </a:extLst>
                </a:gridCol>
                <a:gridCol w="4620127">
                  <a:extLst>
                    <a:ext uri="{9D8B030D-6E8A-4147-A177-3AD203B41FA5}">
                      <a16:colId xmlns:a16="http://schemas.microsoft.com/office/drawing/2014/main" val="814872934"/>
                    </a:ext>
                  </a:extLst>
                </a:gridCol>
              </a:tblGrid>
              <a:tr h="3084095"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69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41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0311576"/>
                  </a:ext>
                </a:extLst>
              </a:tr>
              <a:tr h="3084095"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583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16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0265282"/>
                  </a:ext>
                </a:extLst>
              </a:tr>
              <a:tr h="3084095"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869231"/>
                  </a:ext>
                </a:extLst>
              </a:tr>
              <a:tr h="3084095"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24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1903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7640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6B7BA3CB-A7CC-4385-8A1A-118E74409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517851"/>
              </p:ext>
            </p:extLst>
          </p:nvPr>
        </p:nvGraphicFramePr>
        <p:xfrm>
          <a:off x="180473" y="232610"/>
          <a:ext cx="9240254" cy="123363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20127">
                  <a:extLst>
                    <a:ext uri="{9D8B030D-6E8A-4147-A177-3AD203B41FA5}">
                      <a16:colId xmlns:a16="http://schemas.microsoft.com/office/drawing/2014/main" val="687694529"/>
                    </a:ext>
                  </a:extLst>
                </a:gridCol>
                <a:gridCol w="4620127">
                  <a:extLst>
                    <a:ext uri="{9D8B030D-6E8A-4147-A177-3AD203B41FA5}">
                      <a16:colId xmlns:a16="http://schemas.microsoft.com/office/drawing/2014/main" val="814872934"/>
                    </a:ext>
                  </a:extLst>
                </a:gridCol>
              </a:tblGrid>
              <a:tr h="3084095"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18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0311576"/>
                  </a:ext>
                </a:extLst>
              </a:tr>
              <a:tr h="3084095"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10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0265282"/>
                  </a:ext>
                </a:extLst>
              </a:tr>
              <a:tr h="3084095"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15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869231"/>
                  </a:ext>
                </a:extLst>
              </a:tr>
              <a:tr h="3084095"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14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28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1903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69469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6B7BA3CB-A7CC-4385-8A1A-118E74409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349483"/>
              </p:ext>
            </p:extLst>
          </p:nvPr>
        </p:nvGraphicFramePr>
        <p:xfrm>
          <a:off x="180473" y="232610"/>
          <a:ext cx="9240254" cy="123363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20127">
                  <a:extLst>
                    <a:ext uri="{9D8B030D-6E8A-4147-A177-3AD203B41FA5}">
                      <a16:colId xmlns:a16="http://schemas.microsoft.com/office/drawing/2014/main" val="687694529"/>
                    </a:ext>
                  </a:extLst>
                </a:gridCol>
                <a:gridCol w="4620127">
                  <a:extLst>
                    <a:ext uri="{9D8B030D-6E8A-4147-A177-3AD203B41FA5}">
                      <a16:colId xmlns:a16="http://schemas.microsoft.com/office/drawing/2014/main" val="814872934"/>
                    </a:ext>
                  </a:extLst>
                </a:gridCol>
              </a:tblGrid>
              <a:tr h="3084095"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40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11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0311576"/>
                  </a:ext>
                </a:extLst>
              </a:tr>
              <a:tr h="3084095"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20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49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0265282"/>
                  </a:ext>
                </a:extLst>
              </a:tr>
              <a:tr h="3084095">
                <a:tc>
                  <a:txBody>
                    <a:bodyPr/>
                    <a:lstStyle/>
                    <a:p>
                      <a:pPr algn="ctr"/>
                      <a:r>
                        <a:rPr lang="fr-FR" sz="11500" b="1" dirty="0">
                          <a:latin typeface="Arial Rounded MT Bold" panose="020F0704030504030204" pitchFamily="34" charset="0"/>
                        </a:rPr>
                        <a:t>90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500" b="1" dirty="0"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869231"/>
                  </a:ext>
                </a:extLst>
              </a:tr>
              <a:tr h="3084095">
                <a:tc>
                  <a:txBody>
                    <a:bodyPr/>
                    <a:lstStyle/>
                    <a:p>
                      <a:pPr algn="r"/>
                      <a:endParaRPr lang="fr-FR" sz="11500" b="1" dirty="0"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1500" b="1" dirty="0"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1903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41303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</TotalTime>
  <Words>530</Words>
  <Application>Microsoft Office PowerPoint</Application>
  <PresentationFormat>A3 (297 x 420 mm)</PresentationFormat>
  <Paragraphs>102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1" baseType="lpstr">
      <vt:lpstr>Arial</vt:lpstr>
      <vt:lpstr>Arial Rounded MT Bold</vt:lpstr>
      <vt:lpstr>BelleAllureScript2i</vt:lpstr>
      <vt:lpstr>Calibri</vt:lpstr>
      <vt:lpstr>Calibri Light</vt:lpstr>
      <vt:lpstr>KG Defying Gravity</vt:lpstr>
      <vt:lpstr>KG HAPPY</vt:lpstr>
      <vt:lpstr>KG Red Hands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Noémie C</dc:creator>
  <cp:lastModifiedBy>Noémie C</cp:lastModifiedBy>
  <cp:revision>13</cp:revision>
  <cp:lastPrinted>2021-01-19T22:35:40Z</cp:lastPrinted>
  <dcterms:created xsi:type="dcterms:W3CDTF">2021-01-19T18:01:04Z</dcterms:created>
  <dcterms:modified xsi:type="dcterms:W3CDTF">2021-12-03T22:50:38Z</dcterms:modified>
</cp:coreProperties>
</file>