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1" r:id="rId3"/>
    <p:sldId id="269" r:id="rId4"/>
    <p:sldId id="263" r:id="rId5"/>
    <p:sldId id="266" r:id="rId6"/>
    <p:sldId id="267" r:id="rId7"/>
    <p:sldId id="268" r:id="rId8"/>
    <p:sldId id="270" r:id="rId9"/>
    <p:sldId id="273" r:id="rId10"/>
    <p:sldId id="274" r:id="rId11"/>
    <p:sldId id="271" r:id="rId1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422313"/>
    <a:srgbClr val="FFFFD9"/>
    <a:srgbClr val="FFFF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58" autoAdjust="0"/>
    <p:restoredTop sz="94660"/>
  </p:normalViewPr>
  <p:slideViewPr>
    <p:cSldViewPr snapToGrid="0">
      <p:cViewPr varScale="1">
        <p:scale>
          <a:sx n="61" d="100"/>
          <a:sy n="61" d="100"/>
        </p:scale>
        <p:origin x="266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6B0F-9F09-4616-AFD3-DBE542939367}" type="datetimeFigureOut">
              <a:rPr lang="fr-FR" smtClean="0"/>
              <a:t>24/12/2020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EC56-9D6E-43CE-8474-768CB936C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1033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6B0F-9F09-4616-AFD3-DBE542939367}" type="datetimeFigureOut">
              <a:rPr lang="fr-FR" smtClean="0"/>
              <a:t>24/12/2020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EC56-9D6E-43CE-8474-768CB936C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0358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6B0F-9F09-4616-AFD3-DBE542939367}" type="datetimeFigureOut">
              <a:rPr lang="fr-FR" smtClean="0"/>
              <a:t>24/12/2020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EC56-9D6E-43CE-8474-768CB936C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8454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6B0F-9F09-4616-AFD3-DBE542939367}" type="datetimeFigureOut">
              <a:rPr lang="fr-FR" smtClean="0"/>
              <a:t>24/12/2020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EC56-9D6E-43CE-8474-768CB936C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779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6B0F-9F09-4616-AFD3-DBE542939367}" type="datetimeFigureOut">
              <a:rPr lang="fr-FR" smtClean="0"/>
              <a:t>24/12/2020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EC56-9D6E-43CE-8474-768CB936C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9095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6B0F-9F09-4616-AFD3-DBE542939367}" type="datetimeFigureOut">
              <a:rPr lang="fr-FR" smtClean="0"/>
              <a:t>24/12/2020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EC56-9D6E-43CE-8474-768CB936C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21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6B0F-9F09-4616-AFD3-DBE542939367}" type="datetimeFigureOut">
              <a:rPr lang="fr-FR" smtClean="0"/>
              <a:t>24/12/2020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EC56-9D6E-43CE-8474-768CB936C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0512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6B0F-9F09-4616-AFD3-DBE542939367}" type="datetimeFigureOut">
              <a:rPr lang="fr-FR" smtClean="0"/>
              <a:t>24/12/2020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EC56-9D6E-43CE-8474-768CB936C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211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6B0F-9F09-4616-AFD3-DBE542939367}" type="datetimeFigureOut">
              <a:rPr lang="fr-FR" smtClean="0"/>
              <a:t>24/12/2020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EC56-9D6E-43CE-8474-768CB936C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5494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6B0F-9F09-4616-AFD3-DBE542939367}" type="datetimeFigureOut">
              <a:rPr lang="fr-FR" smtClean="0"/>
              <a:t>24/12/2020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EC56-9D6E-43CE-8474-768CB936C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884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6B0F-9F09-4616-AFD3-DBE542939367}" type="datetimeFigureOut">
              <a:rPr lang="fr-FR" smtClean="0"/>
              <a:t>24/12/2020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4EC56-9D6E-43CE-8474-768CB936C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3529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36B0F-9F09-4616-AFD3-DBE542939367}" type="datetimeFigureOut">
              <a:rPr lang="fr-FR" smtClean="0"/>
              <a:t>24/12/2020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4EC56-9D6E-43CE-8474-768CB936C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22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e 47">
            <a:extLst>
              <a:ext uri="{FF2B5EF4-FFF2-40B4-BE49-F238E27FC236}">
                <a16:creationId xmlns:a16="http://schemas.microsoft.com/office/drawing/2014/main" id="{4DE5955E-F649-4F20-AE77-C3F77E32D8AF}"/>
              </a:ext>
            </a:extLst>
          </p:cNvPr>
          <p:cNvGrpSpPr/>
          <p:nvPr/>
        </p:nvGrpSpPr>
        <p:grpSpPr>
          <a:xfrm>
            <a:off x="-88518" y="39082"/>
            <a:ext cx="7040464" cy="9882158"/>
            <a:chOff x="-42799" y="68580"/>
            <a:chExt cx="4678541" cy="6523187"/>
          </a:xfrm>
        </p:grpSpPr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67895AC8-516C-4154-B674-AA253B0C24BC}"/>
                </a:ext>
              </a:extLst>
            </p:cNvPr>
            <p:cNvGrpSpPr/>
            <p:nvPr/>
          </p:nvGrpSpPr>
          <p:grpSpPr>
            <a:xfrm>
              <a:off x="40581" y="68580"/>
              <a:ext cx="4511202" cy="3204736"/>
              <a:chOff x="-29300" y="-1"/>
              <a:chExt cx="4336605" cy="3296654"/>
            </a:xfrm>
            <a:solidFill>
              <a:srgbClr val="FFFF79"/>
            </a:solidFill>
          </p:grpSpPr>
          <p:sp>
            <p:nvSpPr>
              <p:cNvPr id="61" name="Rectangle 1">
                <a:extLst>
                  <a:ext uri="{FF2B5EF4-FFF2-40B4-BE49-F238E27FC236}">
                    <a16:creationId xmlns:a16="http://schemas.microsoft.com/office/drawing/2014/main" id="{74FB040D-3842-4784-81B6-1D35A1EFFA23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62" name="Rectangle 2">
                <a:extLst>
                  <a:ext uri="{FF2B5EF4-FFF2-40B4-BE49-F238E27FC236}">
                    <a16:creationId xmlns:a16="http://schemas.microsoft.com/office/drawing/2014/main" id="{26B55144-C11C-4845-A669-916CF2A0C30F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  <a:latin typeface="Arial Rounded MT Bold" panose="020F0704030504030204" pitchFamily="34" charset="0"/>
                </a:endParaRPr>
              </a:p>
            </p:txBody>
          </p:sp>
        </p:grp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AF35D24E-D5FF-4488-9896-A78BDF134C37}"/>
                </a:ext>
              </a:extLst>
            </p:cNvPr>
            <p:cNvGrpSpPr/>
            <p:nvPr/>
          </p:nvGrpSpPr>
          <p:grpSpPr>
            <a:xfrm>
              <a:off x="22861" y="3338862"/>
              <a:ext cx="4511203" cy="3216506"/>
              <a:chOff x="-29300" y="-1"/>
              <a:chExt cx="4336605" cy="3296654"/>
            </a:xfrm>
            <a:solidFill>
              <a:srgbClr val="FFFF79"/>
            </a:solidFill>
          </p:grpSpPr>
          <p:sp>
            <p:nvSpPr>
              <p:cNvPr id="59" name="Rectangle 6">
                <a:extLst>
                  <a:ext uri="{FF2B5EF4-FFF2-40B4-BE49-F238E27FC236}">
                    <a16:creationId xmlns:a16="http://schemas.microsoft.com/office/drawing/2014/main" id="{80067717-83C5-4931-A639-F3EAA9F52221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60" name="Rectangle 7">
                <a:extLst>
                  <a:ext uri="{FF2B5EF4-FFF2-40B4-BE49-F238E27FC236}">
                    <a16:creationId xmlns:a16="http://schemas.microsoft.com/office/drawing/2014/main" id="{BCB3C5DB-1BD6-41D4-A9B5-949A3583CFC9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  <a:latin typeface="Arial Rounded MT Bold" panose="020F0704030504030204" pitchFamily="34" charset="0"/>
                </a:endParaRPr>
              </a:p>
            </p:txBody>
          </p:sp>
        </p:grpSp>
        <p:pic>
          <p:nvPicPr>
            <p:cNvPr id="51" name="Picture 2">
              <a:extLst>
                <a:ext uri="{FF2B5EF4-FFF2-40B4-BE49-F238E27FC236}">
                  <a16:creationId xmlns:a16="http://schemas.microsoft.com/office/drawing/2014/main" id="{78E810D3-C663-4E39-96FE-1A70BE0CAC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342" y="1335126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8223EBBF-CC38-492F-8D81-FD45C27948BF}"/>
                </a:ext>
              </a:extLst>
            </p:cNvPr>
            <p:cNvSpPr txBox="1"/>
            <p:nvPr/>
          </p:nvSpPr>
          <p:spPr>
            <a:xfrm>
              <a:off x="-42799" y="177473"/>
              <a:ext cx="2381250" cy="1285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B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E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E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B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O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T</a:t>
              </a:r>
              <a:r>
                <a:rPr lang="fr-FR" sz="6000" dirty="0">
                  <a:latin typeface="Arial Rounded MT Bold" panose="020F0704030504030204" pitchFamily="34" charset="0"/>
                </a:rPr>
                <a:t> 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G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A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M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E</a:t>
              </a:r>
            </a:p>
          </p:txBody>
        </p:sp>
        <p:pic>
          <p:nvPicPr>
            <p:cNvPr id="53" name="Picture 2">
              <a:extLst>
                <a:ext uri="{FF2B5EF4-FFF2-40B4-BE49-F238E27FC236}">
                  <a16:creationId xmlns:a16="http://schemas.microsoft.com/office/drawing/2014/main" id="{EB47D525-9051-4302-B9F4-1097A8FF2F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2633" y="1335126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3A281E49-F4E1-47C4-A6FF-FEB71085DDF6}"/>
                </a:ext>
              </a:extLst>
            </p:cNvPr>
            <p:cNvSpPr txBox="1"/>
            <p:nvPr/>
          </p:nvSpPr>
          <p:spPr>
            <a:xfrm>
              <a:off x="2254492" y="177473"/>
              <a:ext cx="2381250" cy="1285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B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E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E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B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O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T</a:t>
              </a:r>
              <a:r>
                <a:rPr lang="fr-FR" sz="6000" dirty="0">
                  <a:latin typeface="Arial Rounded MT Bold" panose="020F0704030504030204" pitchFamily="34" charset="0"/>
                </a:rPr>
                <a:t> 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G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A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M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E</a:t>
              </a:r>
            </a:p>
          </p:txBody>
        </p:sp>
        <p:pic>
          <p:nvPicPr>
            <p:cNvPr id="55" name="Picture 2">
              <a:extLst>
                <a:ext uri="{FF2B5EF4-FFF2-40B4-BE49-F238E27FC236}">
                  <a16:creationId xmlns:a16="http://schemas.microsoft.com/office/drawing/2014/main" id="{92ECDB58-A4F9-4A9A-8658-419119DFD4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342" y="4653578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F2095487-5526-4800-AC2D-5CBE08126F94}"/>
                </a:ext>
              </a:extLst>
            </p:cNvPr>
            <p:cNvSpPr txBox="1"/>
            <p:nvPr/>
          </p:nvSpPr>
          <p:spPr>
            <a:xfrm>
              <a:off x="-42799" y="3495925"/>
              <a:ext cx="2381250" cy="1285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B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E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E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B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O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T</a:t>
              </a:r>
              <a:r>
                <a:rPr lang="fr-FR" sz="6000" dirty="0">
                  <a:latin typeface="Arial Rounded MT Bold" panose="020F0704030504030204" pitchFamily="34" charset="0"/>
                </a:rPr>
                <a:t> 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G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A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M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E</a:t>
              </a:r>
            </a:p>
          </p:txBody>
        </p:sp>
        <p:pic>
          <p:nvPicPr>
            <p:cNvPr id="57" name="Picture 2">
              <a:extLst>
                <a:ext uri="{FF2B5EF4-FFF2-40B4-BE49-F238E27FC236}">
                  <a16:creationId xmlns:a16="http://schemas.microsoft.com/office/drawing/2014/main" id="{64BA3BF8-6C33-4222-B22A-18BA7D4314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2633" y="4653578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DB82F685-AA85-4288-9A06-546C45B088E0}"/>
                </a:ext>
              </a:extLst>
            </p:cNvPr>
            <p:cNvSpPr txBox="1"/>
            <p:nvPr/>
          </p:nvSpPr>
          <p:spPr>
            <a:xfrm>
              <a:off x="2254492" y="3495925"/>
              <a:ext cx="2381250" cy="1285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B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E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E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B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O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T</a:t>
              </a:r>
              <a:r>
                <a:rPr lang="fr-FR" sz="6000" dirty="0">
                  <a:latin typeface="Arial Rounded MT Bold" panose="020F0704030504030204" pitchFamily="34" charset="0"/>
                </a:rPr>
                <a:t> 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G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A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M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2522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4C03385D-ED5B-475E-B932-00F81480810D}"/>
              </a:ext>
            </a:extLst>
          </p:cNvPr>
          <p:cNvGrpSpPr/>
          <p:nvPr/>
        </p:nvGrpSpPr>
        <p:grpSpPr>
          <a:xfrm>
            <a:off x="-6637" y="39082"/>
            <a:ext cx="6857999" cy="9837421"/>
            <a:chOff x="22861" y="68579"/>
            <a:chExt cx="6711022" cy="9649877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66C5F01-0C05-43AC-BDFE-9F8AC381DFBF}"/>
                </a:ext>
              </a:extLst>
            </p:cNvPr>
            <p:cNvGrpSpPr/>
            <p:nvPr/>
          </p:nvGrpSpPr>
          <p:grpSpPr>
            <a:xfrm>
              <a:off x="49119" y="68579"/>
              <a:ext cx="6684764" cy="4767430"/>
              <a:chOff x="-29300" y="-1"/>
              <a:chExt cx="4336605" cy="3296654"/>
            </a:xfrm>
            <a:solidFill>
              <a:schemeClr val="bg1"/>
            </a:solidFill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14B0F99-02DC-4A48-82DA-45B4B2CB4163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76200">
                    <a:noFill/>
                  </a:ln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251284D-2D69-4EB6-B1EA-C5C7B71631BE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76200">
                    <a:noFill/>
                  </a:ln>
                  <a:latin typeface="Arial Rounded MT Bold" panose="020F0704030504030204" pitchFamily="34" charset="0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4737693-D01D-4708-9F5E-1385390D4547}"/>
                </a:ext>
              </a:extLst>
            </p:cNvPr>
            <p:cNvGrpSpPr/>
            <p:nvPr/>
          </p:nvGrpSpPr>
          <p:grpSpPr>
            <a:xfrm>
              <a:off x="22861" y="4933517"/>
              <a:ext cx="6684765" cy="4784939"/>
              <a:chOff x="-29300" y="-1"/>
              <a:chExt cx="4336605" cy="3296654"/>
            </a:xfrm>
            <a:solidFill>
              <a:schemeClr val="bg1"/>
            </a:solidFill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0601CE8-CB73-477E-8EC4-1C63868C8345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76200">
                    <a:noFill/>
                  </a:ln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4976FA7-EEDE-4EFD-9FC7-E8984C6CB54A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76200">
                    <a:noFill/>
                  </a:ln>
                  <a:latin typeface="Arial Rounded MT Bold" panose="020F0704030504030204" pitchFamily="34" charset="0"/>
                </a:endParaRPr>
              </a:p>
            </p:txBody>
          </p:sp>
        </p:grp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CA177BF2-B621-4CA6-9976-F1D43A780A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l="1647" t="34221" r="26121" b="22446"/>
            <a:stretch/>
          </p:blipFill>
          <p:spPr>
            <a:xfrm>
              <a:off x="435812" y="1403693"/>
              <a:ext cx="2527869" cy="3351654"/>
            </a:xfrm>
            <a:prstGeom prst="rect">
              <a:avLst/>
            </a:prstGeom>
            <a:ln>
              <a:solidFill>
                <a:srgbClr val="422313"/>
              </a:solidFill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93171A1-7986-4652-AD43-79DFF0A9C9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8" t="1394" r="75217" b="88689"/>
            <a:stretch/>
          </p:blipFill>
          <p:spPr>
            <a:xfrm>
              <a:off x="435812" y="2262032"/>
              <a:ext cx="478971" cy="470429"/>
            </a:xfrm>
            <a:prstGeom prst="roundRect">
              <a:avLst>
                <a:gd name="adj" fmla="val 50000"/>
              </a:avLst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75B55B2D-C395-4AE7-AF45-737E7AF140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8" t="1394" r="75217" b="88689"/>
            <a:stretch/>
          </p:blipFill>
          <p:spPr>
            <a:xfrm>
              <a:off x="780200" y="2594754"/>
              <a:ext cx="478971" cy="470429"/>
            </a:xfrm>
            <a:prstGeom prst="roundRect">
              <a:avLst>
                <a:gd name="adj" fmla="val 50000"/>
              </a:avLst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246F17CA-0F18-430F-A367-0DFB48DB1C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8" t="1394" r="75217" b="88689"/>
            <a:stretch/>
          </p:blipFill>
          <p:spPr>
            <a:xfrm>
              <a:off x="2292358" y="1576224"/>
              <a:ext cx="478971" cy="470429"/>
            </a:xfrm>
            <a:prstGeom prst="roundRect">
              <a:avLst>
                <a:gd name="adj" fmla="val 50000"/>
              </a:avLst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5511D5D0-C783-465B-883E-63BCBFFB3C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8" t="1394" r="75217" b="88689"/>
            <a:stretch/>
          </p:blipFill>
          <p:spPr>
            <a:xfrm>
              <a:off x="1595680" y="210804"/>
              <a:ext cx="965953" cy="948725"/>
            </a:xfrm>
            <a:prstGeom prst="roundRect">
              <a:avLst>
                <a:gd name="adj" fmla="val 50000"/>
              </a:avLst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ADE986D-8FAE-46C9-B0FC-CBCB41119427}"/>
                </a:ext>
              </a:extLst>
            </p:cNvPr>
            <p:cNvSpPr txBox="1"/>
            <p:nvPr/>
          </p:nvSpPr>
          <p:spPr>
            <a:xfrm>
              <a:off x="768402" y="387116"/>
              <a:ext cx="981539" cy="573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b="1" dirty="0">
                  <a:ln w="38100">
                    <a:noFill/>
                  </a:ln>
                  <a:latin typeface="Arial Rounded MT Bold" panose="020F0704030504030204" pitchFamily="34" charset="0"/>
                </a:rPr>
                <a:t>2</a:t>
              </a:r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D16413DC-B32F-4D0B-B257-98C769A7C2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8" t="1394" r="75217" b="88689"/>
            <a:stretch/>
          </p:blipFill>
          <p:spPr>
            <a:xfrm>
              <a:off x="2212237" y="3226883"/>
              <a:ext cx="639209" cy="627808"/>
            </a:xfrm>
            <a:prstGeom prst="roundRect">
              <a:avLst>
                <a:gd name="adj" fmla="val 50000"/>
              </a:avLst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660EDA19-7AE7-4A97-9EB1-71E812A2ED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61" t="78066" r="75389" b="12114"/>
            <a:stretch/>
          </p:blipFill>
          <p:spPr>
            <a:xfrm>
              <a:off x="1299044" y="3955357"/>
              <a:ext cx="778668" cy="759490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C381515-E6E2-4EAB-BB95-EC68D8874B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l="1647" t="34221" r="26121" b="22446"/>
            <a:stretch/>
          </p:blipFill>
          <p:spPr>
            <a:xfrm>
              <a:off x="3862863" y="1389355"/>
              <a:ext cx="2527869" cy="3351654"/>
            </a:xfrm>
            <a:prstGeom prst="rect">
              <a:avLst/>
            </a:prstGeom>
            <a:ln>
              <a:solidFill>
                <a:srgbClr val="422313"/>
              </a:solidFill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B4C24E95-9A36-468E-BD32-0116013617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8" t="1394" r="75217" b="88689"/>
            <a:stretch/>
          </p:blipFill>
          <p:spPr>
            <a:xfrm>
              <a:off x="4009651" y="1603511"/>
              <a:ext cx="478971" cy="470429"/>
            </a:xfrm>
            <a:prstGeom prst="roundRect">
              <a:avLst>
                <a:gd name="adj" fmla="val 50000"/>
              </a:avLst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A0355CE4-00F7-44B2-8020-190820E63D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8" t="1394" r="75217" b="88689"/>
            <a:stretch/>
          </p:blipFill>
          <p:spPr>
            <a:xfrm>
              <a:off x="5705644" y="1604666"/>
              <a:ext cx="478971" cy="470429"/>
            </a:xfrm>
            <a:prstGeom prst="roundRect">
              <a:avLst>
                <a:gd name="adj" fmla="val 50000"/>
              </a:avLst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313EA7D6-7AA4-4F96-8BBD-5F88EFF033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8" t="1394" r="75217" b="88689"/>
            <a:stretch/>
          </p:blipFill>
          <p:spPr>
            <a:xfrm>
              <a:off x="5022731" y="196467"/>
              <a:ext cx="965953" cy="948725"/>
            </a:xfrm>
            <a:prstGeom prst="roundRect">
              <a:avLst>
                <a:gd name="adj" fmla="val 50000"/>
              </a:avLst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BA7F59C3-E0D7-4054-9BFD-566D7F50D313}"/>
                </a:ext>
              </a:extLst>
            </p:cNvPr>
            <p:cNvSpPr txBox="1"/>
            <p:nvPr/>
          </p:nvSpPr>
          <p:spPr>
            <a:xfrm>
              <a:off x="4195453" y="372778"/>
              <a:ext cx="981539" cy="57362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fr-FR" sz="3200" b="1" dirty="0">
                  <a:ln w="38100">
                    <a:noFill/>
                  </a:ln>
                  <a:latin typeface="Arial Rounded MT Bold" panose="020F0704030504030204" pitchFamily="34" charset="0"/>
                </a:rPr>
                <a:t>1</a:t>
              </a:r>
            </a:p>
          </p:txBody>
        </p: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3BF2AAA5-2BDB-4B03-B2F1-B217D43A04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8" t="1394" r="75217" b="88689"/>
            <a:stretch/>
          </p:blipFill>
          <p:spPr>
            <a:xfrm>
              <a:off x="4827678" y="2363357"/>
              <a:ext cx="639209" cy="627808"/>
            </a:xfrm>
            <a:prstGeom prst="roundRect">
              <a:avLst>
                <a:gd name="adj" fmla="val 50000"/>
              </a:avLst>
            </a:prstGeom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CBBA0BE3-0640-419A-98CD-5ED88B4B48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61" t="78066" r="75389" b="12114"/>
            <a:stretch/>
          </p:blipFill>
          <p:spPr>
            <a:xfrm>
              <a:off x="4727040" y="3932195"/>
              <a:ext cx="778668" cy="75949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6FFEDEDF-E80D-41B3-B299-BB2DC30486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l="1647" t="34221" r="26121" b="22446"/>
            <a:stretch/>
          </p:blipFill>
          <p:spPr>
            <a:xfrm>
              <a:off x="435812" y="6256155"/>
              <a:ext cx="2527869" cy="3351654"/>
            </a:xfrm>
            <a:prstGeom prst="rect">
              <a:avLst/>
            </a:prstGeom>
            <a:ln>
              <a:solidFill>
                <a:srgbClr val="422313"/>
              </a:solidFill>
            </a:ln>
          </p:spPr>
        </p:pic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A95273DA-276D-4F59-B770-D043583C79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l="1647" t="34221" r="26121" b="22446"/>
            <a:stretch/>
          </p:blipFill>
          <p:spPr>
            <a:xfrm>
              <a:off x="3862863" y="6241817"/>
              <a:ext cx="2527869" cy="3351654"/>
            </a:xfrm>
            <a:prstGeom prst="rect">
              <a:avLst/>
            </a:prstGeom>
            <a:ln>
              <a:solidFill>
                <a:srgbClr val="422313"/>
              </a:solidFill>
            </a:ln>
          </p:spPr>
        </p:pic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6F8C54C7-E75E-4972-91EA-CE7E6200F758}"/>
                </a:ext>
              </a:extLst>
            </p:cNvPr>
            <p:cNvSpPr txBox="1"/>
            <p:nvPr/>
          </p:nvSpPr>
          <p:spPr>
            <a:xfrm>
              <a:off x="75378" y="5184598"/>
              <a:ext cx="3330994" cy="1056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ln w="38100">
                    <a:noFill/>
                  </a:ln>
                  <a:latin typeface="Arial Rounded MT Bold" panose="020F0704030504030204" pitchFamily="34" charset="0"/>
                </a:rPr>
                <a:t>Emmène Beebot  sur 5</a:t>
              </a:r>
            </a:p>
          </p:txBody>
        </p:sp>
      </p:grpSp>
      <p:pic>
        <p:nvPicPr>
          <p:cNvPr id="61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44FE4465-A59D-46B0-84AA-0BD0247681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450" t="56489" r="6799" b="28514"/>
          <a:stretch/>
        </p:blipFill>
        <p:spPr bwMode="auto">
          <a:xfrm>
            <a:off x="2176193" y="6470941"/>
            <a:ext cx="762197" cy="55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9FC39DE4-ED08-49A8-837B-D4B3A959FF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72" t="41492" r="10328" b="47208"/>
          <a:stretch/>
        </p:blipFill>
        <p:spPr bwMode="auto">
          <a:xfrm>
            <a:off x="415358" y="8103537"/>
            <a:ext cx="866920" cy="72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2EA303DE-7F30-409A-9481-BBCA797C09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907" t="25851" r="11623" b="62849"/>
          <a:stretch/>
        </p:blipFill>
        <p:spPr bwMode="auto">
          <a:xfrm>
            <a:off x="2312564" y="7404941"/>
            <a:ext cx="580896" cy="55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0A9F95C9-F71F-4808-AB52-465A50ADF9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642" t="9604" r="14491" b="80472"/>
          <a:stretch/>
        </p:blipFill>
        <p:spPr bwMode="auto">
          <a:xfrm>
            <a:off x="555074" y="6415153"/>
            <a:ext cx="572272" cy="69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4D31B21B-B97A-430A-9C08-144814EE9E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1" t="78066" r="75389" b="12114"/>
          <a:stretch/>
        </p:blipFill>
        <p:spPr>
          <a:xfrm>
            <a:off x="2160661" y="8956660"/>
            <a:ext cx="795721" cy="774251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71F0B2B9-1D79-45F8-8E92-BD14F81F4C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1" t="78066" r="75389" b="12114"/>
          <a:stretch/>
        </p:blipFill>
        <p:spPr>
          <a:xfrm>
            <a:off x="3943391" y="8913443"/>
            <a:ext cx="795721" cy="774251"/>
          </a:xfrm>
          <a:prstGeom prst="rect">
            <a:avLst/>
          </a:prstGeom>
        </p:spPr>
      </p:pic>
      <p:pic>
        <p:nvPicPr>
          <p:cNvPr id="67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8D2828DF-9721-4C8C-B183-C541CB00B5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644" t="56195" r="24605" b="28808"/>
          <a:stretch/>
        </p:blipFill>
        <p:spPr bwMode="auto">
          <a:xfrm>
            <a:off x="3976915" y="6484486"/>
            <a:ext cx="762197" cy="55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28B4F064-52CE-4B15-ADC1-89368E84C4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31" t="40497" r="27869" b="48203"/>
          <a:stretch/>
        </p:blipFill>
        <p:spPr bwMode="auto">
          <a:xfrm>
            <a:off x="5657916" y="6405350"/>
            <a:ext cx="831026" cy="69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B3BF2509-AF02-462D-A87B-FA99C497FB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91" t="26670" r="28839" b="62030"/>
          <a:stretch/>
        </p:blipFill>
        <p:spPr bwMode="auto">
          <a:xfrm>
            <a:off x="4847304" y="8158763"/>
            <a:ext cx="709313" cy="67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F21AE766-64B7-468C-8127-7BE4301527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153" t="9441" r="30980" b="80635"/>
          <a:stretch/>
        </p:blipFill>
        <p:spPr bwMode="auto">
          <a:xfrm>
            <a:off x="5759198" y="7266273"/>
            <a:ext cx="572272" cy="69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ZoneTexte 70">
            <a:extLst>
              <a:ext uri="{FF2B5EF4-FFF2-40B4-BE49-F238E27FC236}">
                <a16:creationId xmlns:a16="http://schemas.microsoft.com/office/drawing/2014/main" id="{9581134D-EC71-4DF7-ADA8-69F009870588}"/>
              </a:ext>
            </a:extLst>
          </p:cNvPr>
          <p:cNvSpPr txBox="1"/>
          <p:nvPr/>
        </p:nvSpPr>
        <p:spPr>
          <a:xfrm>
            <a:off x="3389466" y="5254397"/>
            <a:ext cx="34039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ln w="38100">
                  <a:noFill/>
                </a:ln>
                <a:latin typeface="Arial Rounded MT Bold" panose="020F0704030504030204" pitchFamily="34" charset="0"/>
              </a:rPr>
              <a:t>Emmène Beebot  sur 4</a:t>
            </a:r>
          </a:p>
        </p:txBody>
      </p:sp>
    </p:spTree>
    <p:extLst>
      <p:ext uri="{BB962C8B-B14F-4D97-AF65-F5344CB8AC3E}">
        <p14:creationId xmlns:p14="http://schemas.microsoft.com/office/powerpoint/2010/main" val="1027185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26C9C32E-F344-4F0C-BA01-19BD3E40020E}"/>
              </a:ext>
            </a:extLst>
          </p:cNvPr>
          <p:cNvGrpSpPr/>
          <p:nvPr/>
        </p:nvGrpSpPr>
        <p:grpSpPr>
          <a:xfrm>
            <a:off x="-88518" y="39082"/>
            <a:ext cx="7040464" cy="9882158"/>
            <a:chOff x="-42799" y="68580"/>
            <a:chExt cx="4678541" cy="6523187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ED873E8-F802-4BC9-B701-9E8B9EFAEB09}"/>
                </a:ext>
              </a:extLst>
            </p:cNvPr>
            <p:cNvGrpSpPr/>
            <p:nvPr/>
          </p:nvGrpSpPr>
          <p:grpSpPr>
            <a:xfrm>
              <a:off x="40581" y="68580"/>
              <a:ext cx="4511202" cy="3204736"/>
              <a:chOff x="-29300" y="-1"/>
              <a:chExt cx="4336605" cy="3296654"/>
            </a:xfrm>
            <a:solidFill>
              <a:srgbClr val="FFFF79"/>
            </a:solidFill>
          </p:grpSpPr>
          <p:sp>
            <p:nvSpPr>
              <p:cNvPr id="30" name="Rectangle 1">
                <a:extLst>
                  <a:ext uri="{FF2B5EF4-FFF2-40B4-BE49-F238E27FC236}">
                    <a16:creationId xmlns:a16="http://schemas.microsoft.com/office/drawing/2014/main" id="{59E70D69-7C83-49B4-B161-D95EDAF7DC42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31" name="Rectangle 2">
                <a:extLst>
                  <a:ext uri="{FF2B5EF4-FFF2-40B4-BE49-F238E27FC236}">
                    <a16:creationId xmlns:a16="http://schemas.microsoft.com/office/drawing/2014/main" id="{0170FB25-9A20-4720-9A80-D3CC676ADE0E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  <a:latin typeface="Arial Rounded MT Bold" panose="020F0704030504030204" pitchFamily="34" charset="0"/>
                </a:endParaRPr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3F83AFB-EF5B-45CB-99E7-9466DBBC5CAB}"/>
                </a:ext>
              </a:extLst>
            </p:cNvPr>
            <p:cNvGrpSpPr/>
            <p:nvPr/>
          </p:nvGrpSpPr>
          <p:grpSpPr>
            <a:xfrm>
              <a:off x="22861" y="3338862"/>
              <a:ext cx="4511203" cy="3216506"/>
              <a:chOff x="-29300" y="-1"/>
              <a:chExt cx="4336605" cy="3296654"/>
            </a:xfrm>
            <a:solidFill>
              <a:srgbClr val="FFFF79"/>
            </a:solidFill>
          </p:grpSpPr>
          <p:sp>
            <p:nvSpPr>
              <p:cNvPr id="28" name="Rectangle 6">
                <a:extLst>
                  <a:ext uri="{FF2B5EF4-FFF2-40B4-BE49-F238E27FC236}">
                    <a16:creationId xmlns:a16="http://schemas.microsoft.com/office/drawing/2014/main" id="{15FF6F5F-D1EF-4AB3-9BD1-412F44D40659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29" name="Rectangle 7">
                <a:extLst>
                  <a:ext uri="{FF2B5EF4-FFF2-40B4-BE49-F238E27FC236}">
                    <a16:creationId xmlns:a16="http://schemas.microsoft.com/office/drawing/2014/main" id="{8227EFEB-7A32-41C4-A9F9-B84731AE03FA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  <a:latin typeface="Arial Rounded MT Bold" panose="020F0704030504030204" pitchFamily="34" charset="0"/>
                </a:endParaRPr>
              </a:p>
            </p:txBody>
          </p:sp>
        </p:grpSp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0259ED3B-A927-462B-A7AE-FE200B5C4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342" y="1335126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FD5B1141-3268-4AC6-9677-D714F1551AD0}"/>
                </a:ext>
              </a:extLst>
            </p:cNvPr>
            <p:cNvSpPr txBox="1"/>
            <p:nvPr/>
          </p:nvSpPr>
          <p:spPr>
            <a:xfrm>
              <a:off x="-42799" y="177473"/>
              <a:ext cx="2381250" cy="1285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B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E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E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B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O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T</a:t>
              </a:r>
              <a:r>
                <a:rPr lang="fr-FR" sz="6000" dirty="0">
                  <a:latin typeface="Arial Rounded MT Bold" panose="020F0704030504030204" pitchFamily="34" charset="0"/>
                </a:rPr>
                <a:t> 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G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A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M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E</a:t>
              </a:r>
            </a:p>
          </p:txBody>
        </p:sp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676DFC61-C81D-45D0-8AB3-F4CDFDCDCB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2633" y="1335126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F3165F2-10F1-4941-97A1-39B616393149}"/>
                </a:ext>
              </a:extLst>
            </p:cNvPr>
            <p:cNvSpPr txBox="1"/>
            <p:nvPr/>
          </p:nvSpPr>
          <p:spPr>
            <a:xfrm>
              <a:off x="2254492" y="177473"/>
              <a:ext cx="2381250" cy="1285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B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E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E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B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O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T</a:t>
              </a:r>
              <a:r>
                <a:rPr lang="fr-FR" sz="6000" dirty="0">
                  <a:latin typeface="Arial Rounded MT Bold" panose="020F0704030504030204" pitchFamily="34" charset="0"/>
                </a:rPr>
                <a:t> 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G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A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M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E</a:t>
              </a:r>
            </a:p>
          </p:txBody>
        </p:sp>
        <p:pic>
          <p:nvPicPr>
            <p:cNvPr id="24" name="Picture 2">
              <a:extLst>
                <a:ext uri="{FF2B5EF4-FFF2-40B4-BE49-F238E27FC236}">
                  <a16:creationId xmlns:a16="http://schemas.microsoft.com/office/drawing/2014/main" id="{387A11BA-93D3-4ED4-90BB-658FEBAF1A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342" y="4653578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57029791-919E-40B7-86F7-A5B22A0FA65C}"/>
                </a:ext>
              </a:extLst>
            </p:cNvPr>
            <p:cNvSpPr txBox="1"/>
            <p:nvPr/>
          </p:nvSpPr>
          <p:spPr>
            <a:xfrm>
              <a:off x="-42799" y="3495925"/>
              <a:ext cx="2381250" cy="1285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B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E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E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B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O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T</a:t>
              </a:r>
              <a:r>
                <a:rPr lang="fr-FR" sz="6000" dirty="0">
                  <a:latin typeface="Arial Rounded MT Bold" panose="020F0704030504030204" pitchFamily="34" charset="0"/>
                </a:rPr>
                <a:t> 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G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A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M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E</a:t>
              </a:r>
            </a:p>
          </p:txBody>
        </p:sp>
        <p:pic>
          <p:nvPicPr>
            <p:cNvPr id="26" name="Picture 2">
              <a:extLst>
                <a:ext uri="{FF2B5EF4-FFF2-40B4-BE49-F238E27FC236}">
                  <a16:creationId xmlns:a16="http://schemas.microsoft.com/office/drawing/2014/main" id="{2001A276-EACB-4AC0-B6FE-EE20BAD080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2633" y="4653578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D96B8C7-52B2-48FD-A1EA-12FFFABEB28C}"/>
                </a:ext>
              </a:extLst>
            </p:cNvPr>
            <p:cNvSpPr txBox="1"/>
            <p:nvPr/>
          </p:nvSpPr>
          <p:spPr>
            <a:xfrm>
              <a:off x="2254492" y="3495925"/>
              <a:ext cx="2381250" cy="1285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B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E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E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B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O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T</a:t>
              </a:r>
              <a:r>
                <a:rPr lang="fr-FR" sz="6000" dirty="0">
                  <a:latin typeface="Arial Rounded MT Bold" panose="020F0704030504030204" pitchFamily="34" charset="0"/>
                </a:rPr>
                <a:t> 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G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A</a:t>
              </a:r>
              <a:r>
                <a:rPr lang="fr-FR" sz="6000" dirty="0">
                  <a:solidFill>
                    <a:srgbClr val="422313"/>
                  </a:solidFill>
                  <a:latin typeface="Arial Rounded MT Bold" panose="020F0704030504030204" pitchFamily="34" charset="0"/>
                </a:rPr>
                <a:t>M</a:t>
              </a:r>
              <a:r>
                <a:rPr lang="fr-FR" sz="6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7263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>
            <a:extLst>
              <a:ext uri="{FF2B5EF4-FFF2-40B4-BE49-F238E27FC236}">
                <a16:creationId xmlns:a16="http://schemas.microsoft.com/office/drawing/2014/main" id="{0712CF50-FED1-4478-9524-5CAB9D22D8BA}"/>
              </a:ext>
            </a:extLst>
          </p:cNvPr>
          <p:cNvGrpSpPr/>
          <p:nvPr/>
        </p:nvGrpSpPr>
        <p:grpSpPr>
          <a:xfrm>
            <a:off x="24064" y="68579"/>
            <a:ext cx="6813753" cy="9737158"/>
            <a:chOff x="2288475" y="0"/>
            <a:chExt cx="4600486" cy="6630343"/>
          </a:xfrm>
          <a:solidFill>
            <a:schemeClr val="bg1"/>
          </a:solidFill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66C5F01-0C05-43AC-BDFE-9F8AC381DFBF}"/>
                </a:ext>
              </a:extLst>
            </p:cNvPr>
            <p:cNvGrpSpPr/>
            <p:nvPr/>
          </p:nvGrpSpPr>
          <p:grpSpPr>
            <a:xfrm>
              <a:off x="2306475" y="0"/>
              <a:ext cx="4582486" cy="3275658"/>
              <a:chOff x="2165684" y="-1"/>
              <a:chExt cx="4336605" cy="3296654"/>
            </a:xfrm>
            <a:grpFill/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251284D-2D69-4EB6-B1EA-C5C7B71631BE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76200">
                    <a:solidFill>
                      <a:schemeClr val="tx1"/>
                    </a:solidFill>
                  </a:ln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80ADE52-7646-413D-9D01-C9C7726782A3}"/>
                  </a:ext>
                </a:extLst>
              </p:cNvPr>
              <p:cNvSpPr/>
              <p:nvPr/>
            </p:nvSpPr>
            <p:spPr>
              <a:xfrm>
                <a:off x="4360668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ln w="76200">
                    <a:solidFill>
                      <a:schemeClr val="tx1"/>
                    </a:solidFill>
                  </a:ln>
                  <a:latin typeface="Arial Rounded MT Bold" panose="020F0704030504030204" pitchFamily="34" charset="0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4737693-D01D-4708-9F5E-1385390D4547}"/>
                </a:ext>
              </a:extLst>
            </p:cNvPr>
            <p:cNvGrpSpPr/>
            <p:nvPr/>
          </p:nvGrpSpPr>
          <p:grpSpPr>
            <a:xfrm>
              <a:off x="2288475" y="3342655"/>
              <a:ext cx="4582486" cy="3287688"/>
              <a:chOff x="2165684" y="-1"/>
              <a:chExt cx="4336605" cy="3296654"/>
            </a:xfrm>
            <a:grpFill/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4976FA7-EEDE-4EFD-9FC7-E8984C6CB54A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76200">
                    <a:solidFill>
                      <a:schemeClr val="tx1"/>
                    </a:solidFill>
                  </a:ln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2B6A380-83ED-4D2C-9E53-037DD4D8B1DA}"/>
                  </a:ext>
                </a:extLst>
              </p:cNvPr>
              <p:cNvSpPr/>
              <p:nvPr/>
            </p:nvSpPr>
            <p:spPr>
              <a:xfrm>
                <a:off x="4360668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ln w="76200">
                    <a:solidFill>
                      <a:schemeClr val="tx1"/>
                    </a:solidFill>
                  </a:ln>
                  <a:latin typeface="Arial Rounded MT Bold" panose="020F0704030504030204" pitchFamily="34" charset="0"/>
                </a:endParaRPr>
              </a:p>
            </p:txBody>
          </p:sp>
        </p:grpSp>
      </p:grpSp>
      <p:sp>
        <p:nvSpPr>
          <p:cNvPr id="94" name="ZoneTexte 93">
            <a:extLst>
              <a:ext uri="{FF2B5EF4-FFF2-40B4-BE49-F238E27FC236}">
                <a16:creationId xmlns:a16="http://schemas.microsoft.com/office/drawing/2014/main" id="{5E2B1FBD-3922-478A-AA35-7FB7A6F2546D}"/>
              </a:ext>
            </a:extLst>
          </p:cNvPr>
          <p:cNvSpPr txBox="1"/>
          <p:nvPr/>
        </p:nvSpPr>
        <p:spPr>
          <a:xfrm>
            <a:off x="235507" y="5108169"/>
            <a:ext cx="32604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n w="38100">
                  <a:noFill/>
                </a:ln>
                <a:latin typeface="Arial Rounded MT Bold" panose="020F0704030504030204" pitchFamily="34" charset="0"/>
              </a:rPr>
              <a:t>Ramène Beebot à sa ruche</a:t>
            </a:r>
          </a:p>
        </p:txBody>
      </p:sp>
      <p:pic>
        <p:nvPicPr>
          <p:cNvPr id="93" name="Image 92">
            <a:extLst>
              <a:ext uri="{FF2B5EF4-FFF2-40B4-BE49-F238E27FC236}">
                <a16:creationId xmlns:a16="http://schemas.microsoft.com/office/drawing/2014/main" id="{632FFFB5-D4CC-4BBB-831D-F2233D6503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648" t="34221" r="1879" b="22446"/>
          <a:stretch/>
        </p:blipFill>
        <p:spPr>
          <a:xfrm>
            <a:off x="3584072" y="6269719"/>
            <a:ext cx="3140283" cy="3117424"/>
          </a:xfrm>
          <a:prstGeom prst="rect">
            <a:avLst/>
          </a:prstGeom>
          <a:ln>
            <a:solidFill>
              <a:srgbClr val="422313"/>
            </a:solidFill>
          </a:ln>
        </p:spPr>
      </p:pic>
      <p:pic>
        <p:nvPicPr>
          <p:cNvPr id="91" name="Image 90">
            <a:extLst>
              <a:ext uri="{FF2B5EF4-FFF2-40B4-BE49-F238E27FC236}">
                <a16:creationId xmlns:a16="http://schemas.microsoft.com/office/drawing/2014/main" id="{2920E99A-5102-4F3A-A61E-0CF4DFA3DE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648" t="34221" r="1879" b="22446"/>
          <a:stretch/>
        </p:blipFill>
        <p:spPr>
          <a:xfrm>
            <a:off x="135087" y="6294780"/>
            <a:ext cx="3140283" cy="3117424"/>
          </a:xfrm>
          <a:prstGeom prst="rect">
            <a:avLst/>
          </a:prstGeom>
          <a:ln>
            <a:solidFill>
              <a:srgbClr val="422313"/>
            </a:solidFill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C381515-E6E2-4EAB-BB95-EC68D8874B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648" t="34221" r="1879" b="22446"/>
          <a:stretch/>
        </p:blipFill>
        <p:spPr>
          <a:xfrm>
            <a:off x="254111" y="1626997"/>
            <a:ext cx="2952661" cy="2931168"/>
          </a:xfrm>
          <a:prstGeom prst="rect">
            <a:avLst/>
          </a:prstGeom>
          <a:ln>
            <a:solidFill>
              <a:srgbClr val="422313"/>
            </a:solidFill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CBBA0BE3-0640-419A-98CD-5ED88B4B48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1" t="78066" r="75389" b="12114"/>
          <a:stretch/>
        </p:blipFill>
        <p:spPr>
          <a:xfrm>
            <a:off x="2472814" y="3882211"/>
            <a:ext cx="661238" cy="644952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DDA688E5-8BFA-4808-9AB2-FB30FB8BA0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647" t="34221" r="26121" b="22446"/>
          <a:stretch/>
        </p:blipFill>
        <p:spPr>
          <a:xfrm>
            <a:off x="3936821" y="1375017"/>
            <a:ext cx="2527869" cy="3351654"/>
          </a:xfrm>
          <a:prstGeom prst="rect">
            <a:avLst/>
          </a:prstGeom>
          <a:ln>
            <a:solidFill>
              <a:srgbClr val="422313"/>
            </a:solidFill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B127DEDF-15DB-45C9-A15F-CB5C4993F7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6051969" y="397167"/>
            <a:ext cx="679108" cy="666996"/>
          </a:xfrm>
          <a:prstGeom prst="roundRect">
            <a:avLst>
              <a:gd name="adj" fmla="val 50000"/>
            </a:avLst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00984914-F73B-4E7D-A0A5-DF572D5D41D2}"/>
              </a:ext>
            </a:extLst>
          </p:cNvPr>
          <p:cNvSpPr txBox="1"/>
          <p:nvPr/>
        </p:nvSpPr>
        <p:spPr>
          <a:xfrm>
            <a:off x="3664682" y="397167"/>
            <a:ext cx="2651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n w="38100">
                  <a:noFill/>
                </a:ln>
                <a:latin typeface="Arial Rounded MT Bold" panose="020F0704030504030204" pitchFamily="34" charset="0"/>
              </a:rPr>
              <a:t>Récupère 3</a:t>
            </a: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8D95C0B6-E1C0-4EB1-9221-000C211C7A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5732365" y="2244504"/>
            <a:ext cx="639209" cy="627808"/>
          </a:xfrm>
          <a:prstGeom prst="roundRect">
            <a:avLst>
              <a:gd name="adj" fmla="val 50000"/>
            </a:avLst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19174082-D74F-4DCF-A43F-59FADBF86A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1" t="78066" r="75389" b="12114"/>
          <a:stretch/>
        </p:blipFill>
        <p:spPr>
          <a:xfrm>
            <a:off x="5627951" y="3921412"/>
            <a:ext cx="778668" cy="759490"/>
          </a:xfrm>
          <a:prstGeom prst="rect">
            <a:avLst/>
          </a:prstGeom>
          <a:ln>
            <a:noFill/>
          </a:ln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5BE81049-6BAE-4C27-84F6-D961ED12C4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725" t="1583" r="3415" b="88739"/>
          <a:stretch/>
        </p:blipFill>
        <p:spPr>
          <a:xfrm>
            <a:off x="1896162" y="5585222"/>
            <a:ext cx="560756" cy="574952"/>
          </a:xfrm>
          <a:prstGeom prst="roundRect">
            <a:avLst>
              <a:gd name="adj" fmla="val 14952"/>
            </a:avLst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73D0A99D-A341-4920-9160-D9FF4210F5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725" t="1583" r="3415" b="88739"/>
          <a:stretch/>
        </p:blipFill>
        <p:spPr>
          <a:xfrm>
            <a:off x="2519501" y="6338135"/>
            <a:ext cx="673193" cy="690236"/>
          </a:xfrm>
          <a:prstGeom prst="roundRect">
            <a:avLst>
              <a:gd name="adj" fmla="val 14952"/>
            </a:avLst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466295E5-6B57-4036-891A-74CCAEADCB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725" t="1583" r="3415" b="88739"/>
          <a:stretch/>
        </p:blipFill>
        <p:spPr>
          <a:xfrm>
            <a:off x="5974174" y="7880305"/>
            <a:ext cx="673193" cy="690236"/>
          </a:xfrm>
          <a:prstGeom prst="roundRect">
            <a:avLst>
              <a:gd name="adj" fmla="val 14952"/>
            </a:avLst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6CBCE4EA-5A36-40B7-A6B6-6D4D2D60DF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1" t="78066" r="75389" b="12114"/>
          <a:stretch/>
        </p:blipFill>
        <p:spPr>
          <a:xfrm rot="10800000">
            <a:off x="5133111" y="6292683"/>
            <a:ext cx="778668" cy="759490"/>
          </a:xfrm>
          <a:prstGeom prst="rect">
            <a:avLst/>
          </a:prstGeom>
          <a:ln>
            <a:noFill/>
          </a:ln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4953334B-D9B2-42B4-B853-65F6308197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1" t="78066" r="75389" b="12114"/>
          <a:stretch/>
        </p:blipFill>
        <p:spPr>
          <a:xfrm rot="16200000">
            <a:off x="2493284" y="8679205"/>
            <a:ext cx="707665" cy="690236"/>
          </a:xfrm>
          <a:prstGeom prst="rect">
            <a:avLst/>
          </a:prstGeom>
          <a:ln>
            <a:noFill/>
          </a:ln>
        </p:spPr>
      </p:pic>
      <p:pic>
        <p:nvPicPr>
          <p:cNvPr id="6146" name="Picture 2" descr="Flaque d'eau papiers peintsmur aux dimensions • fond, nature, vert |  myloview.fr">
            <a:extLst>
              <a:ext uri="{FF2B5EF4-FFF2-40B4-BE49-F238E27FC236}">
                <a16:creationId xmlns:a16="http://schemas.microsoft.com/office/drawing/2014/main" id="{0D89AA12-1CE2-45C9-BC55-F65A45F330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CF9"/>
              </a:clrFrom>
              <a:clrTo>
                <a:srgbClr val="FFFCF9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55000" y1="23125" x2="51250" y2="18750"/>
                        <a14:foregroundMark x1="51250" y1="18750" x2="50000" y2="17500"/>
                        <a14:foregroundMark x1="86250" y1="63750" x2="86250" y2="63750"/>
                        <a14:foregroundMark x1="30625" y1="61250" x2="30625" y2="61250"/>
                        <a14:foregroundMark x1="31875" y1="83750" x2="69375" y2="75000"/>
                        <a14:foregroundMark x1="85000" y1="76875" x2="85000" y2="76875"/>
                        <a14:foregroundMark x1="74375" y1="89375" x2="74375" y2="89375"/>
                        <a14:foregroundMark x1="49375" y1="90625" x2="49375" y2="90625"/>
                        <a14:foregroundMark x1="11250" y1="88125" x2="11250" y2="8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289" b="31961"/>
          <a:stretch/>
        </p:blipFill>
        <p:spPr bwMode="auto">
          <a:xfrm>
            <a:off x="1567656" y="7762158"/>
            <a:ext cx="1868685" cy="95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Flaque d'eau papiers peintsmur aux dimensions • fond, nature, vert |  myloview.fr">
            <a:extLst>
              <a:ext uri="{FF2B5EF4-FFF2-40B4-BE49-F238E27FC236}">
                <a16:creationId xmlns:a16="http://schemas.microsoft.com/office/drawing/2014/main" id="{FAE5BA78-98C8-4454-9B26-A8DBE351BC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CF9"/>
              </a:clrFrom>
              <a:clrTo>
                <a:srgbClr val="FFFCF9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55000" y1="23125" x2="51250" y2="18750"/>
                        <a14:foregroundMark x1="51250" y1="18750" x2="50000" y2="17500"/>
                        <a14:foregroundMark x1="86250" y1="63750" x2="86250" y2="63750"/>
                        <a14:foregroundMark x1="30625" y1="61250" x2="30625" y2="61250"/>
                        <a14:foregroundMark x1="31875" y1="83750" x2="69375" y2="75000"/>
                        <a14:foregroundMark x1="85000" y1="76875" x2="85000" y2="76875"/>
                        <a14:foregroundMark x1="74375" y1="89375" x2="74375" y2="89375"/>
                        <a14:foregroundMark x1="49375" y1="90625" x2="49375" y2="90625"/>
                        <a14:foregroundMark x1="11250" y1="88125" x2="11250" y2="8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096" t="65693" r="2096" b="-443"/>
          <a:stretch/>
        </p:blipFill>
        <p:spPr bwMode="auto">
          <a:xfrm>
            <a:off x="4198769" y="7762158"/>
            <a:ext cx="1868685" cy="104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9A33F20E-C18D-4805-B3EB-EC00559C74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4881149" y="1472526"/>
            <a:ext cx="639209" cy="627808"/>
          </a:xfrm>
          <a:prstGeom prst="roundRect">
            <a:avLst>
              <a:gd name="adj" fmla="val 50000"/>
            </a:avLst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2FAE080B-076A-4CAF-BAD8-7C807DA9CA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4903847" y="3943052"/>
            <a:ext cx="639209" cy="627808"/>
          </a:xfrm>
          <a:prstGeom prst="roundRect">
            <a:avLst>
              <a:gd name="adj" fmla="val 50000"/>
            </a:avLst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9DA496A2-37CC-445F-B7B1-8B3083C2B4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3949806" y="3383279"/>
            <a:ext cx="450775" cy="442735"/>
          </a:xfrm>
          <a:prstGeom prst="roundRect">
            <a:avLst>
              <a:gd name="adj" fmla="val 50000"/>
            </a:avLst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F7D171C3-294F-4891-9D9E-9AE23F133D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4285658" y="3106588"/>
            <a:ext cx="450775" cy="442735"/>
          </a:xfrm>
          <a:prstGeom prst="roundRect">
            <a:avLst>
              <a:gd name="adj" fmla="val 50000"/>
            </a:avLst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1CAECAEC-0F1F-4E8C-BF56-BE4A0BC899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2711324" y="409099"/>
            <a:ext cx="679108" cy="666996"/>
          </a:xfrm>
          <a:prstGeom prst="roundRect">
            <a:avLst>
              <a:gd name="adj" fmla="val 50000"/>
            </a:avLst>
          </a:prstGeom>
        </p:spPr>
      </p:pic>
      <p:sp>
        <p:nvSpPr>
          <p:cNvPr id="72" name="ZoneTexte 71">
            <a:extLst>
              <a:ext uri="{FF2B5EF4-FFF2-40B4-BE49-F238E27FC236}">
                <a16:creationId xmlns:a16="http://schemas.microsoft.com/office/drawing/2014/main" id="{7280597A-4310-4B3C-8CC4-4DBCC0AC8406}"/>
              </a:ext>
            </a:extLst>
          </p:cNvPr>
          <p:cNvSpPr txBox="1"/>
          <p:nvPr/>
        </p:nvSpPr>
        <p:spPr>
          <a:xfrm>
            <a:off x="325328" y="450210"/>
            <a:ext cx="2651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n w="38100">
                  <a:noFill/>
                </a:ln>
                <a:latin typeface="Arial Rounded MT Bold" panose="020F0704030504030204" pitchFamily="34" charset="0"/>
              </a:rPr>
              <a:t>Récupère 6 </a:t>
            </a:r>
          </a:p>
        </p:txBody>
      </p:sp>
      <p:pic>
        <p:nvPicPr>
          <p:cNvPr id="73" name="Image 72">
            <a:extLst>
              <a:ext uri="{FF2B5EF4-FFF2-40B4-BE49-F238E27FC236}">
                <a16:creationId xmlns:a16="http://schemas.microsoft.com/office/drawing/2014/main" id="{96F96A54-05E2-40DD-9CF7-23D3D4F90A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643083" y="1625258"/>
            <a:ext cx="328544" cy="322684"/>
          </a:xfrm>
          <a:prstGeom prst="roundRect">
            <a:avLst>
              <a:gd name="adj" fmla="val 50000"/>
            </a:avLst>
          </a:prstGeom>
        </p:spPr>
      </p:pic>
      <p:pic>
        <p:nvPicPr>
          <p:cNvPr id="74" name="Image 73">
            <a:extLst>
              <a:ext uri="{FF2B5EF4-FFF2-40B4-BE49-F238E27FC236}">
                <a16:creationId xmlns:a16="http://schemas.microsoft.com/office/drawing/2014/main" id="{EE3FC8F4-857E-4C5F-B278-68A797ACFC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257365" y="1694123"/>
            <a:ext cx="328544" cy="322684"/>
          </a:xfrm>
          <a:prstGeom prst="roundRect">
            <a:avLst>
              <a:gd name="adj" fmla="val 50000"/>
            </a:avLst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E4990E09-F323-4CB5-A627-FC2D6A3C42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557215" y="2021269"/>
            <a:ext cx="328544" cy="322684"/>
          </a:xfrm>
          <a:prstGeom prst="roundRect">
            <a:avLst>
              <a:gd name="adj" fmla="val 50000"/>
            </a:avLst>
          </a:prstGeom>
        </p:spPr>
      </p:pic>
      <p:pic>
        <p:nvPicPr>
          <p:cNvPr id="76" name="Image 75">
            <a:extLst>
              <a:ext uri="{FF2B5EF4-FFF2-40B4-BE49-F238E27FC236}">
                <a16:creationId xmlns:a16="http://schemas.microsoft.com/office/drawing/2014/main" id="{D90D4B74-6DFB-470D-A0FF-C34C720832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2096453" y="3112429"/>
            <a:ext cx="328544" cy="322684"/>
          </a:xfrm>
          <a:prstGeom prst="roundRect">
            <a:avLst>
              <a:gd name="adj" fmla="val 50000"/>
            </a:avLst>
          </a:prstGeom>
        </p:spPr>
      </p:pic>
      <p:pic>
        <p:nvPicPr>
          <p:cNvPr id="77" name="Image 76">
            <a:extLst>
              <a:ext uri="{FF2B5EF4-FFF2-40B4-BE49-F238E27FC236}">
                <a16:creationId xmlns:a16="http://schemas.microsoft.com/office/drawing/2014/main" id="{4023E192-D9FE-4991-9621-21F2EE0BF2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1747670" y="3108905"/>
            <a:ext cx="328544" cy="322684"/>
          </a:xfrm>
          <a:prstGeom prst="roundRect">
            <a:avLst>
              <a:gd name="adj" fmla="val 50000"/>
            </a:avLst>
          </a:prstGeom>
        </p:spPr>
      </p:pic>
      <p:pic>
        <p:nvPicPr>
          <p:cNvPr id="78" name="Image 77">
            <a:extLst>
              <a:ext uri="{FF2B5EF4-FFF2-40B4-BE49-F238E27FC236}">
                <a16:creationId xmlns:a16="http://schemas.microsoft.com/office/drawing/2014/main" id="{487D3D4C-4D91-4B03-A75B-00660AE08B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2058700" y="3459960"/>
            <a:ext cx="328544" cy="322684"/>
          </a:xfrm>
          <a:prstGeom prst="roundRect">
            <a:avLst>
              <a:gd name="adj" fmla="val 50000"/>
            </a:avLst>
          </a:prstGeom>
        </p:spPr>
      </p:pic>
      <p:pic>
        <p:nvPicPr>
          <p:cNvPr id="79" name="Image 78">
            <a:extLst>
              <a:ext uri="{FF2B5EF4-FFF2-40B4-BE49-F238E27FC236}">
                <a16:creationId xmlns:a16="http://schemas.microsoft.com/office/drawing/2014/main" id="{DAFDCD41-16D6-426A-B6D9-795D40AACA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2879656" y="2029694"/>
            <a:ext cx="302860" cy="297458"/>
          </a:xfrm>
          <a:prstGeom prst="roundRect">
            <a:avLst>
              <a:gd name="adj" fmla="val 50000"/>
            </a:avLst>
          </a:prstGeom>
        </p:spPr>
      </p:pic>
      <p:pic>
        <p:nvPicPr>
          <p:cNvPr id="80" name="Image 79">
            <a:extLst>
              <a:ext uri="{FF2B5EF4-FFF2-40B4-BE49-F238E27FC236}">
                <a16:creationId xmlns:a16="http://schemas.microsoft.com/office/drawing/2014/main" id="{5CE5B7B4-A2A0-43C2-9BFD-C449E3A273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1796286" y="1748137"/>
            <a:ext cx="453764" cy="445671"/>
          </a:xfrm>
          <a:prstGeom prst="roundRect">
            <a:avLst>
              <a:gd name="adj" fmla="val 50000"/>
            </a:avLst>
          </a:prstGeom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B37E6143-5BF6-42F3-8302-C4C3FD0A04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276672" y="4179062"/>
            <a:ext cx="368111" cy="361545"/>
          </a:xfrm>
          <a:prstGeom prst="roundRect">
            <a:avLst>
              <a:gd name="adj" fmla="val 50000"/>
            </a:avLst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9C382E40-3526-4DE1-A41A-4779E9D416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612524" y="3902371"/>
            <a:ext cx="368111" cy="361545"/>
          </a:xfrm>
          <a:prstGeom prst="roundRect">
            <a:avLst>
              <a:gd name="adj" fmla="val 50000"/>
            </a:avLst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91D43A35-D6EF-4FB9-87B1-CDE3BA99F2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2886924" y="1634727"/>
            <a:ext cx="302860" cy="297458"/>
          </a:xfrm>
          <a:prstGeom prst="roundRect">
            <a:avLst>
              <a:gd name="adj" fmla="val 50000"/>
            </a:avLst>
          </a:prstGeom>
        </p:spPr>
      </p:pic>
      <p:pic>
        <p:nvPicPr>
          <p:cNvPr id="84" name="Image 83">
            <a:extLst>
              <a:ext uri="{FF2B5EF4-FFF2-40B4-BE49-F238E27FC236}">
                <a16:creationId xmlns:a16="http://schemas.microsoft.com/office/drawing/2014/main" id="{6C8E7458-0E8D-4501-9B06-367FC3D53C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2518946" y="1688199"/>
            <a:ext cx="302860" cy="297458"/>
          </a:xfrm>
          <a:prstGeom prst="roundRect">
            <a:avLst>
              <a:gd name="adj" fmla="val 50000"/>
            </a:avLst>
          </a:prstGeom>
        </p:spPr>
      </p:pic>
      <p:pic>
        <p:nvPicPr>
          <p:cNvPr id="85" name="Image 84">
            <a:extLst>
              <a:ext uri="{FF2B5EF4-FFF2-40B4-BE49-F238E27FC236}">
                <a16:creationId xmlns:a16="http://schemas.microsoft.com/office/drawing/2014/main" id="{0D95F349-F2B7-4151-B654-7C90960606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2492768" y="2045079"/>
            <a:ext cx="302860" cy="297458"/>
          </a:xfrm>
          <a:prstGeom prst="roundRect">
            <a:avLst>
              <a:gd name="adj" fmla="val 50000"/>
            </a:avLst>
          </a:prstGeom>
        </p:spPr>
      </p:pic>
      <p:pic>
        <p:nvPicPr>
          <p:cNvPr id="86" name="Image 85">
            <a:extLst>
              <a:ext uri="{FF2B5EF4-FFF2-40B4-BE49-F238E27FC236}">
                <a16:creationId xmlns:a16="http://schemas.microsoft.com/office/drawing/2014/main" id="{4AD41253-EDCC-4C87-A49E-ED62005E57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708307" y="2382092"/>
            <a:ext cx="263320" cy="258623"/>
          </a:xfrm>
          <a:prstGeom prst="roundRect">
            <a:avLst>
              <a:gd name="adj" fmla="val 50000"/>
            </a:avLst>
          </a:prstGeom>
        </p:spPr>
      </p:pic>
      <p:pic>
        <p:nvPicPr>
          <p:cNvPr id="87" name="Image 86">
            <a:extLst>
              <a:ext uri="{FF2B5EF4-FFF2-40B4-BE49-F238E27FC236}">
                <a16:creationId xmlns:a16="http://schemas.microsoft.com/office/drawing/2014/main" id="{25DF5F8C-EDCC-40F9-99B0-A4573A9543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276672" y="2386916"/>
            <a:ext cx="263320" cy="258623"/>
          </a:xfrm>
          <a:prstGeom prst="roundRect">
            <a:avLst>
              <a:gd name="adj" fmla="val 50000"/>
            </a:avLst>
          </a:prstGeom>
        </p:spPr>
      </p:pic>
      <p:pic>
        <p:nvPicPr>
          <p:cNvPr id="88" name="Image 87">
            <a:extLst>
              <a:ext uri="{FF2B5EF4-FFF2-40B4-BE49-F238E27FC236}">
                <a16:creationId xmlns:a16="http://schemas.microsoft.com/office/drawing/2014/main" id="{C669524C-74B5-4926-A986-AA97B39844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256006" y="2674526"/>
            <a:ext cx="263320" cy="258623"/>
          </a:xfrm>
          <a:prstGeom prst="roundRect">
            <a:avLst>
              <a:gd name="adj" fmla="val 50000"/>
            </a:avLst>
          </a:prstGeom>
        </p:spPr>
      </p:pic>
      <p:pic>
        <p:nvPicPr>
          <p:cNvPr id="89" name="Image 88">
            <a:extLst>
              <a:ext uri="{FF2B5EF4-FFF2-40B4-BE49-F238E27FC236}">
                <a16:creationId xmlns:a16="http://schemas.microsoft.com/office/drawing/2014/main" id="{8C6A3B2E-6A5B-4B7B-A51C-79E408EBA1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519326" y="2596738"/>
            <a:ext cx="263320" cy="258623"/>
          </a:xfrm>
          <a:prstGeom prst="roundRect">
            <a:avLst>
              <a:gd name="adj" fmla="val 50000"/>
            </a:avLst>
          </a:prstGeom>
        </p:spPr>
      </p:pic>
      <p:pic>
        <p:nvPicPr>
          <p:cNvPr id="90" name="Image 89">
            <a:extLst>
              <a:ext uri="{FF2B5EF4-FFF2-40B4-BE49-F238E27FC236}">
                <a16:creationId xmlns:a16="http://schemas.microsoft.com/office/drawing/2014/main" id="{5BF1F63E-CA84-4BD1-8061-D124D6D47F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717315" y="2823559"/>
            <a:ext cx="263320" cy="258623"/>
          </a:xfrm>
          <a:prstGeom prst="roundRect">
            <a:avLst>
              <a:gd name="adj" fmla="val 50000"/>
            </a:avLst>
          </a:prstGeom>
        </p:spPr>
      </p:pic>
      <p:pic>
        <p:nvPicPr>
          <p:cNvPr id="6148" name="Picture 4" descr="Motif Décoratif D'arbre De Dessin Animé, Clipart De Dessin Animé, Clipart  Arbre, Arbre Fichier PNG et PSD pour le téléchargement libre">
            <a:extLst>
              <a:ext uri="{FF2B5EF4-FFF2-40B4-BE49-F238E27FC236}">
                <a16:creationId xmlns:a16="http://schemas.microsoft.com/office/drawing/2014/main" id="{F9F122CB-5F30-43A7-B186-87FE91240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75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267" y="6313466"/>
            <a:ext cx="1393512" cy="13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4" descr="Motif Décoratif D'arbre De Dessin Animé, Clipart De Dessin Animé, Clipart  Arbre, Arbre Fichier PNG et PSD pour le téléchargement libre">
            <a:extLst>
              <a:ext uri="{FF2B5EF4-FFF2-40B4-BE49-F238E27FC236}">
                <a16:creationId xmlns:a16="http://schemas.microsoft.com/office/drawing/2014/main" id="{D0E034ED-7CD6-4458-AC36-D2CFC9EFA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75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449" y="7028371"/>
            <a:ext cx="1583381" cy="164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ZoneTexte 94">
            <a:extLst>
              <a:ext uri="{FF2B5EF4-FFF2-40B4-BE49-F238E27FC236}">
                <a16:creationId xmlns:a16="http://schemas.microsoft.com/office/drawing/2014/main" id="{A5D301F9-5ABB-4270-BEB1-6DC016BCB43B}"/>
              </a:ext>
            </a:extLst>
          </p:cNvPr>
          <p:cNvSpPr txBox="1"/>
          <p:nvPr/>
        </p:nvSpPr>
        <p:spPr>
          <a:xfrm>
            <a:off x="3621599" y="5092552"/>
            <a:ext cx="32604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n w="38100">
                  <a:noFill/>
                </a:ln>
                <a:latin typeface="Arial Rounded MT Bold" panose="020F0704030504030204" pitchFamily="34" charset="0"/>
              </a:rPr>
              <a:t>Ramène Beebot à </a:t>
            </a:r>
            <a:r>
              <a:rPr lang="fr-FR" sz="2800" b="1">
                <a:ln w="38100">
                  <a:noFill/>
                </a:ln>
                <a:latin typeface="Arial Rounded MT Bold" panose="020F0704030504030204" pitchFamily="34" charset="0"/>
              </a:rPr>
              <a:t>sa ruche</a:t>
            </a:r>
            <a:endParaRPr lang="fr-FR" sz="2800" b="1" dirty="0">
              <a:ln w="38100">
                <a:noFill/>
              </a:ln>
              <a:latin typeface="Arial Rounded MT Bold" panose="020F0704030504030204" pitchFamily="34" charset="0"/>
            </a:endParaRPr>
          </a:p>
        </p:txBody>
      </p:sp>
      <p:pic>
        <p:nvPicPr>
          <p:cNvPr id="96" name="Image 95">
            <a:extLst>
              <a:ext uri="{FF2B5EF4-FFF2-40B4-BE49-F238E27FC236}">
                <a16:creationId xmlns:a16="http://schemas.microsoft.com/office/drawing/2014/main" id="{4673AE3C-57A6-4321-8EA8-489C349AB4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725" t="1583" r="3415" b="88739"/>
          <a:stretch/>
        </p:blipFill>
        <p:spPr>
          <a:xfrm>
            <a:off x="5215513" y="5544930"/>
            <a:ext cx="571227" cy="585688"/>
          </a:xfrm>
          <a:prstGeom prst="roundRect">
            <a:avLst>
              <a:gd name="adj" fmla="val 14952"/>
            </a:avLst>
          </a:prstGeom>
        </p:spPr>
      </p:pic>
    </p:spTree>
    <p:extLst>
      <p:ext uri="{BB962C8B-B14F-4D97-AF65-F5344CB8AC3E}">
        <p14:creationId xmlns:p14="http://schemas.microsoft.com/office/powerpoint/2010/main" val="1573464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55C09636-6580-4AC8-8627-0B521C20C8C2}"/>
              </a:ext>
            </a:extLst>
          </p:cNvPr>
          <p:cNvGrpSpPr/>
          <p:nvPr/>
        </p:nvGrpSpPr>
        <p:grpSpPr>
          <a:xfrm>
            <a:off x="43713" y="221678"/>
            <a:ext cx="6770575" cy="9462644"/>
            <a:chOff x="43713" y="221678"/>
            <a:chExt cx="6770575" cy="946264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CEECFFE5-A649-4B8A-A5AF-1D390D85BBB6}"/>
                </a:ext>
              </a:extLst>
            </p:cNvPr>
            <p:cNvGrpSpPr/>
            <p:nvPr/>
          </p:nvGrpSpPr>
          <p:grpSpPr>
            <a:xfrm>
              <a:off x="43713" y="221678"/>
              <a:ext cx="6770575" cy="9462644"/>
              <a:chOff x="-20859" y="443356"/>
              <a:chExt cx="6888393" cy="9462644"/>
            </a:xfrm>
            <a:solidFill>
              <a:schemeClr val="bg1"/>
            </a:solidFill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13CF4B82-AF6B-463D-B43E-E7E0209A5F99}"/>
                  </a:ext>
                </a:extLst>
              </p:cNvPr>
              <p:cNvGrpSpPr/>
              <p:nvPr/>
            </p:nvGrpSpPr>
            <p:grpSpPr>
              <a:xfrm>
                <a:off x="0" y="2818889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34" name="Rectangle 1">
                  <a:extLst>
                    <a:ext uri="{FF2B5EF4-FFF2-40B4-BE49-F238E27FC236}">
                      <a16:creationId xmlns:a16="http://schemas.microsoft.com/office/drawing/2014/main" id="{CB8BB49C-E397-4C7E-9F1B-AF0F457256C0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9" name="Rectangle 2">
                  <a:extLst>
                    <a:ext uri="{FF2B5EF4-FFF2-40B4-BE49-F238E27FC236}">
                      <a16:creationId xmlns:a16="http://schemas.microsoft.com/office/drawing/2014/main" id="{D07A90FD-EB31-4CFF-AA7E-D704935779B3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36B5CD8A-507A-42ED-A62B-EA6829A91612}"/>
                  </a:ext>
                </a:extLst>
              </p:cNvPr>
              <p:cNvGrpSpPr/>
              <p:nvPr/>
            </p:nvGrpSpPr>
            <p:grpSpPr>
              <a:xfrm>
                <a:off x="20859" y="5194418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30" name="Rectangle 1">
                  <a:extLst>
                    <a:ext uri="{FF2B5EF4-FFF2-40B4-BE49-F238E27FC236}">
                      <a16:creationId xmlns:a16="http://schemas.microsoft.com/office/drawing/2014/main" id="{F3DC081F-64CF-4BE3-9730-BC9B8DE89234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1" name="Rectangle 2">
                  <a:extLst>
                    <a:ext uri="{FF2B5EF4-FFF2-40B4-BE49-F238E27FC236}">
                      <a16:creationId xmlns:a16="http://schemas.microsoft.com/office/drawing/2014/main" id="{D8F34A83-14E0-47AB-9944-2ABA49E6D5D1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6695CF94-D1FE-45EB-8E62-DC0E7066BD2B}"/>
                  </a:ext>
                </a:extLst>
              </p:cNvPr>
              <p:cNvGrpSpPr/>
              <p:nvPr/>
            </p:nvGrpSpPr>
            <p:grpSpPr>
              <a:xfrm>
                <a:off x="41717" y="7569948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35" name="Rectangle 1">
                  <a:extLst>
                    <a:ext uri="{FF2B5EF4-FFF2-40B4-BE49-F238E27FC236}">
                      <a16:creationId xmlns:a16="http://schemas.microsoft.com/office/drawing/2014/main" id="{EF864944-8B9F-46E8-9368-1F9BCB0E4010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6" name="Rectangle 2">
                  <a:extLst>
                    <a:ext uri="{FF2B5EF4-FFF2-40B4-BE49-F238E27FC236}">
                      <a16:creationId xmlns:a16="http://schemas.microsoft.com/office/drawing/2014/main" id="{CF67B7C1-E1C5-44A7-8211-89A25B518457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901A5CD6-BFA4-4D49-8CDE-1A7849FC9AA4}"/>
                  </a:ext>
                </a:extLst>
              </p:cNvPr>
              <p:cNvGrpSpPr/>
              <p:nvPr/>
            </p:nvGrpSpPr>
            <p:grpSpPr>
              <a:xfrm>
                <a:off x="3435535" y="2818888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38" name="Rectangle 1">
                  <a:extLst>
                    <a:ext uri="{FF2B5EF4-FFF2-40B4-BE49-F238E27FC236}">
                      <a16:creationId xmlns:a16="http://schemas.microsoft.com/office/drawing/2014/main" id="{7399A603-644D-441D-94D6-5E3752668DCB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0" name="Rectangle 2">
                  <a:extLst>
                    <a:ext uri="{FF2B5EF4-FFF2-40B4-BE49-F238E27FC236}">
                      <a16:creationId xmlns:a16="http://schemas.microsoft.com/office/drawing/2014/main" id="{4557E9AA-9534-4004-8691-17E5FFCA87D8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0ADFAC52-373D-4E90-A333-CC6B4831844C}"/>
                  </a:ext>
                </a:extLst>
              </p:cNvPr>
              <p:cNvGrpSpPr/>
              <p:nvPr/>
            </p:nvGrpSpPr>
            <p:grpSpPr>
              <a:xfrm>
                <a:off x="3456394" y="5194418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42" name="Rectangle 1">
                  <a:extLst>
                    <a:ext uri="{FF2B5EF4-FFF2-40B4-BE49-F238E27FC236}">
                      <a16:creationId xmlns:a16="http://schemas.microsoft.com/office/drawing/2014/main" id="{8DFF4167-38B3-4CAC-A408-696A8B917EC4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3" name="Rectangle 2">
                  <a:extLst>
                    <a:ext uri="{FF2B5EF4-FFF2-40B4-BE49-F238E27FC236}">
                      <a16:creationId xmlns:a16="http://schemas.microsoft.com/office/drawing/2014/main" id="{2FF448D4-237F-4862-AFB8-8A3D372F0738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433B40AF-716B-46DB-A777-1B68827B8375}"/>
                  </a:ext>
                </a:extLst>
              </p:cNvPr>
              <p:cNvGrpSpPr/>
              <p:nvPr/>
            </p:nvGrpSpPr>
            <p:grpSpPr>
              <a:xfrm>
                <a:off x="3477252" y="7569947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45" name="Rectangle 1">
                  <a:extLst>
                    <a:ext uri="{FF2B5EF4-FFF2-40B4-BE49-F238E27FC236}">
                      <a16:creationId xmlns:a16="http://schemas.microsoft.com/office/drawing/2014/main" id="{1C5F5BF0-4750-42BD-828E-D98150ADC423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6" name="Rectangle 2">
                  <a:extLst>
                    <a:ext uri="{FF2B5EF4-FFF2-40B4-BE49-F238E27FC236}">
                      <a16:creationId xmlns:a16="http://schemas.microsoft.com/office/drawing/2014/main" id="{FE081C0E-C2C2-41F8-AA99-3E4D5A6A8C2E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47" name="Groupe 46">
                <a:extLst>
                  <a:ext uri="{FF2B5EF4-FFF2-40B4-BE49-F238E27FC236}">
                    <a16:creationId xmlns:a16="http://schemas.microsoft.com/office/drawing/2014/main" id="{D8D8C18F-8B42-46C9-AC4D-9FD64CE262D7}"/>
                  </a:ext>
                </a:extLst>
              </p:cNvPr>
              <p:cNvGrpSpPr/>
              <p:nvPr/>
            </p:nvGrpSpPr>
            <p:grpSpPr>
              <a:xfrm>
                <a:off x="-20859" y="443357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48" name="Rectangle 1">
                  <a:extLst>
                    <a:ext uri="{FF2B5EF4-FFF2-40B4-BE49-F238E27FC236}">
                      <a16:creationId xmlns:a16="http://schemas.microsoft.com/office/drawing/2014/main" id="{545119D9-A655-4D83-8975-25A5AEEAF188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9" name="Rectangle 2">
                  <a:extLst>
                    <a:ext uri="{FF2B5EF4-FFF2-40B4-BE49-F238E27FC236}">
                      <a16:creationId xmlns:a16="http://schemas.microsoft.com/office/drawing/2014/main" id="{38FC8859-3331-4DE9-B4F1-9C68343DE35E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77E9A5D7-5655-4011-9E2E-A90C17D6FF46}"/>
                  </a:ext>
                </a:extLst>
              </p:cNvPr>
              <p:cNvGrpSpPr/>
              <p:nvPr/>
            </p:nvGrpSpPr>
            <p:grpSpPr>
              <a:xfrm>
                <a:off x="3414676" y="443356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51" name="Rectangle 1">
                  <a:extLst>
                    <a:ext uri="{FF2B5EF4-FFF2-40B4-BE49-F238E27FC236}">
                      <a16:creationId xmlns:a16="http://schemas.microsoft.com/office/drawing/2014/main" id="{9BC2928E-9D2B-451F-93CB-F1A4A61797FE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2" name="Rectangle 2">
                  <a:extLst>
                    <a:ext uri="{FF2B5EF4-FFF2-40B4-BE49-F238E27FC236}">
                      <a16:creationId xmlns:a16="http://schemas.microsoft.com/office/drawing/2014/main" id="{870FA117-0120-443C-8FA1-77C943A3C62A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</p:grpSp>
        <p:pic>
          <p:nvPicPr>
            <p:cNvPr id="9218" name="Picture 2" descr="Cartes Blue-bot (commandes robot, version 1)">
              <a:extLst>
                <a:ext uri="{FF2B5EF4-FFF2-40B4-BE49-F238E27FC236}">
                  <a16:creationId xmlns:a16="http://schemas.microsoft.com/office/drawing/2014/main" id="{42334C55-C6D3-4CB1-808C-EAC5B5D1D9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" t="19561" r="74385" b="51668"/>
            <a:stretch/>
          </p:blipFill>
          <p:spPr bwMode="auto">
            <a:xfrm>
              <a:off x="162688" y="439211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2" descr="Cartes Blue-bot (commandes robot, version 1)">
              <a:extLst>
                <a:ext uri="{FF2B5EF4-FFF2-40B4-BE49-F238E27FC236}">
                  <a16:creationId xmlns:a16="http://schemas.microsoft.com/office/drawing/2014/main" id="{2CE983E9-0646-4261-83D6-832D955CD68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" t="19561" r="74385" b="51668"/>
            <a:stretch/>
          </p:blipFill>
          <p:spPr bwMode="auto">
            <a:xfrm>
              <a:off x="1851075" y="439211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2" descr="Cartes Blue-bot (commandes robot, version 1)">
              <a:extLst>
                <a:ext uri="{FF2B5EF4-FFF2-40B4-BE49-F238E27FC236}">
                  <a16:creationId xmlns:a16="http://schemas.microsoft.com/office/drawing/2014/main" id="{4FB3B66F-FD1D-475A-A564-B9CDD288B9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" t="19561" r="74385" b="51668"/>
            <a:stretch/>
          </p:blipFill>
          <p:spPr bwMode="auto">
            <a:xfrm>
              <a:off x="3537726" y="439211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2" descr="Cartes Blue-bot (commandes robot, version 1)">
              <a:extLst>
                <a:ext uri="{FF2B5EF4-FFF2-40B4-BE49-F238E27FC236}">
                  <a16:creationId xmlns:a16="http://schemas.microsoft.com/office/drawing/2014/main" id="{19CE20D3-1221-4C1D-857C-31418F2460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" t="19561" r="74385" b="51668"/>
            <a:stretch/>
          </p:blipFill>
          <p:spPr bwMode="auto">
            <a:xfrm>
              <a:off x="5246614" y="439211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2" descr="Cartes Blue-bot (commandes robot, version 1)">
              <a:extLst>
                <a:ext uri="{FF2B5EF4-FFF2-40B4-BE49-F238E27FC236}">
                  <a16:creationId xmlns:a16="http://schemas.microsoft.com/office/drawing/2014/main" id="{CFE18A63-0CBE-4AE7-BE6E-B14EF7928A5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" t="19561" r="74385" b="51668"/>
            <a:stretch/>
          </p:blipFill>
          <p:spPr bwMode="auto">
            <a:xfrm>
              <a:off x="172940" y="2814741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2" descr="Cartes Blue-bot (commandes robot, version 1)">
              <a:extLst>
                <a:ext uri="{FF2B5EF4-FFF2-40B4-BE49-F238E27FC236}">
                  <a16:creationId xmlns:a16="http://schemas.microsoft.com/office/drawing/2014/main" id="{760F737D-DDB3-4DC3-9DBA-2A3296A9C0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" t="19561" r="74385" b="51668"/>
            <a:stretch/>
          </p:blipFill>
          <p:spPr bwMode="auto">
            <a:xfrm>
              <a:off x="1861327" y="2814741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2" descr="Cartes Blue-bot (commandes robot, version 1)">
              <a:extLst>
                <a:ext uri="{FF2B5EF4-FFF2-40B4-BE49-F238E27FC236}">
                  <a16:creationId xmlns:a16="http://schemas.microsoft.com/office/drawing/2014/main" id="{6424C86B-9F57-4390-8C91-B84BA14DED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" t="19561" r="74385" b="51668"/>
            <a:stretch/>
          </p:blipFill>
          <p:spPr bwMode="auto">
            <a:xfrm>
              <a:off x="3547978" y="2814741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2" descr="Cartes Blue-bot (commandes robot, version 1)">
              <a:extLst>
                <a:ext uri="{FF2B5EF4-FFF2-40B4-BE49-F238E27FC236}">
                  <a16:creationId xmlns:a16="http://schemas.microsoft.com/office/drawing/2014/main" id="{0CBB4AC5-0EC9-4F8C-9954-BB760FECEE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" t="19561" r="74385" b="51668"/>
            <a:stretch/>
          </p:blipFill>
          <p:spPr bwMode="auto">
            <a:xfrm>
              <a:off x="5256866" y="2814741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2" descr="Cartes Blue-bot (commandes robot, version 1)">
              <a:extLst>
                <a:ext uri="{FF2B5EF4-FFF2-40B4-BE49-F238E27FC236}">
                  <a16:creationId xmlns:a16="http://schemas.microsoft.com/office/drawing/2014/main" id="{8721A8D0-7F0A-4C21-BE0B-7E180CA8FA1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84" t="20252" r="51190" b="50977"/>
            <a:stretch/>
          </p:blipFill>
          <p:spPr bwMode="auto">
            <a:xfrm>
              <a:off x="229799" y="517502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2" descr="Cartes Blue-bot (commandes robot, version 1)">
              <a:extLst>
                <a:ext uri="{FF2B5EF4-FFF2-40B4-BE49-F238E27FC236}">
                  <a16:creationId xmlns:a16="http://schemas.microsoft.com/office/drawing/2014/main" id="{0C78BF23-57CC-4DC5-A700-DBD1D7A9B94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84" t="20252" r="51190" b="50977"/>
            <a:stretch/>
          </p:blipFill>
          <p:spPr bwMode="auto">
            <a:xfrm>
              <a:off x="1910844" y="517502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2" descr="Cartes Blue-bot (commandes robot, version 1)">
              <a:extLst>
                <a:ext uri="{FF2B5EF4-FFF2-40B4-BE49-F238E27FC236}">
                  <a16:creationId xmlns:a16="http://schemas.microsoft.com/office/drawing/2014/main" id="{0791C2F6-A68C-49D1-BCE8-DB9C54B956B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84" t="20252" r="51190" b="50977"/>
            <a:stretch/>
          </p:blipFill>
          <p:spPr bwMode="auto">
            <a:xfrm>
              <a:off x="3578730" y="517502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2" descr="Cartes Blue-bot (commandes robot, version 1)">
              <a:extLst>
                <a:ext uri="{FF2B5EF4-FFF2-40B4-BE49-F238E27FC236}">
                  <a16:creationId xmlns:a16="http://schemas.microsoft.com/office/drawing/2014/main" id="{D474E72C-0E07-4AFD-B2F8-4FEB91EED6D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84" t="20252" r="51190" b="50977"/>
            <a:stretch/>
          </p:blipFill>
          <p:spPr bwMode="auto">
            <a:xfrm>
              <a:off x="5287618" y="517502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2" descr="Cartes Blue-bot (commandes robot, version 1)">
              <a:extLst>
                <a:ext uri="{FF2B5EF4-FFF2-40B4-BE49-F238E27FC236}">
                  <a16:creationId xmlns:a16="http://schemas.microsoft.com/office/drawing/2014/main" id="{69CA5B23-39D8-401D-8C67-B10BD5AED7E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84" t="20252" r="51190" b="50977"/>
            <a:stretch/>
          </p:blipFill>
          <p:spPr bwMode="auto">
            <a:xfrm>
              <a:off x="229799" y="751107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2" descr="Cartes Blue-bot (commandes robot, version 1)">
              <a:extLst>
                <a:ext uri="{FF2B5EF4-FFF2-40B4-BE49-F238E27FC236}">
                  <a16:creationId xmlns:a16="http://schemas.microsoft.com/office/drawing/2014/main" id="{C3A91C11-D16F-4197-AAFE-692867870CC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84" t="20252" r="51190" b="50977"/>
            <a:stretch/>
          </p:blipFill>
          <p:spPr bwMode="auto">
            <a:xfrm>
              <a:off x="1910844" y="751107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2" descr="Cartes Blue-bot (commandes robot, version 1)">
              <a:extLst>
                <a:ext uri="{FF2B5EF4-FFF2-40B4-BE49-F238E27FC236}">
                  <a16:creationId xmlns:a16="http://schemas.microsoft.com/office/drawing/2014/main" id="{79C58977-AF59-49AE-9B0D-D248E6742D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84" t="20252" r="51190" b="50977"/>
            <a:stretch/>
          </p:blipFill>
          <p:spPr bwMode="auto">
            <a:xfrm>
              <a:off x="3578730" y="751107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2" descr="Cartes Blue-bot (commandes robot, version 1)">
              <a:extLst>
                <a:ext uri="{FF2B5EF4-FFF2-40B4-BE49-F238E27FC236}">
                  <a16:creationId xmlns:a16="http://schemas.microsoft.com/office/drawing/2014/main" id="{7C49594F-8216-4B53-82B3-EAC03F3D53C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84" t="20252" r="51190" b="50977"/>
            <a:stretch/>
          </p:blipFill>
          <p:spPr bwMode="auto">
            <a:xfrm>
              <a:off x="5287618" y="751107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32547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26D1AEF-8FBA-49BB-88EB-5C0B76F49ADD}"/>
              </a:ext>
            </a:extLst>
          </p:cNvPr>
          <p:cNvGrpSpPr/>
          <p:nvPr/>
        </p:nvGrpSpPr>
        <p:grpSpPr>
          <a:xfrm>
            <a:off x="43713" y="221678"/>
            <a:ext cx="6770575" cy="9462644"/>
            <a:chOff x="43713" y="221678"/>
            <a:chExt cx="6770575" cy="946264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CEECFFE5-A649-4B8A-A5AF-1D390D85BBB6}"/>
                </a:ext>
              </a:extLst>
            </p:cNvPr>
            <p:cNvGrpSpPr/>
            <p:nvPr/>
          </p:nvGrpSpPr>
          <p:grpSpPr>
            <a:xfrm>
              <a:off x="43713" y="221678"/>
              <a:ext cx="6770575" cy="9462644"/>
              <a:chOff x="-20859" y="443356"/>
              <a:chExt cx="6888393" cy="9462644"/>
            </a:xfrm>
            <a:solidFill>
              <a:schemeClr val="bg1"/>
            </a:solidFill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13CF4B82-AF6B-463D-B43E-E7E0209A5F99}"/>
                  </a:ext>
                </a:extLst>
              </p:cNvPr>
              <p:cNvGrpSpPr/>
              <p:nvPr/>
            </p:nvGrpSpPr>
            <p:grpSpPr>
              <a:xfrm>
                <a:off x="0" y="2818889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34" name="Rectangle 1">
                  <a:extLst>
                    <a:ext uri="{FF2B5EF4-FFF2-40B4-BE49-F238E27FC236}">
                      <a16:creationId xmlns:a16="http://schemas.microsoft.com/office/drawing/2014/main" id="{CB8BB49C-E397-4C7E-9F1B-AF0F457256C0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9" name="Rectangle 2">
                  <a:extLst>
                    <a:ext uri="{FF2B5EF4-FFF2-40B4-BE49-F238E27FC236}">
                      <a16:creationId xmlns:a16="http://schemas.microsoft.com/office/drawing/2014/main" id="{D07A90FD-EB31-4CFF-AA7E-D704935779B3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36B5CD8A-507A-42ED-A62B-EA6829A91612}"/>
                  </a:ext>
                </a:extLst>
              </p:cNvPr>
              <p:cNvGrpSpPr/>
              <p:nvPr/>
            </p:nvGrpSpPr>
            <p:grpSpPr>
              <a:xfrm>
                <a:off x="20859" y="5194418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30" name="Rectangle 1">
                  <a:extLst>
                    <a:ext uri="{FF2B5EF4-FFF2-40B4-BE49-F238E27FC236}">
                      <a16:creationId xmlns:a16="http://schemas.microsoft.com/office/drawing/2014/main" id="{F3DC081F-64CF-4BE3-9730-BC9B8DE89234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1" name="Rectangle 2">
                  <a:extLst>
                    <a:ext uri="{FF2B5EF4-FFF2-40B4-BE49-F238E27FC236}">
                      <a16:creationId xmlns:a16="http://schemas.microsoft.com/office/drawing/2014/main" id="{D8F34A83-14E0-47AB-9944-2ABA49E6D5D1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6695CF94-D1FE-45EB-8E62-DC0E7066BD2B}"/>
                  </a:ext>
                </a:extLst>
              </p:cNvPr>
              <p:cNvGrpSpPr/>
              <p:nvPr/>
            </p:nvGrpSpPr>
            <p:grpSpPr>
              <a:xfrm>
                <a:off x="41717" y="7569948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35" name="Rectangle 1">
                  <a:extLst>
                    <a:ext uri="{FF2B5EF4-FFF2-40B4-BE49-F238E27FC236}">
                      <a16:creationId xmlns:a16="http://schemas.microsoft.com/office/drawing/2014/main" id="{EF864944-8B9F-46E8-9368-1F9BCB0E4010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6" name="Rectangle 2">
                  <a:extLst>
                    <a:ext uri="{FF2B5EF4-FFF2-40B4-BE49-F238E27FC236}">
                      <a16:creationId xmlns:a16="http://schemas.microsoft.com/office/drawing/2014/main" id="{CF67B7C1-E1C5-44A7-8211-89A25B518457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901A5CD6-BFA4-4D49-8CDE-1A7849FC9AA4}"/>
                  </a:ext>
                </a:extLst>
              </p:cNvPr>
              <p:cNvGrpSpPr/>
              <p:nvPr/>
            </p:nvGrpSpPr>
            <p:grpSpPr>
              <a:xfrm>
                <a:off x="3435535" y="2818888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38" name="Rectangle 1">
                  <a:extLst>
                    <a:ext uri="{FF2B5EF4-FFF2-40B4-BE49-F238E27FC236}">
                      <a16:creationId xmlns:a16="http://schemas.microsoft.com/office/drawing/2014/main" id="{7399A603-644D-441D-94D6-5E3752668DCB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0" name="Rectangle 2">
                  <a:extLst>
                    <a:ext uri="{FF2B5EF4-FFF2-40B4-BE49-F238E27FC236}">
                      <a16:creationId xmlns:a16="http://schemas.microsoft.com/office/drawing/2014/main" id="{4557E9AA-9534-4004-8691-17E5FFCA87D8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0ADFAC52-373D-4E90-A333-CC6B4831844C}"/>
                  </a:ext>
                </a:extLst>
              </p:cNvPr>
              <p:cNvGrpSpPr/>
              <p:nvPr/>
            </p:nvGrpSpPr>
            <p:grpSpPr>
              <a:xfrm>
                <a:off x="3456394" y="5194418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42" name="Rectangle 1">
                  <a:extLst>
                    <a:ext uri="{FF2B5EF4-FFF2-40B4-BE49-F238E27FC236}">
                      <a16:creationId xmlns:a16="http://schemas.microsoft.com/office/drawing/2014/main" id="{8DFF4167-38B3-4CAC-A408-696A8B917EC4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3" name="Rectangle 2">
                  <a:extLst>
                    <a:ext uri="{FF2B5EF4-FFF2-40B4-BE49-F238E27FC236}">
                      <a16:creationId xmlns:a16="http://schemas.microsoft.com/office/drawing/2014/main" id="{2FF448D4-237F-4862-AFB8-8A3D372F0738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433B40AF-716B-46DB-A777-1B68827B8375}"/>
                  </a:ext>
                </a:extLst>
              </p:cNvPr>
              <p:cNvGrpSpPr/>
              <p:nvPr/>
            </p:nvGrpSpPr>
            <p:grpSpPr>
              <a:xfrm>
                <a:off x="3477252" y="7569947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45" name="Rectangle 1">
                  <a:extLst>
                    <a:ext uri="{FF2B5EF4-FFF2-40B4-BE49-F238E27FC236}">
                      <a16:creationId xmlns:a16="http://schemas.microsoft.com/office/drawing/2014/main" id="{1C5F5BF0-4750-42BD-828E-D98150ADC423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6" name="Rectangle 2">
                  <a:extLst>
                    <a:ext uri="{FF2B5EF4-FFF2-40B4-BE49-F238E27FC236}">
                      <a16:creationId xmlns:a16="http://schemas.microsoft.com/office/drawing/2014/main" id="{FE081C0E-C2C2-41F8-AA99-3E4D5A6A8C2E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47" name="Groupe 46">
                <a:extLst>
                  <a:ext uri="{FF2B5EF4-FFF2-40B4-BE49-F238E27FC236}">
                    <a16:creationId xmlns:a16="http://schemas.microsoft.com/office/drawing/2014/main" id="{D8D8C18F-8B42-46C9-AC4D-9FD64CE262D7}"/>
                  </a:ext>
                </a:extLst>
              </p:cNvPr>
              <p:cNvGrpSpPr/>
              <p:nvPr/>
            </p:nvGrpSpPr>
            <p:grpSpPr>
              <a:xfrm>
                <a:off x="-20859" y="443357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48" name="Rectangle 1">
                  <a:extLst>
                    <a:ext uri="{FF2B5EF4-FFF2-40B4-BE49-F238E27FC236}">
                      <a16:creationId xmlns:a16="http://schemas.microsoft.com/office/drawing/2014/main" id="{545119D9-A655-4D83-8975-25A5AEEAF188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9" name="Rectangle 2">
                  <a:extLst>
                    <a:ext uri="{FF2B5EF4-FFF2-40B4-BE49-F238E27FC236}">
                      <a16:creationId xmlns:a16="http://schemas.microsoft.com/office/drawing/2014/main" id="{38FC8859-3331-4DE9-B4F1-9C68343DE35E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77E9A5D7-5655-4011-9E2E-A90C17D6FF46}"/>
                  </a:ext>
                </a:extLst>
              </p:cNvPr>
              <p:cNvGrpSpPr/>
              <p:nvPr/>
            </p:nvGrpSpPr>
            <p:grpSpPr>
              <a:xfrm>
                <a:off x="3414676" y="443356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51" name="Rectangle 1">
                  <a:extLst>
                    <a:ext uri="{FF2B5EF4-FFF2-40B4-BE49-F238E27FC236}">
                      <a16:creationId xmlns:a16="http://schemas.microsoft.com/office/drawing/2014/main" id="{9BC2928E-9D2B-451F-93CB-F1A4A61797FE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2" name="Rectangle 2">
                  <a:extLst>
                    <a:ext uri="{FF2B5EF4-FFF2-40B4-BE49-F238E27FC236}">
                      <a16:creationId xmlns:a16="http://schemas.microsoft.com/office/drawing/2014/main" id="{870FA117-0120-443C-8FA1-77C943A3C62A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2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</p:grpSp>
        <p:pic>
          <p:nvPicPr>
            <p:cNvPr id="9218" name="Picture 2" descr="Cartes Blue-bot (commandes robot, version 1)">
              <a:extLst>
                <a:ext uri="{FF2B5EF4-FFF2-40B4-BE49-F238E27FC236}">
                  <a16:creationId xmlns:a16="http://schemas.microsoft.com/office/drawing/2014/main" id="{42334C55-C6D3-4CB1-808C-EAC5B5D1D9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7" t="19110" r="28337" b="52119"/>
            <a:stretch/>
          </p:blipFill>
          <p:spPr bwMode="auto">
            <a:xfrm>
              <a:off x="162688" y="39108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2" descr="Cartes Blue-bot (commandes robot, version 1)">
              <a:extLst>
                <a:ext uri="{FF2B5EF4-FFF2-40B4-BE49-F238E27FC236}">
                  <a16:creationId xmlns:a16="http://schemas.microsoft.com/office/drawing/2014/main" id="{8721A8D0-7F0A-4C21-BE0B-7E180CA8FA1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73" t="19765" r="5401" b="51464"/>
            <a:stretch/>
          </p:blipFill>
          <p:spPr bwMode="auto">
            <a:xfrm>
              <a:off x="203692" y="5154176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2" descr="Cartes Blue-bot (commandes robot, version 1)">
              <a:extLst>
                <a:ext uri="{FF2B5EF4-FFF2-40B4-BE49-F238E27FC236}">
                  <a16:creationId xmlns:a16="http://schemas.microsoft.com/office/drawing/2014/main" id="{E69A15B7-4907-496F-82A8-D9639EAAC5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73" t="19765" r="5401" b="51464"/>
            <a:stretch/>
          </p:blipFill>
          <p:spPr bwMode="auto">
            <a:xfrm>
              <a:off x="1873374" y="5154176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Picture 2" descr="Cartes Blue-bot (commandes robot, version 1)">
              <a:extLst>
                <a:ext uri="{FF2B5EF4-FFF2-40B4-BE49-F238E27FC236}">
                  <a16:creationId xmlns:a16="http://schemas.microsoft.com/office/drawing/2014/main" id="{59160711-1B53-450C-B6EC-809C97E601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73" t="19765" r="5401" b="51464"/>
            <a:stretch/>
          </p:blipFill>
          <p:spPr bwMode="auto">
            <a:xfrm>
              <a:off x="3539462" y="5154176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2" descr="Cartes Blue-bot (commandes robot, version 1)">
              <a:extLst>
                <a:ext uri="{FF2B5EF4-FFF2-40B4-BE49-F238E27FC236}">
                  <a16:creationId xmlns:a16="http://schemas.microsoft.com/office/drawing/2014/main" id="{D4D08EFE-7E6B-4AC5-AD08-617FFF50AF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73" t="19765" r="5401" b="51464"/>
            <a:stretch/>
          </p:blipFill>
          <p:spPr bwMode="auto">
            <a:xfrm>
              <a:off x="5287618" y="5154176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2" descr="Cartes Blue-bot (commandes robot, version 1)">
              <a:extLst>
                <a:ext uri="{FF2B5EF4-FFF2-40B4-BE49-F238E27FC236}">
                  <a16:creationId xmlns:a16="http://schemas.microsoft.com/office/drawing/2014/main" id="{B94BA21F-1297-4BE0-B276-BA53681088D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7" t="19110" r="28337" b="52119"/>
            <a:stretch/>
          </p:blipFill>
          <p:spPr bwMode="auto">
            <a:xfrm>
              <a:off x="1851075" y="39108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2" descr="Cartes Blue-bot (commandes robot, version 1)">
              <a:extLst>
                <a:ext uri="{FF2B5EF4-FFF2-40B4-BE49-F238E27FC236}">
                  <a16:creationId xmlns:a16="http://schemas.microsoft.com/office/drawing/2014/main" id="{9DDC7571-E481-4DBC-8960-63DC2A2C0E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7" t="19110" r="28337" b="52119"/>
            <a:stretch/>
          </p:blipFill>
          <p:spPr bwMode="auto">
            <a:xfrm>
              <a:off x="3559964" y="39108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2" descr="Cartes Blue-bot (commandes robot, version 1)">
              <a:extLst>
                <a:ext uri="{FF2B5EF4-FFF2-40B4-BE49-F238E27FC236}">
                  <a16:creationId xmlns:a16="http://schemas.microsoft.com/office/drawing/2014/main" id="{729FDCB5-0805-49F3-BE2D-9DDEB316EBB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7" t="19110" r="28337" b="52119"/>
            <a:stretch/>
          </p:blipFill>
          <p:spPr bwMode="auto">
            <a:xfrm>
              <a:off x="5226112" y="39108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" name="Picture 2" descr="Cartes Blue-bot (commandes robot, version 1)">
              <a:extLst>
                <a:ext uri="{FF2B5EF4-FFF2-40B4-BE49-F238E27FC236}">
                  <a16:creationId xmlns:a16="http://schemas.microsoft.com/office/drawing/2014/main" id="{4DDBB87D-E18B-4F0F-9706-D22344C84B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7" t="19110" r="28337" b="52119"/>
            <a:stretch/>
          </p:blipFill>
          <p:spPr bwMode="auto">
            <a:xfrm>
              <a:off x="178020" y="2739164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2" descr="Cartes Blue-bot (commandes robot, version 1)">
              <a:extLst>
                <a:ext uri="{FF2B5EF4-FFF2-40B4-BE49-F238E27FC236}">
                  <a16:creationId xmlns:a16="http://schemas.microsoft.com/office/drawing/2014/main" id="{91715F9A-9393-4576-90F8-68D86879F1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7" t="19110" r="28337" b="52119"/>
            <a:stretch/>
          </p:blipFill>
          <p:spPr bwMode="auto">
            <a:xfrm>
              <a:off x="1866407" y="2739164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2" descr="Cartes Blue-bot (commandes robot, version 1)">
              <a:extLst>
                <a:ext uri="{FF2B5EF4-FFF2-40B4-BE49-F238E27FC236}">
                  <a16:creationId xmlns:a16="http://schemas.microsoft.com/office/drawing/2014/main" id="{E54971EE-4ACB-4C8D-910C-8C55B331DD5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7" t="19110" r="28337" b="52119"/>
            <a:stretch/>
          </p:blipFill>
          <p:spPr bwMode="auto">
            <a:xfrm>
              <a:off x="3575296" y="2739164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2" descr="Cartes Blue-bot (commandes robot, version 1)">
              <a:extLst>
                <a:ext uri="{FF2B5EF4-FFF2-40B4-BE49-F238E27FC236}">
                  <a16:creationId xmlns:a16="http://schemas.microsoft.com/office/drawing/2014/main" id="{568E2F1E-5DD5-41CB-B855-31AA352E7F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7" t="19110" r="28337" b="52119"/>
            <a:stretch/>
          </p:blipFill>
          <p:spPr bwMode="auto">
            <a:xfrm>
              <a:off x="5241444" y="2739164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2" descr="Cartes Blue-bot (commandes robot, version 1)">
              <a:extLst>
                <a:ext uri="{FF2B5EF4-FFF2-40B4-BE49-F238E27FC236}">
                  <a16:creationId xmlns:a16="http://schemas.microsoft.com/office/drawing/2014/main" id="{45BC973F-5260-4C3D-84F8-20D6A0F87D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73" t="19765" r="5401" b="51464"/>
            <a:stretch/>
          </p:blipFill>
          <p:spPr bwMode="auto">
            <a:xfrm>
              <a:off x="213944" y="753100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2" descr="Cartes Blue-bot (commandes robot, version 1)">
              <a:extLst>
                <a:ext uri="{FF2B5EF4-FFF2-40B4-BE49-F238E27FC236}">
                  <a16:creationId xmlns:a16="http://schemas.microsoft.com/office/drawing/2014/main" id="{322BB47A-D419-483E-A96A-3AAB7EFC03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73" t="19765" r="5401" b="51464"/>
            <a:stretch/>
          </p:blipFill>
          <p:spPr bwMode="auto">
            <a:xfrm>
              <a:off x="1883626" y="753100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2" descr="Cartes Blue-bot (commandes robot, version 1)">
              <a:extLst>
                <a:ext uri="{FF2B5EF4-FFF2-40B4-BE49-F238E27FC236}">
                  <a16:creationId xmlns:a16="http://schemas.microsoft.com/office/drawing/2014/main" id="{6CBB8DDA-18CC-4006-B6E8-F60456BA8FA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73" t="19765" r="5401" b="51464"/>
            <a:stretch/>
          </p:blipFill>
          <p:spPr bwMode="auto">
            <a:xfrm>
              <a:off x="3549714" y="753100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2" descr="Cartes Blue-bot (commandes robot, version 1)">
              <a:extLst>
                <a:ext uri="{FF2B5EF4-FFF2-40B4-BE49-F238E27FC236}">
                  <a16:creationId xmlns:a16="http://schemas.microsoft.com/office/drawing/2014/main" id="{1BDC7ECD-7592-4B64-AFB7-D692B87CFD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73" t="19765" r="5401" b="51464"/>
            <a:stretch/>
          </p:blipFill>
          <p:spPr bwMode="auto">
            <a:xfrm>
              <a:off x="5297870" y="753100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3428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CEECFFE5-A649-4B8A-A5AF-1D390D85BBB6}"/>
              </a:ext>
            </a:extLst>
          </p:cNvPr>
          <p:cNvGrpSpPr/>
          <p:nvPr/>
        </p:nvGrpSpPr>
        <p:grpSpPr>
          <a:xfrm>
            <a:off x="43713" y="221678"/>
            <a:ext cx="6770575" cy="9462644"/>
            <a:chOff x="-20859" y="443356"/>
            <a:chExt cx="6888393" cy="9462644"/>
          </a:xfrm>
          <a:solidFill>
            <a:schemeClr val="bg1"/>
          </a:solidFill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3CF4B82-AF6B-463D-B43E-E7E0209A5F99}"/>
                </a:ext>
              </a:extLst>
            </p:cNvPr>
            <p:cNvGrpSpPr/>
            <p:nvPr/>
          </p:nvGrpSpPr>
          <p:grpSpPr>
            <a:xfrm>
              <a:off x="0" y="2818889"/>
              <a:ext cx="3390282" cy="2336052"/>
              <a:chOff x="-29300" y="-1"/>
              <a:chExt cx="4336605" cy="3296654"/>
            </a:xfrm>
            <a:grpFill/>
          </p:grpSpPr>
          <p:sp>
            <p:nvSpPr>
              <p:cNvPr id="34" name="Rectangle 1">
                <a:extLst>
                  <a:ext uri="{FF2B5EF4-FFF2-40B4-BE49-F238E27FC236}">
                    <a16:creationId xmlns:a16="http://schemas.microsoft.com/office/drawing/2014/main" id="{CB8BB49C-E397-4C7E-9F1B-AF0F457256C0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9" name="Rectangle 2">
                <a:extLst>
                  <a:ext uri="{FF2B5EF4-FFF2-40B4-BE49-F238E27FC236}">
                    <a16:creationId xmlns:a16="http://schemas.microsoft.com/office/drawing/2014/main" id="{D07A90FD-EB31-4CFF-AA7E-D704935779B3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36B5CD8A-507A-42ED-A62B-EA6829A91612}"/>
                </a:ext>
              </a:extLst>
            </p:cNvPr>
            <p:cNvGrpSpPr/>
            <p:nvPr/>
          </p:nvGrpSpPr>
          <p:grpSpPr>
            <a:xfrm>
              <a:off x="20859" y="5194418"/>
              <a:ext cx="3390282" cy="2336052"/>
              <a:chOff x="-29300" y="-1"/>
              <a:chExt cx="4336605" cy="3296654"/>
            </a:xfrm>
            <a:grpFill/>
          </p:grpSpPr>
          <p:sp>
            <p:nvSpPr>
              <p:cNvPr id="30" name="Rectangle 1">
                <a:extLst>
                  <a:ext uri="{FF2B5EF4-FFF2-40B4-BE49-F238E27FC236}">
                    <a16:creationId xmlns:a16="http://schemas.microsoft.com/office/drawing/2014/main" id="{F3DC081F-64CF-4BE3-9730-BC9B8DE89234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1" name="Rectangle 2">
                <a:extLst>
                  <a:ext uri="{FF2B5EF4-FFF2-40B4-BE49-F238E27FC236}">
                    <a16:creationId xmlns:a16="http://schemas.microsoft.com/office/drawing/2014/main" id="{D8F34A83-14E0-47AB-9944-2ABA49E6D5D1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6695CF94-D1FE-45EB-8E62-DC0E7066BD2B}"/>
                </a:ext>
              </a:extLst>
            </p:cNvPr>
            <p:cNvGrpSpPr/>
            <p:nvPr/>
          </p:nvGrpSpPr>
          <p:grpSpPr>
            <a:xfrm>
              <a:off x="41717" y="7569948"/>
              <a:ext cx="3390282" cy="2336052"/>
              <a:chOff x="-29300" y="-1"/>
              <a:chExt cx="4336605" cy="3296654"/>
            </a:xfrm>
            <a:grpFill/>
          </p:grpSpPr>
          <p:sp>
            <p:nvSpPr>
              <p:cNvPr id="35" name="Rectangle 1">
                <a:extLst>
                  <a:ext uri="{FF2B5EF4-FFF2-40B4-BE49-F238E27FC236}">
                    <a16:creationId xmlns:a16="http://schemas.microsoft.com/office/drawing/2014/main" id="{EF864944-8B9F-46E8-9368-1F9BCB0E4010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" name="Rectangle 2">
                <a:extLst>
                  <a:ext uri="{FF2B5EF4-FFF2-40B4-BE49-F238E27FC236}">
                    <a16:creationId xmlns:a16="http://schemas.microsoft.com/office/drawing/2014/main" id="{CF67B7C1-E1C5-44A7-8211-89A25B518457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901A5CD6-BFA4-4D49-8CDE-1A7849FC9AA4}"/>
                </a:ext>
              </a:extLst>
            </p:cNvPr>
            <p:cNvGrpSpPr/>
            <p:nvPr/>
          </p:nvGrpSpPr>
          <p:grpSpPr>
            <a:xfrm>
              <a:off x="3435535" y="2818888"/>
              <a:ext cx="3390282" cy="2336052"/>
              <a:chOff x="-29300" y="-1"/>
              <a:chExt cx="4336605" cy="3296654"/>
            </a:xfrm>
            <a:grpFill/>
          </p:grpSpPr>
          <p:sp>
            <p:nvSpPr>
              <p:cNvPr id="38" name="Rectangle 1">
                <a:extLst>
                  <a:ext uri="{FF2B5EF4-FFF2-40B4-BE49-F238E27FC236}">
                    <a16:creationId xmlns:a16="http://schemas.microsoft.com/office/drawing/2014/main" id="{7399A603-644D-441D-94D6-5E3752668DCB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0" name="Rectangle 2">
                <a:extLst>
                  <a:ext uri="{FF2B5EF4-FFF2-40B4-BE49-F238E27FC236}">
                    <a16:creationId xmlns:a16="http://schemas.microsoft.com/office/drawing/2014/main" id="{4557E9AA-9534-4004-8691-17E5FFCA87D8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0ADFAC52-373D-4E90-A333-CC6B4831844C}"/>
                </a:ext>
              </a:extLst>
            </p:cNvPr>
            <p:cNvGrpSpPr/>
            <p:nvPr/>
          </p:nvGrpSpPr>
          <p:grpSpPr>
            <a:xfrm>
              <a:off x="3456394" y="5194418"/>
              <a:ext cx="3390282" cy="2336052"/>
              <a:chOff x="-29300" y="-1"/>
              <a:chExt cx="4336605" cy="3296654"/>
            </a:xfrm>
            <a:grpFill/>
          </p:grpSpPr>
          <p:sp>
            <p:nvSpPr>
              <p:cNvPr id="42" name="Rectangle 1">
                <a:extLst>
                  <a:ext uri="{FF2B5EF4-FFF2-40B4-BE49-F238E27FC236}">
                    <a16:creationId xmlns:a16="http://schemas.microsoft.com/office/drawing/2014/main" id="{8DFF4167-38B3-4CAC-A408-696A8B917EC4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3" name="Rectangle 2">
                <a:extLst>
                  <a:ext uri="{FF2B5EF4-FFF2-40B4-BE49-F238E27FC236}">
                    <a16:creationId xmlns:a16="http://schemas.microsoft.com/office/drawing/2014/main" id="{2FF448D4-237F-4862-AFB8-8A3D372F0738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433B40AF-716B-46DB-A777-1B68827B8375}"/>
                </a:ext>
              </a:extLst>
            </p:cNvPr>
            <p:cNvGrpSpPr/>
            <p:nvPr/>
          </p:nvGrpSpPr>
          <p:grpSpPr>
            <a:xfrm>
              <a:off x="3477252" y="7569947"/>
              <a:ext cx="3390282" cy="2336052"/>
              <a:chOff x="-29300" y="-1"/>
              <a:chExt cx="4336605" cy="3296654"/>
            </a:xfrm>
            <a:grpFill/>
          </p:grpSpPr>
          <p:sp>
            <p:nvSpPr>
              <p:cNvPr id="45" name="Rectangle 1">
                <a:extLst>
                  <a:ext uri="{FF2B5EF4-FFF2-40B4-BE49-F238E27FC236}">
                    <a16:creationId xmlns:a16="http://schemas.microsoft.com/office/drawing/2014/main" id="{1C5F5BF0-4750-42BD-828E-D98150ADC423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6" name="Rectangle 2">
                <a:extLst>
                  <a:ext uri="{FF2B5EF4-FFF2-40B4-BE49-F238E27FC236}">
                    <a16:creationId xmlns:a16="http://schemas.microsoft.com/office/drawing/2014/main" id="{FE081C0E-C2C2-41F8-AA99-3E4D5A6A8C2E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D8D8C18F-8B42-46C9-AC4D-9FD64CE262D7}"/>
                </a:ext>
              </a:extLst>
            </p:cNvPr>
            <p:cNvGrpSpPr/>
            <p:nvPr/>
          </p:nvGrpSpPr>
          <p:grpSpPr>
            <a:xfrm>
              <a:off x="-20859" y="443357"/>
              <a:ext cx="3390282" cy="2336052"/>
              <a:chOff x="-29300" y="-1"/>
              <a:chExt cx="4336605" cy="3296654"/>
            </a:xfrm>
            <a:grpFill/>
          </p:grpSpPr>
          <p:sp>
            <p:nvSpPr>
              <p:cNvPr id="48" name="Rectangle 1">
                <a:extLst>
                  <a:ext uri="{FF2B5EF4-FFF2-40B4-BE49-F238E27FC236}">
                    <a16:creationId xmlns:a16="http://schemas.microsoft.com/office/drawing/2014/main" id="{545119D9-A655-4D83-8975-25A5AEEAF188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9" name="Rectangle 2">
                <a:extLst>
                  <a:ext uri="{FF2B5EF4-FFF2-40B4-BE49-F238E27FC236}">
                    <a16:creationId xmlns:a16="http://schemas.microsoft.com/office/drawing/2014/main" id="{38FC8859-3331-4DE9-B4F1-9C68343DE35E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77E9A5D7-5655-4011-9E2E-A90C17D6FF46}"/>
                </a:ext>
              </a:extLst>
            </p:cNvPr>
            <p:cNvGrpSpPr/>
            <p:nvPr/>
          </p:nvGrpSpPr>
          <p:grpSpPr>
            <a:xfrm>
              <a:off x="3414676" y="443356"/>
              <a:ext cx="3390282" cy="2336052"/>
              <a:chOff x="-29300" y="-1"/>
              <a:chExt cx="4336605" cy="3296654"/>
            </a:xfrm>
            <a:grpFill/>
          </p:grpSpPr>
          <p:sp>
            <p:nvSpPr>
              <p:cNvPr id="51" name="Rectangle 1">
                <a:extLst>
                  <a:ext uri="{FF2B5EF4-FFF2-40B4-BE49-F238E27FC236}">
                    <a16:creationId xmlns:a16="http://schemas.microsoft.com/office/drawing/2014/main" id="{9BC2928E-9D2B-451F-93CB-F1A4A61797FE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2" name="Rectangle 2">
                <a:extLst>
                  <a:ext uri="{FF2B5EF4-FFF2-40B4-BE49-F238E27FC236}">
                    <a16:creationId xmlns:a16="http://schemas.microsoft.com/office/drawing/2014/main" id="{870FA117-0120-443C-8FA1-77C943A3C62A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</p:grpSp>
      <p:pic>
        <p:nvPicPr>
          <p:cNvPr id="9218" name="Picture 2" descr="Cartes Blue-bot (commandes robot, version 1)">
            <a:extLst>
              <a:ext uri="{FF2B5EF4-FFF2-40B4-BE49-F238E27FC236}">
                <a16:creationId xmlns:a16="http://schemas.microsoft.com/office/drawing/2014/main" id="{42334C55-C6D3-4CB1-808C-EAC5B5D1D9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2" t="51553" r="62762" b="19676"/>
          <a:stretch/>
        </p:blipFill>
        <p:spPr bwMode="auto">
          <a:xfrm>
            <a:off x="162688" y="411499"/>
            <a:ext cx="1407694" cy="19731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Cartes Blue-bot (commandes robot, version 1)">
            <a:extLst>
              <a:ext uri="{FF2B5EF4-FFF2-40B4-BE49-F238E27FC236}">
                <a16:creationId xmlns:a16="http://schemas.microsoft.com/office/drawing/2014/main" id="{EA1EFEA2-790D-4228-8C19-79176525CB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2" t="51553" r="62762" b="19676"/>
          <a:stretch/>
        </p:blipFill>
        <p:spPr bwMode="auto">
          <a:xfrm>
            <a:off x="1851075" y="411499"/>
            <a:ext cx="1407694" cy="19731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Cartes Blue-bot (commandes robot, version 1)">
            <a:extLst>
              <a:ext uri="{FF2B5EF4-FFF2-40B4-BE49-F238E27FC236}">
                <a16:creationId xmlns:a16="http://schemas.microsoft.com/office/drawing/2014/main" id="{22DF7B9C-5096-4323-BC8F-351401FDF1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2" t="51553" r="62762" b="19676"/>
          <a:stretch/>
        </p:blipFill>
        <p:spPr bwMode="auto">
          <a:xfrm>
            <a:off x="3531984" y="411499"/>
            <a:ext cx="1407694" cy="19731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Cartes Blue-bot (commandes robot, version 1)">
            <a:extLst>
              <a:ext uri="{FF2B5EF4-FFF2-40B4-BE49-F238E27FC236}">
                <a16:creationId xmlns:a16="http://schemas.microsoft.com/office/drawing/2014/main" id="{0641120F-0D5C-46C9-B66C-437CCCAE47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2" t="51553" r="62762" b="19676"/>
          <a:stretch/>
        </p:blipFill>
        <p:spPr bwMode="auto">
          <a:xfrm>
            <a:off x="5246614" y="411499"/>
            <a:ext cx="1407694" cy="19731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" descr="Cartes Blue-bot (commandes robot, version 1)">
            <a:extLst>
              <a:ext uri="{FF2B5EF4-FFF2-40B4-BE49-F238E27FC236}">
                <a16:creationId xmlns:a16="http://schemas.microsoft.com/office/drawing/2014/main" id="{9BCBC962-04A7-4588-A17A-15F186F9A1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4" t="20252" r="51190" b="50977"/>
          <a:stretch/>
        </p:blipFill>
        <p:spPr bwMode="auto">
          <a:xfrm>
            <a:off x="229799" y="7511073"/>
            <a:ext cx="1407694" cy="19731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 descr="Cartes Blue-bot (commandes robot, version 1)">
            <a:extLst>
              <a:ext uri="{FF2B5EF4-FFF2-40B4-BE49-F238E27FC236}">
                <a16:creationId xmlns:a16="http://schemas.microsoft.com/office/drawing/2014/main" id="{7873F02C-58AA-4550-B882-92D66C131A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4" t="20252" r="51190" b="50977"/>
          <a:stretch/>
        </p:blipFill>
        <p:spPr bwMode="auto">
          <a:xfrm>
            <a:off x="1910844" y="7511073"/>
            <a:ext cx="1407694" cy="19731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2" descr="Cartes Blue-bot (commandes robot, version 1)">
            <a:extLst>
              <a:ext uri="{FF2B5EF4-FFF2-40B4-BE49-F238E27FC236}">
                <a16:creationId xmlns:a16="http://schemas.microsoft.com/office/drawing/2014/main" id="{A7B205DD-EA4A-4185-9176-58ED1843A2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4" t="20252" r="51190" b="50977"/>
          <a:stretch/>
        </p:blipFill>
        <p:spPr bwMode="auto">
          <a:xfrm>
            <a:off x="3578730" y="7511073"/>
            <a:ext cx="1407694" cy="19731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2" descr="Cartes Blue-bot (commandes robot, version 1)">
            <a:extLst>
              <a:ext uri="{FF2B5EF4-FFF2-40B4-BE49-F238E27FC236}">
                <a16:creationId xmlns:a16="http://schemas.microsoft.com/office/drawing/2014/main" id="{9D6065CD-ED86-46DC-9B41-74E770ACA8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4" t="20252" r="51190" b="50977"/>
          <a:stretch/>
        </p:blipFill>
        <p:spPr bwMode="auto">
          <a:xfrm>
            <a:off x="5287618" y="7511073"/>
            <a:ext cx="1407694" cy="19731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2" descr="Cartes Blue-bot (commandes robot, version 1)">
            <a:extLst>
              <a:ext uri="{FF2B5EF4-FFF2-40B4-BE49-F238E27FC236}">
                <a16:creationId xmlns:a16="http://schemas.microsoft.com/office/drawing/2014/main" id="{A48EA58B-418A-4E97-AF0A-629692B89B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19561" r="74385" b="51668"/>
          <a:stretch/>
        </p:blipFill>
        <p:spPr bwMode="auto">
          <a:xfrm>
            <a:off x="193440" y="2778644"/>
            <a:ext cx="1407694" cy="19731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Cartes Blue-bot (commandes robot, version 1)">
            <a:extLst>
              <a:ext uri="{FF2B5EF4-FFF2-40B4-BE49-F238E27FC236}">
                <a16:creationId xmlns:a16="http://schemas.microsoft.com/office/drawing/2014/main" id="{5598F8C8-35A4-4DED-9766-C7613D5BC8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19561" r="74385" b="51668"/>
          <a:stretch/>
        </p:blipFill>
        <p:spPr bwMode="auto">
          <a:xfrm>
            <a:off x="1881827" y="2778644"/>
            <a:ext cx="1407694" cy="19731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2" descr="Cartes Blue-bot (commandes robot, version 1)">
            <a:extLst>
              <a:ext uri="{FF2B5EF4-FFF2-40B4-BE49-F238E27FC236}">
                <a16:creationId xmlns:a16="http://schemas.microsoft.com/office/drawing/2014/main" id="{13764A9D-8164-4645-8942-01E4F9DC09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19561" r="74385" b="51668"/>
          <a:stretch/>
        </p:blipFill>
        <p:spPr bwMode="auto">
          <a:xfrm>
            <a:off x="3568478" y="2778644"/>
            <a:ext cx="1407694" cy="19731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" descr="Cartes Blue-bot (commandes robot, version 1)">
            <a:extLst>
              <a:ext uri="{FF2B5EF4-FFF2-40B4-BE49-F238E27FC236}">
                <a16:creationId xmlns:a16="http://schemas.microsoft.com/office/drawing/2014/main" id="{D20F8E3C-A311-45D0-9EAB-2F7E177DCE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19561" r="74385" b="51668"/>
          <a:stretch/>
        </p:blipFill>
        <p:spPr bwMode="auto">
          <a:xfrm>
            <a:off x="5277366" y="2778644"/>
            <a:ext cx="1407694" cy="19731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" descr="Cartes Blue-bot (commandes robot, version 1)">
            <a:extLst>
              <a:ext uri="{FF2B5EF4-FFF2-40B4-BE49-F238E27FC236}">
                <a16:creationId xmlns:a16="http://schemas.microsoft.com/office/drawing/2014/main" id="{F3770455-C2C1-43D9-8616-7FD4C912F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19561" r="74385" b="51668"/>
          <a:stretch/>
        </p:blipFill>
        <p:spPr bwMode="auto">
          <a:xfrm>
            <a:off x="203692" y="5154174"/>
            <a:ext cx="1407694" cy="19731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Cartes Blue-bot (commandes robot, version 1)">
            <a:extLst>
              <a:ext uri="{FF2B5EF4-FFF2-40B4-BE49-F238E27FC236}">
                <a16:creationId xmlns:a16="http://schemas.microsoft.com/office/drawing/2014/main" id="{6E3BBE34-D480-4966-A04C-6A06F1DFBD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19561" r="74385" b="51668"/>
          <a:stretch/>
        </p:blipFill>
        <p:spPr bwMode="auto">
          <a:xfrm>
            <a:off x="1892079" y="5154174"/>
            <a:ext cx="1407694" cy="19731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2" descr="Cartes Blue-bot (commandes robot, version 1)">
            <a:extLst>
              <a:ext uri="{FF2B5EF4-FFF2-40B4-BE49-F238E27FC236}">
                <a16:creationId xmlns:a16="http://schemas.microsoft.com/office/drawing/2014/main" id="{25721913-2CF6-4AB9-816F-23EBA7C29E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19561" r="74385" b="51668"/>
          <a:stretch/>
        </p:blipFill>
        <p:spPr bwMode="auto">
          <a:xfrm>
            <a:off x="3578730" y="5154174"/>
            <a:ext cx="1407694" cy="19731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2" descr="Cartes Blue-bot (commandes robot, version 1)">
            <a:extLst>
              <a:ext uri="{FF2B5EF4-FFF2-40B4-BE49-F238E27FC236}">
                <a16:creationId xmlns:a16="http://schemas.microsoft.com/office/drawing/2014/main" id="{BEB4691B-987E-4F80-8AFC-E0B9B99E76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19561" r="74385" b="51668"/>
          <a:stretch/>
        </p:blipFill>
        <p:spPr bwMode="auto">
          <a:xfrm>
            <a:off x="5287618" y="5154174"/>
            <a:ext cx="1407694" cy="19731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533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F0F598B5-6CDF-42E6-963B-882FD912ECDB}"/>
              </a:ext>
            </a:extLst>
          </p:cNvPr>
          <p:cNvGrpSpPr/>
          <p:nvPr/>
        </p:nvGrpSpPr>
        <p:grpSpPr>
          <a:xfrm>
            <a:off x="59498" y="0"/>
            <a:ext cx="3369502" cy="6438378"/>
            <a:chOff x="0" y="0"/>
            <a:chExt cx="3674242" cy="7200000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972EB026-F481-47A3-9AF1-D9D5D2D33B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468" t="1394" r="75217" b="88689"/>
            <a:stretch/>
          </p:blipFill>
          <p:spPr>
            <a:xfrm>
              <a:off x="0" y="0"/>
              <a:ext cx="3674241" cy="3600000"/>
            </a:xfrm>
            <a:prstGeom prst="roundRect">
              <a:avLst>
                <a:gd name="adj" fmla="val 50000"/>
              </a:avLst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A4CC0AA-52F3-4B2B-B2F8-EF0E4A1864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468" t="1394" r="75217" b="88689"/>
            <a:stretch/>
          </p:blipFill>
          <p:spPr>
            <a:xfrm>
              <a:off x="0" y="3600000"/>
              <a:ext cx="3674242" cy="3600000"/>
            </a:xfrm>
            <a:prstGeom prst="roundRect">
              <a:avLst>
                <a:gd name="adj" fmla="val 50000"/>
              </a:avLst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B6D5DBAA-3961-473B-A92C-953F899741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725" t="1583" r="3415" b="88739"/>
          <a:stretch/>
        </p:blipFill>
        <p:spPr>
          <a:xfrm>
            <a:off x="3483248" y="264973"/>
            <a:ext cx="3139702" cy="3219189"/>
          </a:xfrm>
          <a:prstGeom prst="roundRect">
            <a:avLst>
              <a:gd name="adj" fmla="val 14952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BEA9F42-C7AA-4C59-B6E7-106535A3FA5B}"/>
              </a:ext>
            </a:extLst>
          </p:cNvPr>
          <p:cNvGrpSpPr/>
          <p:nvPr/>
        </p:nvGrpSpPr>
        <p:grpSpPr>
          <a:xfrm>
            <a:off x="3488498" y="3484162"/>
            <a:ext cx="3369502" cy="6438378"/>
            <a:chOff x="0" y="0"/>
            <a:chExt cx="3674242" cy="7200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4C5B22B-7DFC-472B-A408-D58624B527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468" t="1394" r="75217" b="88689"/>
            <a:stretch/>
          </p:blipFill>
          <p:spPr>
            <a:xfrm>
              <a:off x="0" y="0"/>
              <a:ext cx="3674241" cy="3600000"/>
            </a:xfrm>
            <a:prstGeom prst="roundRect">
              <a:avLst>
                <a:gd name="adj" fmla="val 50000"/>
              </a:avLst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1BA71D2-163F-4320-A626-E2E2881E73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468" t="1394" r="75217" b="88689"/>
            <a:stretch/>
          </p:blipFill>
          <p:spPr>
            <a:xfrm>
              <a:off x="0" y="3600000"/>
              <a:ext cx="3674242" cy="3600000"/>
            </a:xfrm>
            <a:prstGeom prst="roundRect">
              <a:avLst>
                <a:gd name="adj" fmla="val 50000"/>
              </a:avLst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751AFA80-CF09-41AC-9A31-914C0D1B22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8" t="1394" r="75217" b="88689"/>
          <a:stretch/>
        </p:blipFill>
        <p:spPr>
          <a:xfrm>
            <a:off x="116371" y="6686811"/>
            <a:ext cx="3369502" cy="3219189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620073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5EAC6982-88AF-4777-A02A-614AD5813AE0}"/>
              </a:ext>
            </a:extLst>
          </p:cNvPr>
          <p:cNvGrpSpPr/>
          <p:nvPr/>
        </p:nvGrpSpPr>
        <p:grpSpPr>
          <a:xfrm>
            <a:off x="0" y="0"/>
            <a:ext cx="5251938" cy="9906000"/>
            <a:chOff x="0" y="0"/>
            <a:chExt cx="5591908" cy="10937824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20771AA-B2FA-4889-83C1-F2BE27191FFA}"/>
                </a:ext>
              </a:extLst>
            </p:cNvPr>
            <p:cNvGrpSpPr/>
            <p:nvPr/>
          </p:nvGrpSpPr>
          <p:grpSpPr>
            <a:xfrm>
              <a:off x="0" y="0"/>
              <a:ext cx="5591908" cy="8170985"/>
              <a:chOff x="59498" y="-16540"/>
              <a:chExt cx="6798502" cy="9922540"/>
            </a:xfrm>
          </p:grpSpPr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B86C969-F14F-44BA-9F2D-5511050D2DCC}"/>
                  </a:ext>
                </a:extLst>
              </p:cNvPr>
              <p:cNvGrpSpPr/>
              <p:nvPr/>
            </p:nvGrpSpPr>
            <p:grpSpPr>
              <a:xfrm>
                <a:off x="59498" y="0"/>
                <a:ext cx="3369502" cy="6438378"/>
                <a:chOff x="0" y="0"/>
                <a:chExt cx="3674242" cy="7200000"/>
              </a:xfrm>
            </p:grpSpPr>
            <p:pic>
              <p:nvPicPr>
                <p:cNvPr id="3" name="Image 2">
                  <a:extLst>
                    <a:ext uri="{FF2B5EF4-FFF2-40B4-BE49-F238E27FC236}">
                      <a16:creationId xmlns:a16="http://schemas.microsoft.com/office/drawing/2014/main" id="{74A85C14-659B-46F7-878F-08B3D663EB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2468" t="1394" r="75217" b="88689"/>
                <a:stretch/>
              </p:blipFill>
              <p:spPr>
                <a:xfrm>
                  <a:off x="0" y="0"/>
                  <a:ext cx="3674241" cy="3600000"/>
                </a:xfrm>
                <a:prstGeom prst="roundRect">
                  <a:avLst>
                    <a:gd name="adj" fmla="val 50000"/>
                  </a:avLst>
                </a:prstGeom>
              </p:spPr>
            </p:pic>
            <p:pic>
              <p:nvPicPr>
                <p:cNvPr id="4" name="Image 3">
                  <a:extLst>
                    <a:ext uri="{FF2B5EF4-FFF2-40B4-BE49-F238E27FC236}">
                      <a16:creationId xmlns:a16="http://schemas.microsoft.com/office/drawing/2014/main" id="{831F0800-B49E-4D6F-8AB2-D53AC5B54E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2468" t="1394" r="75217" b="88689"/>
                <a:stretch/>
              </p:blipFill>
              <p:spPr>
                <a:xfrm>
                  <a:off x="0" y="3600000"/>
                  <a:ext cx="3674242" cy="3600000"/>
                </a:xfrm>
                <a:prstGeom prst="roundRect">
                  <a:avLst>
                    <a:gd name="adj" fmla="val 50000"/>
                  </a:avLst>
                </a:prstGeom>
              </p:spPr>
            </p:pic>
          </p:grpSp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EEF393CA-9B79-465F-BD88-6DC4CEF9ADC7}"/>
                  </a:ext>
                </a:extLst>
              </p:cNvPr>
              <p:cNvGrpSpPr/>
              <p:nvPr/>
            </p:nvGrpSpPr>
            <p:grpSpPr>
              <a:xfrm>
                <a:off x="3485873" y="3343406"/>
                <a:ext cx="3369502" cy="6438378"/>
                <a:chOff x="0" y="0"/>
                <a:chExt cx="3674242" cy="7200000"/>
              </a:xfrm>
            </p:grpSpPr>
            <p:pic>
              <p:nvPicPr>
                <p:cNvPr id="6" name="Image 5">
                  <a:extLst>
                    <a:ext uri="{FF2B5EF4-FFF2-40B4-BE49-F238E27FC236}">
                      <a16:creationId xmlns:a16="http://schemas.microsoft.com/office/drawing/2014/main" id="{151D5B6E-7B95-40F2-8262-80A7485274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2468" t="1394" r="75217" b="88689"/>
                <a:stretch/>
              </p:blipFill>
              <p:spPr>
                <a:xfrm>
                  <a:off x="0" y="0"/>
                  <a:ext cx="3674241" cy="3600000"/>
                </a:xfrm>
                <a:prstGeom prst="roundRect">
                  <a:avLst>
                    <a:gd name="adj" fmla="val 50000"/>
                  </a:avLst>
                </a:prstGeom>
              </p:spPr>
            </p:pic>
            <p:pic>
              <p:nvPicPr>
                <p:cNvPr id="7" name="Image 6">
                  <a:extLst>
                    <a:ext uri="{FF2B5EF4-FFF2-40B4-BE49-F238E27FC236}">
                      <a16:creationId xmlns:a16="http://schemas.microsoft.com/office/drawing/2014/main" id="{0E62371E-7B57-4C03-8E07-E03B27E3F2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2468" t="1394" r="75217" b="88689"/>
                <a:stretch/>
              </p:blipFill>
              <p:spPr>
                <a:xfrm>
                  <a:off x="0" y="3600000"/>
                  <a:ext cx="3674242" cy="3600000"/>
                </a:xfrm>
                <a:prstGeom prst="roundRect">
                  <a:avLst>
                    <a:gd name="adj" fmla="val 50000"/>
                  </a:avLst>
                </a:prstGeom>
              </p:spPr>
            </p:pic>
          </p:grpSp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31637ED2-06B1-4547-87EC-8F252560AE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468" t="1394" r="75217" b="88689"/>
              <a:stretch/>
            </p:blipFill>
            <p:spPr>
              <a:xfrm>
                <a:off x="116371" y="6686811"/>
                <a:ext cx="3369502" cy="3219189"/>
              </a:xfrm>
              <a:prstGeom prst="roundRect">
                <a:avLst>
                  <a:gd name="adj" fmla="val 50000"/>
                </a:avLst>
              </a:prstGeom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F64358AC-8CAB-4CD6-9D83-0BC31D55BE3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468" t="1394" r="75217" b="88689"/>
              <a:stretch/>
            </p:blipFill>
            <p:spPr>
              <a:xfrm>
                <a:off x="3488498" y="-16540"/>
                <a:ext cx="3369502" cy="3219189"/>
              </a:xfrm>
              <a:prstGeom prst="roundRect">
                <a:avLst>
                  <a:gd name="adj" fmla="val 50000"/>
                </a:avLst>
              </a:prstGeom>
            </p:spPr>
          </p:pic>
        </p:grp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C261618-9F5A-4919-8A6A-349D8339E7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468" t="1394" r="75217" b="88689"/>
            <a:stretch/>
          </p:blipFill>
          <p:spPr>
            <a:xfrm>
              <a:off x="0" y="8184605"/>
              <a:ext cx="2771485" cy="2650929"/>
            </a:xfrm>
            <a:prstGeom prst="roundRect">
              <a:avLst>
                <a:gd name="adj" fmla="val 50000"/>
              </a:avLst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A8FD3B-DEE2-4111-B872-C022A6A42C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468" t="1394" r="75217" b="88689"/>
            <a:stretch/>
          </p:blipFill>
          <p:spPr>
            <a:xfrm>
              <a:off x="2818264" y="8286895"/>
              <a:ext cx="2771485" cy="2650929"/>
            </a:xfrm>
            <a:prstGeom prst="roundRect">
              <a:avLst>
                <a:gd name="adj" fmla="val 50000"/>
              </a:avLst>
            </a:prstGeom>
          </p:spPr>
        </p:pic>
      </p:grpSp>
    </p:spTree>
    <p:extLst>
      <p:ext uri="{BB962C8B-B14F-4D97-AF65-F5344CB8AC3E}">
        <p14:creationId xmlns:p14="http://schemas.microsoft.com/office/powerpoint/2010/main" val="493004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E894F6BD-39B5-4A60-B059-39FF467918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B8BBC6"/>
              </a:clrFrom>
              <a:clrTo>
                <a:srgbClr val="B8BBC6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31" t="40497" r="27869" b="48203"/>
          <a:stretch/>
        </p:blipFill>
        <p:spPr bwMode="auto">
          <a:xfrm>
            <a:off x="217782" y="4573796"/>
            <a:ext cx="2999398" cy="250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54272C53-8617-47DB-A697-73667F4B15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BABEC6"/>
              </a:clrFrom>
              <a:clrTo>
                <a:srgbClr val="BABEC6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03" t="26670" r="29308" b="63026"/>
          <a:stretch/>
        </p:blipFill>
        <p:spPr bwMode="auto">
          <a:xfrm rot="5212272" flipV="1">
            <a:off x="3935133" y="2351615"/>
            <a:ext cx="2508924" cy="261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9F1B2C9A-806C-4936-9030-9F9AD8E860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450" t="56489" r="6799" b="28514"/>
          <a:stretch/>
        </p:blipFill>
        <p:spPr bwMode="auto">
          <a:xfrm>
            <a:off x="3428999" y="70720"/>
            <a:ext cx="3393723" cy="2407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865BB28A-4136-430D-9E92-1481F6F168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907" t="25851" r="11623" b="62849"/>
          <a:stretch/>
        </p:blipFill>
        <p:spPr bwMode="auto">
          <a:xfrm>
            <a:off x="182808" y="2336811"/>
            <a:ext cx="3069346" cy="2531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56A5590E-6B92-4F45-BB5E-7E4E0E7027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BDC1CB"/>
              </a:clrFrom>
              <a:clrTo>
                <a:srgbClr val="BDC1CB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72" t="41492" r="10328" b="47208"/>
          <a:stretch/>
        </p:blipFill>
        <p:spPr bwMode="auto">
          <a:xfrm>
            <a:off x="3591187" y="4813817"/>
            <a:ext cx="3069346" cy="249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F73893FF-601A-4D09-8F5F-5C20F373D2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642" t="9604" r="14491" b="80472"/>
          <a:stretch/>
        </p:blipFill>
        <p:spPr bwMode="auto">
          <a:xfrm rot="16200000">
            <a:off x="454053" y="7060379"/>
            <a:ext cx="2526856" cy="298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4FB529AD-241E-4CF1-BAAC-2DD704B2C6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644" t="56195" r="24605" b="28808"/>
          <a:stretch/>
        </p:blipFill>
        <p:spPr bwMode="auto">
          <a:xfrm>
            <a:off x="68748" y="70719"/>
            <a:ext cx="3297466" cy="2407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909867D6-76AF-42E3-AEC3-1632AA1B52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153" t="9441" r="30980" b="80635"/>
          <a:stretch/>
        </p:blipFill>
        <p:spPr bwMode="auto">
          <a:xfrm rot="16200000">
            <a:off x="3944711" y="7037179"/>
            <a:ext cx="2526856" cy="3069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220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laque d'eau papiers peintsmur aux dimensions • fond, nature, vert |  myloview.fr">
            <a:extLst>
              <a:ext uri="{FF2B5EF4-FFF2-40B4-BE49-F238E27FC236}">
                <a16:creationId xmlns:a16="http://schemas.microsoft.com/office/drawing/2014/main" id="{75FC21FD-904D-45C4-A4A4-5676DA0F44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CF9"/>
              </a:clrFrom>
              <a:clrTo>
                <a:srgbClr val="FFFCF9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5000" y1="23125" x2="51250" y2="18750"/>
                        <a14:foregroundMark x1="51250" y1="18750" x2="50000" y2="17500"/>
                        <a14:foregroundMark x1="86250" y1="63750" x2="86250" y2="63750"/>
                        <a14:foregroundMark x1="30625" y1="61250" x2="30625" y2="61250"/>
                        <a14:foregroundMark x1="31875" y1="83750" x2="69375" y2="75000"/>
                        <a14:foregroundMark x1="85000" y1="76875" x2="85000" y2="76875"/>
                        <a14:foregroundMark x1="74375" y1="89375" x2="74375" y2="89375"/>
                        <a14:foregroundMark x1="49375" y1="90625" x2="49375" y2="90625"/>
                        <a14:foregroundMark x1="11250" y1="88125" x2="11250" y2="8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90" t="35242" r="6680" b="33412"/>
          <a:stretch/>
        </p:blipFill>
        <p:spPr bwMode="auto">
          <a:xfrm rot="10800000">
            <a:off x="-2" y="6142888"/>
            <a:ext cx="6858001" cy="376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otif Décoratif D'arbre De Dessin Animé, Clipart De Dessin Animé, Clipart  Arbre, Arbre Fichier PNG et PSD pour le téléchargement libre">
            <a:extLst>
              <a:ext uri="{FF2B5EF4-FFF2-40B4-BE49-F238E27FC236}">
                <a16:creationId xmlns:a16="http://schemas.microsoft.com/office/drawing/2014/main" id="{70C3DDB4-5BF8-4308-949E-70415C9F0C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5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43" t="7440" r="8712" b="13647"/>
          <a:stretch/>
        </p:blipFill>
        <p:spPr bwMode="auto">
          <a:xfrm rot="10800000" flipH="1" flipV="1">
            <a:off x="251460" y="-30480"/>
            <a:ext cx="6355081" cy="6249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F6B21A5-7383-463C-B86D-0FDDCD6E88CC}"/>
              </a:ext>
            </a:extLst>
          </p:cNvPr>
          <p:cNvCxnSpPr/>
          <p:nvPr/>
        </p:nvCxnSpPr>
        <p:spPr>
          <a:xfrm>
            <a:off x="0" y="6212342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91646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623</TotalTime>
  <Words>40</Words>
  <Application>Microsoft Office PowerPoint</Application>
  <PresentationFormat>Format A4 (210 x 297 mm)</PresentationFormat>
  <Paragraphs>16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Arial Rounded MT Bold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Noémie C</dc:creator>
  <cp:lastModifiedBy>Noémie C</cp:lastModifiedBy>
  <cp:revision>26</cp:revision>
  <dcterms:created xsi:type="dcterms:W3CDTF">2020-12-08T15:31:23Z</dcterms:created>
  <dcterms:modified xsi:type="dcterms:W3CDTF">2020-12-24T22:44:23Z</dcterms:modified>
</cp:coreProperties>
</file>