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9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9951AF-971E-4BE1-A634-FF990C892E3D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6620AA-4939-419E-B971-08CE8CDA489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COMMENT ADAPTER SON ENSEIGNEMENT A LA DIVERSITE DES ELEVES?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dirty="0" smtClean="0"/>
              <a:t>GROUPE STL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302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 smtClean="0"/>
              <a:t>PROBLEMATIQUE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6000" dirty="0" smtClean="0"/>
              <a:t>Comment motiver des élèves </a:t>
            </a:r>
            <a:r>
              <a:rPr lang="fr-FR" sz="6000" dirty="0" smtClean="0"/>
              <a:t>décrocheurs en STL ?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xmlns="" val="2329516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/>
              <a:t>ANALYSE DE LA SITUATION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    Qui?</a:t>
            </a:r>
            <a:r>
              <a:rPr lang="fr-FR" dirty="0" smtClean="0"/>
              <a:t> Elèves décrocheurs</a:t>
            </a:r>
          </a:p>
          <a:p>
            <a:pPr marL="457200" lvl="1" indent="0">
              <a:buNone/>
            </a:pPr>
            <a:r>
              <a:rPr lang="fr-FR" dirty="0" smtClean="0"/>
              <a:t>Elève découragé ou démotivé ou dégoûté ou qui a décidé de changer d’orientation…</a:t>
            </a:r>
            <a:endParaRPr lang="fr-FR" dirty="0"/>
          </a:p>
          <a:p>
            <a:pPr marL="457200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Quoi?</a:t>
            </a:r>
            <a:r>
              <a:rPr lang="fr-FR" dirty="0" smtClean="0"/>
              <a:t> donc qui refuse de travailler, qui ne s’investit pas, … 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Où?</a:t>
            </a:r>
            <a:r>
              <a:rPr lang="fr-FR" dirty="0" smtClean="0"/>
              <a:t> dans les activités théoriques et/ou pratiques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Quand?</a:t>
            </a:r>
            <a:r>
              <a:rPr lang="fr-FR" dirty="0" smtClean="0"/>
              <a:t> En classe, à la maison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Comment?</a:t>
            </a:r>
            <a:r>
              <a:rPr lang="fr-FR" dirty="0" smtClean="0"/>
              <a:t> Bavardages, amusement, absences répétées, agressivité, insolences… 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Pourquoi?</a:t>
            </a:r>
            <a:r>
              <a:rPr lang="fr-FR" dirty="0" smtClean="0"/>
              <a:t> Orientation imposée ou par défaut, manque d’informations pertinentes, lacunes, mauvaise représentation de la filière, </a:t>
            </a:r>
          </a:p>
        </p:txBody>
      </p:sp>
    </p:spTree>
    <p:extLst>
      <p:ext uri="{BB962C8B-B14F-4D97-AF65-F5344CB8AC3E}">
        <p14:creationId xmlns:p14="http://schemas.microsoft.com/office/powerpoint/2010/main" xmlns="" val="2850235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u="sng" dirty="0" smtClean="0"/>
              <a:t>Solutions imaginées déjà expérimentées ou à expérimenter</a:t>
            </a:r>
            <a:endParaRPr lang="fr-FR" sz="3200" b="1" u="sng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6000" dirty="0" smtClean="0"/>
          </a:p>
          <a:p>
            <a:pPr marL="0" indent="0" algn="ctr">
              <a:buNone/>
            </a:pPr>
            <a:r>
              <a:rPr lang="fr-FR" sz="6000" dirty="0" smtClean="0"/>
              <a:t>Donner aux élèves des outils adaptés à  leurs difficultés</a:t>
            </a:r>
          </a:p>
          <a:p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xmlns="" val="390092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25298839"/>
              </p:ext>
            </p:extLst>
          </p:nvPr>
        </p:nvGraphicFramePr>
        <p:xfrm>
          <a:off x="179512" y="0"/>
          <a:ext cx="8352928" cy="668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5040560"/>
              </a:tblGrid>
              <a:tr h="2114576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Elève décrocheur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Travail</a:t>
                      </a:r>
                      <a:r>
                        <a:rPr lang="fr-FR" sz="1600" baseline="0" dirty="0" smtClean="0"/>
                        <a:t> de l’image de soi: coaching, infirmière, adulte relais,…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Gestion du temps (chronobiologie)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Classe inversée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Prolonger la durée des</a:t>
                      </a:r>
                      <a:r>
                        <a:rPr lang="fr-FR" sz="1600" baseline="0" dirty="0" smtClean="0"/>
                        <a:t> activités technologiques pour privilégier l’acquisition des compétences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baseline="0" dirty="0" smtClean="0"/>
                        <a:t>Donner du sens à l’apprentissage en privilégiant des projets transdisciplinaires (Drépanocytose par ex)</a:t>
                      </a:r>
                      <a:endParaRPr lang="fr-FR" sz="1600" dirty="0" smtClean="0"/>
                    </a:p>
                  </a:txBody>
                  <a:tcPr/>
                </a:tc>
              </a:tr>
              <a:tr h="1434891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Elève </a:t>
                      </a:r>
                      <a:r>
                        <a:rPr lang="fr-FR" sz="1600" baseline="0" dirty="0" smtClean="0"/>
                        <a:t>présentant des lacunes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Démystification des maths et de la chimie</a:t>
                      </a:r>
                      <a:r>
                        <a:rPr lang="fr-FR" sz="1600" baseline="0" dirty="0" smtClean="0"/>
                        <a:t> en AP (petits exos simples par  méthodologie des calculs , utilisation des ardoises, des TICE…)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AP dans les </a:t>
                      </a:r>
                      <a:r>
                        <a:rPr lang="fr-FR" sz="1600" baseline="0" dirty="0" smtClean="0"/>
                        <a:t>matières fondamentales (maths, physique, français)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Tutorat par les</a:t>
                      </a:r>
                      <a:r>
                        <a:rPr lang="fr-FR" sz="1600" baseline="0" dirty="0" smtClean="0"/>
                        <a:t> pairs (en cours d’expérimentation)</a:t>
                      </a:r>
                      <a:endParaRPr lang="fr-FR" sz="1600" dirty="0"/>
                    </a:p>
                  </a:txBody>
                  <a:tcPr/>
                </a:tc>
              </a:tr>
              <a:tr h="1778456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Elève ayant</a:t>
                      </a:r>
                      <a:r>
                        <a:rPr lang="fr-FR" sz="1600" baseline="0" dirty="0" smtClean="0"/>
                        <a:t> une mauvaise orientation ou orientation par défaut et/ou manque d’informations pertinentes, ou mauvaise représentation de la filière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baseline="0" dirty="0" smtClean="0"/>
                        <a:t>Travail sur le projet de vie de l’élève pour mettre en adéquation ses aptitudes et son orientation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</a:tr>
              <a:tr h="5286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Elève démotivé, dégoûté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sz="1600" dirty="0" smtClean="0"/>
                        <a:t>Privilégier</a:t>
                      </a:r>
                      <a:r>
                        <a:rPr lang="fr-FR" sz="1600" baseline="0" dirty="0" smtClean="0"/>
                        <a:t> le travail sous forme de projet </a:t>
                      </a:r>
                      <a:r>
                        <a:rPr lang="fr-FR" sz="1600" dirty="0" smtClean="0"/>
                        <a:t>(intégration</a:t>
                      </a:r>
                      <a:r>
                        <a:rPr lang="fr-FR" sz="1600" baseline="0" dirty="0" smtClean="0"/>
                        <a:t> dans un projet), de jeux de rôles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878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166</TotalTime>
  <Words>280</Words>
  <Application>Microsoft Office PowerPoint</Application>
  <PresentationFormat>Affichage à l'écran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Oriel</vt:lpstr>
      <vt:lpstr>COMMENT ADAPTER SON ENSEIGNEMENT A LA DIVERSITE DES ELEVES?</vt:lpstr>
      <vt:lpstr>PROBLEMATIQUE</vt:lpstr>
      <vt:lpstr>ANALYSE DE LA SITUATION</vt:lpstr>
      <vt:lpstr>Solutions imaginées déjà expérimentées ou à expérimenter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Sylvia BASTE</dc:creator>
  <cp:lastModifiedBy>Nathalie Louison</cp:lastModifiedBy>
  <cp:revision>24</cp:revision>
  <dcterms:created xsi:type="dcterms:W3CDTF">2017-02-08T13:36:15Z</dcterms:created>
  <dcterms:modified xsi:type="dcterms:W3CDTF">2017-02-22T16:23:37Z</dcterms:modified>
</cp:coreProperties>
</file>