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</p:sldIdLst>
  <p:sldSz cx="9144000" cy="6858000" type="screen4x3"/>
  <p:notesSz cx="6858000" cy="9144000"/>
  <p:defaultTextStyle>
    <a:defPPr>
      <a:defRPr lang="fr-FR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FF66"/>
    <a:srgbClr val="33CC33"/>
    <a:srgbClr val="99FF99"/>
  </p:clrMru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88" d="100"/>
          <a:sy n="88" d="100"/>
        </p:scale>
        <p:origin x="-1464" y="-9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5" Type="http://schemas.openxmlformats.org/officeDocument/2006/relationships/slide" Target="slides/slide4.xml"/><Relationship Id="rId10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  <a:prstGeom prst="rect">
            <a:avLst/>
          </a:prstGeom>
        </p:spPr>
        <p:txBody>
          <a:bodyPr/>
          <a:lstStyle/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Sous-titr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fr-FR" smtClean="0"/>
              <a:t>Cliquez pour modifier le style des sous-titres du masque</a:t>
            </a:r>
            <a:endParaRPr lang="fr-FR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/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/>
          <a:lstStyle/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  <a:prstGeom prst="rect">
            <a:avLst/>
          </a:prstGeo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/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Espace réservé du contenu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  <a:prstGeom prst="rect">
            <a:avLst/>
          </a:prstGeo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  <a:prstGeom prst="rect">
            <a:avLst/>
          </a:prstGeo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  <a:prstGeom prst="rect">
            <a:avLst/>
          </a:prstGeo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5" name="Espace réservé du texte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</p:txBody>
      </p:sp>
      <p:sp>
        <p:nvSpPr>
          <p:cNvPr id="6" name="Espace réservé du contenu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  <a:prstGeom prst="rect">
            <a:avLst/>
          </a:prstGeo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/>
          <a:p>
            <a:r>
              <a:rPr lang="fr-FR" smtClean="0"/>
              <a:t>Cliquez pour modifier le style du titre</a:t>
            </a:r>
            <a:endParaRPr lang="fr-FR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  <a:prstGeom prst="rect">
            <a:avLst/>
          </a:prstGeo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  <a:prstGeom prst="rect">
            <a:avLst/>
          </a:prstGeo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  <a:prstGeom prst="rect">
            <a:avLst/>
          </a:prstGeo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Espace réservé pour une image 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fr-FR" noProof="0" smtClean="0"/>
              <a:t>Cliquez sur l'icône pour ajouter une image</a:t>
            </a:r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/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Espace réservé du texte vertical 2"/>
          <p:cNvSpPr>
            <a:spLocks noGrp="1"/>
          </p:cNvSpPr>
          <p:nvPr>
            <p:ph type="body" orient="vert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vertical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  <a:prstGeom prst="rect">
            <a:avLst/>
          </a:prstGeom>
        </p:spPr>
        <p:txBody>
          <a:bodyPr vert="eaVert"/>
          <a:lstStyle/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Espace réservé du texte vertical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hyperlink" Target="http://www.modeles-powerpoint.fr/" TargetMode="Externa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1.jpe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ZoneTexte 2"/>
          <p:cNvSpPr txBox="1">
            <a:spLocks noChangeArrowheads="1"/>
          </p:cNvSpPr>
          <p:nvPr/>
        </p:nvSpPr>
        <p:spPr bwMode="auto">
          <a:xfrm>
            <a:off x="1187450" y="6097588"/>
            <a:ext cx="7169150" cy="277812"/>
          </a:xfrm>
          <a:prstGeom prst="rect">
            <a:avLst/>
          </a:prstGeom>
          <a:solidFill>
            <a:srgbClr val="C0C0C0"/>
          </a:solidFill>
          <a:ln w="9525">
            <a:solidFill>
              <a:srgbClr val="333333"/>
            </a:solidFill>
            <a:miter lim="800000"/>
            <a:headEnd/>
            <a:tailEnd/>
          </a:ln>
        </p:spPr>
        <p:txBody>
          <a:bodyPr>
            <a:spAutoFit/>
          </a:bodyPr>
          <a:lstStyle>
            <a:defPPr>
              <a:defRPr lang="fr-FR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Arial" charset="0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Arial" charset="0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Arial" charset="0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Arial" charset="0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Arial" charset="0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Arial" charset="0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Arial" charset="0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Arial" charset="0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Arial" charset="0"/>
              </a:defRPr>
            </a:lvl9pPr>
          </a:lstStyle>
          <a:p>
            <a:pPr>
              <a:defRPr/>
            </a:pPr>
            <a:r>
              <a:rPr lang="fr-FR" sz="1200" dirty="0" smtClean="0"/>
              <a:t>Pour plus de modèles : </a:t>
            </a:r>
            <a:r>
              <a:rPr lang="fr-FR" sz="1200" dirty="0" smtClean="0">
                <a:hlinkClick r:id="rId13"/>
              </a:rPr>
              <a:t>Modèles Powerpoint PPT gratuits</a:t>
            </a:r>
            <a:endParaRPr lang="fr-FR" sz="1200" dirty="0" smtClean="0"/>
          </a:p>
        </p:txBody>
      </p:sp>
      <p:pic>
        <p:nvPicPr>
          <p:cNvPr id="1027" name="Picture 36" descr="fddsf fsdf zfef"/>
          <p:cNvPicPr>
            <a:picLocks noChangeAspect="1" noChangeArrowheads="1"/>
          </p:cNvPicPr>
          <p:nvPr/>
        </p:nvPicPr>
        <p:blipFill>
          <a:blip r:embed="rId14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028" name="Text Box 8"/>
          <p:cNvSpPr txBox="1">
            <a:spLocks noChangeArrowheads="1"/>
          </p:cNvSpPr>
          <p:nvPr/>
        </p:nvSpPr>
        <p:spPr bwMode="auto">
          <a:xfrm>
            <a:off x="8035925" y="6375400"/>
            <a:ext cx="1073150" cy="366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bg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hangingPunct="1">
              <a:defRPr/>
            </a:pPr>
            <a:r>
              <a:rPr lang="fr-FR" b="1" smtClean="0">
                <a:solidFill>
                  <a:schemeClr val="bg1"/>
                </a:solidFill>
              </a:rPr>
              <a:t>Page </a:t>
            </a:r>
            <a:fld id="{1118D419-E2CE-43D9-87E2-1DBA0FA1C5D6}" type="slidenum">
              <a:rPr lang="fr-FR" b="1" smtClean="0">
                <a:solidFill>
                  <a:schemeClr val="bg1"/>
                </a:solidFill>
              </a:rPr>
              <a:pPr eaLnBrk="1" hangingPunct="1">
                <a:defRPr/>
              </a:pPr>
              <a:t>‹N°›</a:t>
            </a:fld>
            <a:endParaRPr lang="fr-FR" b="1" smtClean="0">
              <a:solidFill>
                <a:schemeClr val="bg1"/>
              </a:solidFill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2pPr>
      <a:lvl3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3pPr>
      <a:lvl4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4pPr>
      <a:lvl5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5pPr>
      <a:lvl6pPr marL="4572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6pPr>
      <a:lvl7pPr marL="9144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7pPr>
      <a:lvl8pPr marL="13716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8pPr>
      <a:lvl9pPr marL="18288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  <a:cs typeface="+mn-cs"/>
        </a:defRPr>
      </a:lvl2pPr>
      <a:lvl3pPr marL="1143000" indent="-228600" algn="l" rtl="0" eaLnBrk="1" fontAlgn="base" hangingPunct="1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  <a:cs typeface="+mn-cs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  <a:cs typeface="+mn-cs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5pPr>
      <a:lvl6pPr marL="25146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6pPr>
      <a:lvl7pPr marL="29718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7pPr>
      <a:lvl8pPr marL="34290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8pPr>
      <a:lvl9pPr marL="38862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ctrTitle"/>
          </p:nvPr>
        </p:nvSpPr>
        <p:spPr>
          <a:xfrm>
            <a:off x="251520" y="1844824"/>
            <a:ext cx="6622504" cy="864096"/>
          </a:xfrm>
          <a:solidFill>
            <a:srgbClr val="FFFF66"/>
          </a:solidFill>
        </p:spPr>
        <p:txBody>
          <a:bodyPr/>
          <a:lstStyle/>
          <a:p>
            <a:r>
              <a:rPr lang="fr-FR" dirty="0" smtClean="0">
                <a:latin typeface="Arial Black" pitchFamily="34" charset="0"/>
              </a:rPr>
              <a:t>FORMATION   BGB</a:t>
            </a:r>
            <a:endParaRPr lang="fr-FR" dirty="0">
              <a:latin typeface="Arial Black" pitchFamily="34" charset="0"/>
            </a:endParaRPr>
          </a:p>
        </p:txBody>
      </p:sp>
      <p:sp>
        <p:nvSpPr>
          <p:cNvPr id="3" name="Sous-titre 2"/>
          <p:cNvSpPr>
            <a:spLocks noGrp="1"/>
          </p:cNvSpPr>
          <p:nvPr>
            <p:ph type="subTitle" idx="1"/>
          </p:nvPr>
        </p:nvSpPr>
        <p:spPr>
          <a:xfrm>
            <a:off x="395536" y="4293096"/>
            <a:ext cx="6400800" cy="792088"/>
          </a:xfrm>
          <a:solidFill>
            <a:srgbClr val="FFFF66"/>
          </a:solidFill>
        </p:spPr>
        <p:txBody>
          <a:bodyPr/>
          <a:lstStyle/>
          <a:p>
            <a:r>
              <a:rPr lang="fr-FR" sz="4400" dirty="0" smtClean="0">
                <a:latin typeface="Arial Black" pitchFamily="34" charset="0"/>
              </a:rPr>
              <a:t>Mercredi 08/02/2017</a:t>
            </a:r>
            <a:endParaRPr lang="fr-FR" sz="4400" dirty="0">
              <a:latin typeface="Arial Black" pitchFamily="34" charset="0"/>
            </a:endParaRPr>
          </a:p>
        </p:txBody>
      </p:sp>
      <p:sp>
        <p:nvSpPr>
          <p:cNvPr id="4" name="ZoneTexte 3"/>
          <p:cNvSpPr txBox="1"/>
          <p:nvPr/>
        </p:nvSpPr>
        <p:spPr>
          <a:xfrm>
            <a:off x="1907704" y="3140968"/>
            <a:ext cx="432048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b="1" dirty="0" smtClean="0"/>
              <a:t>GROUPE ST2S</a:t>
            </a:r>
            <a:endParaRPr lang="fr-FR" b="1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395536" y="692696"/>
            <a:ext cx="6491064" cy="1143000"/>
          </a:xfrm>
          <a:solidFill>
            <a:srgbClr val="FFFF66"/>
          </a:solidFill>
        </p:spPr>
        <p:txBody>
          <a:bodyPr/>
          <a:lstStyle/>
          <a:p>
            <a:r>
              <a:rPr lang="fr-FR" dirty="0" smtClean="0">
                <a:latin typeface="Arial Black" pitchFamily="34" charset="0"/>
              </a:rPr>
              <a:t>FORMATION BGB</a:t>
            </a:r>
            <a:endParaRPr lang="fr-FR" dirty="0">
              <a:latin typeface="Arial Black" pitchFamily="34" charset="0"/>
            </a:endParaRPr>
          </a:p>
        </p:txBody>
      </p:sp>
      <p:sp>
        <p:nvSpPr>
          <p:cNvPr id="3" name="Rectangle 2"/>
          <p:cNvSpPr/>
          <p:nvPr/>
        </p:nvSpPr>
        <p:spPr>
          <a:xfrm>
            <a:off x="395536" y="2564904"/>
            <a:ext cx="6480720" cy="2585323"/>
          </a:xfrm>
          <a:prstGeom prst="rect">
            <a:avLst/>
          </a:prstGeom>
          <a:solidFill>
            <a:srgbClr val="33CC33"/>
          </a:solidFill>
        </p:spPr>
        <p:txBody>
          <a:bodyPr wrap="square">
            <a:spAutoFit/>
          </a:bodyPr>
          <a:lstStyle/>
          <a:p>
            <a:pPr algn="ctr"/>
            <a:r>
              <a:rPr lang="fr-FR" sz="5400" dirty="0" smtClean="0">
                <a:latin typeface="Times New Roman" pitchFamily="18" charset="0"/>
                <a:cs typeface="Times New Roman" pitchFamily="18" charset="0"/>
              </a:rPr>
              <a:t>Comment adapter son enseignement à la diversité des élèves?</a:t>
            </a:r>
            <a:endParaRPr lang="fr-FR" sz="5400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251520" y="274638"/>
            <a:ext cx="6336704" cy="1143000"/>
          </a:xfrm>
          <a:solidFill>
            <a:srgbClr val="FFFF66"/>
          </a:solidFill>
        </p:spPr>
        <p:txBody>
          <a:bodyPr/>
          <a:lstStyle/>
          <a:p>
            <a:r>
              <a:rPr lang="fr-FR" dirty="0" smtClean="0">
                <a:latin typeface="Arial Black" pitchFamily="34" charset="0"/>
              </a:rPr>
              <a:t>Problématiques</a:t>
            </a:r>
            <a:endParaRPr lang="fr-FR" dirty="0">
              <a:latin typeface="Arial Black" pitchFamily="34" charset="0"/>
            </a:endParaRPr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251520" y="1628800"/>
            <a:ext cx="6408712" cy="3960439"/>
          </a:xfrm>
          <a:solidFill>
            <a:srgbClr val="33CC33"/>
          </a:solidFill>
        </p:spPr>
        <p:txBody>
          <a:bodyPr/>
          <a:lstStyle/>
          <a:p>
            <a:endParaRPr lang="fr-FR" dirty="0" smtClean="0">
              <a:latin typeface="Times New Roman" pitchFamily="18" charset="0"/>
              <a:cs typeface="Times New Roman" pitchFamily="18" charset="0"/>
            </a:endParaRPr>
          </a:p>
          <a:p>
            <a:pPr>
              <a:buNone/>
            </a:pPr>
            <a:r>
              <a:rPr lang="fr-FR" dirty="0" smtClean="0">
                <a:latin typeface="Times New Roman" pitchFamily="18" charset="0"/>
                <a:cs typeface="Times New Roman" pitchFamily="18" charset="0"/>
              </a:rPr>
              <a:t>Comment inciter les élèves à s’investir  dans leur apprentissage?</a:t>
            </a:r>
          </a:p>
          <a:p>
            <a:pPr>
              <a:buNone/>
            </a:pPr>
            <a:r>
              <a:rPr lang="fr-FR" dirty="0" smtClean="0">
                <a:latin typeface="Times New Roman" pitchFamily="18" charset="0"/>
                <a:cs typeface="Times New Roman" pitchFamily="18" charset="0"/>
              </a:rPr>
              <a:t>Comment valoriser leur travaux personnels?</a:t>
            </a:r>
            <a:endParaRPr lang="fr-FR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251520" y="260648"/>
            <a:ext cx="6552728" cy="778098"/>
          </a:xfrm>
          <a:solidFill>
            <a:srgbClr val="FFFF66"/>
          </a:solidFill>
        </p:spPr>
        <p:txBody>
          <a:bodyPr/>
          <a:lstStyle/>
          <a:p>
            <a:r>
              <a:rPr lang="fr-FR" sz="3600" dirty="0" smtClean="0">
                <a:latin typeface="Arial Black" pitchFamily="34" charset="0"/>
              </a:rPr>
              <a:t>Analyse de la situation</a:t>
            </a:r>
            <a:endParaRPr lang="fr-FR" sz="3600" dirty="0">
              <a:latin typeface="Arial Black" pitchFamily="34" charset="0"/>
            </a:endParaRPr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251520" y="1268760"/>
            <a:ext cx="6552728" cy="4857403"/>
          </a:xfrm>
          <a:solidFill>
            <a:srgbClr val="33CC33"/>
          </a:solidFill>
        </p:spPr>
        <p:txBody>
          <a:bodyPr/>
          <a:lstStyle/>
          <a:p>
            <a:r>
              <a:rPr lang="fr-FR" sz="2400" dirty="0" smtClean="0">
                <a:latin typeface="Times New Roman" pitchFamily="18" charset="0"/>
                <a:cs typeface="Times New Roman" pitchFamily="18" charset="0"/>
              </a:rPr>
              <a:t>Manque de travail personnel: (cours non appris, exercices non  faits).</a:t>
            </a:r>
          </a:p>
          <a:p>
            <a:r>
              <a:rPr lang="fr-FR" sz="2400" dirty="0" smtClean="0">
                <a:latin typeface="Times New Roman" pitchFamily="18" charset="0"/>
                <a:cs typeface="Times New Roman" pitchFamily="18" charset="0"/>
              </a:rPr>
              <a:t>Difficultés à mobiliser les connaissances dans des contextes différents.</a:t>
            </a:r>
          </a:p>
          <a:p>
            <a:r>
              <a:rPr lang="fr-FR" sz="2400" dirty="0" smtClean="0">
                <a:latin typeface="Times New Roman" pitchFamily="18" charset="0"/>
                <a:cs typeface="Times New Roman" pitchFamily="18" charset="0"/>
              </a:rPr>
              <a:t>Difficultés à comprendre les consignes.</a:t>
            </a:r>
          </a:p>
          <a:p>
            <a:r>
              <a:rPr lang="fr-FR" sz="2400" dirty="0" smtClean="0">
                <a:latin typeface="Times New Roman" pitchFamily="18" charset="0"/>
                <a:cs typeface="Times New Roman" pitchFamily="18" charset="0"/>
              </a:rPr>
              <a:t>Difficulté à analyser un document.</a:t>
            </a:r>
          </a:p>
          <a:p>
            <a:r>
              <a:rPr lang="fr-FR" sz="2400" dirty="0" smtClean="0">
                <a:latin typeface="Times New Roman" pitchFamily="18" charset="0"/>
                <a:cs typeface="Times New Roman" pitchFamily="18" charset="0"/>
              </a:rPr>
              <a:t>Manque de confiance en soi.</a:t>
            </a:r>
          </a:p>
          <a:p>
            <a:r>
              <a:rPr lang="fr-FR" sz="2400" dirty="0" smtClean="0">
                <a:latin typeface="Times New Roman" pitchFamily="18" charset="0"/>
                <a:cs typeface="Times New Roman" pitchFamily="18" charset="0"/>
              </a:rPr>
              <a:t>Difficulté dans la rédaction (expression écrite).</a:t>
            </a:r>
          </a:p>
          <a:p>
            <a:r>
              <a:rPr lang="fr-FR" sz="2400" dirty="0" smtClean="0">
                <a:latin typeface="Times New Roman" pitchFamily="18" charset="0"/>
                <a:cs typeface="Times New Roman" pitchFamily="18" charset="0"/>
              </a:rPr>
              <a:t>Accompagnement des élèves dyslexiques.</a:t>
            </a:r>
          </a:p>
          <a:p>
            <a:r>
              <a:rPr lang="fr-FR" sz="2400" dirty="0" smtClean="0">
                <a:latin typeface="Times New Roman" pitchFamily="18" charset="0"/>
                <a:cs typeface="Times New Roman" pitchFamily="18" charset="0"/>
              </a:rPr>
              <a:t>Difficulté des élèves à se concentrer.</a:t>
            </a:r>
            <a:endParaRPr lang="fr-FR" sz="2400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323528" y="274638"/>
            <a:ext cx="6480720" cy="1143000"/>
          </a:xfrm>
          <a:solidFill>
            <a:srgbClr val="FFFF66"/>
          </a:solidFill>
        </p:spPr>
        <p:txBody>
          <a:bodyPr/>
          <a:lstStyle/>
          <a:p>
            <a:r>
              <a:rPr lang="fr-FR" dirty="0" smtClean="0">
                <a:latin typeface="Arial Black" pitchFamily="34" charset="0"/>
              </a:rPr>
              <a:t>Solutions</a:t>
            </a:r>
            <a:endParaRPr lang="fr-FR" dirty="0">
              <a:latin typeface="Arial Black" pitchFamily="34" charset="0"/>
            </a:endParaRPr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323528" y="1556792"/>
            <a:ext cx="6480720" cy="4968552"/>
          </a:xfrm>
          <a:solidFill>
            <a:srgbClr val="33CC33"/>
          </a:solidFill>
        </p:spPr>
        <p:txBody>
          <a:bodyPr/>
          <a:lstStyle/>
          <a:p>
            <a:r>
              <a:rPr lang="fr-FR" sz="2000" dirty="0" smtClean="0">
                <a:latin typeface="Times New Roman" pitchFamily="18" charset="0"/>
                <a:cs typeface="Times New Roman" pitchFamily="18" charset="0"/>
              </a:rPr>
              <a:t>Varier les méthodes d’apprentissage.</a:t>
            </a:r>
          </a:p>
          <a:p>
            <a:r>
              <a:rPr lang="fr-FR" sz="2000" dirty="0" smtClean="0">
                <a:latin typeface="Times New Roman" pitchFamily="18" charset="0"/>
                <a:cs typeface="Times New Roman" pitchFamily="18" charset="0"/>
              </a:rPr>
              <a:t>Valoriser leurs travaux personnels (applaudir,  félicitations, afficher, inviter des  tiers à participer….)</a:t>
            </a:r>
          </a:p>
          <a:p>
            <a:r>
              <a:rPr lang="fr-FR" sz="2000" dirty="0" smtClean="0">
                <a:latin typeface="Times New Roman" pitchFamily="18" charset="0"/>
                <a:cs typeface="Times New Roman" pitchFamily="18" charset="0"/>
              </a:rPr>
              <a:t>Utiliser des logiciels qui permettent de fabriquer  des jeux  ou autres supports (socrative, plickers).</a:t>
            </a:r>
          </a:p>
          <a:p>
            <a:r>
              <a:rPr lang="fr-FR" sz="2000" dirty="0" smtClean="0">
                <a:latin typeface="Times New Roman" pitchFamily="18" charset="0"/>
                <a:cs typeface="Times New Roman" pitchFamily="18" charset="0"/>
              </a:rPr>
              <a:t>Pratiquer le principe de classe inversée.</a:t>
            </a:r>
          </a:p>
          <a:p>
            <a:r>
              <a:rPr lang="fr-FR" sz="2000" dirty="0" smtClean="0">
                <a:latin typeface="Times New Roman" pitchFamily="18" charset="0"/>
                <a:cs typeface="Times New Roman" pitchFamily="18" charset="0"/>
              </a:rPr>
              <a:t>Profiter de l’accompagnement personnalisé.</a:t>
            </a:r>
          </a:p>
          <a:p>
            <a:r>
              <a:rPr lang="fr-FR" sz="2000" dirty="0" smtClean="0">
                <a:latin typeface="Times New Roman" pitchFamily="18" charset="0"/>
                <a:cs typeface="Times New Roman" pitchFamily="18" charset="0"/>
              </a:rPr>
              <a:t>Stages de préparation à l’examen : « réussite BAC » (révisions, coaching).</a:t>
            </a:r>
          </a:p>
          <a:p>
            <a:r>
              <a:rPr lang="fr-FR" sz="2000" dirty="0" smtClean="0">
                <a:latin typeface="Times New Roman" pitchFamily="18" charset="0"/>
                <a:cs typeface="Times New Roman" pitchFamily="18" charset="0"/>
              </a:rPr>
              <a:t>Coaching des élèves en difficultés.</a:t>
            </a:r>
          </a:p>
          <a:p>
            <a:r>
              <a:rPr lang="fr-FR" sz="2000" dirty="0" smtClean="0">
                <a:latin typeface="Times New Roman" pitchFamily="18" charset="0"/>
                <a:cs typeface="Times New Roman" pitchFamily="18" charset="0"/>
              </a:rPr>
              <a:t>Sophrologie, exercices de respiration </a:t>
            </a:r>
          </a:p>
          <a:p>
            <a:r>
              <a:rPr lang="fr-FR" sz="2000" dirty="0" smtClean="0">
                <a:latin typeface="Times New Roman" pitchFamily="18" charset="0"/>
                <a:cs typeface="Times New Roman" pitchFamily="18" charset="0"/>
              </a:rPr>
              <a:t>Faire travailler les élèves avec un fond musical,.</a:t>
            </a:r>
          </a:p>
          <a:p>
            <a:r>
              <a:rPr lang="fr-FR" sz="2000" dirty="0" smtClean="0">
                <a:latin typeface="Times New Roman" pitchFamily="18" charset="0"/>
                <a:cs typeface="Times New Roman" pitchFamily="18" charset="0"/>
              </a:rPr>
              <a:t>Utiliser le Slam,  le rap</a:t>
            </a:r>
            <a:r>
              <a:rPr lang="fr-FR" sz="2000" smtClean="0">
                <a:latin typeface="Times New Roman" pitchFamily="18" charset="0"/>
                <a:cs typeface="Times New Roman" pitchFamily="18" charset="0"/>
              </a:rPr>
              <a:t>, ….</a:t>
            </a:r>
            <a:endParaRPr lang="fr-FR" sz="2000" dirty="0" smtClean="0">
              <a:latin typeface="Times New Roman" pitchFamily="18" charset="0"/>
              <a:cs typeface="Times New Roman" pitchFamily="18" charset="0"/>
            </a:endParaRPr>
          </a:p>
          <a:p>
            <a:endParaRPr lang="fr-FR" sz="2000" dirty="0" smtClean="0">
              <a:latin typeface="Times New Roman" pitchFamily="18" charset="0"/>
              <a:cs typeface="Times New Roman" pitchFamily="18" charset="0"/>
            </a:endParaRPr>
          </a:p>
          <a:p>
            <a:pPr>
              <a:buNone/>
            </a:pPr>
            <a:r>
              <a:rPr lang="fr-FR" sz="2000" dirty="0" smtClean="0">
                <a:latin typeface="Times New Roman" pitchFamily="18" charset="0"/>
                <a:cs typeface="Times New Roman" pitchFamily="18" charset="0"/>
              </a:rPr>
              <a:t>°</a:t>
            </a:r>
          </a:p>
          <a:p>
            <a:endParaRPr lang="fr-FR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ème3">
  <a:themeElements>
    <a:clrScheme name="Modèle par défaut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Modèle par défaut">
      <a:majorFont>
        <a:latin typeface="Arial"/>
        <a:ea typeface=""/>
        <a:cs typeface="Arial"/>
      </a:majorFont>
      <a:minorFont>
        <a:latin typeface="Arial"/>
        <a:ea typeface=""/>
        <a:cs typeface="Arial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Modèle par défaut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Modèle par défaut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Modèle par défaut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Modèle par défaut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Modèle par défaut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Modèle par défaut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Modèle par défaut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Modèle par défaut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Modèle par défaut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Modèle par défaut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Modèle par défaut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Modèle par défaut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Thème3</Template>
  <TotalTime>131</TotalTime>
  <Words>160</Words>
  <Application>Microsoft Office PowerPoint</Application>
  <PresentationFormat>Affichage à l'écran (4:3)</PresentationFormat>
  <Paragraphs>31</Paragraphs>
  <Slides>5</Slides>
  <Notes>0</Notes>
  <HiddenSlides>0</HiddenSlides>
  <MMClips>0</MMClips>
  <ScaleCrop>false</ScaleCrop>
  <HeadingPairs>
    <vt:vector size="4" baseType="variant">
      <vt:variant>
        <vt:lpstr>Thème</vt:lpstr>
      </vt:variant>
      <vt:variant>
        <vt:i4>1</vt:i4>
      </vt:variant>
      <vt:variant>
        <vt:lpstr>Titres des diapositives</vt:lpstr>
      </vt:variant>
      <vt:variant>
        <vt:i4>5</vt:i4>
      </vt:variant>
    </vt:vector>
  </HeadingPairs>
  <TitlesOfParts>
    <vt:vector size="6" baseType="lpstr">
      <vt:lpstr>Thème3</vt:lpstr>
      <vt:lpstr>FORMATION   BGB</vt:lpstr>
      <vt:lpstr>FORMATION BGB</vt:lpstr>
      <vt:lpstr>Problématiques</vt:lpstr>
      <vt:lpstr>Analyse de la situation</vt:lpstr>
      <vt:lpstr>Solutions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FORMATION   BGB</dc:title>
  <dc:creator>Jo</dc:creator>
  <cp:lastModifiedBy>Nathalie Louison</cp:lastModifiedBy>
  <cp:revision>16</cp:revision>
  <dcterms:created xsi:type="dcterms:W3CDTF">2017-02-07T13:57:40Z</dcterms:created>
  <dcterms:modified xsi:type="dcterms:W3CDTF">2017-02-22T16:24:20Z</dcterms:modified>
</cp:coreProperties>
</file>