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5"/>
  </p:notesMasterIdLst>
  <p:sldIdLst>
    <p:sldId id="256" r:id="rId2"/>
    <p:sldId id="258" r:id="rId3"/>
    <p:sldId id="257" r:id="rId4"/>
    <p:sldId id="259" r:id="rId5"/>
    <p:sldId id="279" r:id="rId6"/>
    <p:sldId id="260" r:id="rId7"/>
    <p:sldId id="263" r:id="rId8"/>
    <p:sldId id="266" r:id="rId9"/>
    <p:sldId id="267" r:id="rId10"/>
    <p:sldId id="268" r:id="rId11"/>
    <p:sldId id="280" r:id="rId12"/>
    <p:sldId id="273" r:id="rId13"/>
    <p:sldId id="275" r:id="rId1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DFDB"/>
    <a:srgbClr val="FFCCCC"/>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47" autoAdjust="0"/>
    <p:restoredTop sz="94660"/>
  </p:normalViewPr>
  <p:slideViewPr>
    <p:cSldViewPr snapToGrid="0">
      <p:cViewPr varScale="1">
        <p:scale>
          <a:sx n="66" d="100"/>
          <a:sy n="66" d="100"/>
        </p:scale>
        <p:origin x="664" y="3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6_2#1">
  <dgm:title val=""/>
  <dgm:desc val=""/>
  <dgm:catLst>
    <dgm:cat type="accent6" pri="11200"/>
  </dgm:catLst>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5#1">
  <dgm:title val=""/>
  <dgm:desc val=""/>
  <dgm:catLst>
    <dgm:cat type="accent2" pri="11500"/>
  </dgm:catLst>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0FD5D4B4-8CC6-4133-BF3E-741D9A766523}" type="doc">
      <dgm:prSet loTypeId="urn:microsoft.com/office/officeart/2005/8/layout/vList2#1" loCatId="list" qsTypeId="urn:microsoft.com/office/officeart/2005/8/quickstyle/simple5#1" qsCatId="simple" csTypeId="urn:microsoft.com/office/officeart/2005/8/colors/accent6_2#1" csCatId="accent6" phldr="1"/>
      <dgm:spPr/>
      <dgm:t>
        <a:bodyPr/>
        <a:lstStyle/>
        <a:p>
          <a:endParaRPr lang="en-US"/>
        </a:p>
      </dgm:t>
    </dgm:pt>
    <dgm:pt modelId="{7B33C4A6-FB9D-4D1B-A856-58BDD1433990}">
      <dgm:prSet custT="1"/>
      <dgm:spPr/>
      <dgm:t>
        <a:bodyPr/>
        <a:lstStyle/>
        <a:p>
          <a:pPr marL="0" lvl="0" indent="0" algn="l" defTabSz="844550">
            <a:lnSpc>
              <a:spcPct val="90000"/>
            </a:lnSpc>
            <a:spcBef>
              <a:spcPct val="0"/>
            </a:spcBef>
            <a:spcAft>
              <a:spcPct val="35000"/>
            </a:spcAft>
            <a:buNone/>
          </a:pPr>
          <a:r>
            <a:rPr lang="fr-FR" sz="1900" b="1" kern="1200" noProof="0" dirty="0">
              <a:solidFill>
                <a:prstClr val="black"/>
              </a:solidFill>
              <a:latin typeface="Meiryo" panose="020B0604030504040204" charset="-128"/>
              <a:ea typeface="+mn-ea"/>
              <a:cs typeface="+mn-cs"/>
            </a:rPr>
            <a:t>Deuxième partie : Conditions d’examen des candidatures</a:t>
          </a:r>
        </a:p>
      </dgm:t>
    </dgm:pt>
    <dgm:pt modelId="{8E4A4AAE-0B85-4C53-B01A-6DDFB874E706}" type="parTrans" cxnId="{5D496E2E-676A-4792-8BE1-0FBF41DD2227}">
      <dgm:prSet/>
      <dgm:spPr/>
      <dgm:t>
        <a:bodyPr/>
        <a:lstStyle/>
        <a:p>
          <a:endParaRPr lang="en-US"/>
        </a:p>
      </dgm:t>
    </dgm:pt>
    <dgm:pt modelId="{FA406DC5-FBEB-4C64-8BE5-AC71DC72335A}" type="sibTrans" cxnId="{5D496E2E-676A-4792-8BE1-0FBF41DD2227}">
      <dgm:prSet/>
      <dgm:spPr/>
      <dgm:t>
        <a:bodyPr/>
        <a:lstStyle/>
        <a:p>
          <a:endParaRPr lang="en-US"/>
        </a:p>
      </dgm:t>
    </dgm:pt>
    <dgm:pt modelId="{D7EAF891-C36A-43A3-B06B-006D9C58A59E}">
      <dgm:prSet custT="1"/>
      <dgm:spPr/>
      <dgm:t>
        <a:bodyPr/>
        <a:lstStyle/>
        <a:p>
          <a:r>
            <a:rPr lang="en-US" sz="2400" dirty="0" err="1"/>
            <a:t>Généralités</a:t>
          </a:r>
          <a:endParaRPr lang="en-US" sz="2400" dirty="0"/>
        </a:p>
      </dgm:t>
    </dgm:pt>
    <dgm:pt modelId="{3C7B8517-EFBB-45C8-AC6E-9498DAEE9B8B}" type="parTrans" cxnId="{D7899145-E7F8-411F-903F-0CCC8A4A6C59}">
      <dgm:prSet/>
      <dgm:spPr/>
      <dgm:t>
        <a:bodyPr/>
        <a:lstStyle/>
        <a:p>
          <a:endParaRPr lang="en-US"/>
        </a:p>
      </dgm:t>
    </dgm:pt>
    <dgm:pt modelId="{B0AD02BF-A136-4A21-92F7-0C022CF684E8}" type="sibTrans" cxnId="{D7899145-E7F8-411F-903F-0CCC8A4A6C59}">
      <dgm:prSet/>
      <dgm:spPr/>
      <dgm:t>
        <a:bodyPr/>
        <a:lstStyle/>
        <a:p>
          <a:endParaRPr lang="en-US"/>
        </a:p>
      </dgm:t>
    </dgm:pt>
    <dgm:pt modelId="{66B4880D-89A2-452C-BF31-F2FA4B3FD356}">
      <dgm:prSet custT="1"/>
      <dgm:spPr/>
      <dgm:t>
        <a:bodyPr/>
        <a:lstStyle/>
        <a:p>
          <a:r>
            <a:rPr lang="fr-FR" sz="2400" kern="1200" dirty="0">
              <a:solidFill>
                <a:prstClr val="white"/>
              </a:solidFill>
              <a:latin typeface="Meiryo" panose="020B0604030504040204" charset="-128"/>
              <a:ea typeface="+mn-ea"/>
              <a:cs typeface="+mn-cs"/>
            </a:rPr>
            <a:t>Débouchés</a:t>
          </a:r>
          <a:r>
            <a:rPr lang="fr-FR" sz="500" kern="1200" dirty="0"/>
            <a:t> </a:t>
          </a:r>
          <a:endParaRPr lang="en-US" sz="500" kern="1200" dirty="0"/>
        </a:p>
      </dgm:t>
    </dgm:pt>
    <dgm:pt modelId="{70D6A100-5144-49AA-BB0E-9C01E34E4CC6}" type="parTrans" cxnId="{C6FF1DB5-677E-416B-AD84-3A07229953DC}">
      <dgm:prSet/>
      <dgm:spPr/>
      <dgm:t>
        <a:bodyPr/>
        <a:lstStyle/>
        <a:p>
          <a:endParaRPr lang="en-US"/>
        </a:p>
      </dgm:t>
    </dgm:pt>
    <dgm:pt modelId="{CFDD0AD0-FFC8-4CE9-B246-E8B5366A7B66}" type="sibTrans" cxnId="{C6FF1DB5-677E-416B-AD84-3A07229953DC}">
      <dgm:prSet/>
      <dgm:spPr/>
      <dgm:t>
        <a:bodyPr/>
        <a:lstStyle/>
        <a:p>
          <a:endParaRPr lang="en-US"/>
        </a:p>
      </dgm:t>
    </dgm:pt>
    <dgm:pt modelId="{F83EB3E7-A91F-4A58-A4F9-C281C88B063C}">
      <dgm:prSet custT="1"/>
      <dgm:spPr/>
      <dgm:t>
        <a:bodyPr/>
        <a:lstStyle/>
        <a:p>
          <a:pPr marL="0" lvl="0" indent="0" algn="l" defTabSz="1066800">
            <a:lnSpc>
              <a:spcPct val="90000"/>
            </a:lnSpc>
            <a:spcBef>
              <a:spcPct val="0"/>
            </a:spcBef>
            <a:spcAft>
              <a:spcPct val="35000"/>
            </a:spcAft>
            <a:buNone/>
          </a:pPr>
          <a:r>
            <a:rPr lang="fr-FR" sz="2400" kern="1200" dirty="0">
              <a:solidFill>
                <a:prstClr val="white"/>
              </a:solidFill>
              <a:latin typeface="Meiryo" panose="020B0604030504040204" charset="-128"/>
              <a:ea typeface="+mn-ea"/>
              <a:cs typeface="+mn-cs"/>
            </a:rPr>
            <a:t>Poursuites d’études</a:t>
          </a:r>
          <a:endParaRPr lang="en-US" sz="2400" kern="1200" dirty="0">
            <a:solidFill>
              <a:prstClr val="white"/>
            </a:solidFill>
            <a:latin typeface="Meiryo" panose="020B0604030504040204" charset="-128"/>
            <a:ea typeface="+mn-ea"/>
            <a:cs typeface="+mn-cs"/>
          </a:endParaRPr>
        </a:p>
      </dgm:t>
    </dgm:pt>
    <dgm:pt modelId="{DE743247-A9BC-47C2-A68C-BBC2406241F5}" type="parTrans" cxnId="{CD04A673-28DD-4305-B330-6CA5666310BF}">
      <dgm:prSet/>
      <dgm:spPr/>
      <dgm:t>
        <a:bodyPr/>
        <a:lstStyle/>
        <a:p>
          <a:endParaRPr lang="en-US"/>
        </a:p>
      </dgm:t>
    </dgm:pt>
    <dgm:pt modelId="{52768BBB-DBF4-4D9F-AB3C-80344850E8E8}" type="sibTrans" cxnId="{CD04A673-28DD-4305-B330-6CA5666310BF}">
      <dgm:prSet/>
      <dgm:spPr/>
      <dgm:t>
        <a:bodyPr/>
        <a:lstStyle/>
        <a:p>
          <a:endParaRPr lang="en-US"/>
        </a:p>
      </dgm:t>
    </dgm:pt>
    <dgm:pt modelId="{7BB839E1-19BE-46C4-9ECF-35E38279ACFD}">
      <dgm:prSet custT="1"/>
      <dgm:spPr>
        <a:gradFill rotWithShape="0">
          <a:gsLst>
            <a:gs pos="0">
              <a:srgbClr val="C5A98D">
                <a:hueOff val="0"/>
                <a:satOff val="0"/>
                <a:lumOff val="0"/>
                <a:alphaOff val="0"/>
                <a:tint val="94000"/>
                <a:satMod val="103000"/>
                <a:lumMod val="102000"/>
              </a:srgbClr>
            </a:gs>
            <a:gs pos="50000">
              <a:srgbClr val="C5A98D">
                <a:hueOff val="0"/>
                <a:satOff val="0"/>
                <a:lumOff val="0"/>
                <a:alphaOff val="0"/>
                <a:shade val="100000"/>
                <a:satMod val="110000"/>
                <a:lumMod val="100000"/>
              </a:srgbClr>
            </a:gs>
            <a:gs pos="100000">
              <a:srgbClr val="C5A98D">
                <a:hueOff val="0"/>
                <a:satOff val="0"/>
                <a:lumOff val="0"/>
                <a:alphaOff val="0"/>
                <a:shade val="70000"/>
                <a:satMod val="120000"/>
                <a:lumMod val="99000"/>
              </a:srgbClr>
            </a:gs>
          </a:gsLst>
          <a:path path="circle">
            <a:fillToRect l="100000" t="100000" r="100000" b="100000"/>
          </a:path>
        </a:gradFill>
        <a:ln>
          <a:noFill/>
        </a:ln>
        <a:effectLst>
          <a:outerShdw blurRad="57150" dist="25400" dir="5400000" algn="ctr" rotWithShape="0">
            <a:srgbClr val="000000">
              <a:alpha val="20000"/>
            </a:srgbClr>
          </a:outerShdw>
        </a:effectLst>
      </dgm:spPr>
      <dgm:t>
        <a:bodyPr spcFirstLastPara="0" vert="horz" wrap="square" lIns="19050" tIns="19050" rIns="19050" bIns="19050" numCol="1" spcCol="1270" anchor="ctr" anchorCtr="0"/>
        <a:lstStyle/>
        <a:p>
          <a:r>
            <a:rPr lang="fr-FR" sz="2400" kern="1200" dirty="0">
              <a:solidFill>
                <a:prstClr val="white"/>
              </a:solidFill>
              <a:latin typeface="Meiryo" panose="020B0604030504040204" charset="-128"/>
              <a:ea typeface="+mn-ea"/>
              <a:cs typeface="+mn-cs"/>
            </a:rPr>
            <a:t>Public visé</a:t>
          </a:r>
        </a:p>
      </dgm:t>
    </dgm:pt>
    <dgm:pt modelId="{23B7575B-A047-4513-A82E-FCE2662DC1C1}" type="parTrans" cxnId="{369FE25A-71C4-47E6-A618-2494DA6B8F39}">
      <dgm:prSet/>
      <dgm:spPr/>
      <dgm:t>
        <a:bodyPr/>
        <a:lstStyle/>
        <a:p>
          <a:endParaRPr lang="fr-FR"/>
        </a:p>
      </dgm:t>
    </dgm:pt>
    <dgm:pt modelId="{AC9B272C-DE9D-4837-AA8F-0F075DBBD2FF}" type="sibTrans" cxnId="{369FE25A-71C4-47E6-A618-2494DA6B8F39}">
      <dgm:prSet/>
      <dgm:spPr/>
      <dgm:t>
        <a:bodyPr/>
        <a:lstStyle/>
        <a:p>
          <a:endParaRPr lang="fr-FR"/>
        </a:p>
      </dgm:t>
    </dgm:pt>
    <dgm:pt modelId="{EE810DF4-51AD-4DFF-A591-EE5792547FD4}">
      <dgm:prSet custT="1"/>
      <dgm:spPr/>
      <dgm:t>
        <a:bodyPr/>
        <a:lstStyle/>
        <a:p>
          <a:r>
            <a:rPr lang="fr-FR" sz="2400" kern="1200" dirty="0">
              <a:solidFill>
                <a:prstClr val="white"/>
              </a:solidFill>
              <a:latin typeface="Meiryo" panose="020B0604030504040204" charset="-128"/>
              <a:ea typeface="+mn-ea"/>
              <a:cs typeface="+mn-cs"/>
            </a:rPr>
            <a:t>Modalités de candidature sur </a:t>
          </a:r>
          <a:r>
            <a:rPr lang="fr-FR" sz="2400" kern="1200" dirty="0" err="1">
              <a:solidFill>
                <a:prstClr val="white"/>
              </a:solidFill>
              <a:latin typeface="Meiryo" panose="020B0604030504040204" charset="-128"/>
              <a:ea typeface="+mn-ea"/>
              <a:cs typeface="+mn-cs"/>
            </a:rPr>
            <a:t>Parcoursup</a:t>
          </a:r>
          <a:endParaRPr lang="fr-FR" sz="2400" kern="1200" dirty="0">
            <a:solidFill>
              <a:prstClr val="white"/>
            </a:solidFill>
            <a:latin typeface="Meiryo" panose="020B0604030504040204" charset="-128"/>
            <a:ea typeface="+mn-ea"/>
            <a:cs typeface="+mn-cs"/>
          </a:endParaRPr>
        </a:p>
      </dgm:t>
    </dgm:pt>
    <dgm:pt modelId="{C7B3B1A3-6103-4162-9100-665B1ED9734A}" type="parTrans" cxnId="{6D32EE39-495B-4E3D-BB2D-78586A4AE7CA}">
      <dgm:prSet/>
      <dgm:spPr/>
      <dgm:t>
        <a:bodyPr/>
        <a:lstStyle/>
        <a:p>
          <a:endParaRPr lang="fr-FR"/>
        </a:p>
      </dgm:t>
    </dgm:pt>
    <dgm:pt modelId="{77D73414-0BED-4328-AED3-D237B9FE823D}" type="sibTrans" cxnId="{6D32EE39-495B-4E3D-BB2D-78586A4AE7CA}">
      <dgm:prSet/>
      <dgm:spPr/>
      <dgm:t>
        <a:bodyPr/>
        <a:lstStyle/>
        <a:p>
          <a:endParaRPr lang="fr-FR"/>
        </a:p>
      </dgm:t>
    </dgm:pt>
    <dgm:pt modelId="{B7C22983-D21E-4F4A-BEBE-2C17D5882AF7}">
      <dgm:prSet custT="1"/>
      <dgm:spPr/>
      <dgm:t>
        <a:bodyPr/>
        <a:lstStyle/>
        <a:p>
          <a:r>
            <a:rPr lang="fr-FR" sz="1900" b="1" kern="1200" dirty="0">
              <a:solidFill>
                <a:prstClr val="black"/>
              </a:solidFill>
              <a:latin typeface="Meiryo" panose="020B0604030504040204" charset="-128"/>
              <a:ea typeface="+mn-ea"/>
              <a:cs typeface="+mn-cs"/>
            </a:rPr>
            <a:t>Première partie : Présentation du BTS SP3S</a:t>
          </a:r>
        </a:p>
      </dgm:t>
    </dgm:pt>
    <dgm:pt modelId="{6DF9D03A-1BF0-45C2-AAE5-746B624850F9}" type="parTrans" cxnId="{D9E7874B-F8CC-4C29-B065-3AC4F453C763}">
      <dgm:prSet/>
      <dgm:spPr/>
      <dgm:t>
        <a:bodyPr/>
        <a:lstStyle/>
        <a:p>
          <a:endParaRPr lang="fr-FR"/>
        </a:p>
      </dgm:t>
    </dgm:pt>
    <dgm:pt modelId="{8A28D2AB-2D4F-46A0-880F-F092A25BA9B1}" type="sibTrans" cxnId="{D9E7874B-F8CC-4C29-B065-3AC4F453C763}">
      <dgm:prSet/>
      <dgm:spPr/>
      <dgm:t>
        <a:bodyPr/>
        <a:lstStyle/>
        <a:p>
          <a:endParaRPr lang="fr-FR"/>
        </a:p>
      </dgm:t>
    </dgm:pt>
    <dgm:pt modelId="{6F6AABC7-D6A2-4D3E-A28D-F571D9A88238}">
      <dgm:prSet custT="1"/>
      <dgm:spPr/>
      <dgm:t>
        <a:bodyPr/>
        <a:lstStyle/>
        <a:p>
          <a:r>
            <a:rPr lang="fr-FR" sz="2400" kern="1200" dirty="0">
              <a:solidFill>
                <a:prstClr val="white"/>
              </a:solidFill>
              <a:latin typeface="Meiryo" panose="020B0604030504040204" charset="-128"/>
              <a:ea typeface="+mn-ea"/>
              <a:cs typeface="+mn-cs"/>
            </a:rPr>
            <a:t>Organisation : Domaines, Epreuves et Structure</a:t>
          </a:r>
          <a:r>
            <a:rPr lang="fr-FR" sz="500" kern="1200" dirty="0"/>
            <a:t>  </a:t>
          </a:r>
        </a:p>
      </dgm:t>
    </dgm:pt>
    <dgm:pt modelId="{557874AD-AA94-417E-B5F4-FC969A9DD587}" type="parTrans" cxnId="{BC56243C-E1EC-45F4-989D-54F3CEDDA5CC}">
      <dgm:prSet/>
      <dgm:spPr/>
      <dgm:t>
        <a:bodyPr/>
        <a:lstStyle/>
        <a:p>
          <a:endParaRPr lang="fr-FR"/>
        </a:p>
      </dgm:t>
    </dgm:pt>
    <dgm:pt modelId="{3171029D-FE7E-4301-BF8E-79FED86E3093}" type="sibTrans" cxnId="{BC56243C-E1EC-45F4-989D-54F3CEDDA5CC}">
      <dgm:prSet/>
      <dgm:spPr/>
      <dgm:t>
        <a:bodyPr/>
        <a:lstStyle/>
        <a:p>
          <a:endParaRPr lang="fr-FR"/>
        </a:p>
      </dgm:t>
    </dgm:pt>
    <dgm:pt modelId="{953B53C2-2B9B-4380-B7AA-EA6B22EDC07A}" type="pres">
      <dgm:prSet presAssocID="{0FD5D4B4-8CC6-4133-BF3E-741D9A766523}" presName="linear" presStyleCnt="0">
        <dgm:presLayoutVars>
          <dgm:animLvl val="lvl"/>
          <dgm:resizeHandles val="exact"/>
        </dgm:presLayoutVars>
      </dgm:prSet>
      <dgm:spPr/>
    </dgm:pt>
    <dgm:pt modelId="{15A5B383-EBD7-4A4B-A93A-2DAE80A1F91E}" type="pres">
      <dgm:prSet presAssocID="{B7C22983-D21E-4F4A-BEBE-2C17D5882AF7}" presName="parentText" presStyleLbl="node1" presStyleIdx="0" presStyleCnt="8" custLinFactY="-76930" custLinFactNeighborX="663" custLinFactNeighborY="-100000">
        <dgm:presLayoutVars>
          <dgm:chMax val="0"/>
          <dgm:bulletEnabled val="1"/>
        </dgm:presLayoutVars>
      </dgm:prSet>
      <dgm:spPr/>
    </dgm:pt>
    <dgm:pt modelId="{5EB248C6-A60E-4593-B355-2CFD1D9D5B1F}" type="pres">
      <dgm:prSet presAssocID="{8A28D2AB-2D4F-46A0-880F-F092A25BA9B1}" presName="spacer" presStyleCnt="0"/>
      <dgm:spPr/>
    </dgm:pt>
    <dgm:pt modelId="{8D4DB714-65A4-4F9A-8963-DA6FC72D6CE6}" type="pres">
      <dgm:prSet presAssocID="{D7EAF891-C36A-43A3-B06B-006D9C58A59E}" presName="parentText" presStyleLbl="node1" presStyleIdx="1" presStyleCnt="8">
        <dgm:presLayoutVars>
          <dgm:chMax val="0"/>
          <dgm:bulletEnabled val="1"/>
        </dgm:presLayoutVars>
      </dgm:prSet>
      <dgm:spPr/>
    </dgm:pt>
    <dgm:pt modelId="{38E3C55F-EC8D-488F-98CD-8D21EC7481D7}" type="pres">
      <dgm:prSet presAssocID="{B0AD02BF-A136-4A21-92F7-0C022CF684E8}" presName="spacer" presStyleCnt="0"/>
      <dgm:spPr/>
    </dgm:pt>
    <dgm:pt modelId="{8359B5EB-663F-48B2-BD68-0864811A9D76}" type="pres">
      <dgm:prSet presAssocID="{6F6AABC7-D6A2-4D3E-A28D-F571D9A88238}" presName="parentText" presStyleLbl="node1" presStyleIdx="2" presStyleCnt="8">
        <dgm:presLayoutVars>
          <dgm:chMax val="0"/>
          <dgm:bulletEnabled val="1"/>
        </dgm:presLayoutVars>
      </dgm:prSet>
      <dgm:spPr/>
    </dgm:pt>
    <dgm:pt modelId="{7FF9A587-553A-45F5-B71E-D452ECF4C7AD}" type="pres">
      <dgm:prSet presAssocID="{3171029D-FE7E-4301-BF8E-79FED86E3093}" presName="spacer" presStyleCnt="0"/>
      <dgm:spPr/>
    </dgm:pt>
    <dgm:pt modelId="{EDDF0645-8063-4DF9-9D3A-D040A29749F7}" type="pres">
      <dgm:prSet presAssocID="{7BB839E1-19BE-46C4-9ECF-35E38279ACFD}" presName="parentText" presStyleLbl="node1" presStyleIdx="3" presStyleCnt="8">
        <dgm:presLayoutVars>
          <dgm:chMax val="0"/>
          <dgm:bulletEnabled val="1"/>
        </dgm:presLayoutVars>
      </dgm:prSet>
      <dgm:spPr>
        <a:xfrm>
          <a:off x="0" y="1969355"/>
          <a:ext cx="7678605" cy="643499"/>
        </a:xfrm>
        <a:prstGeom prst="roundRect">
          <a:avLst/>
        </a:prstGeom>
      </dgm:spPr>
    </dgm:pt>
    <dgm:pt modelId="{6F92B710-9C7D-4522-B2B6-8097FBDC9470}" type="pres">
      <dgm:prSet presAssocID="{AC9B272C-DE9D-4837-AA8F-0F075DBBD2FF}" presName="spacer" presStyleCnt="0"/>
      <dgm:spPr/>
    </dgm:pt>
    <dgm:pt modelId="{3B2BFD4F-2894-448E-A300-73FA629C433C}" type="pres">
      <dgm:prSet presAssocID="{F83EB3E7-A91F-4A58-A4F9-C281C88B063C}" presName="parentText" presStyleLbl="node1" presStyleIdx="4" presStyleCnt="8">
        <dgm:presLayoutVars>
          <dgm:chMax val="0"/>
          <dgm:bulletEnabled val="1"/>
        </dgm:presLayoutVars>
      </dgm:prSet>
      <dgm:spPr/>
    </dgm:pt>
    <dgm:pt modelId="{5F37F28D-EF35-4FC7-B141-DB2C3C24F9D3}" type="pres">
      <dgm:prSet presAssocID="{52768BBB-DBF4-4D9F-AB3C-80344850E8E8}" presName="spacer" presStyleCnt="0"/>
      <dgm:spPr/>
    </dgm:pt>
    <dgm:pt modelId="{7BEFFEBD-6886-4962-A5AC-41E9531D338F}" type="pres">
      <dgm:prSet presAssocID="{66B4880D-89A2-452C-BF31-F2FA4B3FD356}" presName="parentText" presStyleLbl="node1" presStyleIdx="5" presStyleCnt="8">
        <dgm:presLayoutVars>
          <dgm:chMax val="0"/>
          <dgm:bulletEnabled val="1"/>
        </dgm:presLayoutVars>
      </dgm:prSet>
      <dgm:spPr/>
    </dgm:pt>
    <dgm:pt modelId="{00AC4D98-FEA4-4CA0-BDB8-5AB8D85373B4}" type="pres">
      <dgm:prSet presAssocID="{CFDD0AD0-FFC8-4CE9-B246-E8B5366A7B66}" presName="spacer" presStyleCnt="0"/>
      <dgm:spPr/>
    </dgm:pt>
    <dgm:pt modelId="{7B5F6CDA-2236-43CF-A5B2-E70114B639E4}" type="pres">
      <dgm:prSet presAssocID="{7B33C4A6-FB9D-4D1B-A856-58BDD1433990}" presName="parentText" presStyleLbl="node1" presStyleIdx="6" presStyleCnt="8">
        <dgm:presLayoutVars>
          <dgm:chMax val="0"/>
          <dgm:bulletEnabled val="1"/>
        </dgm:presLayoutVars>
      </dgm:prSet>
      <dgm:spPr/>
    </dgm:pt>
    <dgm:pt modelId="{8D24C435-A04F-4B10-8A40-587C0D42C114}" type="pres">
      <dgm:prSet presAssocID="{FA406DC5-FBEB-4C64-8BE5-AC71DC72335A}" presName="spacer" presStyleCnt="0"/>
      <dgm:spPr/>
    </dgm:pt>
    <dgm:pt modelId="{4D91CE95-1257-48CC-8849-F6451DE866CE}" type="pres">
      <dgm:prSet presAssocID="{EE810DF4-51AD-4DFF-A591-EE5792547FD4}" presName="parentText" presStyleLbl="node1" presStyleIdx="7" presStyleCnt="8">
        <dgm:presLayoutVars>
          <dgm:chMax val="0"/>
          <dgm:bulletEnabled val="1"/>
        </dgm:presLayoutVars>
      </dgm:prSet>
      <dgm:spPr/>
    </dgm:pt>
  </dgm:ptLst>
  <dgm:cxnLst>
    <dgm:cxn modelId="{49EA4501-A203-4958-B76D-2591039B1573}" type="presOf" srcId="{EE810DF4-51AD-4DFF-A591-EE5792547FD4}" destId="{4D91CE95-1257-48CC-8849-F6451DE866CE}" srcOrd="0" destOrd="0" presId="urn:microsoft.com/office/officeart/2005/8/layout/vList2#1"/>
    <dgm:cxn modelId="{4EBF6305-B21C-4F89-B6EF-EFDE45539C3D}" type="presOf" srcId="{B7C22983-D21E-4F4A-BEBE-2C17D5882AF7}" destId="{15A5B383-EBD7-4A4B-A93A-2DAE80A1F91E}" srcOrd="0" destOrd="0" presId="urn:microsoft.com/office/officeart/2005/8/layout/vList2#1"/>
    <dgm:cxn modelId="{6AA6FE13-2025-4C7B-8D14-BA083F0F70A4}" type="presOf" srcId="{7B33C4A6-FB9D-4D1B-A856-58BDD1433990}" destId="{7B5F6CDA-2236-43CF-A5B2-E70114B639E4}" srcOrd="0" destOrd="0" presId="urn:microsoft.com/office/officeart/2005/8/layout/vList2#1"/>
    <dgm:cxn modelId="{25010D1B-687F-489A-9494-9632F9873778}" type="presOf" srcId="{D7EAF891-C36A-43A3-B06B-006D9C58A59E}" destId="{8D4DB714-65A4-4F9A-8963-DA6FC72D6CE6}" srcOrd="0" destOrd="0" presId="urn:microsoft.com/office/officeart/2005/8/layout/vList2#1"/>
    <dgm:cxn modelId="{E855BA22-2019-4CFA-BC7F-D6DB154D1594}" type="presOf" srcId="{F83EB3E7-A91F-4A58-A4F9-C281C88B063C}" destId="{3B2BFD4F-2894-448E-A300-73FA629C433C}" srcOrd="0" destOrd="0" presId="urn:microsoft.com/office/officeart/2005/8/layout/vList2#1"/>
    <dgm:cxn modelId="{5D496E2E-676A-4792-8BE1-0FBF41DD2227}" srcId="{0FD5D4B4-8CC6-4133-BF3E-741D9A766523}" destId="{7B33C4A6-FB9D-4D1B-A856-58BDD1433990}" srcOrd="6" destOrd="0" parTransId="{8E4A4AAE-0B85-4C53-B01A-6DDFB874E706}" sibTransId="{FA406DC5-FBEB-4C64-8BE5-AC71DC72335A}"/>
    <dgm:cxn modelId="{6D32EE39-495B-4E3D-BB2D-78586A4AE7CA}" srcId="{0FD5D4B4-8CC6-4133-BF3E-741D9A766523}" destId="{EE810DF4-51AD-4DFF-A591-EE5792547FD4}" srcOrd="7" destOrd="0" parTransId="{C7B3B1A3-6103-4162-9100-665B1ED9734A}" sibTransId="{77D73414-0BED-4328-AED3-D237B9FE823D}"/>
    <dgm:cxn modelId="{BC56243C-E1EC-45F4-989D-54F3CEDDA5CC}" srcId="{0FD5D4B4-8CC6-4133-BF3E-741D9A766523}" destId="{6F6AABC7-D6A2-4D3E-A28D-F571D9A88238}" srcOrd="2" destOrd="0" parTransId="{557874AD-AA94-417E-B5F4-FC969A9DD587}" sibTransId="{3171029D-FE7E-4301-BF8E-79FED86E3093}"/>
    <dgm:cxn modelId="{D7899145-E7F8-411F-903F-0CCC8A4A6C59}" srcId="{0FD5D4B4-8CC6-4133-BF3E-741D9A766523}" destId="{D7EAF891-C36A-43A3-B06B-006D9C58A59E}" srcOrd="1" destOrd="0" parTransId="{3C7B8517-EFBB-45C8-AC6E-9498DAEE9B8B}" sibTransId="{B0AD02BF-A136-4A21-92F7-0C022CF684E8}"/>
    <dgm:cxn modelId="{D9E7874B-F8CC-4C29-B065-3AC4F453C763}" srcId="{0FD5D4B4-8CC6-4133-BF3E-741D9A766523}" destId="{B7C22983-D21E-4F4A-BEBE-2C17D5882AF7}" srcOrd="0" destOrd="0" parTransId="{6DF9D03A-1BF0-45C2-AAE5-746B624850F9}" sibTransId="{8A28D2AB-2D4F-46A0-880F-F092A25BA9B1}"/>
    <dgm:cxn modelId="{CD04A673-28DD-4305-B330-6CA5666310BF}" srcId="{0FD5D4B4-8CC6-4133-BF3E-741D9A766523}" destId="{F83EB3E7-A91F-4A58-A4F9-C281C88B063C}" srcOrd="4" destOrd="0" parTransId="{DE743247-A9BC-47C2-A68C-BBC2406241F5}" sibTransId="{52768BBB-DBF4-4D9F-AB3C-80344850E8E8}"/>
    <dgm:cxn modelId="{369FE25A-71C4-47E6-A618-2494DA6B8F39}" srcId="{0FD5D4B4-8CC6-4133-BF3E-741D9A766523}" destId="{7BB839E1-19BE-46C4-9ECF-35E38279ACFD}" srcOrd="3" destOrd="0" parTransId="{23B7575B-A047-4513-A82E-FCE2662DC1C1}" sibTransId="{AC9B272C-DE9D-4837-AA8F-0F075DBBD2FF}"/>
    <dgm:cxn modelId="{C6FF1DB5-677E-416B-AD84-3A07229953DC}" srcId="{0FD5D4B4-8CC6-4133-BF3E-741D9A766523}" destId="{66B4880D-89A2-452C-BF31-F2FA4B3FD356}" srcOrd="5" destOrd="0" parTransId="{70D6A100-5144-49AA-BB0E-9C01E34E4CC6}" sibTransId="{CFDD0AD0-FFC8-4CE9-B246-E8B5366A7B66}"/>
    <dgm:cxn modelId="{6F94A7C6-4D38-4E0D-9562-F76E4D0DAFCF}" type="presOf" srcId="{66B4880D-89A2-452C-BF31-F2FA4B3FD356}" destId="{7BEFFEBD-6886-4962-A5AC-41E9531D338F}" srcOrd="0" destOrd="0" presId="urn:microsoft.com/office/officeart/2005/8/layout/vList2#1"/>
    <dgm:cxn modelId="{84A0EBC9-8C23-4963-A8FB-7A60D0A9CE4D}" type="presOf" srcId="{6F6AABC7-D6A2-4D3E-A28D-F571D9A88238}" destId="{8359B5EB-663F-48B2-BD68-0864811A9D76}" srcOrd="0" destOrd="0" presId="urn:microsoft.com/office/officeart/2005/8/layout/vList2#1"/>
    <dgm:cxn modelId="{150813E3-8415-47C0-86B6-A1887F273F91}" type="presOf" srcId="{7BB839E1-19BE-46C4-9ECF-35E38279ACFD}" destId="{EDDF0645-8063-4DF9-9D3A-D040A29749F7}" srcOrd="0" destOrd="0" presId="urn:microsoft.com/office/officeart/2005/8/layout/vList2#1"/>
    <dgm:cxn modelId="{F6CC47F5-5A24-422E-B3E2-45D4BF3A8A39}" type="presOf" srcId="{0FD5D4B4-8CC6-4133-BF3E-741D9A766523}" destId="{953B53C2-2B9B-4380-B7AA-EA6B22EDC07A}" srcOrd="0" destOrd="0" presId="urn:microsoft.com/office/officeart/2005/8/layout/vList2#1"/>
    <dgm:cxn modelId="{FF73F1D3-4084-42F6-AD52-23BA5C8020FE}" type="presParOf" srcId="{953B53C2-2B9B-4380-B7AA-EA6B22EDC07A}" destId="{15A5B383-EBD7-4A4B-A93A-2DAE80A1F91E}" srcOrd="0" destOrd="0" presId="urn:microsoft.com/office/officeart/2005/8/layout/vList2#1"/>
    <dgm:cxn modelId="{0C76D2BF-F4C8-46AC-A24A-5894A74DD972}" type="presParOf" srcId="{953B53C2-2B9B-4380-B7AA-EA6B22EDC07A}" destId="{5EB248C6-A60E-4593-B355-2CFD1D9D5B1F}" srcOrd="1" destOrd="0" presId="urn:microsoft.com/office/officeart/2005/8/layout/vList2#1"/>
    <dgm:cxn modelId="{8032263E-AA34-4E0B-A18B-3BBC4704C099}" type="presParOf" srcId="{953B53C2-2B9B-4380-B7AA-EA6B22EDC07A}" destId="{8D4DB714-65A4-4F9A-8963-DA6FC72D6CE6}" srcOrd="2" destOrd="0" presId="urn:microsoft.com/office/officeart/2005/8/layout/vList2#1"/>
    <dgm:cxn modelId="{59787CC2-AF0D-456E-966A-B53BFFCE61D4}" type="presParOf" srcId="{953B53C2-2B9B-4380-B7AA-EA6B22EDC07A}" destId="{38E3C55F-EC8D-488F-98CD-8D21EC7481D7}" srcOrd="3" destOrd="0" presId="urn:microsoft.com/office/officeart/2005/8/layout/vList2#1"/>
    <dgm:cxn modelId="{6D374C86-00AA-4FC7-95D5-D0F41022CF2A}" type="presParOf" srcId="{953B53C2-2B9B-4380-B7AA-EA6B22EDC07A}" destId="{8359B5EB-663F-48B2-BD68-0864811A9D76}" srcOrd="4" destOrd="0" presId="urn:microsoft.com/office/officeart/2005/8/layout/vList2#1"/>
    <dgm:cxn modelId="{104128BA-B4A8-48AB-89AD-0CCF56C6E843}" type="presParOf" srcId="{953B53C2-2B9B-4380-B7AA-EA6B22EDC07A}" destId="{7FF9A587-553A-45F5-B71E-D452ECF4C7AD}" srcOrd="5" destOrd="0" presId="urn:microsoft.com/office/officeart/2005/8/layout/vList2#1"/>
    <dgm:cxn modelId="{8B85BACB-0270-4EF5-A102-47736F8862AA}" type="presParOf" srcId="{953B53C2-2B9B-4380-B7AA-EA6B22EDC07A}" destId="{EDDF0645-8063-4DF9-9D3A-D040A29749F7}" srcOrd="6" destOrd="0" presId="urn:microsoft.com/office/officeart/2005/8/layout/vList2#1"/>
    <dgm:cxn modelId="{9E0E2D9E-1039-484D-813C-9E34D6FE17AA}" type="presParOf" srcId="{953B53C2-2B9B-4380-B7AA-EA6B22EDC07A}" destId="{6F92B710-9C7D-4522-B2B6-8097FBDC9470}" srcOrd="7" destOrd="0" presId="urn:microsoft.com/office/officeart/2005/8/layout/vList2#1"/>
    <dgm:cxn modelId="{3B0E9736-B918-49EA-9577-8D3E6593DEE4}" type="presParOf" srcId="{953B53C2-2B9B-4380-B7AA-EA6B22EDC07A}" destId="{3B2BFD4F-2894-448E-A300-73FA629C433C}" srcOrd="8" destOrd="0" presId="urn:microsoft.com/office/officeart/2005/8/layout/vList2#1"/>
    <dgm:cxn modelId="{8F6D400B-1169-48FB-A970-596AB280D326}" type="presParOf" srcId="{953B53C2-2B9B-4380-B7AA-EA6B22EDC07A}" destId="{5F37F28D-EF35-4FC7-B141-DB2C3C24F9D3}" srcOrd="9" destOrd="0" presId="urn:microsoft.com/office/officeart/2005/8/layout/vList2#1"/>
    <dgm:cxn modelId="{F11B74F7-0087-4111-97BB-0E1C976CE0A7}" type="presParOf" srcId="{953B53C2-2B9B-4380-B7AA-EA6B22EDC07A}" destId="{7BEFFEBD-6886-4962-A5AC-41E9531D338F}" srcOrd="10" destOrd="0" presId="urn:microsoft.com/office/officeart/2005/8/layout/vList2#1"/>
    <dgm:cxn modelId="{D93EDF0A-C56D-4B82-B668-13AF3FDAEBCE}" type="presParOf" srcId="{953B53C2-2B9B-4380-B7AA-EA6B22EDC07A}" destId="{00AC4D98-FEA4-4CA0-BDB8-5AB8D85373B4}" srcOrd="11" destOrd="0" presId="urn:microsoft.com/office/officeart/2005/8/layout/vList2#1"/>
    <dgm:cxn modelId="{88A493D7-EEBD-463D-B7E6-FFDC80DAAB8E}" type="presParOf" srcId="{953B53C2-2B9B-4380-B7AA-EA6B22EDC07A}" destId="{7B5F6CDA-2236-43CF-A5B2-E70114B639E4}" srcOrd="12" destOrd="0" presId="urn:microsoft.com/office/officeart/2005/8/layout/vList2#1"/>
    <dgm:cxn modelId="{2150986A-92F8-4269-B767-2440A758F050}" type="presParOf" srcId="{953B53C2-2B9B-4380-B7AA-EA6B22EDC07A}" destId="{8D24C435-A04F-4B10-8A40-587C0D42C114}" srcOrd="13" destOrd="0" presId="urn:microsoft.com/office/officeart/2005/8/layout/vList2#1"/>
    <dgm:cxn modelId="{C54F5EC3-FB9B-4A29-B03D-620ECCBABD9E}" type="presParOf" srcId="{953B53C2-2B9B-4380-B7AA-EA6B22EDC07A}" destId="{4D91CE95-1257-48CC-8849-F6451DE866CE}" srcOrd="14" destOrd="0" presId="urn:microsoft.com/office/officeart/2005/8/layout/vList2#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0B95227-C911-49B9-ABD5-1CDCAD5F22F8}" type="doc">
      <dgm:prSet loTypeId="urn:microsoft.com/office/officeart/2005/8/layout/cycle4#1" loCatId="matrix" qsTypeId="urn:microsoft.com/office/officeart/2005/8/quickstyle/simple1#1" qsCatId="simple" csTypeId="urn:microsoft.com/office/officeart/2005/8/colors/colorful4#1" csCatId="colorful" phldr="1"/>
      <dgm:spPr/>
      <dgm:t>
        <a:bodyPr/>
        <a:lstStyle/>
        <a:p>
          <a:endParaRPr lang="fr-FR"/>
        </a:p>
      </dgm:t>
    </dgm:pt>
    <dgm:pt modelId="{DE077F6D-6C4A-4320-8FE1-2C8AE14A8638}">
      <dgm:prSet phldrT="[Texte]" custT="1"/>
      <dgm:spPr/>
      <dgm:t>
        <a:bodyPr/>
        <a:lstStyle/>
        <a:p>
          <a:r>
            <a:rPr lang="fr-FR" sz="2000" dirty="0"/>
            <a:t>Bac </a:t>
          </a:r>
          <a:r>
            <a:rPr lang="fr-FR" sz="2000" dirty="0" err="1"/>
            <a:t>technolo-gique</a:t>
          </a:r>
          <a:endParaRPr lang="fr-FR" sz="2000" dirty="0"/>
        </a:p>
      </dgm:t>
    </dgm:pt>
    <dgm:pt modelId="{EB0C4706-A71A-4F61-91DF-CF34DA6DAB13}" type="parTrans" cxnId="{FD4FA2F7-4F01-4965-9D7E-0C371B240967}">
      <dgm:prSet/>
      <dgm:spPr/>
      <dgm:t>
        <a:bodyPr/>
        <a:lstStyle/>
        <a:p>
          <a:endParaRPr lang="fr-FR"/>
        </a:p>
      </dgm:t>
    </dgm:pt>
    <dgm:pt modelId="{D5D7739D-54C9-47A8-9746-15041D144537}" type="sibTrans" cxnId="{FD4FA2F7-4F01-4965-9D7E-0C371B240967}">
      <dgm:prSet/>
      <dgm:spPr/>
      <dgm:t>
        <a:bodyPr/>
        <a:lstStyle/>
        <a:p>
          <a:endParaRPr lang="fr-FR"/>
        </a:p>
      </dgm:t>
    </dgm:pt>
    <dgm:pt modelId="{7ED4D43E-00CA-4F39-BB60-4AD9FF635BFE}">
      <dgm:prSet phldrT="[Texte]" custT="1"/>
      <dgm:spPr/>
      <dgm:t>
        <a:bodyPr/>
        <a:lstStyle/>
        <a:p>
          <a:r>
            <a:rPr lang="fr-FR" sz="1800"/>
            <a:t>ST2S</a:t>
          </a:r>
          <a:endParaRPr lang="fr-FR" sz="1800" dirty="0"/>
        </a:p>
      </dgm:t>
    </dgm:pt>
    <dgm:pt modelId="{23D54194-44FE-4343-A969-24042FF7C209}" type="parTrans" cxnId="{F5598EE2-3301-42AF-A864-8C6DE3A27D7C}">
      <dgm:prSet/>
      <dgm:spPr/>
      <dgm:t>
        <a:bodyPr/>
        <a:lstStyle/>
        <a:p>
          <a:endParaRPr lang="fr-FR"/>
        </a:p>
      </dgm:t>
    </dgm:pt>
    <dgm:pt modelId="{9246F67F-D1D7-4156-AA92-B61CF7C5AF3B}" type="sibTrans" cxnId="{F5598EE2-3301-42AF-A864-8C6DE3A27D7C}">
      <dgm:prSet/>
      <dgm:spPr/>
      <dgm:t>
        <a:bodyPr/>
        <a:lstStyle/>
        <a:p>
          <a:endParaRPr lang="fr-FR"/>
        </a:p>
      </dgm:t>
    </dgm:pt>
    <dgm:pt modelId="{DC8B68B6-69D4-4D24-8411-3DF966706E25}">
      <dgm:prSet phldrT="[Texte]" custT="1"/>
      <dgm:spPr/>
      <dgm:t>
        <a:bodyPr/>
        <a:lstStyle/>
        <a:p>
          <a:r>
            <a:rPr lang="fr-FR" sz="2000"/>
            <a:t>Bac général</a:t>
          </a:r>
          <a:endParaRPr lang="fr-FR" sz="2000" dirty="0"/>
        </a:p>
      </dgm:t>
    </dgm:pt>
    <dgm:pt modelId="{90E3C875-DA70-4B54-8DFE-4580EB9580C8}" type="parTrans" cxnId="{4B292FC2-D60D-4755-B712-6330A600BDEF}">
      <dgm:prSet/>
      <dgm:spPr/>
      <dgm:t>
        <a:bodyPr/>
        <a:lstStyle/>
        <a:p>
          <a:endParaRPr lang="fr-FR"/>
        </a:p>
      </dgm:t>
    </dgm:pt>
    <dgm:pt modelId="{77D34DE1-03AB-4369-B122-1D3982A43535}" type="sibTrans" cxnId="{4B292FC2-D60D-4755-B712-6330A600BDEF}">
      <dgm:prSet/>
      <dgm:spPr/>
      <dgm:t>
        <a:bodyPr/>
        <a:lstStyle/>
        <a:p>
          <a:endParaRPr lang="fr-FR"/>
        </a:p>
      </dgm:t>
    </dgm:pt>
    <dgm:pt modelId="{14343ECF-6B05-4673-9252-961C5E0AE3D6}">
      <dgm:prSet phldrT="[Texte]" custT="1"/>
      <dgm:spPr/>
      <dgm:t>
        <a:bodyPr/>
        <a:lstStyle/>
        <a:p>
          <a:r>
            <a:rPr lang="fr-FR" sz="1800" dirty="0"/>
            <a:t>Tous EDS</a:t>
          </a:r>
        </a:p>
      </dgm:t>
    </dgm:pt>
    <dgm:pt modelId="{8969F6D5-3F98-41B4-936B-2B8ACB63C57A}" type="parTrans" cxnId="{20992955-78DA-44B9-8825-1508D6BF3A6F}">
      <dgm:prSet/>
      <dgm:spPr/>
      <dgm:t>
        <a:bodyPr/>
        <a:lstStyle/>
        <a:p>
          <a:endParaRPr lang="fr-FR"/>
        </a:p>
      </dgm:t>
    </dgm:pt>
    <dgm:pt modelId="{71EEE0EE-A40B-4E86-9B16-81AD0D916F87}" type="sibTrans" cxnId="{20992955-78DA-44B9-8825-1508D6BF3A6F}">
      <dgm:prSet/>
      <dgm:spPr/>
      <dgm:t>
        <a:bodyPr/>
        <a:lstStyle/>
        <a:p>
          <a:endParaRPr lang="fr-FR"/>
        </a:p>
      </dgm:t>
    </dgm:pt>
    <dgm:pt modelId="{3CA01E21-66B7-4E94-801E-A8B4CA6081BD}">
      <dgm:prSet phldrT="[Texte]"/>
      <dgm:spPr/>
      <dgm:t>
        <a:bodyPr/>
        <a:lstStyle/>
        <a:p>
          <a:r>
            <a:rPr lang="fr-FR" dirty="0"/>
            <a:t>Autres </a:t>
          </a:r>
        </a:p>
      </dgm:t>
    </dgm:pt>
    <dgm:pt modelId="{79363323-C24C-4D51-AFA7-75B31901718D}" type="parTrans" cxnId="{CB810CF3-7C17-4E00-8788-13CB85148C4B}">
      <dgm:prSet/>
      <dgm:spPr/>
      <dgm:t>
        <a:bodyPr/>
        <a:lstStyle/>
        <a:p>
          <a:endParaRPr lang="fr-FR"/>
        </a:p>
      </dgm:t>
    </dgm:pt>
    <dgm:pt modelId="{4CA187E2-9113-42AE-A8B6-EFEA59A3D82C}" type="sibTrans" cxnId="{CB810CF3-7C17-4E00-8788-13CB85148C4B}">
      <dgm:prSet/>
      <dgm:spPr/>
      <dgm:t>
        <a:bodyPr/>
        <a:lstStyle/>
        <a:p>
          <a:endParaRPr lang="fr-FR"/>
        </a:p>
      </dgm:t>
    </dgm:pt>
    <dgm:pt modelId="{CAE69CC9-54A3-45AA-AE78-4E21AC17366A}">
      <dgm:prSet phldrT="[Texte]" custT="1"/>
      <dgm:spPr/>
      <dgm:t>
        <a:bodyPr/>
        <a:lstStyle/>
        <a:p>
          <a:r>
            <a:rPr lang="fr-FR" sz="1500" dirty="0"/>
            <a:t> Etudiants en changement d’orientation </a:t>
          </a:r>
        </a:p>
      </dgm:t>
    </dgm:pt>
    <dgm:pt modelId="{303B4430-06A1-42EB-AB13-0E1203B513C3}" type="parTrans" cxnId="{B98642D7-FE3E-4A18-959B-DCBC160FFC2E}">
      <dgm:prSet/>
      <dgm:spPr/>
      <dgm:t>
        <a:bodyPr/>
        <a:lstStyle/>
        <a:p>
          <a:endParaRPr lang="fr-FR"/>
        </a:p>
      </dgm:t>
    </dgm:pt>
    <dgm:pt modelId="{366600F0-D487-4F56-8308-FE65865497F0}" type="sibTrans" cxnId="{B98642D7-FE3E-4A18-959B-DCBC160FFC2E}">
      <dgm:prSet/>
      <dgm:spPr/>
      <dgm:t>
        <a:bodyPr/>
        <a:lstStyle/>
        <a:p>
          <a:endParaRPr lang="fr-FR"/>
        </a:p>
      </dgm:t>
    </dgm:pt>
    <dgm:pt modelId="{1315F29D-DBC8-48BE-987D-DA7F4587B930}">
      <dgm:prSet phldrT="[Texte]" custT="1"/>
      <dgm:spPr/>
      <dgm:t>
        <a:bodyPr/>
        <a:lstStyle/>
        <a:p>
          <a:r>
            <a:rPr lang="fr-FR" sz="2000"/>
            <a:t>Bac  Professionnel</a:t>
          </a:r>
          <a:endParaRPr lang="fr-FR" sz="2000" dirty="0"/>
        </a:p>
      </dgm:t>
    </dgm:pt>
    <dgm:pt modelId="{F2341047-F818-49FB-9956-27A2CA1E98D2}" type="parTrans" cxnId="{646BF900-EE4D-4D1F-BD2F-BB0BC3CB18AF}">
      <dgm:prSet/>
      <dgm:spPr/>
      <dgm:t>
        <a:bodyPr/>
        <a:lstStyle/>
        <a:p>
          <a:endParaRPr lang="fr-FR"/>
        </a:p>
      </dgm:t>
    </dgm:pt>
    <dgm:pt modelId="{728EAE5E-8F3C-4640-AB5E-47549C3AF8BB}" type="sibTrans" cxnId="{646BF900-EE4D-4D1F-BD2F-BB0BC3CB18AF}">
      <dgm:prSet/>
      <dgm:spPr/>
      <dgm:t>
        <a:bodyPr/>
        <a:lstStyle/>
        <a:p>
          <a:endParaRPr lang="fr-FR"/>
        </a:p>
      </dgm:t>
    </dgm:pt>
    <dgm:pt modelId="{EE002C7D-D478-4686-8205-A9339EFFB409}">
      <dgm:prSet phldrT="[Texte]" custT="1"/>
      <dgm:spPr/>
      <dgm:t>
        <a:bodyPr/>
        <a:lstStyle/>
        <a:p>
          <a:r>
            <a:rPr lang="fr-FR" sz="1800"/>
            <a:t>SPVL</a:t>
          </a:r>
          <a:endParaRPr lang="fr-FR" sz="1800" dirty="0"/>
        </a:p>
      </dgm:t>
    </dgm:pt>
    <dgm:pt modelId="{C4E18479-5B0D-4997-8A46-7531B248AE41}" type="parTrans" cxnId="{223B4EDC-6F42-42C8-A2E6-5B01B1E0CE50}">
      <dgm:prSet/>
      <dgm:spPr/>
      <dgm:t>
        <a:bodyPr/>
        <a:lstStyle/>
        <a:p>
          <a:endParaRPr lang="fr-FR"/>
        </a:p>
      </dgm:t>
    </dgm:pt>
    <dgm:pt modelId="{FD84B7E7-D4D4-4F73-9BED-5EE3786389D4}" type="sibTrans" cxnId="{223B4EDC-6F42-42C8-A2E6-5B01B1E0CE50}">
      <dgm:prSet/>
      <dgm:spPr/>
      <dgm:t>
        <a:bodyPr/>
        <a:lstStyle/>
        <a:p>
          <a:endParaRPr lang="fr-FR"/>
        </a:p>
      </dgm:t>
    </dgm:pt>
    <dgm:pt modelId="{FE7ABE0E-014B-413E-89FE-6964BF8EC699}">
      <dgm:prSet phldrT="[Texte]" custT="1"/>
      <dgm:spPr/>
      <dgm:t>
        <a:bodyPr/>
        <a:lstStyle/>
        <a:p>
          <a:r>
            <a:rPr lang="fr-FR" sz="1800"/>
            <a:t>STMG</a:t>
          </a:r>
          <a:endParaRPr lang="fr-FR" sz="1800" dirty="0"/>
        </a:p>
      </dgm:t>
    </dgm:pt>
    <dgm:pt modelId="{5AC41FA2-FFF0-468A-AD42-9B23EB619B87}" type="parTrans" cxnId="{28348CB5-8170-41CF-A26F-E398268259D4}">
      <dgm:prSet/>
      <dgm:spPr/>
      <dgm:t>
        <a:bodyPr/>
        <a:lstStyle/>
        <a:p>
          <a:endParaRPr lang="fr-FR"/>
        </a:p>
      </dgm:t>
    </dgm:pt>
    <dgm:pt modelId="{FA386054-3A3F-476F-9E2B-249E47778E0C}" type="sibTrans" cxnId="{28348CB5-8170-41CF-A26F-E398268259D4}">
      <dgm:prSet/>
      <dgm:spPr/>
      <dgm:t>
        <a:bodyPr/>
        <a:lstStyle/>
        <a:p>
          <a:endParaRPr lang="fr-FR"/>
        </a:p>
      </dgm:t>
    </dgm:pt>
    <dgm:pt modelId="{FB8FDFE7-1B0C-4B4B-82E4-38B85E1FF31D}">
      <dgm:prSet phldrT="[Texte]" custT="1"/>
      <dgm:spPr/>
      <dgm:t>
        <a:bodyPr/>
        <a:lstStyle/>
        <a:p>
          <a:r>
            <a:rPr lang="fr-FR" sz="1800"/>
            <a:t>ASSP</a:t>
          </a:r>
          <a:endParaRPr lang="fr-FR" sz="1800" dirty="0"/>
        </a:p>
      </dgm:t>
    </dgm:pt>
    <dgm:pt modelId="{35DDA542-88F1-4619-8777-40BD054627C6}" type="parTrans" cxnId="{53AC927B-EB51-43AA-A3CC-051F58F1B5D1}">
      <dgm:prSet/>
      <dgm:spPr/>
      <dgm:t>
        <a:bodyPr/>
        <a:lstStyle/>
        <a:p>
          <a:endParaRPr lang="fr-FR"/>
        </a:p>
      </dgm:t>
    </dgm:pt>
    <dgm:pt modelId="{D3FE2543-1932-4EC7-97CD-A2C0472279DC}" type="sibTrans" cxnId="{53AC927B-EB51-43AA-A3CC-051F58F1B5D1}">
      <dgm:prSet/>
      <dgm:spPr/>
      <dgm:t>
        <a:bodyPr/>
        <a:lstStyle/>
        <a:p>
          <a:endParaRPr lang="fr-FR"/>
        </a:p>
      </dgm:t>
    </dgm:pt>
    <dgm:pt modelId="{D0962725-0ABE-4EC4-8591-12678ECE32AB}">
      <dgm:prSet phldrT="[Texte]" custT="1"/>
      <dgm:spPr/>
      <dgm:t>
        <a:bodyPr/>
        <a:lstStyle/>
        <a:p>
          <a:r>
            <a:rPr lang="fr-FR" sz="1800" dirty="0"/>
            <a:t>ARGO</a:t>
          </a:r>
        </a:p>
      </dgm:t>
    </dgm:pt>
    <dgm:pt modelId="{7C6B2F62-2730-45AD-B557-7BA9226CB705}" type="parTrans" cxnId="{8DCC0A10-F0CC-4E8B-8D4D-C74B66262C0D}">
      <dgm:prSet/>
      <dgm:spPr/>
      <dgm:t>
        <a:bodyPr/>
        <a:lstStyle/>
        <a:p>
          <a:endParaRPr lang="fr-FR"/>
        </a:p>
      </dgm:t>
    </dgm:pt>
    <dgm:pt modelId="{FA9AA2AB-0985-4E02-988E-AE5DA2139E0A}" type="sibTrans" cxnId="{8DCC0A10-F0CC-4E8B-8D4D-C74B66262C0D}">
      <dgm:prSet/>
      <dgm:spPr/>
      <dgm:t>
        <a:bodyPr/>
        <a:lstStyle/>
        <a:p>
          <a:endParaRPr lang="fr-FR"/>
        </a:p>
      </dgm:t>
    </dgm:pt>
    <dgm:pt modelId="{8335697A-A552-4189-B953-0A5EAE1F47B4}" type="pres">
      <dgm:prSet presAssocID="{90B95227-C911-49B9-ABD5-1CDCAD5F22F8}" presName="cycleMatrixDiagram" presStyleCnt="0">
        <dgm:presLayoutVars>
          <dgm:chMax val="1"/>
          <dgm:dir/>
          <dgm:animLvl val="lvl"/>
          <dgm:resizeHandles val="exact"/>
        </dgm:presLayoutVars>
      </dgm:prSet>
      <dgm:spPr/>
    </dgm:pt>
    <dgm:pt modelId="{59428F6A-462F-472C-8052-EBDCD28A504B}" type="pres">
      <dgm:prSet presAssocID="{90B95227-C911-49B9-ABD5-1CDCAD5F22F8}" presName="children" presStyleCnt="0"/>
      <dgm:spPr/>
    </dgm:pt>
    <dgm:pt modelId="{AE16C2EB-3128-45A3-9149-A9F447B3B1C0}" type="pres">
      <dgm:prSet presAssocID="{90B95227-C911-49B9-ABD5-1CDCAD5F22F8}" presName="child1group" presStyleCnt="0"/>
      <dgm:spPr/>
    </dgm:pt>
    <dgm:pt modelId="{807C3782-A7C3-4D63-878E-5C2681122776}" type="pres">
      <dgm:prSet presAssocID="{90B95227-C911-49B9-ABD5-1CDCAD5F22F8}" presName="child1" presStyleLbl="bgAcc1" presStyleIdx="0" presStyleCnt="4" custLinFactNeighborX="-2210" custLinFactNeighborY="-5117"/>
      <dgm:spPr/>
    </dgm:pt>
    <dgm:pt modelId="{73D2C0EF-3955-44B8-B5F9-C58B8B24B663}" type="pres">
      <dgm:prSet presAssocID="{90B95227-C911-49B9-ABD5-1CDCAD5F22F8}" presName="child1Text" presStyleLbl="bgAcc1" presStyleIdx="0" presStyleCnt="4">
        <dgm:presLayoutVars>
          <dgm:bulletEnabled val="1"/>
        </dgm:presLayoutVars>
      </dgm:prSet>
      <dgm:spPr/>
    </dgm:pt>
    <dgm:pt modelId="{E07D7576-E0D0-4023-A390-BEC749565B70}" type="pres">
      <dgm:prSet presAssocID="{90B95227-C911-49B9-ABD5-1CDCAD5F22F8}" presName="child2group" presStyleCnt="0"/>
      <dgm:spPr/>
    </dgm:pt>
    <dgm:pt modelId="{3EB69F70-45F1-4E1F-A18E-0D6C1D751D2C}" type="pres">
      <dgm:prSet presAssocID="{90B95227-C911-49B9-ABD5-1CDCAD5F22F8}" presName="child2" presStyleLbl="bgAcc1" presStyleIdx="1" presStyleCnt="4" custLinFactNeighborX="5140" custLinFactNeighborY="-5117"/>
      <dgm:spPr/>
    </dgm:pt>
    <dgm:pt modelId="{FCF75186-64D3-431E-BD7E-355D4AA828EA}" type="pres">
      <dgm:prSet presAssocID="{90B95227-C911-49B9-ABD5-1CDCAD5F22F8}" presName="child2Text" presStyleLbl="bgAcc1" presStyleIdx="1" presStyleCnt="4">
        <dgm:presLayoutVars>
          <dgm:bulletEnabled val="1"/>
        </dgm:presLayoutVars>
      </dgm:prSet>
      <dgm:spPr/>
    </dgm:pt>
    <dgm:pt modelId="{D5CC6575-5766-47D9-965B-B8060A233423}" type="pres">
      <dgm:prSet presAssocID="{90B95227-C911-49B9-ABD5-1CDCAD5F22F8}" presName="child3group" presStyleCnt="0"/>
      <dgm:spPr/>
    </dgm:pt>
    <dgm:pt modelId="{3A76996B-4EEF-40D1-AB22-164591FD6505}" type="pres">
      <dgm:prSet presAssocID="{90B95227-C911-49B9-ABD5-1CDCAD5F22F8}" presName="child3" presStyleLbl="bgAcc1" presStyleIdx="2" presStyleCnt="4" custScaleY="126471" custLinFactNeighborX="5140" custLinFactNeighborY="20466"/>
      <dgm:spPr/>
    </dgm:pt>
    <dgm:pt modelId="{0BE572ED-D16C-4BD3-B373-45D3AECD392C}" type="pres">
      <dgm:prSet presAssocID="{90B95227-C911-49B9-ABD5-1CDCAD5F22F8}" presName="child3Text" presStyleLbl="bgAcc1" presStyleIdx="2" presStyleCnt="4">
        <dgm:presLayoutVars>
          <dgm:bulletEnabled val="1"/>
        </dgm:presLayoutVars>
      </dgm:prSet>
      <dgm:spPr/>
    </dgm:pt>
    <dgm:pt modelId="{B19E5ADB-8C8B-4706-96B7-6C2827C5FB86}" type="pres">
      <dgm:prSet presAssocID="{90B95227-C911-49B9-ABD5-1CDCAD5F22F8}" presName="child4group" presStyleCnt="0"/>
      <dgm:spPr/>
    </dgm:pt>
    <dgm:pt modelId="{3F3538C4-E115-45C0-8191-AD095A0AE9DD}" type="pres">
      <dgm:prSet presAssocID="{90B95227-C911-49B9-ABD5-1CDCAD5F22F8}" presName="child4" presStyleLbl="bgAcc1" presStyleIdx="3" presStyleCnt="4" custScaleY="148818" custLinFactNeighborX="-5524" custLinFactNeighborY="9292"/>
      <dgm:spPr/>
    </dgm:pt>
    <dgm:pt modelId="{6B016E4B-D613-4572-B7F2-A5495ED4C3EB}" type="pres">
      <dgm:prSet presAssocID="{90B95227-C911-49B9-ABD5-1CDCAD5F22F8}" presName="child4Text" presStyleLbl="bgAcc1" presStyleIdx="3" presStyleCnt="4">
        <dgm:presLayoutVars>
          <dgm:bulletEnabled val="1"/>
        </dgm:presLayoutVars>
      </dgm:prSet>
      <dgm:spPr/>
    </dgm:pt>
    <dgm:pt modelId="{F34E3322-18C1-4315-AA0E-43BE98F8DE19}" type="pres">
      <dgm:prSet presAssocID="{90B95227-C911-49B9-ABD5-1CDCAD5F22F8}" presName="childPlaceholder" presStyleCnt="0"/>
      <dgm:spPr/>
    </dgm:pt>
    <dgm:pt modelId="{9F2F7C0C-A9A1-4F18-9766-325D71DEA292}" type="pres">
      <dgm:prSet presAssocID="{90B95227-C911-49B9-ABD5-1CDCAD5F22F8}" presName="circle" presStyleCnt="0"/>
      <dgm:spPr/>
    </dgm:pt>
    <dgm:pt modelId="{CC173D40-1D93-4FCA-8ABA-E5A0CF4614C6}" type="pres">
      <dgm:prSet presAssocID="{90B95227-C911-49B9-ABD5-1CDCAD5F22F8}" presName="quadrant1" presStyleLbl="node1" presStyleIdx="0" presStyleCnt="4" custScaleX="99233">
        <dgm:presLayoutVars>
          <dgm:chMax val="1"/>
          <dgm:bulletEnabled val="1"/>
        </dgm:presLayoutVars>
      </dgm:prSet>
      <dgm:spPr/>
    </dgm:pt>
    <dgm:pt modelId="{6F36D35F-3634-442E-BEDC-337629FA769F}" type="pres">
      <dgm:prSet presAssocID="{90B95227-C911-49B9-ABD5-1CDCAD5F22F8}" presName="quadrant2" presStyleLbl="node1" presStyleIdx="1" presStyleCnt="4">
        <dgm:presLayoutVars>
          <dgm:chMax val="1"/>
          <dgm:bulletEnabled val="1"/>
        </dgm:presLayoutVars>
      </dgm:prSet>
      <dgm:spPr/>
    </dgm:pt>
    <dgm:pt modelId="{EF9F4F89-AAE5-47E6-AA2F-9553A13A9695}" type="pres">
      <dgm:prSet presAssocID="{90B95227-C911-49B9-ABD5-1CDCAD5F22F8}" presName="quadrant3" presStyleLbl="node1" presStyleIdx="2" presStyleCnt="4">
        <dgm:presLayoutVars>
          <dgm:chMax val="1"/>
          <dgm:bulletEnabled val="1"/>
        </dgm:presLayoutVars>
      </dgm:prSet>
      <dgm:spPr/>
    </dgm:pt>
    <dgm:pt modelId="{35146692-0427-4906-B6EF-25A898074A0E}" type="pres">
      <dgm:prSet presAssocID="{90B95227-C911-49B9-ABD5-1CDCAD5F22F8}" presName="quadrant4" presStyleLbl="node1" presStyleIdx="3" presStyleCnt="4">
        <dgm:presLayoutVars>
          <dgm:chMax val="1"/>
          <dgm:bulletEnabled val="1"/>
        </dgm:presLayoutVars>
      </dgm:prSet>
      <dgm:spPr/>
    </dgm:pt>
    <dgm:pt modelId="{D55F2348-4E0D-4544-9EB9-BB4B67179634}" type="pres">
      <dgm:prSet presAssocID="{90B95227-C911-49B9-ABD5-1CDCAD5F22F8}" presName="quadrantPlaceholder" presStyleCnt="0"/>
      <dgm:spPr/>
    </dgm:pt>
    <dgm:pt modelId="{29C9B610-5948-422A-8368-A4F8314158ED}" type="pres">
      <dgm:prSet presAssocID="{90B95227-C911-49B9-ABD5-1CDCAD5F22F8}" presName="center1" presStyleLbl="fgShp" presStyleIdx="0" presStyleCnt="2"/>
      <dgm:spPr/>
    </dgm:pt>
    <dgm:pt modelId="{B2A7F9C5-1597-43B0-BF2A-D6C866A22292}" type="pres">
      <dgm:prSet presAssocID="{90B95227-C911-49B9-ABD5-1CDCAD5F22F8}" presName="center2" presStyleLbl="fgShp" presStyleIdx="1" presStyleCnt="2"/>
      <dgm:spPr/>
    </dgm:pt>
  </dgm:ptLst>
  <dgm:cxnLst>
    <dgm:cxn modelId="{646BF900-EE4D-4D1F-BD2F-BB0BC3CB18AF}" srcId="{90B95227-C911-49B9-ABD5-1CDCAD5F22F8}" destId="{1315F29D-DBC8-48BE-987D-DA7F4587B930}" srcOrd="3" destOrd="0" parTransId="{F2341047-F818-49FB-9956-27A2CA1E98D2}" sibTransId="{728EAE5E-8F3C-4640-AB5E-47549C3AF8BB}"/>
    <dgm:cxn modelId="{9408530F-F839-4147-B0CD-D2613B496849}" type="presOf" srcId="{D0962725-0ABE-4EC4-8591-12678ECE32AB}" destId="{6B016E4B-D613-4572-B7F2-A5495ED4C3EB}" srcOrd="1" destOrd="2" presId="urn:microsoft.com/office/officeart/2005/8/layout/cycle4#1"/>
    <dgm:cxn modelId="{8DCC0A10-F0CC-4E8B-8D4D-C74B66262C0D}" srcId="{1315F29D-DBC8-48BE-987D-DA7F4587B930}" destId="{D0962725-0ABE-4EC4-8591-12678ECE32AB}" srcOrd="2" destOrd="0" parTransId="{7C6B2F62-2730-45AD-B557-7BA9226CB705}" sibTransId="{FA9AA2AB-0985-4E02-988E-AE5DA2139E0A}"/>
    <dgm:cxn modelId="{3605F215-B0F2-4A2A-9447-C4A7589D5CDB}" type="presOf" srcId="{14343ECF-6B05-4673-9252-961C5E0AE3D6}" destId="{3EB69F70-45F1-4E1F-A18E-0D6C1D751D2C}" srcOrd="0" destOrd="0" presId="urn:microsoft.com/office/officeart/2005/8/layout/cycle4#1"/>
    <dgm:cxn modelId="{1348AF18-F0B1-4CB0-8EAC-4A6662F181E8}" type="presOf" srcId="{CAE69CC9-54A3-45AA-AE78-4E21AC17366A}" destId="{0BE572ED-D16C-4BD3-B373-45D3AECD392C}" srcOrd="1" destOrd="0" presId="urn:microsoft.com/office/officeart/2005/8/layout/cycle4#1"/>
    <dgm:cxn modelId="{C80A381A-0F01-4850-BBD6-40276C300725}" type="presOf" srcId="{FE7ABE0E-014B-413E-89FE-6964BF8EC699}" destId="{73D2C0EF-3955-44B8-B5F9-C58B8B24B663}" srcOrd="1" destOrd="1" presId="urn:microsoft.com/office/officeart/2005/8/layout/cycle4#1"/>
    <dgm:cxn modelId="{A6A67E29-2F4D-42CF-A826-34ED1145F9E7}" type="presOf" srcId="{FB8FDFE7-1B0C-4B4B-82E4-38B85E1FF31D}" destId="{6B016E4B-D613-4572-B7F2-A5495ED4C3EB}" srcOrd="1" destOrd="1" presId="urn:microsoft.com/office/officeart/2005/8/layout/cycle4#1"/>
    <dgm:cxn modelId="{04B12766-6094-4A07-9D45-28094DD36443}" type="presOf" srcId="{1315F29D-DBC8-48BE-987D-DA7F4587B930}" destId="{35146692-0427-4906-B6EF-25A898074A0E}" srcOrd="0" destOrd="0" presId="urn:microsoft.com/office/officeart/2005/8/layout/cycle4#1"/>
    <dgm:cxn modelId="{80065468-0DBF-417D-94E7-43452B045E8B}" type="presOf" srcId="{14343ECF-6B05-4673-9252-961C5E0AE3D6}" destId="{FCF75186-64D3-431E-BD7E-355D4AA828EA}" srcOrd="1" destOrd="0" presId="urn:microsoft.com/office/officeart/2005/8/layout/cycle4#1"/>
    <dgm:cxn modelId="{61D16950-032C-4465-9BB4-A2EAA143610D}" type="presOf" srcId="{FE7ABE0E-014B-413E-89FE-6964BF8EC699}" destId="{807C3782-A7C3-4D63-878E-5C2681122776}" srcOrd="0" destOrd="1" presId="urn:microsoft.com/office/officeart/2005/8/layout/cycle4#1"/>
    <dgm:cxn modelId="{0FF7D170-B379-4241-9A38-E3FE07D85116}" type="presOf" srcId="{DC8B68B6-69D4-4D24-8411-3DF966706E25}" destId="{6F36D35F-3634-442E-BEDC-337629FA769F}" srcOrd="0" destOrd="0" presId="urn:microsoft.com/office/officeart/2005/8/layout/cycle4#1"/>
    <dgm:cxn modelId="{DFB74C52-FD2C-4CEF-8918-1863916FCBAD}" type="presOf" srcId="{90B95227-C911-49B9-ABD5-1CDCAD5F22F8}" destId="{8335697A-A552-4189-B953-0A5EAE1F47B4}" srcOrd="0" destOrd="0" presId="urn:microsoft.com/office/officeart/2005/8/layout/cycle4#1"/>
    <dgm:cxn modelId="{20992955-78DA-44B9-8825-1508D6BF3A6F}" srcId="{DC8B68B6-69D4-4D24-8411-3DF966706E25}" destId="{14343ECF-6B05-4673-9252-961C5E0AE3D6}" srcOrd="0" destOrd="0" parTransId="{8969F6D5-3F98-41B4-936B-2B8ACB63C57A}" sibTransId="{71EEE0EE-A40B-4E86-9B16-81AD0D916F87}"/>
    <dgm:cxn modelId="{7ECBEB56-36DD-489A-9A6E-9CE129574DBA}" type="presOf" srcId="{D0962725-0ABE-4EC4-8591-12678ECE32AB}" destId="{3F3538C4-E115-45C0-8191-AD095A0AE9DD}" srcOrd="0" destOrd="2" presId="urn:microsoft.com/office/officeart/2005/8/layout/cycle4#1"/>
    <dgm:cxn modelId="{188C007B-0F8A-4429-963A-B4441642E8FD}" type="presOf" srcId="{FB8FDFE7-1B0C-4B4B-82E4-38B85E1FF31D}" destId="{3F3538C4-E115-45C0-8191-AD095A0AE9DD}" srcOrd="0" destOrd="1" presId="urn:microsoft.com/office/officeart/2005/8/layout/cycle4#1"/>
    <dgm:cxn modelId="{53AC927B-EB51-43AA-A3CC-051F58F1B5D1}" srcId="{1315F29D-DBC8-48BE-987D-DA7F4587B930}" destId="{FB8FDFE7-1B0C-4B4B-82E4-38B85E1FF31D}" srcOrd="1" destOrd="0" parTransId="{35DDA542-88F1-4619-8777-40BD054627C6}" sibTransId="{D3FE2543-1932-4EC7-97CD-A2C0472279DC}"/>
    <dgm:cxn modelId="{1931C67B-7EA5-4AF9-8BB7-7BA1B64DB492}" type="presOf" srcId="{CAE69CC9-54A3-45AA-AE78-4E21AC17366A}" destId="{3A76996B-4EEF-40D1-AB22-164591FD6505}" srcOrd="0" destOrd="0" presId="urn:microsoft.com/office/officeart/2005/8/layout/cycle4#1"/>
    <dgm:cxn modelId="{82F0229B-601A-4DC4-8E48-8F8A8F4A244A}" type="presOf" srcId="{7ED4D43E-00CA-4F39-BB60-4AD9FF635BFE}" destId="{807C3782-A7C3-4D63-878E-5C2681122776}" srcOrd="0" destOrd="0" presId="urn:microsoft.com/office/officeart/2005/8/layout/cycle4#1"/>
    <dgm:cxn modelId="{28348CB5-8170-41CF-A26F-E398268259D4}" srcId="{DE077F6D-6C4A-4320-8FE1-2C8AE14A8638}" destId="{FE7ABE0E-014B-413E-89FE-6964BF8EC699}" srcOrd="1" destOrd="0" parTransId="{5AC41FA2-FFF0-468A-AD42-9B23EB619B87}" sibTransId="{FA386054-3A3F-476F-9E2B-249E47778E0C}"/>
    <dgm:cxn modelId="{0E19D2C0-F35F-4B2A-B786-79E35FAEE11B}" type="presOf" srcId="{3CA01E21-66B7-4E94-801E-A8B4CA6081BD}" destId="{EF9F4F89-AAE5-47E6-AA2F-9553A13A9695}" srcOrd="0" destOrd="0" presId="urn:microsoft.com/office/officeart/2005/8/layout/cycle4#1"/>
    <dgm:cxn modelId="{4B292FC2-D60D-4755-B712-6330A600BDEF}" srcId="{90B95227-C911-49B9-ABD5-1CDCAD5F22F8}" destId="{DC8B68B6-69D4-4D24-8411-3DF966706E25}" srcOrd="1" destOrd="0" parTransId="{90E3C875-DA70-4B54-8DFE-4580EB9580C8}" sibTransId="{77D34DE1-03AB-4369-B122-1D3982A43535}"/>
    <dgm:cxn modelId="{3B734FC4-83E0-44DD-90D8-60C35BA0E90D}" type="presOf" srcId="{DE077F6D-6C4A-4320-8FE1-2C8AE14A8638}" destId="{CC173D40-1D93-4FCA-8ABA-E5A0CF4614C6}" srcOrd="0" destOrd="0" presId="urn:microsoft.com/office/officeart/2005/8/layout/cycle4#1"/>
    <dgm:cxn modelId="{0F5F8BC9-1DBD-4952-81F4-E47A13943D7A}" type="presOf" srcId="{EE002C7D-D478-4686-8205-A9339EFFB409}" destId="{6B016E4B-D613-4572-B7F2-A5495ED4C3EB}" srcOrd="1" destOrd="0" presId="urn:microsoft.com/office/officeart/2005/8/layout/cycle4#1"/>
    <dgm:cxn modelId="{57C060D4-1D15-45A1-9A17-C6D26D21B4EC}" type="presOf" srcId="{EE002C7D-D478-4686-8205-A9339EFFB409}" destId="{3F3538C4-E115-45C0-8191-AD095A0AE9DD}" srcOrd="0" destOrd="0" presId="urn:microsoft.com/office/officeart/2005/8/layout/cycle4#1"/>
    <dgm:cxn modelId="{B98642D7-FE3E-4A18-959B-DCBC160FFC2E}" srcId="{3CA01E21-66B7-4E94-801E-A8B4CA6081BD}" destId="{CAE69CC9-54A3-45AA-AE78-4E21AC17366A}" srcOrd="0" destOrd="0" parTransId="{303B4430-06A1-42EB-AB13-0E1203B513C3}" sibTransId="{366600F0-D487-4F56-8308-FE65865497F0}"/>
    <dgm:cxn modelId="{223B4EDC-6F42-42C8-A2E6-5B01B1E0CE50}" srcId="{1315F29D-DBC8-48BE-987D-DA7F4587B930}" destId="{EE002C7D-D478-4686-8205-A9339EFFB409}" srcOrd="0" destOrd="0" parTransId="{C4E18479-5B0D-4997-8A46-7531B248AE41}" sibTransId="{FD84B7E7-D4D4-4F73-9BED-5EE3786389D4}"/>
    <dgm:cxn modelId="{F5598EE2-3301-42AF-A864-8C6DE3A27D7C}" srcId="{DE077F6D-6C4A-4320-8FE1-2C8AE14A8638}" destId="{7ED4D43E-00CA-4F39-BB60-4AD9FF635BFE}" srcOrd="0" destOrd="0" parTransId="{23D54194-44FE-4343-A969-24042FF7C209}" sibTransId="{9246F67F-D1D7-4156-AA92-B61CF7C5AF3B}"/>
    <dgm:cxn modelId="{CB810CF3-7C17-4E00-8788-13CB85148C4B}" srcId="{90B95227-C911-49B9-ABD5-1CDCAD5F22F8}" destId="{3CA01E21-66B7-4E94-801E-A8B4CA6081BD}" srcOrd="2" destOrd="0" parTransId="{79363323-C24C-4D51-AFA7-75B31901718D}" sibTransId="{4CA187E2-9113-42AE-A8B6-EFEA59A3D82C}"/>
    <dgm:cxn modelId="{FD4FA2F7-4F01-4965-9D7E-0C371B240967}" srcId="{90B95227-C911-49B9-ABD5-1CDCAD5F22F8}" destId="{DE077F6D-6C4A-4320-8FE1-2C8AE14A8638}" srcOrd="0" destOrd="0" parTransId="{EB0C4706-A71A-4F61-91DF-CF34DA6DAB13}" sibTransId="{D5D7739D-54C9-47A8-9746-15041D144537}"/>
    <dgm:cxn modelId="{CA76FBFD-E231-4CAF-BC82-EBF8EA02C7DD}" type="presOf" srcId="{7ED4D43E-00CA-4F39-BB60-4AD9FF635BFE}" destId="{73D2C0EF-3955-44B8-B5F9-C58B8B24B663}" srcOrd="1" destOrd="0" presId="urn:microsoft.com/office/officeart/2005/8/layout/cycle4#1"/>
    <dgm:cxn modelId="{A438146D-5182-4FAF-BEF8-CB214DA74E92}" type="presParOf" srcId="{8335697A-A552-4189-B953-0A5EAE1F47B4}" destId="{59428F6A-462F-472C-8052-EBDCD28A504B}" srcOrd="0" destOrd="0" presId="urn:microsoft.com/office/officeart/2005/8/layout/cycle4#1"/>
    <dgm:cxn modelId="{3DB337C4-73BD-4904-8C29-B70A50F7FF28}" type="presParOf" srcId="{59428F6A-462F-472C-8052-EBDCD28A504B}" destId="{AE16C2EB-3128-45A3-9149-A9F447B3B1C0}" srcOrd="0" destOrd="0" presId="urn:microsoft.com/office/officeart/2005/8/layout/cycle4#1"/>
    <dgm:cxn modelId="{0CAAFE5E-347D-45A8-85AC-BD4B69194EAB}" type="presParOf" srcId="{AE16C2EB-3128-45A3-9149-A9F447B3B1C0}" destId="{807C3782-A7C3-4D63-878E-5C2681122776}" srcOrd="0" destOrd="0" presId="urn:microsoft.com/office/officeart/2005/8/layout/cycle4#1"/>
    <dgm:cxn modelId="{2A842CB6-52E7-4DBE-A3DC-C57FC9B51C81}" type="presParOf" srcId="{AE16C2EB-3128-45A3-9149-A9F447B3B1C0}" destId="{73D2C0EF-3955-44B8-B5F9-C58B8B24B663}" srcOrd="1" destOrd="0" presId="urn:microsoft.com/office/officeart/2005/8/layout/cycle4#1"/>
    <dgm:cxn modelId="{C6B95190-5B5C-473A-9ABB-9F7E520FE8A7}" type="presParOf" srcId="{59428F6A-462F-472C-8052-EBDCD28A504B}" destId="{E07D7576-E0D0-4023-A390-BEC749565B70}" srcOrd="1" destOrd="0" presId="urn:microsoft.com/office/officeart/2005/8/layout/cycle4#1"/>
    <dgm:cxn modelId="{247A69DC-FB89-4B82-A3F0-4CAC2B8F2DBB}" type="presParOf" srcId="{E07D7576-E0D0-4023-A390-BEC749565B70}" destId="{3EB69F70-45F1-4E1F-A18E-0D6C1D751D2C}" srcOrd="0" destOrd="0" presId="urn:microsoft.com/office/officeart/2005/8/layout/cycle4#1"/>
    <dgm:cxn modelId="{78425463-12AF-4B7C-A005-FAA9CD6B3CF6}" type="presParOf" srcId="{E07D7576-E0D0-4023-A390-BEC749565B70}" destId="{FCF75186-64D3-431E-BD7E-355D4AA828EA}" srcOrd="1" destOrd="0" presId="urn:microsoft.com/office/officeart/2005/8/layout/cycle4#1"/>
    <dgm:cxn modelId="{667F44CC-6F59-4B97-A1BD-6990FCEF7F8E}" type="presParOf" srcId="{59428F6A-462F-472C-8052-EBDCD28A504B}" destId="{D5CC6575-5766-47D9-965B-B8060A233423}" srcOrd="2" destOrd="0" presId="urn:microsoft.com/office/officeart/2005/8/layout/cycle4#1"/>
    <dgm:cxn modelId="{84DD00A8-6C43-45FB-A4D9-4ADC0CFC70C1}" type="presParOf" srcId="{D5CC6575-5766-47D9-965B-B8060A233423}" destId="{3A76996B-4EEF-40D1-AB22-164591FD6505}" srcOrd="0" destOrd="0" presId="urn:microsoft.com/office/officeart/2005/8/layout/cycle4#1"/>
    <dgm:cxn modelId="{2600CAAB-D7ED-4912-8A2A-EF9CF24590AD}" type="presParOf" srcId="{D5CC6575-5766-47D9-965B-B8060A233423}" destId="{0BE572ED-D16C-4BD3-B373-45D3AECD392C}" srcOrd="1" destOrd="0" presId="urn:microsoft.com/office/officeart/2005/8/layout/cycle4#1"/>
    <dgm:cxn modelId="{B20A83BD-0F33-434E-9EDF-D3A0C3852234}" type="presParOf" srcId="{59428F6A-462F-472C-8052-EBDCD28A504B}" destId="{B19E5ADB-8C8B-4706-96B7-6C2827C5FB86}" srcOrd="3" destOrd="0" presId="urn:microsoft.com/office/officeart/2005/8/layout/cycle4#1"/>
    <dgm:cxn modelId="{E25EB7FD-D5B4-4972-AE76-00C08438F14C}" type="presParOf" srcId="{B19E5ADB-8C8B-4706-96B7-6C2827C5FB86}" destId="{3F3538C4-E115-45C0-8191-AD095A0AE9DD}" srcOrd="0" destOrd="0" presId="urn:microsoft.com/office/officeart/2005/8/layout/cycle4#1"/>
    <dgm:cxn modelId="{5194CDFD-C392-4835-B6C6-9F1EDCF8BAC6}" type="presParOf" srcId="{B19E5ADB-8C8B-4706-96B7-6C2827C5FB86}" destId="{6B016E4B-D613-4572-B7F2-A5495ED4C3EB}" srcOrd="1" destOrd="0" presId="urn:microsoft.com/office/officeart/2005/8/layout/cycle4#1"/>
    <dgm:cxn modelId="{AA540141-CAF4-4CA4-8F41-DE41B289D353}" type="presParOf" srcId="{59428F6A-462F-472C-8052-EBDCD28A504B}" destId="{F34E3322-18C1-4315-AA0E-43BE98F8DE19}" srcOrd="4" destOrd="0" presId="urn:microsoft.com/office/officeart/2005/8/layout/cycle4#1"/>
    <dgm:cxn modelId="{B23C2134-EBCE-41D0-B1D8-454A498DB1A5}" type="presParOf" srcId="{8335697A-A552-4189-B953-0A5EAE1F47B4}" destId="{9F2F7C0C-A9A1-4F18-9766-325D71DEA292}" srcOrd="1" destOrd="0" presId="urn:microsoft.com/office/officeart/2005/8/layout/cycle4#1"/>
    <dgm:cxn modelId="{E3E54214-CC9B-41F0-9DC2-65021BC73D6C}" type="presParOf" srcId="{9F2F7C0C-A9A1-4F18-9766-325D71DEA292}" destId="{CC173D40-1D93-4FCA-8ABA-E5A0CF4614C6}" srcOrd="0" destOrd="0" presId="urn:microsoft.com/office/officeart/2005/8/layout/cycle4#1"/>
    <dgm:cxn modelId="{072DD6C0-7F02-4469-81CD-5125CE6935A7}" type="presParOf" srcId="{9F2F7C0C-A9A1-4F18-9766-325D71DEA292}" destId="{6F36D35F-3634-442E-BEDC-337629FA769F}" srcOrd="1" destOrd="0" presId="urn:microsoft.com/office/officeart/2005/8/layout/cycle4#1"/>
    <dgm:cxn modelId="{2C1A37AE-F143-4123-BCB3-3558BD366B95}" type="presParOf" srcId="{9F2F7C0C-A9A1-4F18-9766-325D71DEA292}" destId="{EF9F4F89-AAE5-47E6-AA2F-9553A13A9695}" srcOrd="2" destOrd="0" presId="urn:microsoft.com/office/officeart/2005/8/layout/cycle4#1"/>
    <dgm:cxn modelId="{AE95DF2C-C2C0-4B9D-83FA-52CC01532B74}" type="presParOf" srcId="{9F2F7C0C-A9A1-4F18-9766-325D71DEA292}" destId="{35146692-0427-4906-B6EF-25A898074A0E}" srcOrd="3" destOrd="0" presId="urn:microsoft.com/office/officeart/2005/8/layout/cycle4#1"/>
    <dgm:cxn modelId="{B275E748-367B-4F36-A2AB-D7100C9906B2}" type="presParOf" srcId="{9F2F7C0C-A9A1-4F18-9766-325D71DEA292}" destId="{D55F2348-4E0D-4544-9EB9-BB4B67179634}" srcOrd="4" destOrd="0" presId="urn:microsoft.com/office/officeart/2005/8/layout/cycle4#1"/>
    <dgm:cxn modelId="{134BAC83-BE20-4183-B128-F74768809B90}" type="presParOf" srcId="{8335697A-A552-4189-B953-0A5EAE1F47B4}" destId="{29C9B610-5948-422A-8368-A4F8314158ED}" srcOrd="2" destOrd="0" presId="urn:microsoft.com/office/officeart/2005/8/layout/cycle4#1"/>
    <dgm:cxn modelId="{03EEAB87-3584-4E84-BF5B-EDB47A989147}" type="presParOf" srcId="{8335697A-A552-4189-B953-0A5EAE1F47B4}" destId="{B2A7F9C5-1597-43B0-BF2A-D6C866A22292}" srcOrd="3" destOrd="0" presId="urn:microsoft.com/office/officeart/2005/8/layout/cycle4#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74D02E8-543E-4EF4-8A80-DC63F117108A}" type="doc">
      <dgm:prSet loTypeId="urn:microsoft.com/office/officeart/2005/8/layout/radial6#1" loCatId="cycle" qsTypeId="urn:microsoft.com/office/officeart/2005/8/quickstyle/simple1#2" qsCatId="simple" csTypeId="urn:microsoft.com/office/officeart/2005/8/colors/accent2_5#1" csCatId="accent2" phldr="1"/>
      <dgm:spPr/>
      <dgm:t>
        <a:bodyPr/>
        <a:lstStyle/>
        <a:p>
          <a:endParaRPr lang="fr-FR"/>
        </a:p>
      </dgm:t>
    </dgm:pt>
    <dgm:pt modelId="{86F8893D-7A44-4E8B-88A0-B3D16FB0B53D}">
      <dgm:prSet phldrT="[Texte]">
        <dgm:style>
          <a:lnRef idx="1">
            <a:schemeClr val="dk1"/>
          </a:lnRef>
          <a:fillRef idx="3">
            <a:schemeClr val="dk1"/>
          </a:fillRef>
          <a:effectRef idx="2">
            <a:schemeClr val="dk1"/>
          </a:effectRef>
          <a:fontRef idx="minor">
            <a:schemeClr val="lt1"/>
          </a:fontRef>
        </dgm:style>
      </dgm:prSet>
      <dgm:spPr/>
      <dgm:t>
        <a:bodyPr/>
        <a:lstStyle/>
        <a:p>
          <a:r>
            <a:rPr lang="fr-FR" b="1" dirty="0">
              <a:solidFill>
                <a:schemeClr val="bg1"/>
              </a:solidFill>
            </a:rPr>
            <a:t>LES PROFESSIONS</a:t>
          </a:r>
        </a:p>
      </dgm:t>
    </dgm:pt>
    <dgm:pt modelId="{3265E148-2AB0-4F4F-B7A2-8E1567D8497E}" type="parTrans" cxnId="{A594D771-F47C-4877-9656-F0D989EB1372}">
      <dgm:prSet/>
      <dgm:spPr/>
      <dgm:t>
        <a:bodyPr/>
        <a:lstStyle/>
        <a:p>
          <a:endParaRPr lang="fr-FR">
            <a:solidFill>
              <a:sysClr val="windowText" lastClr="000000"/>
            </a:solidFill>
          </a:endParaRPr>
        </a:p>
      </dgm:t>
    </dgm:pt>
    <dgm:pt modelId="{AB3838AF-B9AD-40D2-AC77-6312EE950E48}" type="sibTrans" cxnId="{A594D771-F47C-4877-9656-F0D989EB1372}">
      <dgm:prSet/>
      <dgm:spPr/>
      <dgm:t>
        <a:bodyPr/>
        <a:lstStyle/>
        <a:p>
          <a:endParaRPr lang="fr-FR">
            <a:solidFill>
              <a:sysClr val="windowText" lastClr="000000"/>
            </a:solidFill>
          </a:endParaRPr>
        </a:p>
      </dgm:t>
    </dgm:pt>
    <dgm:pt modelId="{A75E574C-53D4-4925-93C0-3AE6A64C07DE}">
      <dgm:prSet phldrT="[Texte]" custT="1">
        <dgm:style>
          <a:lnRef idx="0">
            <a:schemeClr val="accent6"/>
          </a:lnRef>
          <a:fillRef idx="3">
            <a:schemeClr val="accent6"/>
          </a:fillRef>
          <a:effectRef idx="3">
            <a:schemeClr val="accent6"/>
          </a:effectRef>
          <a:fontRef idx="minor">
            <a:schemeClr val="lt1"/>
          </a:fontRef>
        </dgm:style>
      </dgm:prSet>
      <dgm:spPr>
        <a:ln>
          <a:solidFill>
            <a:schemeClr val="accent6">
              <a:lumMod val="50000"/>
            </a:schemeClr>
          </a:solidFill>
        </a:ln>
      </dgm:spPr>
      <dgm:t>
        <a:bodyPr/>
        <a:lstStyle/>
        <a:p>
          <a:r>
            <a:rPr lang="fr-FR" sz="1600" dirty="0">
              <a:solidFill>
                <a:sysClr val="windowText" lastClr="000000"/>
              </a:solidFill>
            </a:rPr>
            <a:t>Responsable de </a:t>
          </a:r>
          <a:r>
            <a:rPr lang="fr-FR" sz="1800" dirty="0">
              <a:solidFill>
                <a:sysClr val="windowText" lastClr="000000"/>
              </a:solidFill>
            </a:rPr>
            <a:t>secteur</a:t>
          </a:r>
        </a:p>
        <a:p>
          <a:r>
            <a:rPr lang="fr-FR" sz="1600" dirty="0">
              <a:solidFill>
                <a:sysClr val="windowText" lastClr="000000"/>
              </a:solidFill>
            </a:rPr>
            <a:t>(association aide à domicile)</a:t>
          </a:r>
        </a:p>
      </dgm:t>
    </dgm:pt>
    <dgm:pt modelId="{BA9CA898-E666-4C63-9A64-828E125A9053}" type="parTrans" cxnId="{4F479B9E-88E4-48B5-8B07-EA9046741FA2}">
      <dgm:prSet/>
      <dgm:spPr/>
      <dgm:t>
        <a:bodyPr/>
        <a:lstStyle/>
        <a:p>
          <a:endParaRPr lang="fr-FR">
            <a:solidFill>
              <a:sysClr val="windowText" lastClr="000000"/>
            </a:solidFill>
          </a:endParaRPr>
        </a:p>
      </dgm:t>
    </dgm:pt>
    <dgm:pt modelId="{C4FAF08F-3640-4D0D-9380-E228997F5865}" type="sibTrans" cxnId="{4F479B9E-88E4-48B5-8B07-EA9046741FA2}">
      <dgm:prSet/>
      <dgm:spPr/>
      <dgm:t>
        <a:bodyPr/>
        <a:lstStyle/>
        <a:p>
          <a:endParaRPr lang="fr-FR">
            <a:solidFill>
              <a:sysClr val="windowText" lastClr="000000"/>
            </a:solidFill>
          </a:endParaRPr>
        </a:p>
      </dgm:t>
    </dgm:pt>
    <dgm:pt modelId="{1D4664AA-2CEC-41CF-ADF2-9D690B378B7C}">
      <dgm:prSet phldrT="[Texte]" custT="1">
        <dgm:style>
          <a:lnRef idx="1">
            <a:schemeClr val="accent3"/>
          </a:lnRef>
          <a:fillRef idx="3">
            <a:schemeClr val="accent3"/>
          </a:fillRef>
          <a:effectRef idx="2">
            <a:schemeClr val="accent3"/>
          </a:effectRef>
          <a:fontRef idx="minor">
            <a:schemeClr val="lt1"/>
          </a:fontRef>
        </dgm:style>
      </dgm:prSet>
      <dgm:spPr/>
      <dgm:t>
        <a:bodyPr/>
        <a:lstStyle/>
        <a:p>
          <a:r>
            <a:rPr lang="fr-FR" sz="1600" dirty="0">
              <a:solidFill>
                <a:sysClr val="windowText" lastClr="000000"/>
              </a:solidFill>
            </a:rPr>
            <a:t>Assistant(e)</a:t>
          </a:r>
          <a:r>
            <a:rPr lang="fr-FR" sz="1400" dirty="0">
              <a:solidFill>
                <a:sysClr val="windowText" lastClr="000000"/>
              </a:solidFill>
            </a:rPr>
            <a:t> Médical(e) (centre de lutte contre le cancer)</a:t>
          </a:r>
        </a:p>
      </dgm:t>
    </dgm:pt>
    <dgm:pt modelId="{33616551-C60D-4B6F-A17E-DEEE47F7AA5C}" type="parTrans" cxnId="{8103C4DF-A570-4F30-8F9E-828D404440B7}">
      <dgm:prSet/>
      <dgm:spPr/>
      <dgm:t>
        <a:bodyPr/>
        <a:lstStyle/>
        <a:p>
          <a:endParaRPr lang="fr-FR">
            <a:solidFill>
              <a:sysClr val="windowText" lastClr="000000"/>
            </a:solidFill>
          </a:endParaRPr>
        </a:p>
      </dgm:t>
    </dgm:pt>
    <dgm:pt modelId="{63D22716-AEF8-4568-AE63-1D182E5D2093}" type="sibTrans" cxnId="{8103C4DF-A570-4F30-8F9E-828D404440B7}">
      <dgm:prSet/>
      <dgm:spPr/>
      <dgm:t>
        <a:bodyPr/>
        <a:lstStyle/>
        <a:p>
          <a:endParaRPr lang="fr-FR">
            <a:solidFill>
              <a:sysClr val="windowText" lastClr="000000"/>
            </a:solidFill>
          </a:endParaRPr>
        </a:p>
      </dgm:t>
    </dgm:pt>
    <dgm:pt modelId="{6FB495C8-7C5E-419E-B32F-F7D79DFB7BDF}">
      <dgm:prSet phldrT="[Texte]" custT="1">
        <dgm:style>
          <a:lnRef idx="0">
            <a:schemeClr val="accent2"/>
          </a:lnRef>
          <a:fillRef idx="3">
            <a:schemeClr val="accent2"/>
          </a:fillRef>
          <a:effectRef idx="3">
            <a:schemeClr val="accent2"/>
          </a:effectRef>
          <a:fontRef idx="minor">
            <a:schemeClr val="lt1"/>
          </a:fontRef>
        </dgm:style>
      </dgm:prSet>
      <dgm:spPr>
        <a:ln>
          <a:solidFill>
            <a:schemeClr val="accent1">
              <a:lumMod val="50000"/>
            </a:schemeClr>
          </a:solidFill>
        </a:ln>
      </dgm:spPr>
      <dgm:t>
        <a:bodyPr/>
        <a:lstStyle/>
        <a:p>
          <a:pPr>
            <a:lnSpc>
              <a:spcPct val="100000"/>
            </a:lnSpc>
            <a:spcAft>
              <a:spcPts val="0"/>
            </a:spcAft>
          </a:pPr>
          <a:r>
            <a:rPr lang="fr-FR" sz="1400" dirty="0">
              <a:solidFill>
                <a:sysClr val="windowText" lastClr="000000"/>
              </a:solidFill>
            </a:rPr>
            <a:t>Coordinateur</a:t>
          </a:r>
        </a:p>
        <a:p>
          <a:pPr>
            <a:lnSpc>
              <a:spcPct val="100000"/>
            </a:lnSpc>
            <a:spcAft>
              <a:spcPts val="0"/>
            </a:spcAft>
          </a:pPr>
          <a:r>
            <a:rPr lang="fr-FR" sz="1400" dirty="0">
              <a:solidFill>
                <a:sysClr val="windowText" lastClr="000000"/>
              </a:solidFill>
            </a:rPr>
            <a:t>(</a:t>
          </a:r>
          <a:r>
            <a:rPr lang="fr-FR" sz="1400" dirty="0" err="1">
              <a:solidFill>
                <a:sysClr val="windowText" lastClr="000000"/>
              </a:solidFill>
            </a:rPr>
            <a:t>trice</a:t>
          </a:r>
          <a:r>
            <a:rPr lang="fr-FR" sz="1400" dirty="0">
              <a:solidFill>
                <a:sysClr val="windowText" lastClr="000000"/>
              </a:solidFill>
            </a:rPr>
            <a:t>) de  secrétariat médical (hôpital)</a:t>
          </a:r>
        </a:p>
      </dgm:t>
    </dgm:pt>
    <dgm:pt modelId="{9EAE8A10-4CB3-455E-BF71-36AD22503230}" type="parTrans" cxnId="{DB4FBA66-D3E6-42E4-A41A-473B6BD73FB0}">
      <dgm:prSet/>
      <dgm:spPr/>
      <dgm:t>
        <a:bodyPr/>
        <a:lstStyle/>
        <a:p>
          <a:endParaRPr lang="fr-FR">
            <a:solidFill>
              <a:sysClr val="windowText" lastClr="000000"/>
            </a:solidFill>
          </a:endParaRPr>
        </a:p>
      </dgm:t>
    </dgm:pt>
    <dgm:pt modelId="{45F3AFD7-1524-4D2B-B542-142CF1621CDA}" type="sibTrans" cxnId="{DB4FBA66-D3E6-42E4-A41A-473B6BD73FB0}">
      <dgm:prSet>
        <dgm:style>
          <a:lnRef idx="0">
            <a:schemeClr val="accent1"/>
          </a:lnRef>
          <a:fillRef idx="3">
            <a:schemeClr val="accent1"/>
          </a:fillRef>
          <a:effectRef idx="3">
            <a:schemeClr val="accent1"/>
          </a:effectRef>
          <a:fontRef idx="minor">
            <a:schemeClr val="lt1"/>
          </a:fontRef>
        </dgm:style>
      </dgm:prSet>
      <dgm:spPr/>
      <dgm:t>
        <a:bodyPr/>
        <a:lstStyle/>
        <a:p>
          <a:endParaRPr lang="fr-FR">
            <a:solidFill>
              <a:sysClr val="windowText" lastClr="000000"/>
            </a:solidFill>
          </a:endParaRPr>
        </a:p>
      </dgm:t>
    </dgm:pt>
    <dgm:pt modelId="{A2569D46-74A8-4DC3-855E-7A6BB026B281}">
      <dgm:prSet phldrT="[Texte]" custT="1">
        <dgm:style>
          <a:lnRef idx="0">
            <a:schemeClr val="accent3"/>
          </a:lnRef>
          <a:fillRef idx="3">
            <a:schemeClr val="accent3"/>
          </a:fillRef>
          <a:effectRef idx="3">
            <a:schemeClr val="accent3"/>
          </a:effectRef>
          <a:fontRef idx="minor">
            <a:schemeClr val="lt1"/>
          </a:fontRef>
        </dgm:style>
      </dgm:prSet>
      <dgm:spPr>
        <a:ln>
          <a:solidFill>
            <a:schemeClr val="accent2">
              <a:lumMod val="75000"/>
            </a:schemeClr>
          </a:solidFill>
        </a:ln>
      </dgm:spPr>
      <dgm:t>
        <a:bodyPr/>
        <a:lstStyle/>
        <a:p>
          <a:r>
            <a:rPr lang="fr-FR" sz="1600" dirty="0">
              <a:solidFill>
                <a:sysClr val="windowText" lastClr="000000"/>
              </a:solidFill>
            </a:rPr>
            <a:t> Assistant(e) de direction</a:t>
          </a:r>
        </a:p>
        <a:p>
          <a:r>
            <a:rPr lang="fr-FR" sz="1600" dirty="0">
              <a:solidFill>
                <a:sysClr val="windowText" lastClr="000000"/>
              </a:solidFill>
            </a:rPr>
            <a:t>(structure sanitaire et sociale)</a:t>
          </a:r>
        </a:p>
      </dgm:t>
    </dgm:pt>
    <dgm:pt modelId="{31803930-49DE-4BBF-A427-F54BFDFBA8D0}" type="parTrans" cxnId="{61F5A854-92CD-42C8-8E40-AC7D0BEC2B23}">
      <dgm:prSet/>
      <dgm:spPr/>
      <dgm:t>
        <a:bodyPr/>
        <a:lstStyle/>
        <a:p>
          <a:endParaRPr lang="fr-FR">
            <a:solidFill>
              <a:sysClr val="windowText" lastClr="000000"/>
            </a:solidFill>
          </a:endParaRPr>
        </a:p>
      </dgm:t>
    </dgm:pt>
    <dgm:pt modelId="{32F3EC56-7C8A-4E1A-BC1B-D1281C859784}" type="sibTrans" cxnId="{61F5A854-92CD-42C8-8E40-AC7D0BEC2B23}">
      <dgm:prSet>
        <dgm:style>
          <a:lnRef idx="0">
            <a:schemeClr val="accent2"/>
          </a:lnRef>
          <a:fillRef idx="3">
            <a:schemeClr val="accent2"/>
          </a:fillRef>
          <a:effectRef idx="3">
            <a:schemeClr val="accent2"/>
          </a:effectRef>
          <a:fontRef idx="minor">
            <a:schemeClr val="lt1"/>
          </a:fontRef>
        </dgm:style>
      </dgm:prSet>
      <dgm:spPr/>
      <dgm:t>
        <a:bodyPr/>
        <a:lstStyle/>
        <a:p>
          <a:endParaRPr lang="fr-FR">
            <a:solidFill>
              <a:sysClr val="windowText" lastClr="000000"/>
            </a:solidFill>
          </a:endParaRPr>
        </a:p>
      </dgm:t>
    </dgm:pt>
    <dgm:pt modelId="{786D0889-EA8F-4AC5-98DE-1EC3F122B4C1}">
      <dgm:prSet custT="1">
        <dgm:style>
          <a:lnRef idx="0">
            <a:schemeClr val="accent1"/>
          </a:lnRef>
          <a:fillRef idx="3">
            <a:schemeClr val="accent1"/>
          </a:fillRef>
          <a:effectRef idx="3">
            <a:schemeClr val="accent1"/>
          </a:effectRef>
          <a:fontRef idx="minor">
            <a:schemeClr val="lt1"/>
          </a:fontRef>
        </dgm:style>
      </dgm:prSet>
      <dgm:spPr>
        <a:ln>
          <a:solidFill>
            <a:srgbClr val="002060"/>
          </a:solidFill>
        </a:ln>
      </dgm:spPr>
      <dgm:t>
        <a:bodyPr/>
        <a:lstStyle/>
        <a:p>
          <a:r>
            <a:rPr lang="fr-FR" sz="1600" dirty="0">
              <a:solidFill>
                <a:sysClr val="windowText" lastClr="000000"/>
              </a:solidFill>
            </a:rPr>
            <a:t>Assistant(e) au délégué à la tutelle</a:t>
          </a:r>
        </a:p>
      </dgm:t>
    </dgm:pt>
    <dgm:pt modelId="{4E7F86DA-180A-426C-804F-97F9A4A382FF}" type="parTrans" cxnId="{5A173EB2-CF16-4F80-BF35-912C522F1C06}">
      <dgm:prSet/>
      <dgm:spPr/>
      <dgm:t>
        <a:bodyPr/>
        <a:lstStyle/>
        <a:p>
          <a:endParaRPr lang="fr-FR">
            <a:solidFill>
              <a:sysClr val="windowText" lastClr="000000"/>
            </a:solidFill>
          </a:endParaRPr>
        </a:p>
      </dgm:t>
    </dgm:pt>
    <dgm:pt modelId="{0084DF71-5EF7-4AAB-A3BB-E361F5925F9C}" type="sibTrans" cxnId="{5A173EB2-CF16-4F80-BF35-912C522F1C06}">
      <dgm:prSet>
        <dgm:style>
          <a:lnRef idx="0">
            <a:schemeClr val="accent1"/>
          </a:lnRef>
          <a:fillRef idx="3">
            <a:schemeClr val="accent1"/>
          </a:fillRef>
          <a:effectRef idx="3">
            <a:schemeClr val="accent1"/>
          </a:effectRef>
          <a:fontRef idx="minor">
            <a:schemeClr val="lt1"/>
          </a:fontRef>
        </dgm:style>
      </dgm:prSet>
      <dgm:spPr/>
      <dgm:t>
        <a:bodyPr/>
        <a:lstStyle/>
        <a:p>
          <a:endParaRPr lang="fr-FR">
            <a:solidFill>
              <a:sysClr val="windowText" lastClr="000000"/>
            </a:solidFill>
          </a:endParaRPr>
        </a:p>
      </dgm:t>
    </dgm:pt>
    <dgm:pt modelId="{7DECF2EC-621A-476B-ABF0-98447121E8D4}">
      <dgm:prSet custT="1">
        <dgm:style>
          <a:lnRef idx="1">
            <a:schemeClr val="accent2"/>
          </a:lnRef>
          <a:fillRef idx="3">
            <a:schemeClr val="accent2"/>
          </a:fillRef>
          <a:effectRef idx="2">
            <a:schemeClr val="accent2"/>
          </a:effectRef>
          <a:fontRef idx="minor">
            <a:schemeClr val="lt1"/>
          </a:fontRef>
        </dgm:style>
      </dgm:prSet>
      <dgm:spPr/>
      <dgm:t>
        <a:bodyPr/>
        <a:lstStyle/>
        <a:p>
          <a:pPr algn="ctr"/>
          <a:r>
            <a:rPr lang="fr-FR" sz="1600" dirty="0">
              <a:solidFill>
                <a:sysClr val="windowText" lastClr="000000"/>
              </a:solidFill>
            </a:rPr>
            <a:t>Conseiller</a:t>
          </a:r>
          <a:r>
            <a:rPr lang="fr-FR" sz="1400" dirty="0">
              <a:solidFill>
                <a:sysClr val="windowText" lastClr="000000"/>
              </a:solidFill>
            </a:rPr>
            <a:t> d’action sociale</a:t>
          </a:r>
        </a:p>
        <a:p>
          <a:pPr algn="ctr"/>
          <a:r>
            <a:rPr lang="fr-FR" sz="1400" dirty="0">
              <a:solidFill>
                <a:sysClr val="windowText" lastClr="000000"/>
              </a:solidFill>
            </a:rPr>
            <a:t>(mutuelle)</a:t>
          </a:r>
        </a:p>
      </dgm:t>
    </dgm:pt>
    <dgm:pt modelId="{C26734B6-61B8-4B55-962B-CC06A32C9E6B}" type="parTrans" cxnId="{C01CDFC8-4026-4E15-BB76-B6996D6C8651}">
      <dgm:prSet/>
      <dgm:spPr/>
      <dgm:t>
        <a:bodyPr/>
        <a:lstStyle/>
        <a:p>
          <a:endParaRPr lang="fr-FR">
            <a:solidFill>
              <a:sysClr val="windowText" lastClr="000000"/>
            </a:solidFill>
          </a:endParaRPr>
        </a:p>
      </dgm:t>
    </dgm:pt>
    <dgm:pt modelId="{0B9D3ACD-8A82-421A-98A6-4D1F32190236}" type="sibTrans" cxnId="{C01CDFC8-4026-4E15-BB76-B6996D6C8651}">
      <dgm:prSet>
        <dgm:style>
          <a:lnRef idx="0">
            <a:schemeClr val="accent1"/>
          </a:lnRef>
          <a:fillRef idx="3">
            <a:schemeClr val="accent1"/>
          </a:fillRef>
          <a:effectRef idx="3">
            <a:schemeClr val="accent1"/>
          </a:effectRef>
          <a:fontRef idx="minor">
            <a:schemeClr val="lt1"/>
          </a:fontRef>
        </dgm:style>
      </dgm:prSet>
      <dgm:spPr/>
      <dgm:t>
        <a:bodyPr/>
        <a:lstStyle/>
        <a:p>
          <a:endParaRPr lang="fr-FR">
            <a:solidFill>
              <a:sysClr val="windowText" lastClr="000000"/>
            </a:solidFill>
          </a:endParaRPr>
        </a:p>
      </dgm:t>
    </dgm:pt>
    <dgm:pt modelId="{DA57D642-7219-4927-9A19-686465FFAC82}">
      <dgm:prSet custT="1">
        <dgm:style>
          <a:lnRef idx="0">
            <a:schemeClr val="accent4"/>
          </a:lnRef>
          <a:fillRef idx="3">
            <a:schemeClr val="accent4"/>
          </a:fillRef>
          <a:effectRef idx="3">
            <a:schemeClr val="accent4"/>
          </a:effectRef>
          <a:fontRef idx="minor">
            <a:schemeClr val="lt1"/>
          </a:fontRef>
        </dgm:style>
      </dgm:prSet>
      <dgm:spPr>
        <a:ln>
          <a:solidFill>
            <a:schemeClr val="accent4">
              <a:lumMod val="75000"/>
            </a:schemeClr>
          </a:solidFill>
        </a:ln>
      </dgm:spPr>
      <dgm:t>
        <a:bodyPr/>
        <a:lstStyle/>
        <a:p>
          <a:r>
            <a:rPr lang="fr-FR" sz="1600" dirty="0">
              <a:solidFill>
                <a:sysClr val="windowText" lastClr="000000"/>
              </a:solidFill>
            </a:rPr>
            <a:t>Gestionnaire conseil</a:t>
          </a:r>
        </a:p>
        <a:p>
          <a:r>
            <a:rPr lang="fr-FR" sz="1600" dirty="0">
              <a:solidFill>
                <a:sysClr val="windowText" lastClr="000000"/>
              </a:solidFill>
            </a:rPr>
            <a:t>(sécurité sociale)</a:t>
          </a:r>
        </a:p>
      </dgm:t>
    </dgm:pt>
    <dgm:pt modelId="{3FE0A2BC-DB28-499E-BBBD-52D6EADFEF48}" type="parTrans" cxnId="{C638FA53-CA00-4B11-8CFC-6E8A5E2BED85}">
      <dgm:prSet/>
      <dgm:spPr/>
      <dgm:t>
        <a:bodyPr/>
        <a:lstStyle/>
        <a:p>
          <a:endParaRPr lang="fr-FR">
            <a:solidFill>
              <a:sysClr val="windowText" lastClr="000000"/>
            </a:solidFill>
          </a:endParaRPr>
        </a:p>
      </dgm:t>
    </dgm:pt>
    <dgm:pt modelId="{4ECFE760-9E4E-4817-8BB6-29970752E54E}" type="sibTrans" cxnId="{C638FA53-CA00-4B11-8CFC-6E8A5E2BED85}">
      <dgm:prSet>
        <dgm:style>
          <a:lnRef idx="0">
            <a:schemeClr val="accent3"/>
          </a:lnRef>
          <a:fillRef idx="3">
            <a:schemeClr val="accent3"/>
          </a:fillRef>
          <a:effectRef idx="3">
            <a:schemeClr val="accent3"/>
          </a:effectRef>
          <a:fontRef idx="minor">
            <a:schemeClr val="lt1"/>
          </a:fontRef>
        </dgm:style>
      </dgm:prSet>
      <dgm:spPr/>
      <dgm:t>
        <a:bodyPr/>
        <a:lstStyle/>
        <a:p>
          <a:endParaRPr lang="fr-FR">
            <a:solidFill>
              <a:sysClr val="windowText" lastClr="000000"/>
            </a:solidFill>
          </a:endParaRPr>
        </a:p>
      </dgm:t>
    </dgm:pt>
    <dgm:pt modelId="{15F6956A-D78E-47F2-854E-6534AEB3FA2A}" type="pres">
      <dgm:prSet presAssocID="{D74D02E8-543E-4EF4-8A80-DC63F117108A}" presName="Name0" presStyleCnt="0">
        <dgm:presLayoutVars>
          <dgm:chMax val="1"/>
          <dgm:dir/>
          <dgm:animLvl val="ctr"/>
          <dgm:resizeHandles val="exact"/>
        </dgm:presLayoutVars>
      </dgm:prSet>
      <dgm:spPr/>
    </dgm:pt>
    <dgm:pt modelId="{1894EF74-3BBD-4E6E-88FF-F71D0D433BC6}" type="pres">
      <dgm:prSet presAssocID="{86F8893D-7A44-4E8B-88A0-B3D16FB0B53D}" presName="centerShape" presStyleLbl="node0" presStyleIdx="0" presStyleCnt="1" custScaleX="133100" custScaleY="133100"/>
      <dgm:spPr/>
    </dgm:pt>
    <dgm:pt modelId="{1D1CEFBD-6949-410E-984E-A5FA9860A613}" type="pres">
      <dgm:prSet presAssocID="{A75E574C-53D4-4925-93C0-3AE6A64C07DE}" presName="node" presStyleLbl="node1" presStyleIdx="0" presStyleCnt="7" custScaleX="159830" custScaleY="167121">
        <dgm:presLayoutVars>
          <dgm:bulletEnabled val="1"/>
        </dgm:presLayoutVars>
      </dgm:prSet>
      <dgm:spPr>
        <a:prstGeom prst="ellipse">
          <a:avLst/>
        </a:prstGeom>
      </dgm:spPr>
    </dgm:pt>
    <dgm:pt modelId="{28D62D57-10B2-4064-93E0-ED05FBEF9AAD}" type="pres">
      <dgm:prSet presAssocID="{A75E574C-53D4-4925-93C0-3AE6A64C07DE}" presName="dummy" presStyleCnt="0"/>
      <dgm:spPr/>
    </dgm:pt>
    <dgm:pt modelId="{4ECFC57A-1EF2-4F0A-B237-B0DA8BD10590}" type="pres">
      <dgm:prSet presAssocID="{C4FAF08F-3640-4D0D-9380-E228997F5865}" presName="sibTrans" presStyleLbl="sibTrans2D1" presStyleIdx="0" presStyleCnt="7"/>
      <dgm:spPr/>
    </dgm:pt>
    <dgm:pt modelId="{33272089-7C27-4C1E-B51D-313903435BFA}" type="pres">
      <dgm:prSet presAssocID="{1D4664AA-2CEC-41CF-ADF2-9D690B378B7C}" presName="node" presStyleLbl="node1" presStyleIdx="1" presStyleCnt="7" custScaleX="146410" custScaleY="146410">
        <dgm:presLayoutVars>
          <dgm:bulletEnabled val="1"/>
        </dgm:presLayoutVars>
      </dgm:prSet>
      <dgm:spPr>
        <a:prstGeom prst="ellipse">
          <a:avLst/>
        </a:prstGeom>
      </dgm:spPr>
    </dgm:pt>
    <dgm:pt modelId="{C53478AA-A90F-4236-AC2A-72F95BB81D4B}" type="pres">
      <dgm:prSet presAssocID="{1D4664AA-2CEC-41CF-ADF2-9D690B378B7C}" presName="dummy" presStyleCnt="0"/>
      <dgm:spPr/>
    </dgm:pt>
    <dgm:pt modelId="{E20E5E62-F7F1-48D6-9BAD-334613227B1B}" type="pres">
      <dgm:prSet presAssocID="{63D22716-AEF8-4568-AE63-1D182E5D2093}" presName="sibTrans" presStyleLbl="sibTrans2D1" presStyleIdx="1" presStyleCnt="7" custLinFactNeighborX="1129" custLinFactNeighborY="1033"/>
      <dgm:spPr/>
    </dgm:pt>
    <dgm:pt modelId="{B11C4A82-E335-4BA9-B0CB-BADFA6E64D59}" type="pres">
      <dgm:prSet presAssocID="{7DECF2EC-621A-476B-ABF0-98447121E8D4}" presName="node" presStyleLbl="node1" presStyleIdx="2" presStyleCnt="7" custScaleX="146410" custScaleY="146410" custRadScaleRad="98544" custRadScaleInc="1169">
        <dgm:presLayoutVars>
          <dgm:bulletEnabled val="1"/>
        </dgm:presLayoutVars>
      </dgm:prSet>
      <dgm:spPr>
        <a:prstGeom prst="ellipse">
          <a:avLst/>
        </a:prstGeom>
      </dgm:spPr>
    </dgm:pt>
    <dgm:pt modelId="{49DEA7A1-0F9A-42B0-A7AC-F5FD0D080102}" type="pres">
      <dgm:prSet presAssocID="{7DECF2EC-621A-476B-ABF0-98447121E8D4}" presName="dummy" presStyleCnt="0"/>
      <dgm:spPr/>
    </dgm:pt>
    <dgm:pt modelId="{95B24389-4951-4C35-8721-B1915BD2B99A}" type="pres">
      <dgm:prSet presAssocID="{0B9D3ACD-8A82-421A-98A6-4D1F32190236}" presName="sibTrans" presStyleLbl="sibTrans2D1" presStyleIdx="2" presStyleCnt="7" custLinFactNeighborX="2207" custLinFactNeighborY="-10616"/>
      <dgm:spPr/>
    </dgm:pt>
    <dgm:pt modelId="{5066FC68-49D5-42A9-A188-69F121E39FE5}" type="pres">
      <dgm:prSet presAssocID="{786D0889-EA8F-4AC5-98DE-1EC3F122B4C1}" presName="node" presStyleLbl="node1" presStyleIdx="3" presStyleCnt="7" custScaleX="146410" custScaleY="146410">
        <dgm:presLayoutVars>
          <dgm:bulletEnabled val="1"/>
        </dgm:presLayoutVars>
      </dgm:prSet>
      <dgm:spPr>
        <a:prstGeom prst="ellipse">
          <a:avLst/>
        </a:prstGeom>
      </dgm:spPr>
    </dgm:pt>
    <dgm:pt modelId="{A54D2029-E165-48C3-9A57-471BAAF53CA4}" type="pres">
      <dgm:prSet presAssocID="{786D0889-EA8F-4AC5-98DE-1EC3F122B4C1}" presName="dummy" presStyleCnt="0"/>
      <dgm:spPr/>
    </dgm:pt>
    <dgm:pt modelId="{664128AE-F6EC-4FA9-AF23-1C8B1834EB18}" type="pres">
      <dgm:prSet presAssocID="{0084DF71-5EF7-4AAB-A3BB-E361F5925F9C}" presName="sibTrans" presStyleLbl="sibTrans2D1" presStyleIdx="3" presStyleCnt="7"/>
      <dgm:spPr/>
    </dgm:pt>
    <dgm:pt modelId="{29FB784B-DB75-4AA8-9E04-B6E2C1D93D4D}" type="pres">
      <dgm:prSet presAssocID="{6FB495C8-7C5E-419E-B32F-F7D79DFB7BDF}" presName="node" presStyleLbl="node1" presStyleIdx="4" presStyleCnt="7" custScaleX="154961" custScaleY="146410">
        <dgm:presLayoutVars>
          <dgm:bulletEnabled val="1"/>
        </dgm:presLayoutVars>
      </dgm:prSet>
      <dgm:spPr>
        <a:prstGeom prst="ellipse">
          <a:avLst/>
        </a:prstGeom>
      </dgm:spPr>
    </dgm:pt>
    <dgm:pt modelId="{0E0194C0-1155-42E0-9845-EA7B4C24D0DE}" type="pres">
      <dgm:prSet presAssocID="{6FB495C8-7C5E-419E-B32F-F7D79DFB7BDF}" presName="dummy" presStyleCnt="0"/>
      <dgm:spPr/>
    </dgm:pt>
    <dgm:pt modelId="{8E1732AC-135A-457E-8C35-42CFC64AC9DF}" type="pres">
      <dgm:prSet presAssocID="{45F3AFD7-1524-4D2B-B542-142CF1621CDA}" presName="sibTrans" presStyleLbl="sibTrans2D1" presStyleIdx="4" presStyleCnt="7"/>
      <dgm:spPr/>
    </dgm:pt>
    <dgm:pt modelId="{46C8ABB0-BEAD-465B-A713-26D8550C5988}" type="pres">
      <dgm:prSet presAssocID="{A2569D46-74A8-4DC3-855E-7A6BB026B281}" presName="node" presStyleLbl="node1" presStyleIdx="5" presStyleCnt="7" custScaleX="168994" custScaleY="154159">
        <dgm:presLayoutVars>
          <dgm:bulletEnabled val="1"/>
        </dgm:presLayoutVars>
      </dgm:prSet>
      <dgm:spPr>
        <a:prstGeom prst="ellipse">
          <a:avLst/>
        </a:prstGeom>
      </dgm:spPr>
    </dgm:pt>
    <dgm:pt modelId="{658A725B-17A2-4B81-91F1-EDC2DB83E22C}" type="pres">
      <dgm:prSet presAssocID="{A2569D46-74A8-4DC3-855E-7A6BB026B281}" presName="dummy" presStyleCnt="0"/>
      <dgm:spPr/>
    </dgm:pt>
    <dgm:pt modelId="{9EFC651F-781E-4E4E-8F1F-60D023D675FE}" type="pres">
      <dgm:prSet presAssocID="{32F3EC56-7C8A-4E1A-BC1B-D1281C859784}" presName="sibTrans" presStyleLbl="sibTrans2D1" presStyleIdx="5" presStyleCnt="7"/>
      <dgm:spPr/>
    </dgm:pt>
    <dgm:pt modelId="{F9707AF8-1690-47AC-B874-FDA2AE4BA690}" type="pres">
      <dgm:prSet presAssocID="{DA57D642-7219-4927-9A19-686465FFAC82}" presName="node" presStyleLbl="node1" presStyleIdx="6" presStyleCnt="7" custScaleX="146410" custScaleY="146410">
        <dgm:presLayoutVars>
          <dgm:bulletEnabled val="1"/>
        </dgm:presLayoutVars>
      </dgm:prSet>
      <dgm:spPr>
        <a:prstGeom prst="ellipse">
          <a:avLst/>
        </a:prstGeom>
      </dgm:spPr>
    </dgm:pt>
    <dgm:pt modelId="{43EDF96E-0A1A-4614-A3C9-5E31E25B6649}" type="pres">
      <dgm:prSet presAssocID="{DA57D642-7219-4927-9A19-686465FFAC82}" presName="dummy" presStyleCnt="0"/>
      <dgm:spPr/>
    </dgm:pt>
    <dgm:pt modelId="{3717B761-033D-4500-85C1-5814A3F173C5}" type="pres">
      <dgm:prSet presAssocID="{4ECFE760-9E4E-4817-8BB6-29970752E54E}" presName="sibTrans" presStyleLbl="sibTrans2D1" presStyleIdx="6" presStyleCnt="7"/>
      <dgm:spPr/>
    </dgm:pt>
  </dgm:ptLst>
  <dgm:cxnLst>
    <dgm:cxn modelId="{226DC901-8AB0-4581-8D13-BB26EA3A8ED8}" type="presOf" srcId="{C4FAF08F-3640-4D0D-9380-E228997F5865}" destId="{4ECFC57A-1EF2-4F0A-B237-B0DA8BD10590}" srcOrd="0" destOrd="0" presId="urn:microsoft.com/office/officeart/2005/8/layout/radial6#1"/>
    <dgm:cxn modelId="{12B6EC2D-08EE-4A4F-865E-67EC308DE0A5}" type="presOf" srcId="{63D22716-AEF8-4568-AE63-1D182E5D2093}" destId="{E20E5E62-F7F1-48D6-9BAD-334613227B1B}" srcOrd="0" destOrd="0" presId="urn:microsoft.com/office/officeart/2005/8/layout/radial6#1"/>
    <dgm:cxn modelId="{3DEFA034-5922-48A8-AD2C-F13F3E5EE2A3}" type="presOf" srcId="{6FB495C8-7C5E-419E-B32F-F7D79DFB7BDF}" destId="{29FB784B-DB75-4AA8-9E04-B6E2C1D93D4D}" srcOrd="0" destOrd="0" presId="urn:microsoft.com/office/officeart/2005/8/layout/radial6#1"/>
    <dgm:cxn modelId="{5DD8B936-6D5E-42FE-8381-3CC070D24D5F}" type="presOf" srcId="{32F3EC56-7C8A-4E1A-BC1B-D1281C859784}" destId="{9EFC651F-781E-4E4E-8F1F-60D023D675FE}" srcOrd="0" destOrd="0" presId="urn:microsoft.com/office/officeart/2005/8/layout/radial6#1"/>
    <dgm:cxn modelId="{3861E937-5914-4C36-B5BF-ACA92DBF4892}" type="presOf" srcId="{786D0889-EA8F-4AC5-98DE-1EC3F122B4C1}" destId="{5066FC68-49D5-42A9-A188-69F121E39FE5}" srcOrd="0" destOrd="0" presId="urn:microsoft.com/office/officeart/2005/8/layout/radial6#1"/>
    <dgm:cxn modelId="{1A1FF83E-FAED-448E-A014-DB73EEB9ACCB}" type="presOf" srcId="{0B9D3ACD-8A82-421A-98A6-4D1F32190236}" destId="{95B24389-4951-4C35-8721-B1915BD2B99A}" srcOrd="0" destOrd="0" presId="urn:microsoft.com/office/officeart/2005/8/layout/radial6#1"/>
    <dgm:cxn modelId="{5079B544-E0F8-4279-ADC9-B8F2771C4C1B}" type="presOf" srcId="{7DECF2EC-621A-476B-ABF0-98447121E8D4}" destId="{B11C4A82-E335-4BA9-B0CB-BADFA6E64D59}" srcOrd="0" destOrd="0" presId="urn:microsoft.com/office/officeart/2005/8/layout/radial6#1"/>
    <dgm:cxn modelId="{DB4FBA66-D3E6-42E4-A41A-473B6BD73FB0}" srcId="{86F8893D-7A44-4E8B-88A0-B3D16FB0B53D}" destId="{6FB495C8-7C5E-419E-B32F-F7D79DFB7BDF}" srcOrd="4" destOrd="0" parTransId="{9EAE8A10-4CB3-455E-BF71-36AD22503230}" sibTransId="{45F3AFD7-1524-4D2B-B542-142CF1621CDA}"/>
    <dgm:cxn modelId="{A594D771-F47C-4877-9656-F0D989EB1372}" srcId="{D74D02E8-543E-4EF4-8A80-DC63F117108A}" destId="{86F8893D-7A44-4E8B-88A0-B3D16FB0B53D}" srcOrd="0" destOrd="0" parTransId="{3265E148-2AB0-4F4F-B7A2-8E1567D8497E}" sibTransId="{AB3838AF-B9AD-40D2-AC77-6312EE950E48}"/>
    <dgm:cxn modelId="{C638FA53-CA00-4B11-8CFC-6E8A5E2BED85}" srcId="{86F8893D-7A44-4E8B-88A0-B3D16FB0B53D}" destId="{DA57D642-7219-4927-9A19-686465FFAC82}" srcOrd="6" destOrd="0" parTransId="{3FE0A2BC-DB28-499E-BBBD-52D6EADFEF48}" sibTransId="{4ECFE760-9E4E-4817-8BB6-29970752E54E}"/>
    <dgm:cxn modelId="{61F5A854-92CD-42C8-8E40-AC7D0BEC2B23}" srcId="{86F8893D-7A44-4E8B-88A0-B3D16FB0B53D}" destId="{A2569D46-74A8-4DC3-855E-7A6BB026B281}" srcOrd="5" destOrd="0" parTransId="{31803930-49DE-4BBF-A427-F54BFDFBA8D0}" sibTransId="{32F3EC56-7C8A-4E1A-BC1B-D1281C859784}"/>
    <dgm:cxn modelId="{404BD558-7FD2-4765-85F7-E8C6167AD0F4}" type="presOf" srcId="{1D4664AA-2CEC-41CF-ADF2-9D690B378B7C}" destId="{33272089-7C27-4C1E-B51D-313903435BFA}" srcOrd="0" destOrd="0" presId="urn:microsoft.com/office/officeart/2005/8/layout/radial6#1"/>
    <dgm:cxn modelId="{4F479B9E-88E4-48B5-8B07-EA9046741FA2}" srcId="{86F8893D-7A44-4E8B-88A0-B3D16FB0B53D}" destId="{A75E574C-53D4-4925-93C0-3AE6A64C07DE}" srcOrd="0" destOrd="0" parTransId="{BA9CA898-E666-4C63-9A64-828E125A9053}" sibTransId="{C4FAF08F-3640-4D0D-9380-E228997F5865}"/>
    <dgm:cxn modelId="{AAB088A0-8D4E-4CBB-9E22-85A15A2B77E0}" type="presOf" srcId="{A2569D46-74A8-4DC3-855E-7A6BB026B281}" destId="{46C8ABB0-BEAD-465B-A713-26D8550C5988}" srcOrd="0" destOrd="0" presId="urn:microsoft.com/office/officeart/2005/8/layout/radial6#1"/>
    <dgm:cxn modelId="{39FB51A5-7E7B-48C5-9A6D-8E75404ABBD6}" type="presOf" srcId="{45F3AFD7-1524-4D2B-B542-142CF1621CDA}" destId="{8E1732AC-135A-457E-8C35-42CFC64AC9DF}" srcOrd="0" destOrd="0" presId="urn:microsoft.com/office/officeart/2005/8/layout/radial6#1"/>
    <dgm:cxn modelId="{5A173EB2-CF16-4F80-BF35-912C522F1C06}" srcId="{86F8893D-7A44-4E8B-88A0-B3D16FB0B53D}" destId="{786D0889-EA8F-4AC5-98DE-1EC3F122B4C1}" srcOrd="3" destOrd="0" parTransId="{4E7F86DA-180A-426C-804F-97F9A4A382FF}" sibTransId="{0084DF71-5EF7-4AAB-A3BB-E361F5925F9C}"/>
    <dgm:cxn modelId="{D1DCE6B8-AB55-43CA-8CA8-6CFE6D7DFE0A}" type="presOf" srcId="{A75E574C-53D4-4925-93C0-3AE6A64C07DE}" destId="{1D1CEFBD-6949-410E-984E-A5FA9860A613}" srcOrd="0" destOrd="0" presId="urn:microsoft.com/office/officeart/2005/8/layout/radial6#1"/>
    <dgm:cxn modelId="{8AACE8BE-909E-4FC6-96BC-14CBCBAAEF11}" type="presOf" srcId="{D74D02E8-543E-4EF4-8A80-DC63F117108A}" destId="{15F6956A-D78E-47F2-854E-6534AEB3FA2A}" srcOrd="0" destOrd="0" presId="urn:microsoft.com/office/officeart/2005/8/layout/radial6#1"/>
    <dgm:cxn modelId="{C01CDFC8-4026-4E15-BB76-B6996D6C8651}" srcId="{86F8893D-7A44-4E8B-88A0-B3D16FB0B53D}" destId="{7DECF2EC-621A-476B-ABF0-98447121E8D4}" srcOrd="2" destOrd="0" parTransId="{C26734B6-61B8-4B55-962B-CC06A32C9E6B}" sibTransId="{0B9D3ACD-8A82-421A-98A6-4D1F32190236}"/>
    <dgm:cxn modelId="{95396DD6-2735-440F-9E67-43F9C8773E6D}" type="presOf" srcId="{0084DF71-5EF7-4AAB-A3BB-E361F5925F9C}" destId="{664128AE-F6EC-4FA9-AF23-1C8B1834EB18}" srcOrd="0" destOrd="0" presId="urn:microsoft.com/office/officeart/2005/8/layout/radial6#1"/>
    <dgm:cxn modelId="{AD5A39D8-9625-4EB1-BBAA-B075D768C2DD}" type="presOf" srcId="{4ECFE760-9E4E-4817-8BB6-29970752E54E}" destId="{3717B761-033D-4500-85C1-5814A3F173C5}" srcOrd="0" destOrd="0" presId="urn:microsoft.com/office/officeart/2005/8/layout/radial6#1"/>
    <dgm:cxn modelId="{8103C4DF-A570-4F30-8F9E-828D404440B7}" srcId="{86F8893D-7A44-4E8B-88A0-B3D16FB0B53D}" destId="{1D4664AA-2CEC-41CF-ADF2-9D690B378B7C}" srcOrd="1" destOrd="0" parTransId="{33616551-C60D-4B6F-A17E-DEEE47F7AA5C}" sibTransId="{63D22716-AEF8-4568-AE63-1D182E5D2093}"/>
    <dgm:cxn modelId="{DF44CDED-CB24-4156-89B4-18CEA645FC05}" type="presOf" srcId="{DA57D642-7219-4927-9A19-686465FFAC82}" destId="{F9707AF8-1690-47AC-B874-FDA2AE4BA690}" srcOrd="0" destOrd="0" presId="urn:microsoft.com/office/officeart/2005/8/layout/radial6#1"/>
    <dgm:cxn modelId="{7B57A7F2-702C-4886-B9E6-FBB98548F166}" type="presOf" srcId="{86F8893D-7A44-4E8B-88A0-B3D16FB0B53D}" destId="{1894EF74-3BBD-4E6E-88FF-F71D0D433BC6}" srcOrd="0" destOrd="0" presId="urn:microsoft.com/office/officeart/2005/8/layout/radial6#1"/>
    <dgm:cxn modelId="{499DFC0E-F9F5-493F-B12C-8AE139EBDBBF}" type="presParOf" srcId="{15F6956A-D78E-47F2-854E-6534AEB3FA2A}" destId="{1894EF74-3BBD-4E6E-88FF-F71D0D433BC6}" srcOrd="0" destOrd="0" presId="urn:microsoft.com/office/officeart/2005/8/layout/radial6#1"/>
    <dgm:cxn modelId="{47F2D59A-361F-4BA2-A56A-0F510D673F9A}" type="presParOf" srcId="{15F6956A-D78E-47F2-854E-6534AEB3FA2A}" destId="{1D1CEFBD-6949-410E-984E-A5FA9860A613}" srcOrd="1" destOrd="0" presId="urn:microsoft.com/office/officeart/2005/8/layout/radial6#1"/>
    <dgm:cxn modelId="{CD6BDCF2-0B94-447E-8960-9EF672FDB547}" type="presParOf" srcId="{15F6956A-D78E-47F2-854E-6534AEB3FA2A}" destId="{28D62D57-10B2-4064-93E0-ED05FBEF9AAD}" srcOrd="2" destOrd="0" presId="urn:microsoft.com/office/officeart/2005/8/layout/radial6#1"/>
    <dgm:cxn modelId="{1B049C9F-4453-4188-BE6C-17513977ED0A}" type="presParOf" srcId="{15F6956A-D78E-47F2-854E-6534AEB3FA2A}" destId="{4ECFC57A-1EF2-4F0A-B237-B0DA8BD10590}" srcOrd="3" destOrd="0" presId="urn:microsoft.com/office/officeart/2005/8/layout/radial6#1"/>
    <dgm:cxn modelId="{F5A04F23-F162-48BA-B141-F0C5FBF9A7B7}" type="presParOf" srcId="{15F6956A-D78E-47F2-854E-6534AEB3FA2A}" destId="{33272089-7C27-4C1E-B51D-313903435BFA}" srcOrd="4" destOrd="0" presId="urn:microsoft.com/office/officeart/2005/8/layout/radial6#1"/>
    <dgm:cxn modelId="{E673BD02-9483-484F-B61F-3E1D422FCC04}" type="presParOf" srcId="{15F6956A-D78E-47F2-854E-6534AEB3FA2A}" destId="{C53478AA-A90F-4236-AC2A-72F95BB81D4B}" srcOrd="5" destOrd="0" presId="urn:microsoft.com/office/officeart/2005/8/layout/radial6#1"/>
    <dgm:cxn modelId="{D7B33DD1-D84F-4EF9-852F-71A3FDC1E3E1}" type="presParOf" srcId="{15F6956A-D78E-47F2-854E-6534AEB3FA2A}" destId="{E20E5E62-F7F1-48D6-9BAD-334613227B1B}" srcOrd="6" destOrd="0" presId="urn:microsoft.com/office/officeart/2005/8/layout/radial6#1"/>
    <dgm:cxn modelId="{25900A37-8A70-44A0-8493-62ECD39112EC}" type="presParOf" srcId="{15F6956A-D78E-47F2-854E-6534AEB3FA2A}" destId="{B11C4A82-E335-4BA9-B0CB-BADFA6E64D59}" srcOrd="7" destOrd="0" presId="urn:microsoft.com/office/officeart/2005/8/layout/radial6#1"/>
    <dgm:cxn modelId="{0DD9E136-13EF-4BB9-829B-F13071F9036A}" type="presParOf" srcId="{15F6956A-D78E-47F2-854E-6534AEB3FA2A}" destId="{49DEA7A1-0F9A-42B0-A7AC-F5FD0D080102}" srcOrd="8" destOrd="0" presId="urn:microsoft.com/office/officeart/2005/8/layout/radial6#1"/>
    <dgm:cxn modelId="{F63042FB-1B09-4542-927E-EF958B765B75}" type="presParOf" srcId="{15F6956A-D78E-47F2-854E-6534AEB3FA2A}" destId="{95B24389-4951-4C35-8721-B1915BD2B99A}" srcOrd="9" destOrd="0" presId="urn:microsoft.com/office/officeart/2005/8/layout/radial6#1"/>
    <dgm:cxn modelId="{14D0B4FF-2E67-47B9-9551-8AE9BA511F55}" type="presParOf" srcId="{15F6956A-D78E-47F2-854E-6534AEB3FA2A}" destId="{5066FC68-49D5-42A9-A188-69F121E39FE5}" srcOrd="10" destOrd="0" presId="urn:microsoft.com/office/officeart/2005/8/layout/radial6#1"/>
    <dgm:cxn modelId="{1929CDED-DE19-4997-A2E2-9BD5C38C14BC}" type="presParOf" srcId="{15F6956A-D78E-47F2-854E-6534AEB3FA2A}" destId="{A54D2029-E165-48C3-9A57-471BAAF53CA4}" srcOrd="11" destOrd="0" presId="urn:microsoft.com/office/officeart/2005/8/layout/radial6#1"/>
    <dgm:cxn modelId="{010D112A-6C64-4B5C-B520-8E45E1A06922}" type="presParOf" srcId="{15F6956A-D78E-47F2-854E-6534AEB3FA2A}" destId="{664128AE-F6EC-4FA9-AF23-1C8B1834EB18}" srcOrd="12" destOrd="0" presId="urn:microsoft.com/office/officeart/2005/8/layout/radial6#1"/>
    <dgm:cxn modelId="{6F614DC0-B16D-49EE-B2C1-13F893E4969E}" type="presParOf" srcId="{15F6956A-D78E-47F2-854E-6534AEB3FA2A}" destId="{29FB784B-DB75-4AA8-9E04-B6E2C1D93D4D}" srcOrd="13" destOrd="0" presId="urn:microsoft.com/office/officeart/2005/8/layout/radial6#1"/>
    <dgm:cxn modelId="{41F2A555-8A23-4460-91BC-91B049E16636}" type="presParOf" srcId="{15F6956A-D78E-47F2-854E-6534AEB3FA2A}" destId="{0E0194C0-1155-42E0-9845-EA7B4C24D0DE}" srcOrd="14" destOrd="0" presId="urn:microsoft.com/office/officeart/2005/8/layout/radial6#1"/>
    <dgm:cxn modelId="{47854119-55C7-4565-A215-466ED6BA5A66}" type="presParOf" srcId="{15F6956A-D78E-47F2-854E-6534AEB3FA2A}" destId="{8E1732AC-135A-457E-8C35-42CFC64AC9DF}" srcOrd="15" destOrd="0" presId="urn:microsoft.com/office/officeart/2005/8/layout/radial6#1"/>
    <dgm:cxn modelId="{AC6681EA-CBFC-4CD8-AC03-151E7A2FD1F2}" type="presParOf" srcId="{15F6956A-D78E-47F2-854E-6534AEB3FA2A}" destId="{46C8ABB0-BEAD-465B-A713-26D8550C5988}" srcOrd="16" destOrd="0" presId="urn:microsoft.com/office/officeart/2005/8/layout/radial6#1"/>
    <dgm:cxn modelId="{67FA809A-60D0-49AD-9114-ABB33AD10CAE}" type="presParOf" srcId="{15F6956A-D78E-47F2-854E-6534AEB3FA2A}" destId="{658A725B-17A2-4B81-91F1-EDC2DB83E22C}" srcOrd="17" destOrd="0" presId="urn:microsoft.com/office/officeart/2005/8/layout/radial6#1"/>
    <dgm:cxn modelId="{4180E131-0948-4EDE-B6F9-5A57CE7AD637}" type="presParOf" srcId="{15F6956A-D78E-47F2-854E-6534AEB3FA2A}" destId="{9EFC651F-781E-4E4E-8F1F-60D023D675FE}" srcOrd="18" destOrd="0" presId="urn:microsoft.com/office/officeart/2005/8/layout/radial6#1"/>
    <dgm:cxn modelId="{FEC4563F-572D-439F-850F-F25E72147F62}" type="presParOf" srcId="{15F6956A-D78E-47F2-854E-6534AEB3FA2A}" destId="{F9707AF8-1690-47AC-B874-FDA2AE4BA690}" srcOrd="19" destOrd="0" presId="urn:microsoft.com/office/officeart/2005/8/layout/radial6#1"/>
    <dgm:cxn modelId="{4B0C907E-6FAE-4ABF-A78B-063710CB8EC0}" type="presParOf" srcId="{15F6956A-D78E-47F2-854E-6534AEB3FA2A}" destId="{43EDF96E-0A1A-4614-A3C9-5E31E25B6649}" srcOrd="20" destOrd="0" presId="urn:microsoft.com/office/officeart/2005/8/layout/radial6#1"/>
    <dgm:cxn modelId="{11F3D495-0488-4FB4-A1DA-90810F8C739C}" type="presParOf" srcId="{15F6956A-D78E-47F2-854E-6534AEB3FA2A}" destId="{3717B761-033D-4500-85C1-5814A3F173C5}" srcOrd="21" destOrd="0" presId="urn:microsoft.com/office/officeart/2005/8/layout/radial6#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A5B383-EBD7-4A4B-A93A-2DAE80A1F91E}">
      <dsp:nvSpPr>
        <dsp:cNvPr id="0" name=""/>
        <dsp:cNvSpPr/>
      </dsp:nvSpPr>
      <dsp:spPr>
        <a:xfrm>
          <a:off x="0" y="0"/>
          <a:ext cx="7678605" cy="644274"/>
        </a:xfrm>
        <a:prstGeom prst="roundRect">
          <a:avLst/>
        </a:prstGeom>
        <a:gradFill rotWithShape="0">
          <a:gsLst>
            <a:gs pos="0">
              <a:schemeClr val="accent6">
                <a:hueOff val="0"/>
                <a:satOff val="0"/>
                <a:lumOff val="0"/>
                <a:alphaOff val="0"/>
                <a:tint val="94000"/>
                <a:satMod val="103000"/>
                <a:lumMod val="102000"/>
              </a:schemeClr>
            </a:gs>
            <a:gs pos="50000">
              <a:schemeClr val="accent6">
                <a:hueOff val="0"/>
                <a:satOff val="0"/>
                <a:lumOff val="0"/>
                <a:alphaOff val="0"/>
                <a:shade val="100000"/>
                <a:satMod val="110000"/>
                <a:lumMod val="100000"/>
              </a:schemeClr>
            </a:gs>
            <a:gs pos="100000">
              <a:schemeClr val="accent6">
                <a:hueOff val="0"/>
                <a:satOff val="0"/>
                <a:lumOff val="0"/>
                <a:alphaOff val="0"/>
                <a:shade val="70000"/>
                <a:satMod val="120000"/>
                <a:lumMod val="99000"/>
              </a:schemeClr>
            </a:gs>
          </a:gsLst>
          <a:path path="circle">
            <a:fillToRect l="100000" t="100000" r="100000" b="100000"/>
          </a:path>
        </a:gradFill>
        <a:ln>
          <a:noFill/>
        </a:ln>
        <a:effectLst>
          <a:outerShdw blurRad="57150" dist="25400" dir="5400000" algn="ctr" rotWithShape="0">
            <a:srgbClr val="000000">
              <a:alpha val="2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fr-FR" sz="1900" b="1" kern="1200" dirty="0">
              <a:solidFill>
                <a:prstClr val="black"/>
              </a:solidFill>
              <a:latin typeface="Meiryo" panose="020B0604030504040204" charset="-128"/>
              <a:ea typeface="+mn-ea"/>
              <a:cs typeface="+mn-cs"/>
            </a:rPr>
            <a:t>Première partie : Présentation du BTS SP3S</a:t>
          </a:r>
        </a:p>
      </dsp:txBody>
      <dsp:txXfrm>
        <a:off x="0" y="0"/>
        <a:ext cx="7678605" cy="644274"/>
      </dsp:txXfrm>
    </dsp:sp>
    <dsp:sp modelId="{8D4DB714-65A4-4F9A-8963-DA6FC72D6CE6}">
      <dsp:nvSpPr>
        <dsp:cNvPr id="0" name=""/>
        <dsp:cNvSpPr/>
      </dsp:nvSpPr>
      <dsp:spPr>
        <a:xfrm>
          <a:off x="0" y="656997"/>
          <a:ext cx="7678605" cy="644274"/>
        </a:xfrm>
        <a:prstGeom prst="roundRect">
          <a:avLst/>
        </a:prstGeom>
        <a:gradFill rotWithShape="0">
          <a:gsLst>
            <a:gs pos="0">
              <a:schemeClr val="accent6">
                <a:hueOff val="0"/>
                <a:satOff val="0"/>
                <a:lumOff val="0"/>
                <a:alphaOff val="0"/>
                <a:tint val="94000"/>
                <a:satMod val="103000"/>
                <a:lumMod val="102000"/>
              </a:schemeClr>
            </a:gs>
            <a:gs pos="50000">
              <a:schemeClr val="accent6">
                <a:hueOff val="0"/>
                <a:satOff val="0"/>
                <a:lumOff val="0"/>
                <a:alphaOff val="0"/>
                <a:shade val="100000"/>
                <a:satMod val="110000"/>
                <a:lumMod val="100000"/>
              </a:schemeClr>
            </a:gs>
            <a:gs pos="100000">
              <a:schemeClr val="accent6">
                <a:hueOff val="0"/>
                <a:satOff val="0"/>
                <a:lumOff val="0"/>
                <a:alphaOff val="0"/>
                <a:shade val="70000"/>
                <a:satMod val="120000"/>
                <a:lumMod val="99000"/>
              </a:schemeClr>
            </a:gs>
          </a:gsLst>
          <a:path path="circle">
            <a:fillToRect l="100000" t="100000" r="100000" b="100000"/>
          </a:path>
        </a:gradFill>
        <a:ln>
          <a:noFill/>
        </a:ln>
        <a:effectLst>
          <a:outerShdw blurRad="57150" dist="25400" dir="5400000" algn="ctr" rotWithShape="0">
            <a:srgbClr val="000000">
              <a:alpha val="2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err="1"/>
            <a:t>Généralités</a:t>
          </a:r>
          <a:endParaRPr lang="en-US" sz="2400" kern="1200" dirty="0"/>
        </a:p>
      </dsp:txBody>
      <dsp:txXfrm>
        <a:off x="0" y="656997"/>
        <a:ext cx="7678605" cy="644274"/>
      </dsp:txXfrm>
    </dsp:sp>
    <dsp:sp modelId="{8359B5EB-663F-48B2-BD68-0864811A9D76}">
      <dsp:nvSpPr>
        <dsp:cNvPr id="0" name=""/>
        <dsp:cNvSpPr/>
      </dsp:nvSpPr>
      <dsp:spPr>
        <a:xfrm>
          <a:off x="0" y="1312732"/>
          <a:ext cx="7678605" cy="644274"/>
        </a:xfrm>
        <a:prstGeom prst="roundRect">
          <a:avLst/>
        </a:prstGeom>
        <a:gradFill rotWithShape="0">
          <a:gsLst>
            <a:gs pos="0">
              <a:schemeClr val="accent6">
                <a:hueOff val="0"/>
                <a:satOff val="0"/>
                <a:lumOff val="0"/>
                <a:alphaOff val="0"/>
                <a:tint val="94000"/>
                <a:satMod val="103000"/>
                <a:lumMod val="102000"/>
              </a:schemeClr>
            </a:gs>
            <a:gs pos="50000">
              <a:schemeClr val="accent6">
                <a:hueOff val="0"/>
                <a:satOff val="0"/>
                <a:lumOff val="0"/>
                <a:alphaOff val="0"/>
                <a:shade val="100000"/>
                <a:satMod val="110000"/>
                <a:lumMod val="100000"/>
              </a:schemeClr>
            </a:gs>
            <a:gs pos="100000">
              <a:schemeClr val="accent6">
                <a:hueOff val="0"/>
                <a:satOff val="0"/>
                <a:lumOff val="0"/>
                <a:alphaOff val="0"/>
                <a:shade val="70000"/>
                <a:satMod val="120000"/>
                <a:lumMod val="99000"/>
              </a:schemeClr>
            </a:gs>
          </a:gsLst>
          <a:path path="circle">
            <a:fillToRect l="100000" t="100000" r="100000" b="100000"/>
          </a:path>
        </a:gradFill>
        <a:ln>
          <a:noFill/>
        </a:ln>
        <a:effectLst>
          <a:outerShdw blurRad="57150" dist="25400" dir="5400000" algn="ctr" rotWithShape="0">
            <a:srgbClr val="000000">
              <a:alpha val="2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fr-FR" sz="2400" kern="1200" dirty="0">
              <a:solidFill>
                <a:prstClr val="white"/>
              </a:solidFill>
              <a:latin typeface="Meiryo" panose="020B0604030504040204" charset="-128"/>
              <a:ea typeface="+mn-ea"/>
              <a:cs typeface="+mn-cs"/>
            </a:rPr>
            <a:t>Organisation : Domaines, Epreuves et Structure</a:t>
          </a:r>
          <a:r>
            <a:rPr lang="fr-FR" sz="500" kern="1200" dirty="0"/>
            <a:t>  </a:t>
          </a:r>
        </a:p>
      </dsp:txBody>
      <dsp:txXfrm>
        <a:off x="0" y="1312732"/>
        <a:ext cx="7678605" cy="644274"/>
      </dsp:txXfrm>
    </dsp:sp>
    <dsp:sp modelId="{EDDF0645-8063-4DF9-9D3A-D040A29749F7}">
      <dsp:nvSpPr>
        <dsp:cNvPr id="0" name=""/>
        <dsp:cNvSpPr/>
      </dsp:nvSpPr>
      <dsp:spPr>
        <a:xfrm>
          <a:off x="0" y="1968468"/>
          <a:ext cx="7678605" cy="644274"/>
        </a:xfrm>
        <a:prstGeom prst="roundRect">
          <a:avLst/>
        </a:prstGeom>
        <a:gradFill rotWithShape="0">
          <a:gsLst>
            <a:gs pos="0">
              <a:srgbClr val="C5A98D">
                <a:hueOff val="0"/>
                <a:satOff val="0"/>
                <a:lumOff val="0"/>
                <a:alphaOff val="0"/>
                <a:tint val="94000"/>
                <a:satMod val="103000"/>
                <a:lumMod val="102000"/>
              </a:srgbClr>
            </a:gs>
            <a:gs pos="50000">
              <a:srgbClr val="C5A98D">
                <a:hueOff val="0"/>
                <a:satOff val="0"/>
                <a:lumOff val="0"/>
                <a:alphaOff val="0"/>
                <a:shade val="100000"/>
                <a:satMod val="110000"/>
                <a:lumMod val="100000"/>
              </a:srgbClr>
            </a:gs>
            <a:gs pos="100000">
              <a:srgbClr val="C5A98D">
                <a:hueOff val="0"/>
                <a:satOff val="0"/>
                <a:lumOff val="0"/>
                <a:alphaOff val="0"/>
                <a:shade val="70000"/>
                <a:satMod val="120000"/>
                <a:lumMod val="99000"/>
              </a:srgbClr>
            </a:gs>
          </a:gsLst>
          <a:path path="circle">
            <a:fillToRect l="100000" t="100000" r="100000" b="100000"/>
          </a:path>
        </a:gradFill>
        <a:ln>
          <a:noFill/>
        </a:ln>
        <a:effectLst>
          <a:outerShdw blurRad="57150" dist="25400" dir="5400000" algn="ctr" rotWithShape="0">
            <a:srgbClr val="000000">
              <a:alpha val="2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l" defTabSz="1066800">
            <a:lnSpc>
              <a:spcPct val="90000"/>
            </a:lnSpc>
            <a:spcBef>
              <a:spcPct val="0"/>
            </a:spcBef>
            <a:spcAft>
              <a:spcPct val="35000"/>
            </a:spcAft>
            <a:buNone/>
          </a:pPr>
          <a:r>
            <a:rPr lang="fr-FR" sz="2400" kern="1200" dirty="0">
              <a:solidFill>
                <a:prstClr val="white"/>
              </a:solidFill>
              <a:latin typeface="Meiryo" panose="020B0604030504040204" charset="-128"/>
              <a:ea typeface="+mn-ea"/>
              <a:cs typeface="+mn-cs"/>
            </a:rPr>
            <a:t>Public visé</a:t>
          </a:r>
        </a:p>
      </dsp:txBody>
      <dsp:txXfrm>
        <a:off x="0" y="1968468"/>
        <a:ext cx="7678605" cy="644274"/>
      </dsp:txXfrm>
    </dsp:sp>
    <dsp:sp modelId="{3B2BFD4F-2894-448E-A300-73FA629C433C}">
      <dsp:nvSpPr>
        <dsp:cNvPr id="0" name=""/>
        <dsp:cNvSpPr/>
      </dsp:nvSpPr>
      <dsp:spPr>
        <a:xfrm>
          <a:off x="0" y="2624204"/>
          <a:ext cx="7678605" cy="644274"/>
        </a:xfrm>
        <a:prstGeom prst="roundRect">
          <a:avLst/>
        </a:prstGeom>
        <a:gradFill rotWithShape="0">
          <a:gsLst>
            <a:gs pos="0">
              <a:schemeClr val="accent6">
                <a:hueOff val="0"/>
                <a:satOff val="0"/>
                <a:lumOff val="0"/>
                <a:alphaOff val="0"/>
                <a:tint val="94000"/>
                <a:satMod val="103000"/>
                <a:lumMod val="102000"/>
              </a:schemeClr>
            </a:gs>
            <a:gs pos="50000">
              <a:schemeClr val="accent6">
                <a:hueOff val="0"/>
                <a:satOff val="0"/>
                <a:lumOff val="0"/>
                <a:alphaOff val="0"/>
                <a:shade val="100000"/>
                <a:satMod val="110000"/>
                <a:lumMod val="100000"/>
              </a:schemeClr>
            </a:gs>
            <a:gs pos="100000">
              <a:schemeClr val="accent6">
                <a:hueOff val="0"/>
                <a:satOff val="0"/>
                <a:lumOff val="0"/>
                <a:alphaOff val="0"/>
                <a:shade val="70000"/>
                <a:satMod val="120000"/>
                <a:lumMod val="99000"/>
              </a:schemeClr>
            </a:gs>
          </a:gsLst>
          <a:path path="circle">
            <a:fillToRect l="100000" t="100000" r="100000" b="100000"/>
          </a:path>
        </a:gradFill>
        <a:ln>
          <a:noFill/>
        </a:ln>
        <a:effectLst>
          <a:outerShdw blurRad="57150" dist="25400" dir="5400000" algn="ctr" rotWithShape="0">
            <a:srgbClr val="000000">
              <a:alpha val="2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fr-FR" sz="2400" kern="1200" dirty="0">
              <a:solidFill>
                <a:prstClr val="white"/>
              </a:solidFill>
              <a:latin typeface="Meiryo" panose="020B0604030504040204" charset="-128"/>
              <a:ea typeface="+mn-ea"/>
              <a:cs typeface="+mn-cs"/>
            </a:rPr>
            <a:t>Poursuites d’études</a:t>
          </a:r>
          <a:endParaRPr lang="en-US" sz="2400" kern="1200" dirty="0">
            <a:solidFill>
              <a:prstClr val="white"/>
            </a:solidFill>
            <a:latin typeface="Meiryo" panose="020B0604030504040204" charset="-128"/>
            <a:ea typeface="+mn-ea"/>
            <a:cs typeface="+mn-cs"/>
          </a:endParaRPr>
        </a:p>
      </dsp:txBody>
      <dsp:txXfrm>
        <a:off x="0" y="2624204"/>
        <a:ext cx="7678605" cy="644274"/>
      </dsp:txXfrm>
    </dsp:sp>
    <dsp:sp modelId="{7BEFFEBD-6886-4962-A5AC-41E9531D338F}">
      <dsp:nvSpPr>
        <dsp:cNvPr id="0" name=""/>
        <dsp:cNvSpPr/>
      </dsp:nvSpPr>
      <dsp:spPr>
        <a:xfrm>
          <a:off x="0" y="3279940"/>
          <a:ext cx="7678605" cy="644274"/>
        </a:xfrm>
        <a:prstGeom prst="roundRect">
          <a:avLst/>
        </a:prstGeom>
        <a:gradFill rotWithShape="0">
          <a:gsLst>
            <a:gs pos="0">
              <a:schemeClr val="accent6">
                <a:hueOff val="0"/>
                <a:satOff val="0"/>
                <a:lumOff val="0"/>
                <a:alphaOff val="0"/>
                <a:tint val="94000"/>
                <a:satMod val="103000"/>
                <a:lumMod val="102000"/>
              </a:schemeClr>
            </a:gs>
            <a:gs pos="50000">
              <a:schemeClr val="accent6">
                <a:hueOff val="0"/>
                <a:satOff val="0"/>
                <a:lumOff val="0"/>
                <a:alphaOff val="0"/>
                <a:shade val="100000"/>
                <a:satMod val="110000"/>
                <a:lumMod val="100000"/>
              </a:schemeClr>
            </a:gs>
            <a:gs pos="100000">
              <a:schemeClr val="accent6">
                <a:hueOff val="0"/>
                <a:satOff val="0"/>
                <a:lumOff val="0"/>
                <a:alphaOff val="0"/>
                <a:shade val="70000"/>
                <a:satMod val="120000"/>
                <a:lumMod val="99000"/>
              </a:schemeClr>
            </a:gs>
          </a:gsLst>
          <a:path path="circle">
            <a:fillToRect l="100000" t="100000" r="100000" b="100000"/>
          </a:path>
        </a:gradFill>
        <a:ln>
          <a:noFill/>
        </a:ln>
        <a:effectLst>
          <a:outerShdw blurRad="57150" dist="25400" dir="5400000" algn="ctr" rotWithShape="0">
            <a:srgbClr val="000000">
              <a:alpha val="2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fr-FR" sz="2400" kern="1200" dirty="0">
              <a:solidFill>
                <a:prstClr val="white"/>
              </a:solidFill>
              <a:latin typeface="Meiryo" panose="020B0604030504040204" charset="-128"/>
              <a:ea typeface="+mn-ea"/>
              <a:cs typeface="+mn-cs"/>
            </a:rPr>
            <a:t>Débouchés</a:t>
          </a:r>
          <a:r>
            <a:rPr lang="fr-FR" sz="500" kern="1200" dirty="0"/>
            <a:t> </a:t>
          </a:r>
          <a:endParaRPr lang="en-US" sz="500" kern="1200" dirty="0"/>
        </a:p>
      </dsp:txBody>
      <dsp:txXfrm>
        <a:off x="0" y="3279940"/>
        <a:ext cx="7678605" cy="644274"/>
      </dsp:txXfrm>
    </dsp:sp>
    <dsp:sp modelId="{7B5F6CDA-2236-43CF-A5B2-E70114B639E4}">
      <dsp:nvSpPr>
        <dsp:cNvPr id="0" name=""/>
        <dsp:cNvSpPr/>
      </dsp:nvSpPr>
      <dsp:spPr>
        <a:xfrm>
          <a:off x="0" y="3935675"/>
          <a:ext cx="7678605" cy="644274"/>
        </a:xfrm>
        <a:prstGeom prst="roundRect">
          <a:avLst/>
        </a:prstGeom>
        <a:gradFill rotWithShape="0">
          <a:gsLst>
            <a:gs pos="0">
              <a:schemeClr val="accent6">
                <a:hueOff val="0"/>
                <a:satOff val="0"/>
                <a:lumOff val="0"/>
                <a:alphaOff val="0"/>
                <a:tint val="94000"/>
                <a:satMod val="103000"/>
                <a:lumMod val="102000"/>
              </a:schemeClr>
            </a:gs>
            <a:gs pos="50000">
              <a:schemeClr val="accent6">
                <a:hueOff val="0"/>
                <a:satOff val="0"/>
                <a:lumOff val="0"/>
                <a:alphaOff val="0"/>
                <a:shade val="100000"/>
                <a:satMod val="110000"/>
                <a:lumMod val="100000"/>
              </a:schemeClr>
            </a:gs>
            <a:gs pos="100000">
              <a:schemeClr val="accent6">
                <a:hueOff val="0"/>
                <a:satOff val="0"/>
                <a:lumOff val="0"/>
                <a:alphaOff val="0"/>
                <a:shade val="70000"/>
                <a:satMod val="120000"/>
                <a:lumMod val="99000"/>
              </a:schemeClr>
            </a:gs>
          </a:gsLst>
          <a:path path="circle">
            <a:fillToRect l="100000" t="100000" r="100000" b="100000"/>
          </a:path>
        </a:gradFill>
        <a:ln>
          <a:noFill/>
        </a:ln>
        <a:effectLst>
          <a:outerShdw blurRad="57150" dist="25400" dir="5400000" algn="ctr" rotWithShape="0">
            <a:srgbClr val="000000">
              <a:alpha val="2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fr-FR" sz="1900" b="1" kern="1200" noProof="0" dirty="0">
              <a:solidFill>
                <a:prstClr val="black"/>
              </a:solidFill>
              <a:latin typeface="Meiryo" panose="020B0604030504040204" charset="-128"/>
              <a:ea typeface="+mn-ea"/>
              <a:cs typeface="+mn-cs"/>
            </a:rPr>
            <a:t>Deuxième partie : Conditions d’examen des candidatures</a:t>
          </a:r>
        </a:p>
      </dsp:txBody>
      <dsp:txXfrm>
        <a:off x="0" y="3935675"/>
        <a:ext cx="7678605" cy="644274"/>
      </dsp:txXfrm>
    </dsp:sp>
    <dsp:sp modelId="{4D91CE95-1257-48CC-8849-F6451DE866CE}">
      <dsp:nvSpPr>
        <dsp:cNvPr id="0" name=""/>
        <dsp:cNvSpPr/>
      </dsp:nvSpPr>
      <dsp:spPr>
        <a:xfrm>
          <a:off x="0" y="4591411"/>
          <a:ext cx="7678605" cy="644274"/>
        </a:xfrm>
        <a:prstGeom prst="roundRect">
          <a:avLst/>
        </a:prstGeom>
        <a:gradFill rotWithShape="0">
          <a:gsLst>
            <a:gs pos="0">
              <a:schemeClr val="accent6">
                <a:hueOff val="0"/>
                <a:satOff val="0"/>
                <a:lumOff val="0"/>
                <a:alphaOff val="0"/>
                <a:tint val="94000"/>
                <a:satMod val="103000"/>
                <a:lumMod val="102000"/>
              </a:schemeClr>
            </a:gs>
            <a:gs pos="50000">
              <a:schemeClr val="accent6">
                <a:hueOff val="0"/>
                <a:satOff val="0"/>
                <a:lumOff val="0"/>
                <a:alphaOff val="0"/>
                <a:shade val="100000"/>
                <a:satMod val="110000"/>
                <a:lumMod val="100000"/>
              </a:schemeClr>
            </a:gs>
            <a:gs pos="100000">
              <a:schemeClr val="accent6">
                <a:hueOff val="0"/>
                <a:satOff val="0"/>
                <a:lumOff val="0"/>
                <a:alphaOff val="0"/>
                <a:shade val="70000"/>
                <a:satMod val="120000"/>
                <a:lumMod val="99000"/>
              </a:schemeClr>
            </a:gs>
          </a:gsLst>
          <a:path path="circle">
            <a:fillToRect l="100000" t="100000" r="100000" b="100000"/>
          </a:path>
        </a:gradFill>
        <a:ln>
          <a:noFill/>
        </a:ln>
        <a:effectLst>
          <a:outerShdw blurRad="57150" dist="25400" dir="5400000" algn="ctr" rotWithShape="0">
            <a:srgbClr val="000000">
              <a:alpha val="2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fr-FR" sz="2400" kern="1200" dirty="0">
              <a:solidFill>
                <a:prstClr val="white"/>
              </a:solidFill>
              <a:latin typeface="Meiryo" panose="020B0604030504040204" charset="-128"/>
              <a:ea typeface="+mn-ea"/>
              <a:cs typeface="+mn-cs"/>
            </a:rPr>
            <a:t>Modalités de candidature sur </a:t>
          </a:r>
          <a:r>
            <a:rPr lang="fr-FR" sz="2400" kern="1200" dirty="0" err="1">
              <a:solidFill>
                <a:prstClr val="white"/>
              </a:solidFill>
              <a:latin typeface="Meiryo" panose="020B0604030504040204" charset="-128"/>
              <a:ea typeface="+mn-ea"/>
              <a:cs typeface="+mn-cs"/>
            </a:rPr>
            <a:t>Parcoursup</a:t>
          </a:r>
          <a:endParaRPr lang="fr-FR" sz="2400" kern="1200" dirty="0">
            <a:solidFill>
              <a:prstClr val="white"/>
            </a:solidFill>
            <a:latin typeface="Meiryo" panose="020B0604030504040204" charset="-128"/>
            <a:ea typeface="+mn-ea"/>
            <a:cs typeface="+mn-cs"/>
          </a:endParaRPr>
        </a:p>
      </dsp:txBody>
      <dsp:txXfrm>
        <a:off x="0" y="4591411"/>
        <a:ext cx="7678605" cy="6442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76996B-4EEF-40D1-AB22-164591FD6505}">
      <dsp:nvSpPr>
        <dsp:cNvPr id="0" name=""/>
        <dsp:cNvSpPr/>
      </dsp:nvSpPr>
      <dsp:spPr>
        <a:xfrm>
          <a:off x="4529180" y="4042860"/>
          <a:ext cx="2611451" cy="2139419"/>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11837444"/>
              <a:satOff val="-20531"/>
              <a:lumOff val="78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t" anchorCtr="0">
          <a:noAutofit/>
        </a:bodyPr>
        <a:lstStyle/>
        <a:p>
          <a:pPr marL="114300" lvl="1" indent="-114300" algn="l" defTabSz="666750">
            <a:lnSpc>
              <a:spcPct val="90000"/>
            </a:lnSpc>
            <a:spcBef>
              <a:spcPct val="0"/>
            </a:spcBef>
            <a:spcAft>
              <a:spcPct val="15000"/>
            </a:spcAft>
            <a:buChar char="•"/>
          </a:pPr>
          <a:r>
            <a:rPr lang="fr-FR" sz="1500" kern="1200" dirty="0"/>
            <a:t> Etudiants en changement d’orientation </a:t>
          </a:r>
        </a:p>
      </dsp:txBody>
      <dsp:txXfrm>
        <a:off x="5359611" y="4624711"/>
        <a:ext cx="1734024" cy="1510572"/>
      </dsp:txXfrm>
    </dsp:sp>
    <dsp:sp modelId="{3F3538C4-E115-45C0-8191-AD095A0AE9DD}">
      <dsp:nvSpPr>
        <dsp:cNvPr id="0" name=""/>
        <dsp:cNvSpPr/>
      </dsp:nvSpPr>
      <dsp:spPr>
        <a:xfrm>
          <a:off x="0" y="3664824"/>
          <a:ext cx="2611451" cy="2517447"/>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17756166"/>
              <a:satOff val="-30796"/>
              <a:lumOff val="117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171450" lvl="1" indent="-171450" algn="l" defTabSz="800100">
            <a:lnSpc>
              <a:spcPct val="90000"/>
            </a:lnSpc>
            <a:spcBef>
              <a:spcPct val="0"/>
            </a:spcBef>
            <a:spcAft>
              <a:spcPct val="15000"/>
            </a:spcAft>
            <a:buChar char="•"/>
          </a:pPr>
          <a:r>
            <a:rPr lang="fr-FR" sz="1800" kern="1200"/>
            <a:t>SPVL</a:t>
          </a:r>
          <a:endParaRPr lang="fr-FR" sz="1800" kern="1200" dirty="0"/>
        </a:p>
        <a:p>
          <a:pPr marL="171450" lvl="1" indent="-171450" algn="l" defTabSz="800100">
            <a:lnSpc>
              <a:spcPct val="90000"/>
            </a:lnSpc>
            <a:spcBef>
              <a:spcPct val="0"/>
            </a:spcBef>
            <a:spcAft>
              <a:spcPct val="15000"/>
            </a:spcAft>
            <a:buChar char="•"/>
          </a:pPr>
          <a:r>
            <a:rPr lang="fr-FR" sz="1800" kern="1200"/>
            <a:t>ASSP</a:t>
          </a:r>
          <a:endParaRPr lang="fr-FR" sz="1800" kern="1200" dirty="0"/>
        </a:p>
        <a:p>
          <a:pPr marL="171450" lvl="1" indent="-171450" algn="l" defTabSz="800100">
            <a:lnSpc>
              <a:spcPct val="90000"/>
            </a:lnSpc>
            <a:spcBef>
              <a:spcPct val="0"/>
            </a:spcBef>
            <a:spcAft>
              <a:spcPct val="15000"/>
            </a:spcAft>
            <a:buChar char="•"/>
          </a:pPr>
          <a:r>
            <a:rPr lang="fr-FR" sz="1800" kern="1200" dirty="0"/>
            <a:t>ARGO</a:t>
          </a:r>
        </a:p>
      </dsp:txBody>
      <dsp:txXfrm>
        <a:off x="53541" y="4347727"/>
        <a:ext cx="1720934" cy="1781003"/>
      </dsp:txXfrm>
    </dsp:sp>
    <dsp:sp modelId="{3EB69F70-45F1-4E1F-A18E-0D6C1D751D2C}">
      <dsp:nvSpPr>
        <dsp:cNvPr id="0" name=""/>
        <dsp:cNvSpPr/>
      </dsp:nvSpPr>
      <dsp:spPr>
        <a:xfrm>
          <a:off x="4529180" y="239276"/>
          <a:ext cx="2611451" cy="1691628"/>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5918722"/>
              <a:satOff val="-10265"/>
              <a:lumOff val="39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171450" lvl="1" indent="-171450" algn="l" defTabSz="800100">
            <a:lnSpc>
              <a:spcPct val="90000"/>
            </a:lnSpc>
            <a:spcBef>
              <a:spcPct val="0"/>
            </a:spcBef>
            <a:spcAft>
              <a:spcPct val="15000"/>
            </a:spcAft>
            <a:buChar char="•"/>
          </a:pPr>
          <a:r>
            <a:rPr lang="fr-FR" sz="1800" kern="1200" dirty="0"/>
            <a:t>Tous EDS</a:t>
          </a:r>
        </a:p>
      </dsp:txBody>
      <dsp:txXfrm>
        <a:off x="5349775" y="276436"/>
        <a:ext cx="1753696" cy="1194401"/>
      </dsp:txXfrm>
    </dsp:sp>
    <dsp:sp modelId="{807C3782-A7C3-4D63-878E-5C2681122776}">
      <dsp:nvSpPr>
        <dsp:cNvPr id="0" name=""/>
        <dsp:cNvSpPr/>
      </dsp:nvSpPr>
      <dsp:spPr>
        <a:xfrm>
          <a:off x="76482" y="239276"/>
          <a:ext cx="2611451" cy="1691628"/>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171450" lvl="1" indent="-171450" algn="l" defTabSz="800100">
            <a:lnSpc>
              <a:spcPct val="90000"/>
            </a:lnSpc>
            <a:spcBef>
              <a:spcPct val="0"/>
            </a:spcBef>
            <a:spcAft>
              <a:spcPct val="15000"/>
            </a:spcAft>
            <a:buChar char="•"/>
          </a:pPr>
          <a:r>
            <a:rPr lang="fr-FR" sz="1800" kern="1200"/>
            <a:t>ST2S</a:t>
          </a:r>
          <a:endParaRPr lang="fr-FR" sz="1800" kern="1200" dirty="0"/>
        </a:p>
        <a:p>
          <a:pPr marL="171450" lvl="1" indent="-171450" algn="l" defTabSz="800100">
            <a:lnSpc>
              <a:spcPct val="90000"/>
            </a:lnSpc>
            <a:spcBef>
              <a:spcPct val="0"/>
            </a:spcBef>
            <a:spcAft>
              <a:spcPct val="15000"/>
            </a:spcAft>
            <a:buChar char="•"/>
          </a:pPr>
          <a:r>
            <a:rPr lang="fr-FR" sz="1800" kern="1200"/>
            <a:t>STMG</a:t>
          </a:r>
          <a:endParaRPr lang="fr-FR" sz="1800" kern="1200" dirty="0"/>
        </a:p>
      </dsp:txBody>
      <dsp:txXfrm>
        <a:off x="113642" y="276436"/>
        <a:ext cx="1753696" cy="1194401"/>
      </dsp:txXfrm>
    </dsp:sp>
    <dsp:sp modelId="{CC173D40-1D93-4FCA-8ABA-E5A0CF4614C6}">
      <dsp:nvSpPr>
        <dsp:cNvPr id="0" name=""/>
        <dsp:cNvSpPr/>
      </dsp:nvSpPr>
      <dsp:spPr>
        <a:xfrm>
          <a:off x="1237246" y="833613"/>
          <a:ext cx="2271428" cy="2288984"/>
        </a:xfrm>
        <a:prstGeom prst="pieWedg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fr-FR" sz="2000" kern="1200" dirty="0"/>
            <a:t>Bac </a:t>
          </a:r>
          <a:r>
            <a:rPr lang="fr-FR" sz="2000" kern="1200" dirty="0" err="1"/>
            <a:t>technolo-gique</a:t>
          </a:r>
          <a:endParaRPr lang="fr-FR" sz="2000" kern="1200" dirty="0"/>
        </a:p>
      </dsp:txBody>
      <dsp:txXfrm>
        <a:off x="1902532" y="1504041"/>
        <a:ext cx="1606142" cy="1618556"/>
      </dsp:txXfrm>
    </dsp:sp>
    <dsp:sp modelId="{6F36D35F-3634-442E-BEDC-337629FA769F}">
      <dsp:nvSpPr>
        <dsp:cNvPr id="0" name=""/>
        <dsp:cNvSpPr/>
      </dsp:nvSpPr>
      <dsp:spPr>
        <a:xfrm rot="5400000">
          <a:off x="3623179" y="833613"/>
          <a:ext cx="2288984" cy="2288984"/>
        </a:xfrm>
        <a:prstGeom prst="pieWedge">
          <a:avLst/>
        </a:prstGeom>
        <a:solidFill>
          <a:schemeClr val="accent4">
            <a:hueOff val="5918722"/>
            <a:satOff val="-10265"/>
            <a:lumOff val="392"/>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fr-FR" sz="2000" kern="1200"/>
            <a:t>Bac général</a:t>
          </a:r>
          <a:endParaRPr lang="fr-FR" sz="2000" kern="1200" dirty="0"/>
        </a:p>
      </dsp:txBody>
      <dsp:txXfrm rot="-5400000">
        <a:off x="3623179" y="1504041"/>
        <a:ext cx="1618556" cy="1618556"/>
      </dsp:txXfrm>
    </dsp:sp>
    <dsp:sp modelId="{EF9F4F89-AAE5-47E6-AA2F-9553A13A9695}">
      <dsp:nvSpPr>
        <dsp:cNvPr id="0" name=""/>
        <dsp:cNvSpPr/>
      </dsp:nvSpPr>
      <dsp:spPr>
        <a:xfrm rot="10800000">
          <a:off x="3623179" y="3228324"/>
          <a:ext cx="2288984" cy="2288984"/>
        </a:xfrm>
        <a:prstGeom prst="pieWedge">
          <a:avLst/>
        </a:prstGeom>
        <a:solidFill>
          <a:schemeClr val="accent4">
            <a:hueOff val="11837444"/>
            <a:satOff val="-20531"/>
            <a:lumOff val="78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6248" tIns="206248" rIns="206248" bIns="206248" numCol="1" spcCol="1270" anchor="ctr" anchorCtr="0">
          <a:noAutofit/>
        </a:bodyPr>
        <a:lstStyle/>
        <a:p>
          <a:pPr marL="0" lvl="0" indent="0" algn="ctr" defTabSz="1289050">
            <a:lnSpc>
              <a:spcPct val="90000"/>
            </a:lnSpc>
            <a:spcBef>
              <a:spcPct val="0"/>
            </a:spcBef>
            <a:spcAft>
              <a:spcPct val="35000"/>
            </a:spcAft>
            <a:buNone/>
          </a:pPr>
          <a:r>
            <a:rPr lang="fr-FR" sz="2900" kern="1200" dirty="0"/>
            <a:t>Autres </a:t>
          </a:r>
        </a:p>
      </dsp:txBody>
      <dsp:txXfrm rot="10800000">
        <a:off x="3623179" y="3228324"/>
        <a:ext cx="1618556" cy="1618556"/>
      </dsp:txXfrm>
    </dsp:sp>
    <dsp:sp modelId="{35146692-0427-4906-B6EF-25A898074A0E}">
      <dsp:nvSpPr>
        <dsp:cNvPr id="0" name=""/>
        <dsp:cNvSpPr/>
      </dsp:nvSpPr>
      <dsp:spPr>
        <a:xfrm rot="16200000">
          <a:off x="1228467" y="3228324"/>
          <a:ext cx="2288984" cy="2288984"/>
        </a:xfrm>
        <a:prstGeom prst="pieWedge">
          <a:avLst/>
        </a:prstGeom>
        <a:solidFill>
          <a:schemeClr val="accent4">
            <a:hueOff val="17756166"/>
            <a:satOff val="-30796"/>
            <a:lumOff val="117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fr-FR" sz="2000" kern="1200"/>
            <a:t>Bac  Professionnel</a:t>
          </a:r>
          <a:endParaRPr lang="fr-FR" sz="2000" kern="1200" dirty="0"/>
        </a:p>
      </dsp:txBody>
      <dsp:txXfrm rot="5400000">
        <a:off x="1898895" y="3228324"/>
        <a:ext cx="1618556" cy="1618556"/>
      </dsp:txXfrm>
    </dsp:sp>
    <dsp:sp modelId="{29C9B610-5948-422A-8368-A4F8314158ED}">
      <dsp:nvSpPr>
        <dsp:cNvPr id="0" name=""/>
        <dsp:cNvSpPr/>
      </dsp:nvSpPr>
      <dsp:spPr>
        <a:xfrm>
          <a:off x="3175162" y="2699690"/>
          <a:ext cx="790307" cy="687224"/>
        </a:xfrm>
        <a:prstGeom prst="circularArrow">
          <a:avLst/>
        </a:prstGeom>
        <a:solidFill>
          <a:schemeClr val="accent4">
            <a:tint val="4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2A7F9C5-1597-43B0-BF2A-D6C866A22292}">
      <dsp:nvSpPr>
        <dsp:cNvPr id="0" name=""/>
        <dsp:cNvSpPr/>
      </dsp:nvSpPr>
      <dsp:spPr>
        <a:xfrm rot="10800000">
          <a:off x="3175162" y="2964007"/>
          <a:ext cx="790307" cy="687224"/>
        </a:xfrm>
        <a:prstGeom prst="circularArrow">
          <a:avLst/>
        </a:prstGeom>
        <a:solidFill>
          <a:schemeClr val="accent4">
            <a:tint val="4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17B761-033D-4500-85C1-5814A3F173C5}">
      <dsp:nvSpPr>
        <dsp:cNvPr id="0" name=""/>
        <dsp:cNvSpPr/>
      </dsp:nvSpPr>
      <dsp:spPr>
        <a:xfrm>
          <a:off x="1070831" y="678719"/>
          <a:ext cx="4849712" cy="4849712"/>
        </a:xfrm>
        <a:prstGeom prst="blockArc">
          <a:avLst>
            <a:gd name="adj1" fmla="val 13114286"/>
            <a:gd name="adj2" fmla="val 16200000"/>
            <a:gd name="adj3" fmla="val 3903"/>
          </a:avLst>
        </a:prstGeom>
        <a:gradFill rotWithShape="1">
          <a:gsLst>
            <a:gs pos="0">
              <a:schemeClr val="accent3">
                <a:tint val="94000"/>
                <a:satMod val="103000"/>
                <a:lumMod val="102000"/>
              </a:schemeClr>
            </a:gs>
            <a:gs pos="50000">
              <a:schemeClr val="accent3">
                <a:shade val="100000"/>
                <a:satMod val="110000"/>
                <a:lumMod val="100000"/>
              </a:schemeClr>
            </a:gs>
            <a:gs pos="100000">
              <a:schemeClr val="accent3">
                <a:shade val="70000"/>
                <a:satMod val="120000"/>
                <a:lumMod val="99000"/>
              </a:schemeClr>
            </a:gs>
          </a:gsLst>
          <a:path path="circle">
            <a:fillToRect l="100000" t="100000" r="100000" b="100000"/>
          </a:path>
        </a:gradFill>
        <a:ln>
          <a:noFill/>
        </a:ln>
        <a:effectLst>
          <a:outerShdw blurRad="57150" dist="25400" dir="5400000" algn="ctr" rotWithShape="0">
            <a:srgbClr val="000000">
              <a:alpha val="20000"/>
            </a:srgbClr>
          </a:outerShdw>
        </a:effectLst>
      </dsp:spPr>
      <dsp:style>
        <a:lnRef idx="0">
          <a:schemeClr val="accent3"/>
        </a:lnRef>
        <a:fillRef idx="3">
          <a:schemeClr val="accent3"/>
        </a:fillRef>
        <a:effectRef idx="3">
          <a:schemeClr val="accent3"/>
        </a:effectRef>
        <a:fontRef idx="minor">
          <a:schemeClr val="lt1"/>
        </a:fontRef>
      </dsp:style>
    </dsp:sp>
    <dsp:sp modelId="{9EFC651F-781E-4E4E-8F1F-60D023D675FE}">
      <dsp:nvSpPr>
        <dsp:cNvPr id="0" name=""/>
        <dsp:cNvSpPr/>
      </dsp:nvSpPr>
      <dsp:spPr>
        <a:xfrm>
          <a:off x="1070831" y="678719"/>
          <a:ext cx="4849712" cy="4849712"/>
        </a:xfrm>
        <a:prstGeom prst="blockArc">
          <a:avLst>
            <a:gd name="adj1" fmla="val 10028571"/>
            <a:gd name="adj2" fmla="val 13114286"/>
            <a:gd name="adj3" fmla="val 3903"/>
          </a:avLst>
        </a:prstGeom>
        <a:gradFill rotWithShape="1">
          <a:gsLst>
            <a:gs pos="0">
              <a:schemeClr val="accent2">
                <a:tint val="94000"/>
                <a:satMod val="103000"/>
                <a:lumMod val="102000"/>
              </a:schemeClr>
            </a:gs>
            <a:gs pos="50000">
              <a:schemeClr val="accent2">
                <a:shade val="100000"/>
                <a:satMod val="110000"/>
                <a:lumMod val="100000"/>
              </a:schemeClr>
            </a:gs>
            <a:gs pos="100000">
              <a:schemeClr val="accent2">
                <a:shade val="70000"/>
                <a:satMod val="120000"/>
                <a:lumMod val="99000"/>
              </a:schemeClr>
            </a:gs>
          </a:gsLst>
          <a:path path="circle">
            <a:fillToRect l="100000" t="100000" r="100000" b="100000"/>
          </a:path>
        </a:gradFill>
        <a:ln>
          <a:noFill/>
        </a:ln>
        <a:effectLst>
          <a:outerShdw blurRad="57150" dist="25400" dir="5400000" algn="ctr" rotWithShape="0">
            <a:srgbClr val="000000">
              <a:alpha val="20000"/>
            </a:srgbClr>
          </a:outerShdw>
        </a:effectLst>
      </dsp:spPr>
      <dsp:style>
        <a:lnRef idx="0">
          <a:schemeClr val="accent2"/>
        </a:lnRef>
        <a:fillRef idx="3">
          <a:schemeClr val="accent2"/>
        </a:fillRef>
        <a:effectRef idx="3">
          <a:schemeClr val="accent2"/>
        </a:effectRef>
        <a:fontRef idx="minor">
          <a:schemeClr val="lt1"/>
        </a:fontRef>
      </dsp:style>
    </dsp:sp>
    <dsp:sp modelId="{8E1732AC-135A-457E-8C35-42CFC64AC9DF}">
      <dsp:nvSpPr>
        <dsp:cNvPr id="0" name=""/>
        <dsp:cNvSpPr/>
      </dsp:nvSpPr>
      <dsp:spPr>
        <a:xfrm>
          <a:off x="1070831" y="678719"/>
          <a:ext cx="4849712" cy="4849712"/>
        </a:xfrm>
        <a:prstGeom prst="blockArc">
          <a:avLst>
            <a:gd name="adj1" fmla="val 6942857"/>
            <a:gd name="adj2" fmla="val 10028571"/>
            <a:gd name="adj3" fmla="val 3903"/>
          </a:avLst>
        </a:prstGeom>
        <a:gradFill rotWithShape="1">
          <a:gsLst>
            <a:gs pos="0">
              <a:schemeClr val="accent1">
                <a:tint val="94000"/>
                <a:satMod val="103000"/>
                <a:lumMod val="102000"/>
              </a:schemeClr>
            </a:gs>
            <a:gs pos="50000">
              <a:schemeClr val="accent1">
                <a:shade val="100000"/>
                <a:satMod val="110000"/>
                <a:lumMod val="100000"/>
              </a:schemeClr>
            </a:gs>
            <a:gs pos="100000">
              <a:schemeClr val="accent1">
                <a:shade val="70000"/>
                <a:satMod val="120000"/>
                <a:lumMod val="99000"/>
              </a:schemeClr>
            </a:gs>
          </a:gsLst>
          <a:path path="circle">
            <a:fillToRect l="100000" t="100000" r="100000" b="100000"/>
          </a:path>
        </a:gradFill>
        <a:ln>
          <a:noFill/>
        </a:ln>
        <a:effectLst>
          <a:outerShdw blurRad="57150" dist="25400" dir="5400000" algn="ctr" rotWithShape="0">
            <a:srgbClr val="000000">
              <a:alpha val="20000"/>
            </a:srgbClr>
          </a:outerShdw>
        </a:effectLst>
      </dsp:spPr>
      <dsp:style>
        <a:lnRef idx="0">
          <a:schemeClr val="accent1"/>
        </a:lnRef>
        <a:fillRef idx="3">
          <a:schemeClr val="accent1"/>
        </a:fillRef>
        <a:effectRef idx="3">
          <a:schemeClr val="accent1"/>
        </a:effectRef>
        <a:fontRef idx="minor">
          <a:schemeClr val="lt1"/>
        </a:fontRef>
      </dsp:style>
    </dsp:sp>
    <dsp:sp modelId="{664128AE-F6EC-4FA9-AF23-1C8B1834EB18}">
      <dsp:nvSpPr>
        <dsp:cNvPr id="0" name=""/>
        <dsp:cNvSpPr/>
      </dsp:nvSpPr>
      <dsp:spPr>
        <a:xfrm>
          <a:off x="1070831" y="678719"/>
          <a:ext cx="4849712" cy="4849712"/>
        </a:xfrm>
        <a:prstGeom prst="blockArc">
          <a:avLst>
            <a:gd name="adj1" fmla="val 3857143"/>
            <a:gd name="adj2" fmla="val 6942857"/>
            <a:gd name="adj3" fmla="val 3903"/>
          </a:avLst>
        </a:prstGeom>
        <a:gradFill rotWithShape="1">
          <a:gsLst>
            <a:gs pos="0">
              <a:schemeClr val="accent1">
                <a:tint val="94000"/>
                <a:satMod val="103000"/>
                <a:lumMod val="102000"/>
              </a:schemeClr>
            </a:gs>
            <a:gs pos="50000">
              <a:schemeClr val="accent1">
                <a:shade val="100000"/>
                <a:satMod val="110000"/>
                <a:lumMod val="100000"/>
              </a:schemeClr>
            </a:gs>
            <a:gs pos="100000">
              <a:schemeClr val="accent1">
                <a:shade val="70000"/>
                <a:satMod val="120000"/>
                <a:lumMod val="99000"/>
              </a:schemeClr>
            </a:gs>
          </a:gsLst>
          <a:path path="circle">
            <a:fillToRect l="100000" t="100000" r="100000" b="100000"/>
          </a:path>
        </a:gradFill>
        <a:ln>
          <a:noFill/>
        </a:ln>
        <a:effectLst>
          <a:outerShdw blurRad="57150" dist="25400" dir="5400000" algn="ctr" rotWithShape="0">
            <a:srgbClr val="000000">
              <a:alpha val="20000"/>
            </a:srgbClr>
          </a:outerShdw>
        </a:effectLst>
      </dsp:spPr>
      <dsp:style>
        <a:lnRef idx="0">
          <a:schemeClr val="accent1"/>
        </a:lnRef>
        <a:fillRef idx="3">
          <a:schemeClr val="accent1"/>
        </a:fillRef>
        <a:effectRef idx="3">
          <a:schemeClr val="accent1"/>
        </a:effectRef>
        <a:fontRef idx="minor">
          <a:schemeClr val="lt1"/>
        </a:fontRef>
      </dsp:style>
    </dsp:sp>
    <dsp:sp modelId="{95B24389-4951-4C35-8721-B1915BD2B99A}">
      <dsp:nvSpPr>
        <dsp:cNvPr id="0" name=""/>
        <dsp:cNvSpPr/>
      </dsp:nvSpPr>
      <dsp:spPr>
        <a:xfrm>
          <a:off x="1137933" y="183567"/>
          <a:ext cx="4849712" cy="4849712"/>
        </a:xfrm>
        <a:prstGeom prst="blockArc">
          <a:avLst>
            <a:gd name="adj1" fmla="val 742669"/>
            <a:gd name="adj2" fmla="val 3792765"/>
            <a:gd name="adj3" fmla="val 3903"/>
          </a:avLst>
        </a:prstGeom>
        <a:gradFill rotWithShape="1">
          <a:gsLst>
            <a:gs pos="0">
              <a:schemeClr val="accent1">
                <a:tint val="94000"/>
                <a:satMod val="103000"/>
                <a:lumMod val="102000"/>
              </a:schemeClr>
            </a:gs>
            <a:gs pos="50000">
              <a:schemeClr val="accent1">
                <a:shade val="100000"/>
                <a:satMod val="110000"/>
                <a:lumMod val="100000"/>
              </a:schemeClr>
            </a:gs>
            <a:gs pos="100000">
              <a:schemeClr val="accent1">
                <a:shade val="70000"/>
                <a:satMod val="120000"/>
                <a:lumMod val="99000"/>
              </a:schemeClr>
            </a:gs>
          </a:gsLst>
          <a:path path="circle">
            <a:fillToRect l="100000" t="100000" r="100000" b="100000"/>
          </a:path>
        </a:gradFill>
        <a:ln>
          <a:noFill/>
        </a:ln>
        <a:effectLst>
          <a:outerShdw blurRad="57150" dist="25400" dir="5400000" algn="ctr" rotWithShape="0">
            <a:srgbClr val="000000">
              <a:alpha val="20000"/>
            </a:srgbClr>
          </a:outerShdw>
        </a:effectLst>
      </dsp:spPr>
      <dsp:style>
        <a:lnRef idx="0">
          <a:schemeClr val="accent1"/>
        </a:lnRef>
        <a:fillRef idx="3">
          <a:schemeClr val="accent1"/>
        </a:fillRef>
        <a:effectRef idx="3">
          <a:schemeClr val="accent1"/>
        </a:effectRef>
        <a:fontRef idx="minor">
          <a:schemeClr val="lt1"/>
        </a:fontRef>
      </dsp:style>
    </dsp:sp>
    <dsp:sp modelId="{E20E5E62-F7F1-48D6-9BAD-334613227B1B}">
      <dsp:nvSpPr>
        <dsp:cNvPr id="0" name=""/>
        <dsp:cNvSpPr/>
      </dsp:nvSpPr>
      <dsp:spPr>
        <a:xfrm>
          <a:off x="1098303" y="693946"/>
          <a:ext cx="4849712" cy="4849712"/>
        </a:xfrm>
        <a:prstGeom prst="blockArc">
          <a:avLst>
            <a:gd name="adj1" fmla="val 19349733"/>
            <a:gd name="adj2" fmla="val 823658"/>
            <a:gd name="adj3" fmla="val 3903"/>
          </a:avLst>
        </a:prstGeom>
        <a:solidFill>
          <a:schemeClr val="accent2">
            <a:shade val="90000"/>
            <a:hueOff val="14973"/>
            <a:satOff val="-213"/>
            <a:lumOff val="392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ECFC57A-1EF2-4F0A-B237-B0DA8BD10590}">
      <dsp:nvSpPr>
        <dsp:cNvPr id="0" name=""/>
        <dsp:cNvSpPr/>
      </dsp:nvSpPr>
      <dsp:spPr>
        <a:xfrm>
          <a:off x="1070831" y="678719"/>
          <a:ext cx="4849712" cy="4849712"/>
        </a:xfrm>
        <a:prstGeom prst="blockArc">
          <a:avLst>
            <a:gd name="adj1" fmla="val 16200000"/>
            <a:gd name="adj2" fmla="val 19285714"/>
            <a:gd name="adj3" fmla="val 3903"/>
          </a:avLst>
        </a:prstGeom>
        <a:solidFill>
          <a:schemeClr val="accent2">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894EF74-3BBD-4E6E-88FF-F71D0D433BC6}">
      <dsp:nvSpPr>
        <dsp:cNvPr id="0" name=""/>
        <dsp:cNvSpPr/>
      </dsp:nvSpPr>
      <dsp:spPr>
        <a:xfrm>
          <a:off x="2246011" y="1853899"/>
          <a:ext cx="2499352" cy="2499352"/>
        </a:xfrm>
        <a:prstGeom prst="ellipse">
          <a:avLst/>
        </a:prstGeom>
        <a:gradFill rotWithShape="1">
          <a:gsLst>
            <a:gs pos="0">
              <a:schemeClr val="dk1">
                <a:tint val="94000"/>
                <a:satMod val="103000"/>
                <a:lumMod val="102000"/>
              </a:schemeClr>
            </a:gs>
            <a:gs pos="50000">
              <a:schemeClr val="dk1">
                <a:shade val="100000"/>
                <a:satMod val="110000"/>
                <a:lumMod val="100000"/>
              </a:schemeClr>
            </a:gs>
            <a:gs pos="100000">
              <a:schemeClr val="dk1">
                <a:shade val="70000"/>
                <a:satMod val="120000"/>
                <a:lumMod val="99000"/>
              </a:schemeClr>
            </a:gs>
          </a:gsLst>
          <a:path path="circle">
            <a:fillToRect l="100000" t="100000" r="100000" b="100000"/>
          </a:path>
        </a:gradFill>
        <a:ln w="9525" cap="flat" cmpd="sng" algn="ctr">
          <a:solidFill>
            <a:schemeClr val="dk1"/>
          </a:solidFill>
          <a:prstDash val="solid"/>
        </a:ln>
        <a:effectLst/>
      </dsp:spPr>
      <dsp:style>
        <a:lnRef idx="1">
          <a:schemeClr val="dk1"/>
        </a:lnRef>
        <a:fillRef idx="3">
          <a:schemeClr val="dk1"/>
        </a:fillRef>
        <a:effectRef idx="2">
          <a:schemeClr val="dk1"/>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fr-FR" sz="1700" b="1" kern="1200" dirty="0">
              <a:solidFill>
                <a:schemeClr val="bg1"/>
              </a:solidFill>
            </a:rPr>
            <a:t>LES PROFESSIONS</a:t>
          </a:r>
        </a:p>
      </dsp:txBody>
      <dsp:txXfrm>
        <a:off x="2246011" y="1853899"/>
        <a:ext cx="2499352" cy="2499352"/>
      </dsp:txXfrm>
    </dsp:sp>
    <dsp:sp modelId="{1D1CEFBD-6949-410E-984E-A5FA9860A613}">
      <dsp:nvSpPr>
        <dsp:cNvPr id="0" name=""/>
        <dsp:cNvSpPr/>
      </dsp:nvSpPr>
      <dsp:spPr>
        <a:xfrm>
          <a:off x="2445236" y="-372329"/>
          <a:ext cx="2100902" cy="2196739"/>
        </a:xfrm>
        <a:prstGeom prst="ellipse">
          <a:avLst/>
        </a:prstGeom>
        <a:gradFill rotWithShape="1">
          <a:gsLst>
            <a:gs pos="0">
              <a:schemeClr val="accent6">
                <a:tint val="94000"/>
                <a:satMod val="103000"/>
                <a:lumMod val="102000"/>
              </a:schemeClr>
            </a:gs>
            <a:gs pos="50000">
              <a:schemeClr val="accent6">
                <a:shade val="100000"/>
                <a:satMod val="110000"/>
                <a:lumMod val="100000"/>
              </a:schemeClr>
            </a:gs>
            <a:gs pos="100000">
              <a:schemeClr val="accent6">
                <a:shade val="70000"/>
                <a:satMod val="120000"/>
                <a:lumMod val="99000"/>
              </a:schemeClr>
            </a:gs>
          </a:gsLst>
          <a:path path="circle">
            <a:fillToRect l="100000" t="100000" r="100000" b="100000"/>
          </a:path>
        </a:gradFill>
        <a:ln>
          <a:solidFill>
            <a:schemeClr val="accent6">
              <a:lumMod val="50000"/>
            </a:schemeClr>
          </a:solidFill>
        </a:ln>
        <a:effectLst>
          <a:outerShdw blurRad="57150" dist="25400" dir="5400000" algn="ctr" rotWithShape="0">
            <a:srgbClr val="000000">
              <a:alpha val="20000"/>
            </a:srgbClr>
          </a:outerShdw>
        </a:effectLst>
      </dsp:spPr>
      <dsp:style>
        <a:lnRef idx="0">
          <a:schemeClr val="accent6"/>
        </a:lnRef>
        <a:fillRef idx="3">
          <a:schemeClr val="accent6"/>
        </a:fillRef>
        <a:effectRef idx="3">
          <a:schemeClr val="accent6"/>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r-FR" sz="1600" kern="1200" dirty="0">
              <a:solidFill>
                <a:sysClr val="windowText" lastClr="000000"/>
              </a:solidFill>
            </a:rPr>
            <a:t>Responsable de </a:t>
          </a:r>
          <a:r>
            <a:rPr lang="fr-FR" sz="1800" kern="1200" dirty="0">
              <a:solidFill>
                <a:sysClr val="windowText" lastClr="000000"/>
              </a:solidFill>
            </a:rPr>
            <a:t>secteur</a:t>
          </a:r>
        </a:p>
        <a:p>
          <a:pPr marL="0" lvl="0" indent="0" algn="ctr" defTabSz="711200">
            <a:lnSpc>
              <a:spcPct val="90000"/>
            </a:lnSpc>
            <a:spcBef>
              <a:spcPct val="0"/>
            </a:spcBef>
            <a:spcAft>
              <a:spcPct val="35000"/>
            </a:spcAft>
            <a:buNone/>
          </a:pPr>
          <a:r>
            <a:rPr lang="fr-FR" sz="1600" kern="1200" dirty="0">
              <a:solidFill>
                <a:sysClr val="windowText" lastClr="000000"/>
              </a:solidFill>
            </a:rPr>
            <a:t>(association aide à domicile)</a:t>
          </a:r>
        </a:p>
      </dsp:txBody>
      <dsp:txXfrm>
        <a:off x="2445236" y="-372329"/>
        <a:ext cx="2100902" cy="2196739"/>
      </dsp:txXfrm>
    </dsp:sp>
    <dsp:sp modelId="{33272089-7C27-4C1E-B51D-313903435BFA}">
      <dsp:nvSpPr>
        <dsp:cNvPr id="0" name=""/>
        <dsp:cNvSpPr/>
      </dsp:nvSpPr>
      <dsp:spPr>
        <a:xfrm>
          <a:off x="4392268" y="658956"/>
          <a:ext cx="1924501" cy="1924501"/>
        </a:xfrm>
        <a:prstGeom prst="ellipse">
          <a:avLst/>
        </a:prstGeom>
        <a:gradFill rotWithShape="1">
          <a:gsLst>
            <a:gs pos="0">
              <a:schemeClr val="accent3">
                <a:tint val="94000"/>
                <a:satMod val="103000"/>
                <a:lumMod val="102000"/>
              </a:schemeClr>
            </a:gs>
            <a:gs pos="50000">
              <a:schemeClr val="accent3">
                <a:shade val="100000"/>
                <a:satMod val="110000"/>
                <a:lumMod val="100000"/>
              </a:schemeClr>
            </a:gs>
            <a:gs pos="100000">
              <a:schemeClr val="accent3">
                <a:shade val="70000"/>
                <a:satMod val="120000"/>
                <a:lumMod val="99000"/>
              </a:schemeClr>
            </a:gs>
          </a:gsLst>
          <a:path path="circle">
            <a:fillToRect l="100000" t="100000" r="100000" b="100000"/>
          </a:path>
        </a:gradFill>
        <a:ln w="9525" cap="flat" cmpd="sng" algn="ctr">
          <a:solidFill>
            <a:schemeClr val="accent3"/>
          </a:solidFill>
          <a:prstDash val="solid"/>
        </a:ln>
        <a:effectLst/>
      </dsp:spPr>
      <dsp:style>
        <a:lnRef idx="1">
          <a:schemeClr val="accent3"/>
        </a:lnRef>
        <a:fillRef idx="3">
          <a:schemeClr val="accent3"/>
        </a:fillRef>
        <a:effectRef idx="2">
          <a:schemeClr val="accent3"/>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r-FR" sz="1600" kern="1200" dirty="0">
              <a:solidFill>
                <a:sysClr val="windowText" lastClr="000000"/>
              </a:solidFill>
            </a:rPr>
            <a:t>Assistant(e)</a:t>
          </a:r>
          <a:r>
            <a:rPr lang="fr-FR" sz="1400" kern="1200" dirty="0">
              <a:solidFill>
                <a:sysClr val="windowText" lastClr="000000"/>
              </a:solidFill>
            </a:rPr>
            <a:t> Médical(e) (centre de lutte contre le cancer)</a:t>
          </a:r>
        </a:p>
      </dsp:txBody>
      <dsp:txXfrm>
        <a:off x="4392268" y="658956"/>
        <a:ext cx="1924501" cy="1924501"/>
      </dsp:txXfrm>
    </dsp:sp>
    <dsp:sp modelId="{B11C4A82-E335-4BA9-B0CB-BADFA6E64D59}">
      <dsp:nvSpPr>
        <dsp:cNvPr id="0" name=""/>
        <dsp:cNvSpPr/>
      </dsp:nvSpPr>
      <dsp:spPr>
        <a:xfrm>
          <a:off x="4815775" y="2670659"/>
          <a:ext cx="1924501" cy="1924501"/>
        </a:xfrm>
        <a:prstGeom prst="ellipse">
          <a:avLst/>
        </a:prstGeom>
        <a:gradFill rotWithShape="1">
          <a:gsLst>
            <a:gs pos="0">
              <a:schemeClr val="accent2">
                <a:tint val="94000"/>
                <a:satMod val="103000"/>
                <a:lumMod val="102000"/>
              </a:schemeClr>
            </a:gs>
            <a:gs pos="50000">
              <a:schemeClr val="accent2">
                <a:shade val="100000"/>
                <a:satMod val="110000"/>
                <a:lumMod val="100000"/>
              </a:schemeClr>
            </a:gs>
            <a:gs pos="100000">
              <a:schemeClr val="accent2">
                <a:shade val="70000"/>
                <a:satMod val="120000"/>
                <a:lumMod val="99000"/>
              </a:schemeClr>
            </a:gs>
          </a:gsLst>
          <a:path path="circle">
            <a:fillToRect l="100000" t="100000" r="100000" b="100000"/>
          </a:path>
        </a:gradFill>
        <a:ln w="9525" cap="flat" cmpd="sng" algn="ctr">
          <a:solidFill>
            <a:schemeClr val="accent2"/>
          </a:solidFill>
          <a:prstDash val="solid"/>
        </a:ln>
        <a:effectLst/>
      </dsp:spPr>
      <dsp:style>
        <a:lnRef idx="1">
          <a:schemeClr val="accent2"/>
        </a:lnRef>
        <a:fillRef idx="3">
          <a:schemeClr val="accent2"/>
        </a:fillRef>
        <a:effectRef idx="2">
          <a:schemeClr val="accent2"/>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r-FR" sz="1600" kern="1200" dirty="0">
              <a:solidFill>
                <a:sysClr val="windowText" lastClr="000000"/>
              </a:solidFill>
            </a:rPr>
            <a:t>Conseiller</a:t>
          </a:r>
          <a:r>
            <a:rPr lang="fr-FR" sz="1400" kern="1200" dirty="0">
              <a:solidFill>
                <a:sysClr val="windowText" lastClr="000000"/>
              </a:solidFill>
            </a:rPr>
            <a:t> d’action sociale</a:t>
          </a:r>
        </a:p>
        <a:p>
          <a:pPr marL="0" lvl="0" indent="0" algn="ctr" defTabSz="711200">
            <a:lnSpc>
              <a:spcPct val="90000"/>
            </a:lnSpc>
            <a:spcBef>
              <a:spcPct val="0"/>
            </a:spcBef>
            <a:spcAft>
              <a:spcPct val="35000"/>
            </a:spcAft>
            <a:buNone/>
          </a:pPr>
          <a:r>
            <a:rPr lang="fr-FR" sz="1400" kern="1200" dirty="0">
              <a:solidFill>
                <a:sysClr val="windowText" lastClr="000000"/>
              </a:solidFill>
            </a:rPr>
            <a:t>(mutuelle)</a:t>
          </a:r>
        </a:p>
      </dsp:txBody>
      <dsp:txXfrm>
        <a:off x="4815775" y="2670659"/>
        <a:ext cx="1924501" cy="1924501"/>
      </dsp:txXfrm>
    </dsp:sp>
    <dsp:sp modelId="{5066FC68-49D5-42A9-A188-69F121E39FE5}">
      <dsp:nvSpPr>
        <dsp:cNvPr id="0" name=""/>
        <dsp:cNvSpPr/>
      </dsp:nvSpPr>
      <dsp:spPr>
        <a:xfrm>
          <a:off x="3565010" y="4283410"/>
          <a:ext cx="1924501" cy="1924501"/>
        </a:xfrm>
        <a:prstGeom prst="ellipse">
          <a:avLst/>
        </a:prstGeom>
        <a:gradFill rotWithShape="1">
          <a:gsLst>
            <a:gs pos="0">
              <a:schemeClr val="accent1">
                <a:tint val="94000"/>
                <a:satMod val="103000"/>
                <a:lumMod val="102000"/>
              </a:schemeClr>
            </a:gs>
            <a:gs pos="50000">
              <a:schemeClr val="accent1">
                <a:shade val="100000"/>
                <a:satMod val="110000"/>
                <a:lumMod val="100000"/>
              </a:schemeClr>
            </a:gs>
            <a:gs pos="100000">
              <a:schemeClr val="accent1">
                <a:shade val="70000"/>
                <a:satMod val="120000"/>
                <a:lumMod val="99000"/>
              </a:schemeClr>
            </a:gs>
          </a:gsLst>
          <a:path path="circle">
            <a:fillToRect l="100000" t="100000" r="100000" b="100000"/>
          </a:path>
        </a:gradFill>
        <a:ln>
          <a:solidFill>
            <a:srgbClr val="002060"/>
          </a:solidFill>
        </a:ln>
        <a:effectLst>
          <a:outerShdw blurRad="57150" dist="25400" dir="5400000" algn="ctr" rotWithShape="0">
            <a:srgbClr val="000000">
              <a:alpha val="20000"/>
            </a:srgbClr>
          </a:outerShdw>
        </a:effectLst>
      </dsp:spPr>
      <dsp:style>
        <a:lnRef idx="0">
          <a:schemeClr val="accent1"/>
        </a:lnRef>
        <a:fillRef idx="3">
          <a:schemeClr val="accent1"/>
        </a:fillRef>
        <a:effectRef idx="3">
          <a:schemeClr val="accent1"/>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r-FR" sz="1600" kern="1200" dirty="0">
              <a:solidFill>
                <a:sysClr val="windowText" lastClr="000000"/>
              </a:solidFill>
            </a:rPr>
            <a:t>Assistant(e) au délégué à la tutelle</a:t>
          </a:r>
        </a:p>
      </dsp:txBody>
      <dsp:txXfrm>
        <a:off x="3565010" y="4283410"/>
        <a:ext cx="1924501" cy="1924501"/>
      </dsp:txXfrm>
    </dsp:sp>
    <dsp:sp modelId="{29FB784B-DB75-4AA8-9E04-B6E2C1D93D4D}">
      <dsp:nvSpPr>
        <dsp:cNvPr id="0" name=""/>
        <dsp:cNvSpPr/>
      </dsp:nvSpPr>
      <dsp:spPr>
        <a:xfrm>
          <a:off x="1445662" y="4283410"/>
          <a:ext cx="2036901" cy="1924501"/>
        </a:xfrm>
        <a:prstGeom prst="ellipse">
          <a:avLst/>
        </a:prstGeom>
        <a:gradFill rotWithShape="1">
          <a:gsLst>
            <a:gs pos="0">
              <a:schemeClr val="accent2">
                <a:tint val="94000"/>
                <a:satMod val="103000"/>
                <a:lumMod val="102000"/>
              </a:schemeClr>
            </a:gs>
            <a:gs pos="50000">
              <a:schemeClr val="accent2">
                <a:shade val="100000"/>
                <a:satMod val="110000"/>
                <a:lumMod val="100000"/>
              </a:schemeClr>
            </a:gs>
            <a:gs pos="100000">
              <a:schemeClr val="accent2">
                <a:shade val="70000"/>
                <a:satMod val="120000"/>
                <a:lumMod val="99000"/>
              </a:schemeClr>
            </a:gs>
          </a:gsLst>
          <a:path path="circle">
            <a:fillToRect l="100000" t="100000" r="100000" b="100000"/>
          </a:path>
        </a:gradFill>
        <a:ln>
          <a:solidFill>
            <a:schemeClr val="accent1">
              <a:lumMod val="50000"/>
            </a:schemeClr>
          </a:solidFill>
        </a:ln>
        <a:effectLst>
          <a:outerShdw blurRad="57150" dist="25400" dir="5400000" algn="ctr" rotWithShape="0">
            <a:srgbClr val="000000">
              <a:alpha val="20000"/>
            </a:srgbClr>
          </a:outerShdw>
        </a:effectLst>
      </dsp:spPr>
      <dsp:style>
        <a:lnRef idx="0">
          <a:schemeClr val="accent2"/>
        </a:lnRef>
        <a:fillRef idx="3">
          <a:schemeClr val="accent2"/>
        </a:fillRef>
        <a:effectRef idx="3">
          <a:schemeClr val="accent2"/>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100000"/>
            </a:lnSpc>
            <a:spcBef>
              <a:spcPct val="0"/>
            </a:spcBef>
            <a:spcAft>
              <a:spcPts val="0"/>
            </a:spcAft>
            <a:buNone/>
          </a:pPr>
          <a:r>
            <a:rPr lang="fr-FR" sz="1400" kern="1200" dirty="0">
              <a:solidFill>
                <a:sysClr val="windowText" lastClr="000000"/>
              </a:solidFill>
            </a:rPr>
            <a:t>Coordinateur</a:t>
          </a:r>
        </a:p>
        <a:p>
          <a:pPr marL="0" lvl="0" indent="0" algn="ctr" defTabSz="622300">
            <a:lnSpc>
              <a:spcPct val="100000"/>
            </a:lnSpc>
            <a:spcBef>
              <a:spcPct val="0"/>
            </a:spcBef>
            <a:spcAft>
              <a:spcPts val="0"/>
            </a:spcAft>
            <a:buNone/>
          </a:pPr>
          <a:r>
            <a:rPr lang="fr-FR" sz="1400" kern="1200" dirty="0">
              <a:solidFill>
                <a:sysClr val="windowText" lastClr="000000"/>
              </a:solidFill>
            </a:rPr>
            <a:t>(</a:t>
          </a:r>
          <a:r>
            <a:rPr lang="fr-FR" sz="1400" kern="1200" dirty="0" err="1">
              <a:solidFill>
                <a:sysClr val="windowText" lastClr="000000"/>
              </a:solidFill>
            </a:rPr>
            <a:t>trice</a:t>
          </a:r>
          <a:r>
            <a:rPr lang="fr-FR" sz="1400" kern="1200" dirty="0">
              <a:solidFill>
                <a:sysClr val="windowText" lastClr="000000"/>
              </a:solidFill>
            </a:rPr>
            <a:t>) de  secrétariat médical (hôpital)</a:t>
          </a:r>
        </a:p>
      </dsp:txBody>
      <dsp:txXfrm>
        <a:off x="1445662" y="4283410"/>
        <a:ext cx="2036901" cy="1924501"/>
      </dsp:txXfrm>
    </dsp:sp>
    <dsp:sp modelId="{46C8ABB0-BEAD-465B-A713-26D8550C5988}">
      <dsp:nvSpPr>
        <dsp:cNvPr id="0" name=""/>
        <dsp:cNvSpPr/>
      </dsp:nvSpPr>
      <dsp:spPr>
        <a:xfrm>
          <a:off x="67082" y="2619447"/>
          <a:ext cx="2221359" cy="2026359"/>
        </a:xfrm>
        <a:prstGeom prst="ellipse">
          <a:avLst/>
        </a:prstGeom>
        <a:gradFill rotWithShape="1">
          <a:gsLst>
            <a:gs pos="0">
              <a:schemeClr val="accent3">
                <a:tint val="94000"/>
                <a:satMod val="103000"/>
                <a:lumMod val="102000"/>
              </a:schemeClr>
            </a:gs>
            <a:gs pos="50000">
              <a:schemeClr val="accent3">
                <a:shade val="100000"/>
                <a:satMod val="110000"/>
                <a:lumMod val="100000"/>
              </a:schemeClr>
            </a:gs>
            <a:gs pos="100000">
              <a:schemeClr val="accent3">
                <a:shade val="70000"/>
                <a:satMod val="120000"/>
                <a:lumMod val="99000"/>
              </a:schemeClr>
            </a:gs>
          </a:gsLst>
          <a:path path="circle">
            <a:fillToRect l="100000" t="100000" r="100000" b="100000"/>
          </a:path>
        </a:gradFill>
        <a:ln>
          <a:solidFill>
            <a:schemeClr val="accent2">
              <a:lumMod val="75000"/>
            </a:schemeClr>
          </a:solidFill>
        </a:ln>
        <a:effectLst>
          <a:outerShdw blurRad="57150" dist="25400" dir="5400000" algn="ctr" rotWithShape="0">
            <a:srgbClr val="000000">
              <a:alpha val="20000"/>
            </a:srgbClr>
          </a:outerShdw>
        </a:effectLst>
      </dsp:spPr>
      <dsp:style>
        <a:lnRef idx="0">
          <a:schemeClr val="accent3"/>
        </a:lnRef>
        <a:fillRef idx="3">
          <a:schemeClr val="accent3"/>
        </a:fillRef>
        <a:effectRef idx="3">
          <a:schemeClr val="accent3"/>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r-FR" sz="1600" kern="1200" dirty="0">
              <a:solidFill>
                <a:sysClr val="windowText" lastClr="000000"/>
              </a:solidFill>
            </a:rPr>
            <a:t> Assistant(e) de direction</a:t>
          </a:r>
        </a:p>
        <a:p>
          <a:pPr marL="0" lvl="0" indent="0" algn="ctr" defTabSz="711200">
            <a:lnSpc>
              <a:spcPct val="90000"/>
            </a:lnSpc>
            <a:spcBef>
              <a:spcPct val="0"/>
            </a:spcBef>
            <a:spcAft>
              <a:spcPct val="35000"/>
            </a:spcAft>
            <a:buNone/>
          </a:pPr>
          <a:r>
            <a:rPr lang="fr-FR" sz="1600" kern="1200" dirty="0">
              <a:solidFill>
                <a:sysClr val="windowText" lastClr="000000"/>
              </a:solidFill>
            </a:rPr>
            <a:t>(structure sanitaire et sociale)</a:t>
          </a:r>
        </a:p>
      </dsp:txBody>
      <dsp:txXfrm>
        <a:off x="67082" y="2619447"/>
        <a:ext cx="2221359" cy="2026359"/>
      </dsp:txXfrm>
    </dsp:sp>
    <dsp:sp modelId="{F9707AF8-1690-47AC-B874-FDA2AE4BA690}">
      <dsp:nvSpPr>
        <dsp:cNvPr id="0" name=""/>
        <dsp:cNvSpPr/>
      </dsp:nvSpPr>
      <dsp:spPr>
        <a:xfrm>
          <a:off x="674604" y="658956"/>
          <a:ext cx="1924501" cy="1924501"/>
        </a:xfrm>
        <a:prstGeom prst="ellipse">
          <a:avLst/>
        </a:prstGeom>
        <a:gradFill rotWithShape="1">
          <a:gsLst>
            <a:gs pos="0">
              <a:schemeClr val="accent4">
                <a:tint val="94000"/>
                <a:satMod val="103000"/>
                <a:lumMod val="102000"/>
              </a:schemeClr>
            </a:gs>
            <a:gs pos="50000">
              <a:schemeClr val="accent4">
                <a:shade val="100000"/>
                <a:satMod val="110000"/>
                <a:lumMod val="100000"/>
              </a:schemeClr>
            </a:gs>
            <a:gs pos="100000">
              <a:schemeClr val="accent4">
                <a:shade val="70000"/>
                <a:satMod val="120000"/>
                <a:lumMod val="99000"/>
              </a:schemeClr>
            </a:gs>
          </a:gsLst>
          <a:path path="circle">
            <a:fillToRect l="100000" t="100000" r="100000" b="100000"/>
          </a:path>
        </a:gradFill>
        <a:ln>
          <a:solidFill>
            <a:schemeClr val="accent4">
              <a:lumMod val="75000"/>
            </a:schemeClr>
          </a:solidFill>
        </a:ln>
        <a:effectLst>
          <a:outerShdw blurRad="57150" dist="25400" dir="5400000" algn="ctr" rotWithShape="0">
            <a:srgbClr val="000000">
              <a:alpha val="20000"/>
            </a:srgbClr>
          </a:outerShdw>
        </a:effectLst>
      </dsp:spPr>
      <dsp:style>
        <a:lnRef idx="0">
          <a:schemeClr val="accent4"/>
        </a:lnRef>
        <a:fillRef idx="3">
          <a:schemeClr val="accent4"/>
        </a:fillRef>
        <a:effectRef idx="3">
          <a:schemeClr val="accent4"/>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r-FR" sz="1600" kern="1200" dirty="0">
              <a:solidFill>
                <a:sysClr val="windowText" lastClr="000000"/>
              </a:solidFill>
            </a:rPr>
            <a:t>Gestionnaire conseil</a:t>
          </a:r>
        </a:p>
        <a:p>
          <a:pPr marL="0" lvl="0" indent="0" algn="ctr" defTabSz="711200">
            <a:lnSpc>
              <a:spcPct val="90000"/>
            </a:lnSpc>
            <a:spcBef>
              <a:spcPct val="0"/>
            </a:spcBef>
            <a:spcAft>
              <a:spcPct val="35000"/>
            </a:spcAft>
            <a:buNone/>
          </a:pPr>
          <a:r>
            <a:rPr lang="fr-FR" sz="1600" kern="1200" dirty="0">
              <a:solidFill>
                <a:sysClr val="windowText" lastClr="000000"/>
              </a:solidFill>
            </a:rPr>
            <a:t>(sécurité sociale)</a:t>
          </a:r>
        </a:p>
      </dsp:txBody>
      <dsp:txXfrm>
        <a:off x="674604" y="658956"/>
        <a:ext cx="1924501" cy="1924501"/>
      </dsp:txXfrm>
    </dsp:sp>
  </dsp:spTree>
</dsp:drawing>
</file>

<file path=ppt/diagrams/layout1.xml><?xml version="1.0" encoding="utf-8"?>
<dgm:layoutDef xmlns:dgm="http://schemas.openxmlformats.org/drawingml/2006/diagram" xmlns:a="http://schemas.openxmlformats.org/drawingml/2006/main" uniqueId="urn:microsoft.com/office/officeart/2005/8/layout/vList2#1">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4#1">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vertAlign" val="none"/>
                  <dgm:param type="horz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vertAlign" val="none"/>
                  <dgm:param type="horz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vertAlign" val="none"/>
                  <dgm:param type="horz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3.xml><?xml version="1.0" encoding="utf-8"?>
<dgm:layoutDef xmlns:dgm="http://schemas.openxmlformats.org/drawingml/2006/diagram" xmlns:a="http://schemas.openxmlformats.org/drawingml/2006/main" uniqueId="urn:microsoft.com/office/officeart/2005/8/layout/radial6#1">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dstNode" val="node"/>
                    <dgm:param type="begSty" val="noArr"/>
                    <dgm:param type="endSty" val="noArr"/>
                    <dgm:param type="connRout" val="curve"/>
                    <dgm:param type="begPts" val="ctr"/>
                    <dgm:param type="endPts" val="ctr"/>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srcNode" val="dummyConnPt"/>
                    <dgm:param type="dstNode" val="dummyConnPt"/>
                    <dgm:param type="begSty" val="noArr"/>
                    <dgm:param type="endSty" val="noArr"/>
                    <dgm:param type="connRout" val="longCurve"/>
                    <dgm:param type="begPts" val="bCtr"/>
                    <dgm:param type="endPts" val="tCtr"/>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6AC5F2-BC8D-41EC-968A-CDAC0EB28389}" type="datetimeFigureOut">
              <a:rPr lang="fr-FR" smtClean="0"/>
              <a:pPr/>
              <a:t>09/01/2024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AE8922-0935-4B61-8B3B-AED4331E26A2}"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98E4045D-323D-4BEC-9775-F6A5FA88D3D3}" type="slidenum">
              <a:rPr lang="fr-FR" smtClean="0"/>
              <a:pPr/>
              <a:t>4</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98E4045D-323D-4BEC-9775-F6A5FA88D3D3}" type="slidenum">
              <a:rPr lang="fr-FR" smtClean="0"/>
              <a:pPr/>
              <a:t>12</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7573754" y="0"/>
            <a:ext cx="4618246"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57"/>
          <p:cNvSpPr/>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ln>
        </p:spPr>
      </p:sp>
      <p:sp>
        <p:nvSpPr>
          <p:cNvPr id="2" name="Title 1"/>
          <p:cNvSpPr>
            <a:spLocks noGrp="1"/>
          </p:cNvSpPr>
          <p:nvPr>
            <p:ph type="ctrTitle"/>
          </p:nvPr>
        </p:nvSpPr>
        <p:spPr>
          <a:xfrm>
            <a:off x="855388" y="863068"/>
            <a:ext cx="6007691" cy="4985916"/>
          </a:xfrm>
        </p:spPr>
        <p:txBody>
          <a:bodyPr anchor="ctr">
            <a:noAutofit/>
          </a:bodyPr>
          <a:lstStyle>
            <a:lvl1pPr algn="l">
              <a:lnSpc>
                <a:spcPct val="125000"/>
              </a:lnSpc>
              <a:defRPr sz="6000" b="0" cap="all" spc="150" baseline="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197352" y="863068"/>
            <a:ext cx="3351729" cy="5120069"/>
          </a:xfrm>
        </p:spPr>
        <p:txBody>
          <a:bodyPr anchor="ctr">
            <a:normAutofit/>
          </a:bodyPr>
          <a:lstStyle>
            <a:lvl1pPr marL="0" indent="0" algn="l">
              <a:lnSpc>
                <a:spcPct val="150000"/>
              </a:lnSpc>
              <a:buNone/>
              <a:defRPr sz="2400" b="0" cap="none" baseline="0">
                <a:solidFill>
                  <a:schemeClr val="tx1">
                    <a:lumMod val="85000"/>
                    <a:lumOff val="1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Rectangle 6"/>
          <p:cNvSpPr/>
          <p:nvPr/>
        </p:nvSpPr>
        <p:spPr>
          <a:xfrm rot="5400000">
            <a:off x="410121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ate Placeholder 12"/>
          <p:cNvSpPr>
            <a:spLocks noGrp="1"/>
          </p:cNvSpPr>
          <p:nvPr>
            <p:ph type="dt" sz="half" idx="10"/>
          </p:nvPr>
        </p:nvSpPr>
        <p:spPr>
          <a:xfrm>
            <a:off x="8197353" y="6309360"/>
            <a:ext cx="2151134" cy="457200"/>
          </a:xfrm>
        </p:spPr>
        <p:txBody>
          <a:bodyPr/>
          <a:lstStyle/>
          <a:p>
            <a:pPr algn="l"/>
            <a:fld id="{0DCFB061-4267-4D9F-8017-6F550D3068DF}" type="datetime1">
              <a:rPr lang="en-US" smtClean="0"/>
              <a:pPr algn="l"/>
              <a:t>1/9/2024</a:t>
            </a:fld>
            <a:endParaRPr lang="en-US" dirty="0"/>
          </a:p>
        </p:txBody>
      </p:sp>
      <p:sp>
        <p:nvSpPr>
          <p:cNvPr id="15" name="Footer Placeholder 14"/>
          <p:cNvSpPr>
            <a:spLocks noGrp="1"/>
          </p:cNvSpPr>
          <p:nvPr>
            <p:ph type="ftr" sz="quarter" idx="11"/>
          </p:nvPr>
        </p:nvSpPr>
        <p:spPr>
          <a:xfrm>
            <a:off x="855388" y="6309360"/>
            <a:ext cx="6007691" cy="457200"/>
          </a:xfrm>
        </p:spPr>
        <p:txBody>
          <a:bodyPr/>
          <a:lstStyle>
            <a:lvl1pPr algn="r">
              <a:defRPr/>
            </a:lvl1pPr>
          </a:lstStyle>
          <a:p>
            <a:pPr algn="l"/>
            <a:endParaRPr lang="en-US" dirty="0"/>
          </a:p>
        </p:txBody>
      </p:sp>
      <p:sp>
        <p:nvSpPr>
          <p:cNvPr id="27" name="Slide Number Placeholder 26"/>
          <p:cNvSpPr>
            <a:spLocks noGrp="1"/>
          </p:cNvSpPr>
          <p:nvPr>
            <p:ph type="sldNum" sz="quarter" idx="12"/>
          </p:nvPr>
        </p:nvSpPr>
        <p:spPr/>
        <p:txBody>
          <a:bodyPr/>
          <a:lstStyle/>
          <a:p>
            <a:fld id="{FAEF9944-A4F6-4C59-AEBD-678D6480B8EA}" type="slidenum">
              <a:rPr lang="en-US" smtClean="0"/>
              <a:pPr/>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3_Title Slide">
    <p:spTree>
      <p:nvGrpSpPr>
        <p:cNvPr id="1" name=""/>
        <p:cNvGrpSpPr/>
        <p:nvPr/>
      </p:nvGrpSpPr>
      <p:grpSpPr>
        <a:xfrm>
          <a:off x="0" y="0"/>
          <a:ext cx="0" cy="0"/>
          <a:chOff x="0" y="0"/>
          <a:chExt cx="0" cy="0"/>
        </a:xfrm>
      </p:grpSpPr>
      <p:sp>
        <p:nvSpPr>
          <p:cNvPr id="4" name="Rectangle 3"/>
          <p:cNvSpPr/>
          <p:nvPr/>
        </p:nvSpPr>
        <p:spPr>
          <a:xfrm>
            <a:off x="7573754" y="0"/>
            <a:ext cx="4618246"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57"/>
          <p:cNvSpPr/>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ln>
        </p:spPr>
      </p:sp>
      <p:sp>
        <p:nvSpPr>
          <p:cNvPr id="2" name="Title 1"/>
          <p:cNvSpPr>
            <a:spLocks noGrp="1"/>
          </p:cNvSpPr>
          <p:nvPr>
            <p:ph type="ctrTitle"/>
          </p:nvPr>
        </p:nvSpPr>
        <p:spPr>
          <a:xfrm>
            <a:off x="855388" y="863068"/>
            <a:ext cx="6007691" cy="4985916"/>
          </a:xfrm>
        </p:spPr>
        <p:txBody>
          <a:bodyPr anchor="ctr">
            <a:noAutofit/>
          </a:bodyPr>
          <a:lstStyle>
            <a:lvl1pPr algn="l">
              <a:lnSpc>
                <a:spcPct val="125000"/>
              </a:lnSpc>
              <a:defRPr sz="6000" b="0" cap="all" spc="150" baseline="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197352" y="863068"/>
            <a:ext cx="3351729" cy="5120069"/>
          </a:xfrm>
        </p:spPr>
        <p:txBody>
          <a:bodyPr anchor="ctr">
            <a:normAutofit/>
          </a:bodyPr>
          <a:lstStyle>
            <a:lvl1pPr marL="0" indent="0" algn="l">
              <a:lnSpc>
                <a:spcPct val="150000"/>
              </a:lnSpc>
              <a:buNone/>
              <a:defRPr sz="2400" b="0" cap="none" baseline="0">
                <a:solidFill>
                  <a:schemeClr val="tx1">
                    <a:lumMod val="85000"/>
                    <a:lumOff val="1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Rectangle 6"/>
          <p:cNvSpPr/>
          <p:nvPr/>
        </p:nvSpPr>
        <p:spPr>
          <a:xfrm rot="5400000">
            <a:off x="410121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ate Placeholder 12"/>
          <p:cNvSpPr>
            <a:spLocks noGrp="1"/>
          </p:cNvSpPr>
          <p:nvPr>
            <p:ph type="dt" sz="half" idx="10"/>
          </p:nvPr>
        </p:nvSpPr>
        <p:spPr>
          <a:xfrm>
            <a:off x="8197353" y="6309360"/>
            <a:ext cx="2151134" cy="457200"/>
          </a:xfrm>
        </p:spPr>
        <p:txBody>
          <a:bodyPr/>
          <a:lstStyle/>
          <a:p>
            <a:pPr algn="l"/>
            <a:fld id="{0DCFB061-4267-4D9F-8017-6F550D3068DF}" type="datetime1">
              <a:rPr lang="en-US" smtClean="0"/>
              <a:pPr algn="l"/>
              <a:t>1/9/2024</a:t>
            </a:fld>
            <a:endParaRPr lang="en-US" dirty="0"/>
          </a:p>
        </p:txBody>
      </p:sp>
      <p:sp>
        <p:nvSpPr>
          <p:cNvPr id="15" name="Footer Placeholder 14"/>
          <p:cNvSpPr>
            <a:spLocks noGrp="1"/>
          </p:cNvSpPr>
          <p:nvPr>
            <p:ph type="ftr" sz="quarter" idx="11"/>
          </p:nvPr>
        </p:nvSpPr>
        <p:spPr>
          <a:xfrm>
            <a:off x="855388" y="6309360"/>
            <a:ext cx="6007691" cy="457200"/>
          </a:xfrm>
        </p:spPr>
        <p:txBody>
          <a:bodyPr/>
          <a:lstStyle>
            <a:lvl1pPr algn="r">
              <a:defRPr/>
            </a:lvl1pPr>
          </a:lstStyle>
          <a:p>
            <a:pPr algn="l"/>
            <a:endParaRPr lang="en-US" dirty="0"/>
          </a:p>
        </p:txBody>
      </p:sp>
      <p:sp>
        <p:nvSpPr>
          <p:cNvPr id="27" name="Slide Number Placeholder 26"/>
          <p:cNvSpPr>
            <a:spLocks noGrp="1"/>
          </p:cNvSpPr>
          <p:nvPr>
            <p:ph type="sldNum" sz="quarter" idx="12"/>
          </p:nvPr>
        </p:nvSpPr>
        <p:spPr/>
        <p:txBody>
          <a:bodyPr/>
          <a:lstStyle/>
          <a:p>
            <a:fld id="{FAEF9944-A4F6-4C59-AEBD-678D6480B8EA}" type="slidenum">
              <a:rPr lang="en-US" smtClean="0"/>
              <a:pPr/>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2_Title Slide">
    <p:spTree>
      <p:nvGrpSpPr>
        <p:cNvPr id="1" name=""/>
        <p:cNvGrpSpPr/>
        <p:nvPr/>
      </p:nvGrpSpPr>
      <p:grpSpPr>
        <a:xfrm>
          <a:off x="0" y="0"/>
          <a:ext cx="0" cy="0"/>
          <a:chOff x="0" y="0"/>
          <a:chExt cx="0" cy="0"/>
        </a:xfrm>
      </p:grpSpPr>
      <p:sp>
        <p:nvSpPr>
          <p:cNvPr id="4" name="Rectangle 3"/>
          <p:cNvSpPr/>
          <p:nvPr/>
        </p:nvSpPr>
        <p:spPr>
          <a:xfrm>
            <a:off x="7573754" y="0"/>
            <a:ext cx="4618246"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57"/>
          <p:cNvSpPr/>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ln>
        </p:spPr>
      </p:sp>
      <p:sp>
        <p:nvSpPr>
          <p:cNvPr id="2" name="Title 1"/>
          <p:cNvSpPr>
            <a:spLocks noGrp="1"/>
          </p:cNvSpPr>
          <p:nvPr>
            <p:ph type="ctrTitle"/>
          </p:nvPr>
        </p:nvSpPr>
        <p:spPr>
          <a:xfrm>
            <a:off x="855388" y="863068"/>
            <a:ext cx="6007691" cy="4985916"/>
          </a:xfrm>
        </p:spPr>
        <p:txBody>
          <a:bodyPr anchor="ctr">
            <a:noAutofit/>
          </a:bodyPr>
          <a:lstStyle>
            <a:lvl1pPr algn="l">
              <a:lnSpc>
                <a:spcPct val="125000"/>
              </a:lnSpc>
              <a:defRPr sz="6000" b="0" cap="all" spc="150" baseline="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197352" y="863068"/>
            <a:ext cx="3351729" cy="5120069"/>
          </a:xfrm>
        </p:spPr>
        <p:txBody>
          <a:bodyPr anchor="ctr">
            <a:normAutofit/>
          </a:bodyPr>
          <a:lstStyle>
            <a:lvl1pPr marL="0" indent="0" algn="l">
              <a:lnSpc>
                <a:spcPct val="150000"/>
              </a:lnSpc>
              <a:buNone/>
              <a:defRPr sz="2400" b="0" cap="none" baseline="0">
                <a:solidFill>
                  <a:schemeClr val="tx1">
                    <a:lumMod val="85000"/>
                    <a:lumOff val="1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Rectangle 6"/>
          <p:cNvSpPr/>
          <p:nvPr/>
        </p:nvSpPr>
        <p:spPr>
          <a:xfrm rot="5400000">
            <a:off x="410121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ate Placeholder 12"/>
          <p:cNvSpPr>
            <a:spLocks noGrp="1"/>
          </p:cNvSpPr>
          <p:nvPr>
            <p:ph type="dt" sz="half" idx="10"/>
          </p:nvPr>
        </p:nvSpPr>
        <p:spPr>
          <a:xfrm>
            <a:off x="8197353" y="6309360"/>
            <a:ext cx="2151134" cy="457200"/>
          </a:xfrm>
        </p:spPr>
        <p:txBody>
          <a:bodyPr/>
          <a:lstStyle/>
          <a:p>
            <a:pPr algn="l"/>
            <a:fld id="{0DCFB061-4267-4D9F-8017-6F550D3068DF}" type="datetime1">
              <a:rPr lang="en-US" smtClean="0"/>
              <a:pPr algn="l"/>
              <a:t>1/9/2024</a:t>
            </a:fld>
            <a:endParaRPr lang="en-US" dirty="0"/>
          </a:p>
        </p:txBody>
      </p:sp>
      <p:sp>
        <p:nvSpPr>
          <p:cNvPr id="15" name="Footer Placeholder 14"/>
          <p:cNvSpPr>
            <a:spLocks noGrp="1"/>
          </p:cNvSpPr>
          <p:nvPr>
            <p:ph type="ftr" sz="quarter" idx="11"/>
          </p:nvPr>
        </p:nvSpPr>
        <p:spPr>
          <a:xfrm>
            <a:off x="855388" y="6309360"/>
            <a:ext cx="6007691" cy="457200"/>
          </a:xfrm>
        </p:spPr>
        <p:txBody>
          <a:bodyPr/>
          <a:lstStyle>
            <a:lvl1pPr algn="r">
              <a:defRPr/>
            </a:lvl1pPr>
          </a:lstStyle>
          <a:p>
            <a:pPr algn="l"/>
            <a:endParaRPr lang="en-US" dirty="0"/>
          </a:p>
        </p:txBody>
      </p:sp>
      <p:sp>
        <p:nvSpPr>
          <p:cNvPr id="27" name="Slide Number Placeholder 26"/>
          <p:cNvSpPr>
            <a:spLocks noGrp="1"/>
          </p:cNvSpPr>
          <p:nvPr>
            <p:ph type="sldNum" sz="quarter" idx="12"/>
          </p:nvPr>
        </p:nvSpPr>
        <p:spPr/>
        <p:txBody>
          <a:bodyPr/>
          <a:lstStyle/>
          <a:p>
            <a:fld id="{FAEF9944-A4F6-4C59-AEBD-678D6480B8EA}" type="slidenum">
              <a:rPr lang="en-US" smtClean="0"/>
              <a:pPr/>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4" name="Rectangle 3"/>
          <p:cNvSpPr/>
          <p:nvPr/>
        </p:nvSpPr>
        <p:spPr>
          <a:xfrm>
            <a:off x="7573754" y="0"/>
            <a:ext cx="4618246"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57"/>
          <p:cNvSpPr/>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ln>
        </p:spPr>
      </p:sp>
      <p:sp>
        <p:nvSpPr>
          <p:cNvPr id="2" name="Title 1"/>
          <p:cNvSpPr>
            <a:spLocks noGrp="1"/>
          </p:cNvSpPr>
          <p:nvPr>
            <p:ph type="ctrTitle"/>
          </p:nvPr>
        </p:nvSpPr>
        <p:spPr>
          <a:xfrm>
            <a:off x="855388" y="863068"/>
            <a:ext cx="6007691" cy="4985916"/>
          </a:xfrm>
        </p:spPr>
        <p:txBody>
          <a:bodyPr anchor="ctr">
            <a:noAutofit/>
          </a:bodyPr>
          <a:lstStyle>
            <a:lvl1pPr algn="l">
              <a:lnSpc>
                <a:spcPct val="125000"/>
              </a:lnSpc>
              <a:defRPr sz="6000" b="0" cap="all" spc="150" baseline="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197352" y="863068"/>
            <a:ext cx="3351729" cy="5120069"/>
          </a:xfrm>
        </p:spPr>
        <p:txBody>
          <a:bodyPr anchor="ctr">
            <a:normAutofit/>
          </a:bodyPr>
          <a:lstStyle>
            <a:lvl1pPr marL="0" indent="0" algn="l">
              <a:lnSpc>
                <a:spcPct val="150000"/>
              </a:lnSpc>
              <a:buNone/>
              <a:defRPr sz="2400" b="0" cap="none" baseline="0">
                <a:solidFill>
                  <a:schemeClr val="tx1">
                    <a:lumMod val="85000"/>
                    <a:lumOff val="1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Rectangle 6"/>
          <p:cNvSpPr/>
          <p:nvPr/>
        </p:nvSpPr>
        <p:spPr>
          <a:xfrm rot="5400000">
            <a:off x="410121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ate Placeholder 12"/>
          <p:cNvSpPr>
            <a:spLocks noGrp="1"/>
          </p:cNvSpPr>
          <p:nvPr>
            <p:ph type="dt" sz="half" idx="10"/>
          </p:nvPr>
        </p:nvSpPr>
        <p:spPr>
          <a:xfrm>
            <a:off x="8197353" y="6309360"/>
            <a:ext cx="2151134" cy="457200"/>
          </a:xfrm>
        </p:spPr>
        <p:txBody>
          <a:bodyPr/>
          <a:lstStyle/>
          <a:p>
            <a:pPr algn="l"/>
            <a:fld id="{0DCFB061-4267-4D9F-8017-6F550D3068DF}" type="datetime1">
              <a:rPr lang="en-US" smtClean="0"/>
              <a:pPr algn="l"/>
              <a:t>1/9/2024</a:t>
            </a:fld>
            <a:endParaRPr lang="en-US" dirty="0"/>
          </a:p>
        </p:txBody>
      </p:sp>
      <p:sp>
        <p:nvSpPr>
          <p:cNvPr id="15" name="Footer Placeholder 14"/>
          <p:cNvSpPr>
            <a:spLocks noGrp="1"/>
          </p:cNvSpPr>
          <p:nvPr>
            <p:ph type="ftr" sz="quarter" idx="11"/>
          </p:nvPr>
        </p:nvSpPr>
        <p:spPr>
          <a:xfrm>
            <a:off x="855388" y="6309360"/>
            <a:ext cx="6007691" cy="457200"/>
          </a:xfrm>
        </p:spPr>
        <p:txBody>
          <a:bodyPr/>
          <a:lstStyle>
            <a:lvl1pPr algn="r">
              <a:defRPr/>
            </a:lvl1pPr>
          </a:lstStyle>
          <a:p>
            <a:pPr algn="l"/>
            <a:endParaRPr lang="en-US" dirty="0"/>
          </a:p>
        </p:txBody>
      </p:sp>
      <p:sp>
        <p:nvSpPr>
          <p:cNvPr id="27" name="Slide Number Placeholder 26"/>
          <p:cNvSpPr>
            <a:spLocks noGrp="1"/>
          </p:cNvSpPr>
          <p:nvPr>
            <p:ph type="sldNum" sz="quarter" idx="12"/>
          </p:nvPr>
        </p:nvSpPr>
        <p:spPr/>
        <p:txBody>
          <a:bodyPr/>
          <a:lstStyle/>
          <a:p>
            <a:fld id="{FAEF9944-A4F6-4C59-AEBD-678D6480B8EA}" type="slidenum">
              <a:rPr lang="en-US" smtClean="0"/>
              <a:pPr/>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A4ED5C-5A53-433E-8A55-46F54CE81DA5}" type="datetime1">
              <a:rPr lang="en-US" smtClean="0"/>
              <a:pPr/>
              <a:t>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dirty="0"/>
              <a:pPr/>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A4ED5C-5A53-433E-8A55-46F54CE81DA5}" type="datetime1">
              <a:rPr lang="en-US" smtClean="0"/>
              <a:pPr/>
              <a:t>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dirty="0"/>
              <a:pPr/>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A4ED5C-5A53-433E-8A55-46F54CE81DA5}" type="datetime1">
              <a:rPr lang="en-US" smtClean="0"/>
              <a:pPr/>
              <a:t>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dirty="0"/>
              <a:pPr/>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A4ED5C-5A53-433E-8A55-46F54CE81DA5}" type="datetime1">
              <a:rPr lang="en-US" smtClean="0"/>
              <a:pPr/>
              <a:t>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dirty="0"/>
              <a:pPr/>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A4ED5C-5A53-433E-8A55-46F54CE81DA5}" type="datetime1">
              <a:rPr lang="en-US" smtClean="0"/>
              <a:pPr/>
              <a:t>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dirty="0"/>
              <a:pPr/>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A4ED5C-5A53-433E-8A55-46F54CE81DA5}" type="datetime1">
              <a:rPr lang="en-US" smtClean="0"/>
              <a:pPr/>
              <a:t>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dirty="0"/>
              <a:pPr/>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0" y="4215384"/>
            <a:ext cx="12192000" cy="2642616"/>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95316" y="1406284"/>
            <a:ext cx="10593694" cy="2597841"/>
          </a:xfrm>
        </p:spPr>
        <p:txBody>
          <a:bodyPr anchor="b">
            <a:normAutofit/>
          </a:bodyPr>
          <a:lstStyle>
            <a:lvl1pPr algn="ctr">
              <a:lnSpc>
                <a:spcPct val="125000"/>
              </a:lnSpc>
              <a:defRPr sz="4400" baseline="0">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2818312" y="4527856"/>
            <a:ext cx="6559018" cy="1570245"/>
          </a:xfrm>
        </p:spPr>
        <p:txBody>
          <a:bodyPr anchor="t">
            <a:normAutofit/>
          </a:bodyPr>
          <a:lstStyle>
            <a:lvl1pPr marL="0" indent="0" algn="ctr">
              <a:lnSpc>
                <a:spcPct val="130000"/>
              </a:lnSpc>
              <a:spcBef>
                <a:spcPts val="0"/>
              </a:spcBef>
              <a:buNone/>
              <a:defRPr sz="2400" b="0" baseline="0">
                <a:solidFill>
                  <a:schemeClr val="tx1">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29CABC0C-B6DF-45E9-B954-11C99AA62C3E}" type="datetime1">
              <a:rPr lang="en-US" smtClean="0"/>
              <a:pPr/>
              <a:t>1/9/2024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FAEF9944-A4F6-4C59-AEBD-678D6480B8EA}" type="slidenum">
              <a:rPr lang="en-US" smtClean="0"/>
              <a:pPr/>
              <a:t>‹N°›</a:t>
            </a:fld>
            <a:endParaRPr lang="en-US" dirty="0"/>
          </a:p>
        </p:txBody>
      </p:sp>
      <p:sp>
        <p:nvSpPr>
          <p:cNvPr id="11" name="Rectangle 10"/>
          <p:cNvSpPr/>
          <p:nvPr/>
        </p:nvSpPr>
        <p:spPr>
          <a:xfrm>
            <a:off x="0" y="4215384"/>
            <a:ext cx="1218895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76670" y="705114"/>
            <a:ext cx="6172412" cy="2403846"/>
          </a:xfrm>
        </p:spPr>
        <p:txBody>
          <a:bodyPr anchor="b"/>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376670" y="3749040"/>
            <a:ext cx="6172411" cy="2346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4AB71B9-2624-4F21-93EE-35A78B1A0DAD}" type="datetime1">
              <a:rPr lang="en-US" smtClean="0"/>
              <a:pPr/>
              <a:t>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AEF9944-A4F6-4C59-AEBD-678D6480B8EA}" type="slidenum">
              <a:rPr lang="en-US" dirty="0"/>
              <a:pPr/>
              <a:t>‹N°›</a:t>
            </a:fld>
            <a:endParaRPr lang="en-US" dirty="0"/>
          </a:p>
        </p:txBody>
      </p:sp>
      <p:sp>
        <p:nvSpPr>
          <p:cNvPr id="10" name="Rectangle 9"/>
          <p:cNvSpPr/>
          <p:nvPr/>
        </p:nvSpPr>
        <p:spPr>
          <a:xfrm rot="10800000">
            <a:off x="4693920" y="3396997"/>
            <a:ext cx="7498080"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376667" y="658999"/>
            <a:ext cx="6166422" cy="457200"/>
          </a:xfrm>
        </p:spPr>
        <p:txBody>
          <a:bodyPr anchor="b">
            <a:normAutofit/>
          </a:bodyPr>
          <a:lstStyle>
            <a:lvl1pPr marL="0" indent="0">
              <a:lnSpc>
                <a:spcPct val="130000"/>
              </a:lnSpc>
              <a:buNone/>
              <a:defRPr sz="18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376668" y="1116199"/>
            <a:ext cx="6166422" cy="20621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376668" y="3623098"/>
            <a:ext cx="6166421" cy="457200"/>
          </a:xfrm>
        </p:spPr>
        <p:txBody>
          <a:bodyPr anchor="b">
            <a:normAutofit/>
          </a:bodyPr>
          <a:lstStyle>
            <a:lvl1pPr marL="0" indent="0">
              <a:lnSpc>
                <a:spcPct val="99000"/>
              </a:lnSpc>
              <a:buNone/>
              <a:defRPr lang="en-US" sz="1800" b="1" kern="1200" cap="all" spc="150"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30000"/>
              </a:lnSpc>
              <a:spcBef>
                <a:spcPts val="930"/>
              </a:spcBef>
              <a:buFont typeface="Corbel" panose="020B0503020204020204" pitchFamily="34" charset="0"/>
              <a:buNone/>
            </a:pPr>
            <a:r>
              <a:rPr lang="en-US"/>
              <a:t>Click to edit Master text styles</a:t>
            </a:r>
          </a:p>
        </p:txBody>
      </p:sp>
      <p:sp>
        <p:nvSpPr>
          <p:cNvPr id="6" name="Content Placeholder 5"/>
          <p:cNvSpPr>
            <a:spLocks noGrp="1"/>
          </p:cNvSpPr>
          <p:nvPr>
            <p:ph sz="quarter" idx="4"/>
          </p:nvPr>
        </p:nvSpPr>
        <p:spPr>
          <a:xfrm>
            <a:off x="5376670" y="4102370"/>
            <a:ext cx="6166419" cy="206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6D37C2A-BE2E-4840-A907-3254E2916C96}" type="datetime1">
              <a:rPr lang="en-US" smtClean="0"/>
              <a:pPr/>
              <a:t>1/9/2024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AEF9944-A4F6-4C59-AEBD-678D6480B8EA}" type="slidenum">
              <a:rPr lang="en-US" dirty="0"/>
              <a:pPr/>
              <a:t>‹N°›</a:t>
            </a:fld>
            <a:endParaRPr lang="en-US" dirty="0"/>
          </a:p>
        </p:txBody>
      </p:sp>
      <p:sp>
        <p:nvSpPr>
          <p:cNvPr id="10" name="Title 9"/>
          <p:cNvSpPr>
            <a:spLocks noGrp="1"/>
          </p:cNvSpPr>
          <p:nvPr>
            <p:ph type="title"/>
          </p:nvPr>
        </p:nvSpPr>
        <p:spPr/>
        <p:txBody>
          <a:bodyPr/>
          <a:lstStyle/>
          <a:p>
            <a:r>
              <a:rPr lang="en-US"/>
              <a:t>Click to edit Master title style</a:t>
            </a:r>
          </a:p>
        </p:txBody>
      </p:sp>
      <p:sp>
        <p:nvSpPr>
          <p:cNvPr id="12" name="Rectangle 11"/>
          <p:cNvSpPr/>
          <p:nvPr/>
        </p:nvSpPr>
        <p:spPr>
          <a:xfrm rot="10800000">
            <a:off x="4693920" y="3396997"/>
            <a:ext cx="7498080"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05CD215-1C45-48A0-8534-39FFE8A7C95A}" type="datetime1">
              <a:rPr lang="en-US" smtClean="0"/>
              <a:pPr/>
              <a:t>1/9/2024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AEF9944-A4F6-4C59-AEBD-678D6480B8EA}" type="slidenum">
              <a:rPr lang="en-US" dirty="0"/>
              <a:pPr/>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D3363A0F-DEF3-4134-98D0-2E1276938A8B}" type="datetime1">
              <a:rPr lang="en-US" smtClean="0"/>
              <a:pPr/>
              <a:t>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AEF9944-A4F6-4C59-AEBD-678D6480B8EA}" type="slidenum">
              <a:rPr lang="en-US" smtClean="0"/>
              <a:pPr/>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p:cNvSpPr/>
          <p:nvPr/>
        </p:nvSpPr>
        <p:spPr>
          <a:xfrm>
            <a:off x="0" y="0"/>
            <a:ext cx="8248592"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753015" y="640079"/>
            <a:ext cx="2796066" cy="2551751"/>
          </a:xfrm>
        </p:spPr>
        <p:txBody>
          <a:bodyPr anchor="b">
            <a:normAutofit/>
          </a:bodyPr>
          <a:lstStyle>
            <a:lvl1pPr algn="l">
              <a:lnSpc>
                <a:spcPct val="135000"/>
              </a:lnSpc>
              <a:defRPr sz="3200"/>
            </a:lvl1pPr>
          </a:lstStyle>
          <a:p>
            <a:r>
              <a:rPr lang="en-US"/>
              <a:t>Click to edit Master title style</a:t>
            </a:r>
            <a:endParaRPr lang="en-US" dirty="0"/>
          </a:p>
        </p:txBody>
      </p:sp>
      <p:sp>
        <p:nvSpPr>
          <p:cNvPr id="3" name="Content Placeholder 2"/>
          <p:cNvSpPr>
            <a:spLocks noGrp="1"/>
          </p:cNvSpPr>
          <p:nvPr>
            <p:ph idx="1"/>
          </p:nvPr>
        </p:nvSpPr>
        <p:spPr>
          <a:xfrm>
            <a:off x="638818" y="640078"/>
            <a:ext cx="6969693" cy="5455921"/>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753015" y="3223803"/>
            <a:ext cx="2796066" cy="2872197"/>
          </a:xfrm>
        </p:spPr>
        <p:txBody>
          <a:bodyPr anchor="t">
            <a:normAutofit/>
          </a:bodyPr>
          <a:lstStyle>
            <a:lvl1pPr marL="0" indent="0">
              <a:spcBef>
                <a:spcPts val="1400"/>
              </a:spcBef>
              <a:buNone/>
              <a:defRPr sz="1800" b="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9" name="Rectangle 8"/>
          <p:cNvSpPr/>
          <p:nvPr/>
        </p:nvSpPr>
        <p:spPr>
          <a:xfrm rot="5400000">
            <a:off x="485159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9"/>
          <p:cNvSpPr>
            <a:spLocks noGrp="1"/>
          </p:cNvSpPr>
          <p:nvPr>
            <p:ph type="dt" sz="half" idx="10"/>
          </p:nvPr>
        </p:nvSpPr>
        <p:spPr>
          <a:xfrm>
            <a:off x="8753015" y="6309360"/>
            <a:ext cx="1734207" cy="457200"/>
          </a:xfrm>
        </p:spPr>
        <p:txBody>
          <a:bodyPr/>
          <a:lstStyle>
            <a:lvl1pPr algn="l">
              <a:defRPr/>
            </a:lvl1pPr>
          </a:lstStyle>
          <a:p>
            <a:fld id="{61A2E4C8-2960-4ADD-862C-4D9643CB15AC}" type="datetime1">
              <a:rPr lang="en-US" smtClean="0"/>
              <a:pPr/>
              <a:t>1/9/2024</a:t>
            </a:fld>
            <a:endParaRPr lang="en-US" dirty="0"/>
          </a:p>
        </p:txBody>
      </p:sp>
      <p:sp>
        <p:nvSpPr>
          <p:cNvPr id="11" name="Footer Placeholder 10"/>
          <p:cNvSpPr>
            <a:spLocks noGrp="1"/>
          </p:cNvSpPr>
          <p:nvPr>
            <p:ph type="ftr" sz="quarter" idx="11"/>
          </p:nvPr>
        </p:nvSpPr>
        <p:spPr>
          <a:xfrm>
            <a:off x="638818" y="6309360"/>
            <a:ext cx="6993867" cy="457200"/>
          </a:xfrm>
        </p:spPr>
        <p:txBody>
          <a:bodyPr/>
          <a:lstStyle/>
          <a:p>
            <a:endParaRPr lang="en-US" dirty="0"/>
          </a:p>
        </p:txBody>
      </p:sp>
      <p:sp>
        <p:nvSpPr>
          <p:cNvPr id="12" name="Slide Number Placeholder 11"/>
          <p:cNvSpPr>
            <a:spLocks noGrp="1"/>
          </p:cNvSpPr>
          <p:nvPr>
            <p:ph type="sldNum" sz="quarter" idx="12"/>
          </p:nvPr>
        </p:nvSpPr>
        <p:spPr/>
        <p:txBody>
          <a:bodyPr/>
          <a:lstStyle/>
          <a:p>
            <a:fld id="{FAEF9944-A4F6-4C59-AEBD-678D6480B8EA}" type="slidenum">
              <a:rPr lang="en-US" smtClean="0"/>
              <a:pPr/>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34996" y="640079"/>
            <a:ext cx="2714085" cy="2695903"/>
          </a:xfrm>
        </p:spPr>
        <p:txBody>
          <a:bodyPr anchor="b">
            <a:noAutofit/>
          </a:bodyPr>
          <a:lstStyle>
            <a:lvl1pPr algn="l">
              <a:lnSpc>
                <a:spcPct val="104000"/>
              </a:lnSpc>
              <a:defRPr sz="3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248592" cy="6857999"/>
          </a:xfrm>
          <a:solidFill>
            <a:schemeClr val="bg2">
              <a:lumMod val="9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834996" y="3429000"/>
            <a:ext cx="2714085" cy="2508026"/>
          </a:xfrm>
        </p:spPr>
        <p:txBody>
          <a:bodyPr anchor="t">
            <a:normAutofit/>
          </a:bodyPr>
          <a:lstStyle>
            <a:lvl1pPr marL="0" indent="0">
              <a:spcBef>
                <a:spcPts val="1400"/>
              </a:spcBef>
              <a:buNone/>
              <a:defRPr sz="1800" b="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9" name="Rectangle 8"/>
          <p:cNvSpPr/>
          <p:nvPr/>
        </p:nvSpPr>
        <p:spPr>
          <a:xfrm rot="5400000">
            <a:off x="485159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a:xfrm>
            <a:off x="8834997" y="6309360"/>
            <a:ext cx="1645920" cy="457200"/>
          </a:xfrm>
        </p:spPr>
        <p:txBody>
          <a:bodyPr/>
          <a:lstStyle/>
          <a:p>
            <a:fld id="{48BDEA15-09CD-4275-A8E0-385C965F48B0}" type="datetime1">
              <a:rPr lang="en-US" smtClean="0"/>
              <a:pPr/>
              <a:t>1/9/2024</a:t>
            </a:fld>
            <a:endParaRPr lang="en-US" dirty="0"/>
          </a:p>
        </p:txBody>
      </p:sp>
      <p:sp>
        <p:nvSpPr>
          <p:cNvPr id="7" name="Slide Number Placeholder 6"/>
          <p:cNvSpPr>
            <a:spLocks noGrp="1"/>
          </p:cNvSpPr>
          <p:nvPr>
            <p:ph type="sldNum" sz="quarter" idx="12"/>
          </p:nvPr>
        </p:nvSpPr>
        <p:spPr/>
        <p:txBody>
          <a:bodyPr/>
          <a:lstStyle/>
          <a:p>
            <a:fld id="{FAEF9944-A4F6-4C59-AEBD-678D6480B8EA}" type="slidenum">
              <a:rPr lang="en-US" smtClean="0"/>
              <a:pPr/>
              <a:t>‹N°›</a:t>
            </a:fld>
            <a:endParaRPr lang="en-US" dirty="0"/>
          </a:p>
        </p:txBody>
      </p:sp>
      <p:sp>
        <p:nvSpPr>
          <p:cNvPr id="6" name="Footer Placeholder 5"/>
          <p:cNvSpPr>
            <a:spLocks noGrp="1"/>
          </p:cNvSpPr>
          <p:nvPr>
            <p:ph type="ftr" sz="quarter" idx="11"/>
          </p:nvPr>
        </p:nvSpPr>
        <p:spPr>
          <a:xfrm>
            <a:off x="640080" y="6309360"/>
            <a:ext cx="4946592" cy="457200"/>
          </a:xfrm>
        </p:spPr>
        <p:txBody>
          <a:bodyPr/>
          <a:lstStyle>
            <a:lvl1pPr>
              <a:defRPr>
                <a:solidFill>
                  <a:srgbClr val="FFFFFF"/>
                </a:solidFill>
                <a:effectLst>
                  <a:outerShdw blurRad="50800" dist="38100" dir="2700000" algn="tl" rotWithShape="0">
                    <a:prstClr val="black">
                      <a:alpha val="43000"/>
                    </a:prstClr>
                  </a:outerShdw>
                </a:effectLst>
              </a:defRPr>
            </a:lvl1p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41BC61-5547-4A60-8DA1-6699760D9972}" type="datetime1">
              <a:rPr lang="en-US" smtClean="0"/>
              <a:pPr/>
              <a:t>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dirty="0"/>
              <a:pPr/>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77965" y="507037"/>
            <a:ext cx="1571626" cy="533993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24B9D1C6-60D0-4CD1-8F31-F912522EB041}" type="datetime1">
              <a:rPr lang="en-US" smtClean="0"/>
              <a:pPr/>
              <a:t>1/9/2024</a:t>
            </a:fld>
            <a:endParaRPr lang="en-US" dirty="0"/>
          </a:p>
        </p:txBody>
      </p:sp>
      <p:sp>
        <p:nvSpPr>
          <p:cNvPr id="5" name="Footer Placeholder 4"/>
          <p:cNvSpPr>
            <a:spLocks noGrp="1"/>
          </p:cNvSpPr>
          <p:nvPr>
            <p:ph type="ftr" sz="quarter" idx="11"/>
          </p:nvPr>
        </p:nvSpPr>
        <p:spPr>
          <a:xfrm>
            <a:off x="2933699" y="6296615"/>
            <a:ext cx="5959577" cy="365125"/>
          </a:xfrm>
        </p:spPr>
        <p:txBody>
          <a:bodyPr/>
          <a:lstStyle/>
          <a:p>
            <a:endParaRPr lang="en-US" dirty="0"/>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FAEF9944-A4F6-4C59-AEBD-678D6480B8EA}" type="slidenum">
              <a:rPr lang="en-US" dirty="0"/>
              <a:pPr/>
              <a:t>‹N°›</a:t>
            </a:fld>
            <a:endParaRPr lang="en-US" dirty="0"/>
          </a:p>
        </p:txBody>
      </p:sp>
      <p:cxnSp>
        <p:nvCxnSpPr>
          <p:cNvPr id="7" name="Straight Connector 6"/>
          <p:cNvCxnSpPr/>
          <p:nvPr/>
        </p:nvCxnSpPr>
        <p:spPr>
          <a:xfrm>
            <a:off x="9111582" y="571502"/>
            <a:ext cx="0" cy="5275467"/>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Rectangle 6"/>
          <p:cNvSpPr/>
          <p:nvPr/>
        </p:nvSpPr>
        <p:spPr>
          <a:xfrm>
            <a:off x="4718302" y="0"/>
            <a:ext cx="7473698"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42918" y="705113"/>
            <a:ext cx="3411973" cy="5197498"/>
          </a:xfrm>
          <a:prstGeom prst="rect">
            <a:avLst/>
          </a:prstGeom>
        </p:spPr>
        <p:txBody>
          <a:bodyPr vert="horz" lIns="109728" tIns="109728" rIns="109728" bIns="9144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76671" y="705113"/>
            <a:ext cx="6172412" cy="5197497"/>
          </a:xfrm>
          <a:prstGeom prst="rect">
            <a:avLst/>
          </a:prstGeom>
        </p:spPr>
        <p:txBody>
          <a:bodyPr vert="horz" lIns="109728" tIns="109728" rIns="109728" bIns="9144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2917" y="6309360"/>
            <a:ext cx="3411973" cy="457200"/>
          </a:xfrm>
          <a:prstGeom prst="rect">
            <a:avLst/>
          </a:prstGeom>
        </p:spPr>
        <p:txBody>
          <a:bodyPr vert="horz" lIns="109728" tIns="109728" rIns="109728" bIns="91440" rtlCol="0" anchor="ctr"/>
          <a:lstStyle>
            <a:lvl1pPr algn="l">
              <a:defRPr sz="1200" spc="150" baseline="0">
                <a:solidFill>
                  <a:schemeClr val="tx1">
                    <a:lumMod val="75000"/>
                    <a:lumOff val="25000"/>
                  </a:schemeClr>
                </a:solidFill>
                <a:latin typeface="+mj-lt"/>
              </a:defRPr>
            </a:lvl1pPr>
          </a:lstStyle>
          <a:p>
            <a:fld id="{4AF8082C-0922-4249-A612-B415F5231620}" type="datetime1">
              <a:rPr lang="en-US" smtClean="0"/>
              <a:pPr/>
              <a:t>1/9/2024</a:t>
            </a:fld>
            <a:endParaRPr lang="en-US" dirty="0"/>
          </a:p>
        </p:txBody>
      </p:sp>
      <p:sp>
        <p:nvSpPr>
          <p:cNvPr id="5" name="Footer Placeholder 4"/>
          <p:cNvSpPr>
            <a:spLocks noGrp="1"/>
          </p:cNvSpPr>
          <p:nvPr>
            <p:ph type="ftr" sz="quarter" idx="3"/>
          </p:nvPr>
        </p:nvSpPr>
        <p:spPr>
          <a:xfrm>
            <a:off x="5376670" y="6309360"/>
            <a:ext cx="4946592" cy="457200"/>
          </a:xfrm>
          <a:prstGeom prst="rect">
            <a:avLst/>
          </a:prstGeom>
        </p:spPr>
        <p:txBody>
          <a:bodyPr vert="horz" lIns="109728" tIns="109728" rIns="109728" bIns="91440" rtlCol="0" anchor="ctr"/>
          <a:lstStyle>
            <a:lvl1pPr algn="l">
              <a:defRPr sz="1200" spc="150" baseline="0">
                <a:solidFill>
                  <a:schemeClr val="tx1">
                    <a:lumMod val="75000"/>
                    <a:lumOff val="25000"/>
                  </a:schemeClr>
                </a:solidFill>
                <a:latin typeface="+mj-lt"/>
              </a:defRPr>
            </a:lvl1pPr>
          </a:lstStyle>
          <a:p>
            <a:endParaRPr lang="en-US" dirty="0"/>
          </a:p>
        </p:txBody>
      </p:sp>
      <p:sp>
        <p:nvSpPr>
          <p:cNvPr id="6" name="Slide Number Placeholder 5"/>
          <p:cNvSpPr>
            <a:spLocks noGrp="1"/>
          </p:cNvSpPr>
          <p:nvPr>
            <p:ph type="sldNum" sz="quarter" idx="4"/>
          </p:nvPr>
        </p:nvSpPr>
        <p:spPr>
          <a:xfrm>
            <a:off x="10569202" y="6309360"/>
            <a:ext cx="979879" cy="457200"/>
          </a:xfrm>
          <a:prstGeom prst="rect">
            <a:avLst/>
          </a:prstGeom>
        </p:spPr>
        <p:txBody>
          <a:bodyPr vert="horz" lIns="109728" tIns="109728" rIns="109728" bIns="91440" rtlCol="0" anchor="b"/>
          <a:lstStyle>
            <a:lvl1pPr algn="r">
              <a:defRPr sz="1600" b="1" spc="150" baseline="0">
                <a:solidFill>
                  <a:schemeClr val="tx1">
                    <a:lumMod val="75000"/>
                    <a:lumOff val="25000"/>
                  </a:schemeClr>
                </a:solidFill>
                <a:latin typeface="+mj-lt"/>
              </a:defRPr>
            </a:lvl1pPr>
          </a:lstStyle>
          <a:p>
            <a:fld id="{FAEF9944-A4F6-4C59-AEBD-678D6480B8EA}" type="slidenum">
              <a:rPr lang="en-US" smtClean="0"/>
              <a:pPr/>
              <a:t>‹N°›</a:t>
            </a:fld>
            <a:endParaRPr lang="en-US" dirty="0"/>
          </a:p>
        </p:txBody>
      </p:sp>
      <p:sp>
        <p:nvSpPr>
          <p:cNvPr id="21" name="Rectangle 20"/>
          <p:cNvSpPr/>
          <p:nvPr/>
        </p:nvSpPr>
        <p:spPr>
          <a:xfrm rot="5400000">
            <a:off x="1257298"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hf sldNum="0" hdr="0" ftr="0" dt="0"/>
  <p:txStyles>
    <p:titleStyle>
      <a:lvl1pPr algn="l" defTabSz="914400" rtl="0" eaLnBrk="1" latinLnBrk="0" hangingPunct="1">
        <a:lnSpc>
          <a:spcPct val="150000"/>
        </a:lnSpc>
        <a:spcBef>
          <a:spcPct val="0"/>
        </a:spcBef>
        <a:buNone/>
        <a:defRPr sz="3600" b="1" kern="1200" spc="150" baseline="0">
          <a:solidFill>
            <a:schemeClr val="tx1">
              <a:lumMod val="75000"/>
              <a:lumOff val="25000"/>
            </a:schemeClr>
          </a:solidFill>
          <a:latin typeface="+mj-lt"/>
          <a:ea typeface="+mj-ea"/>
          <a:cs typeface="+mj-cs"/>
        </a:defRPr>
      </a:lvl1pPr>
    </p:titleStyle>
    <p:body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jpeg"/><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xml"/><Relationship Id="rId6" Type="http://schemas.openxmlformats.org/officeDocument/2006/relationships/image" Target="../media/image3.png"/><Relationship Id="rId5" Type="http://schemas.openxmlformats.org/officeDocument/2006/relationships/image" Target="../media/image2.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Layout" Target="../diagrams/layout2.xml"/><Relationship Id="rId7" Type="http://schemas.openxmlformats.org/officeDocument/2006/relationships/image" Target="../media/image10.png"/><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 Id="rId9"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1.png"/><Relationship Id="rId1" Type="http://schemas.openxmlformats.org/officeDocument/2006/relationships/slideLayout" Target="../slideLayouts/slideLayout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png"/><Relationship Id="rId12" Type="http://schemas.openxmlformats.org/officeDocument/2006/relationships/image" Target="../media/image20.jpeg"/><Relationship Id="rId2" Type="http://schemas.openxmlformats.org/officeDocument/2006/relationships/image" Target="../media/image12.jpeg"/><Relationship Id="rId1" Type="http://schemas.openxmlformats.org/officeDocument/2006/relationships/slideLayout" Target="../slideLayouts/slideLayout5.xml"/><Relationship Id="rId6" Type="http://schemas.openxmlformats.org/officeDocument/2006/relationships/image" Target="../media/image16.png"/><Relationship Id="rId11" Type="http://schemas.openxmlformats.org/officeDocument/2006/relationships/image" Target="../media/image3.png"/><Relationship Id="rId5" Type="http://schemas.openxmlformats.org/officeDocument/2006/relationships/image" Target="../media/image15.jpeg"/><Relationship Id="rId10" Type="http://schemas.openxmlformats.org/officeDocument/2006/relationships/image" Target="../media/image2.png"/><Relationship Id="rId4" Type="http://schemas.openxmlformats.org/officeDocument/2006/relationships/image" Target="../media/image14.jpeg"/><Relationship Id="rId9"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jpeg"/><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22.jpe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11.xml"/><Relationship Id="rId6" Type="http://schemas.openxmlformats.org/officeDocument/2006/relationships/image" Target="../media/image3.png"/><Relationship Id="rId5" Type="http://schemas.openxmlformats.org/officeDocument/2006/relationships/image" Target="../media/image2.png"/><Relationship Id="rId4" Type="http://schemas.microsoft.com/office/2007/relationships/hdphoto" Target="../media/hdphoto2.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71" name="Rectangle 70"/>
          <p:cNvSpPr>
            <a:spLocks noGrp="1" noRot="1" noChangeAspect="1" noMove="1" noResize="1" noEditPoints="1" noAdjustHandles="1" noChangeArrowheads="1" noChangeShapeType="1" noTextEdit="1"/>
          </p:cNvSpPr>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ectangle 72"/>
          <p:cNvSpPr>
            <a:spLocks noGrp="1" noRot="1" noChangeAspect="1" noMove="1" noResize="1" noEditPoints="1" noAdjustHandles="1" noChangeArrowheads="1" noChangeShapeType="1" noTextEdit="1"/>
          </p:cNvSpPr>
          <p:nvPr/>
        </p:nvSpPr>
        <p:spPr>
          <a:xfrm>
            <a:off x="7843064" y="0"/>
            <a:ext cx="4348936" cy="174009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p:cNvSpPr>
            <a:spLocks noGrp="1" noRot="1" noChangeAspect="1" noMove="1" noResize="1" noEditPoints="1" noAdjustHandles="1" noChangeArrowheads="1" noChangeShapeType="1" noTextEdit="1"/>
          </p:cNvSpPr>
          <p:nvPr/>
        </p:nvSpPr>
        <p:spPr>
          <a:xfrm>
            <a:off x="0" y="1804894"/>
            <a:ext cx="640080" cy="43627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a:spLocks noGrp="1" noRot="1" noChangeAspect="1" noMove="1" noResize="1" noEditPoints="1" noAdjustHandles="1" noChangeArrowheads="1" noChangeShapeType="1" noTextEdit="1"/>
          </p:cNvSpPr>
          <p:nvPr/>
        </p:nvSpPr>
        <p:spPr>
          <a:xfrm>
            <a:off x="640080" y="1778958"/>
            <a:ext cx="7159214" cy="43627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p:cNvSpPr>
            <a:spLocks noGrp="1"/>
          </p:cNvSpPr>
          <p:nvPr>
            <p:ph type="ctrTitle"/>
          </p:nvPr>
        </p:nvSpPr>
        <p:spPr>
          <a:xfrm>
            <a:off x="1278635" y="1746954"/>
            <a:ext cx="5956534" cy="1786586"/>
          </a:xfrm>
        </p:spPr>
        <p:txBody>
          <a:bodyPr>
            <a:normAutofit/>
          </a:bodyPr>
          <a:lstStyle/>
          <a:p>
            <a:pPr algn="ctr"/>
            <a:r>
              <a:rPr lang="fr-FR" sz="5400" dirty="0">
                <a:solidFill>
                  <a:schemeClr val="bg1"/>
                </a:solidFill>
              </a:rPr>
              <a:t>Bienvenue </a:t>
            </a:r>
          </a:p>
        </p:txBody>
      </p:sp>
      <p:sp>
        <p:nvSpPr>
          <p:cNvPr id="3" name="Sous-titre 2"/>
          <p:cNvSpPr>
            <a:spLocks noGrp="1"/>
          </p:cNvSpPr>
          <p:nvPr>
            <p:ph type="subTitle" idx="1"/>
          </p:nvPr>
        </p:nvSpPr>
        <p:spPr>
          <a:xfrm>
            <a:off x="1202829" y="3047874"/>
            <a:ext cx="5594007" cy="1961682"/>
          </a:xfrm>
        </p:spPr>
        <p:txBody>
          <a:bodyPr anchor="t">
            <a:normAutofit/>
          </a:bodyPr>
          <a:lstStyle/>
          <a:p>
            <a:pPr algn="ctr">
              <a:lnSpc>
                <a:spcPct val="140000"/>
              </a:lnSpc>
            </a:pPr>
            <a:r>
              <a:rPr lang="fr-FR" sz="2000" dirty="0">
                <a:solidFill>
                  <a:schemeClr val="bg1"/>
                </a:solidFill>
              </a:rPr>
              <a:t>Nous allons découvrir ensemble le : </a:t>
            </a:r>
          </a:p>
          <a:p>
            <a:pPr algn="ctr">
              <a:lnSpc>
                <a:spcPct val="140000"/>
              </a:lnSpc>
            </a:pPr>
            <a:r>
              <a:rPr lang="fr-FR" sz="2800" b="1" dirty="0">
                <a:solidFill>
                  <a:schemeClr val="bg1"/>
                </a:solidFill>
              </a:rPr>
              <a:t>BTS SP3S</a:t>
            </a:r>
          </a:p>
        </p:txBody>
      </p:sp>
      <p:sp>
        <p:nvSpPr>
          <p:cNvPr id="79" name="Rectangle 78"/>
          <p:cNvSpPr>
            <a:spLocks noGrp="1" noRot="1" noChangeAspect="1" noMove="1" noResize="1" noEditPoints="1" noAdjustHandles="1" noChangeArrowheads="1" noChangeShapeType="1" noTextEdit="1"/>
          </p:cNvSpPr>
          <p:nvPr/>
        </p:nvSpPr>
        <p:spPr>
          <a:xfrm>
            <a:off x="7799294" y="1766026"/>
            <a:ext cx="4392706" cy="434637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a:spLocks noGrp="1" noRot="1" noChangeAspect="1" noMove="1" noResize="1" noEditPoints="1" noAdjustHandles="1" noChangeArrowheads="1" noChangeShapeType="1" noTextEdit="1"/>
          </p:cNvSpPr>
          <p:nvPr/>
        </p:nvSpPr>
        <p:spPr>
          <a:xfrm>
            <a:off x="1525" y="1746954"/>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a:spLocks noGrp="1" noRot="1" noChangeAspect="1" noMove="1" noResize="1" noEditPoints="1" noAdjustHandles="1" noChangeArrowheads="1" noChangeShapeType="1" noTextEdit="1"/>
          </p:cNvSpPr>
          <p:nvPr/>
        </p:nvSpPr>
        <p:spPr>
          <a:xfrm>
            <a:off x="3049" y="6167615"/>
            <a:ext cx="7759826" cy="6903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a:spLocks noGrp="1" noRot="1" noChangeAspect="1" noMove="1" noResize="1" noEditPoints="1" noAdjustHandles="1" noChangeArrowheads="1" noChangeShapeType="1" noTextEdit="1"/>
          </p:cNvSpPr>
          <p:nvPr/>
        </p:nvSpPr>
        <p:spPr>
          <a:xfrm>
            <a:off x="7799294" y="6167615"/>
            <a:ext cx="4392706" cy="6903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p:cNvSpPr>
            <a:spLocks noGrp="1" noRot="1" noChangeAspect="1" noMove="1" noResize="1" noEditPoints="1" noAdjustHandles="1" noChangeArrowheads="1" noChangeShapeType="1" noTextEdit="1"/>
          </p:cNvSpPr>
          <p:nvPr/>
        </p:nvSpPr>
        <p:spPr>
          <a:xfrm>
            <a:off x="1525" y="6116898"/>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p:cNvSpPr>
            <a:spLocks noGrp="1" noRot="1" noChangeAspect="1" noMove="1" noResize="1" noEditPoints="1" noAdjustHandles="1" noChangeArrowheads="1" noChangeShapeType="1" noTextEdit="1"/>
          </p:cNvSpPr>
          <p:nvPr/>
        </p:nvSpPr>
        <p:spPr>
          <a:xfrm>
            <a:off x="7770570" y="0"/>
            <a:ext cx="6400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p:cNvPicPr>
            <a:picLocks noChangeAspect="1"/>
          </p:cNvPicPr>
          <p:nvPr/>
        </p:nvPicPr>
        <p:blipFill>
          <a:blip r:embed="rId2" cstate="print"/>
          <a:stretch>
            <a:fillRect/>
          </a:stretch>
        </p:blipFill>
        <p:spPr>
          <a:xfrm>
            <a:off x="7910384" y="2415035"/>
            <a:ext cx="4133717" cy="2630054"/>
          </a:xfrm>
          <a:prstGeom prst="rect">
            <a:avLst/>
          </a:prstGeom>
          <a:ln>
            <a:noFill/>
          </a:ln>
          <a:effectLst>
            <a:softEdge rad="112500"/>
          </a:effectLst>
        </p:spPr>
      </p:pic>
      <p:grpSp>
        <p:nvGrpSpPr>
          <p:cNvPr id="15" name="Groupe 14"/>
          <p:cNvGrpSpPr/>
          <p:nvPr/>
        </p:nvGrpSpPr>
        <p:grpSpPr>
          <a:xfrm>
            <a:off x="57893" y="-399"/>
            <a:ext cx="2100596" cy="681604"/>
            <a:chOff x="57893" y="-399"/>
            <a:chExt cx="2100596" cy="681604"/>
          </a:xfrm>
        </p:grpSpPr>
        <p:pic>
          <p:nvPicPr>
            <p:cNvPr id="7" name="Image 6"/>
            <p:cNvPicPr>
              <a:picLocks noChangeAspect="1"/>
            </p:cNvPicPr>
            <p:nvPr/>
          </p:nvPicPr>
          <p:blipFill>
            <a:blip r:embed="rId3" cstate="print"/>
            <a:stretch>
              <a:fillRect/>
            </a:stretch>
          </p:blipFill>
          <p:spPr>
            <a:xfrm>
              <a:off x="57893" y="-399"/>
              <a:ext cx="1040119" cy="681205"/>
            </a:xfrm>
            <a:prstGeom prst="rect">
              <a:avLst/>
            </a:prstGeom>
          </p:spPr>
        </p:pic>
        <p:pic>
          <p:nvPicPr>
            <p:cNvPr id="9" name="Image 8"/>
            <p:cNvPicPr>
              <a:picLocks noChangeAspect="1"/>
            </p:cNvPicPr>
            <p:nvPr/>
          </p:nvPicPr>
          <p:blipFill>
            <a:blip r:embed="rId4" cstate="print"/>
            <a:stretch>
              <a:fillRect/>
            </a:stretch>
          </p:blipFill>
          <p:spPr>
            <a:xfrm>
              <a:off x="1108337" y="0"/>
              <a:ext cx="1050152" cy="681205"/>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2000" advClick="0" advTm="7000">
        <p:split orient="vert"/>
      </p:transition>
    </mc:Choice>
    <mc:Fallback xmlns="">
      <p:transition spd="slow" advClick="0" advTm="7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71" name="Rectangle 70"/>
          <p:cNvSpPr>
            <a:spLocks noGrp="1" noRot="1" noChangeAspect="1" noMove="1" noResize="1" noEditPoints="1" noAdjustHandles="1" noChangeArrowheads="1" noChangeShapeType="1" noTextEdit="1"/>
          </p:cNvSpPr>
          <p:nvPr/>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ectangle 72"/>
          <p:cNvSpPr>
            <a:spLocks noGrp="1" noRot="1" noChangeAspect="1" noMove="1" noResize="1" noEditPoints="1" noAdjustHandles="1" noChangeArrowheads="1" noChangeShapeType="1" noTextEdit="1"/>
          </p:cNvSpPr>
          <p:nvPr/>
        </p:nvSpPr>
        <p:spPr>
          <a:xfrm flipH="1">
            <a:off x="0" y="0"/>
            <a:ext cx="4426072" cy="18040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Documents Empilés Sur Le Bureau, Papier Coloré | Photo Premium"/>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9184" r="22662" b="2"/>
          <a:stretch>
            <a:fillRect/>
          </a:stretch>
        </p:blipFill>
        <p:spPr bwMode="auto">
          <a:xfrm>
            <a:off x="20" y="1804072"/>
            <a:ext cx="4458058" cy="4349801"/>
          </a:xfrm>
          <a:prstGeom prst="rect">
            <a:avLst/>
          </a:prstGeom>
          <a:noFill/>
          <a:extLst>
            <a:ext uri="{909E8E84-426E-40DD-AFC4-6F175D3DCCD1}">
              <a14:hiddenFill xmlns:a14="http://schemas.microsoft.com/office/drawing/2010/main">
                <a:solidFill>
                  <a:srgbClr val="FFFFFF"/>
                </a:solidFill>
              </a14:hiddenFill>
            </a:ext>
          </a:extLst>
        </p:spPr>
      </p:pic>
      <p:sp>
        <p:nvSpPr>
          <p:cNvPr id="75" name="Rectangle 74"/>
          <p:cNvSpPr>
            <a:spLocks noGrp="1" noRot="1" noChangeAspect="1" noMove="1" noResize="1" noEditPoints="1" noAdjustHandles="1" noChangeArrowheads="1" noChangeShapeType="1" noTextEdit="1"/>
          </p:cNvSpPr>
          <p:nvPr/>
        </p:nvSpPr>
        <p:spPr>
          <a:xfrm flipH="1">
            <a:off x="4426076" y="0"/>
            <a:ext cx="7765922" cy="616761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p:cNvSpPr>
            <a:spLocks noGrp="1"/>
          </p:cNvSpPr>
          <p:nvPr>
            <p:ph type="title"/>
          </p:nvPr>
        </p:nvSpPr>
        <p:spPr>
          <a:xfrm>
            <a:off x="4785757" y="16145"/>
            <a:ext cx="6754447" cy="519806"/>
          </a:xfrm>
        </p:spPr>
        <p:txBody>
          <a:bodyPr anchor="ctr">
            <a:normAutofit fontScale="90000"/>
          </a:bodyPr>
          <a:lstStyle/>
          <a:p>
            <a:pPr algn="ctr"/>
            <a:r>
              <a:rPr lang="fr-FR" sz="4900" dirty="0"/>
              <a:t>Sommaire</a:t>
            </a:r>
            <a:r>
              <a:rPr lang="fr-FR" dirty="0"/>
              <a:t> </a:t>
            </a:r>
          </a:p>
        </p:txBody>
      </p:sp>
      <p:sp>
        <p:nvSpPr>
          <p:cNvPr id="77" name="Rectangle 76"/>
          <p:cNvSpPr>
            <a:spLocks noGrp="1" noRot="1" noChangeAspect="1" noMove="1" noResize="1" noEditPoints="1" noAdjustHandles="1" noChangeArrowheads="1" noChangeShapeType="1" noTextEdit="1"/>
          </p:cNvSpPr>
          <p:nvPr/>
        </p:nvSpPr>
        <p:spPr>
          <a:xfrm>
            <a:off x="-1" y="1753806"/>
            <a:ext cx="4425696"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a:spLocks noGrp="1" noRot="1" noChangeAspect="1" noMove="1" noResize="1" noEditPoints="1" noAdjustHandles="1" noChangeArrowheads="1" noChangeShapeType="1" noTextEdit="1"/>
          </p:cNvSpPr>
          <p:nvPr/>
        </p:nvSpPr>
        <p:spPr>
          <a:xfrm flipH="1">
            <a:off x="-3049" y="6167615"/>
            <a:ext cx="12192001" cy="6903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a:spLocks noGrp="1" noRot="1" noChangeAspect="1" noMove="1" noResize="1" noEditPoints="1" noAdjustHandles="1" noChangeArrowheads="1" noChangeShapeType="1" noTextEdit="1"/>
          </p:cNvSpPr>
          <p:nvPr/>
        </p:nvSpPr>
        <p:spPr>
          <a:xfrm>
            <a:off x="1525" y="6109423"/>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a:spLocks noGrp="1" noRot="1" noChangeAspect="1" noMove="1" noResize="1" noEditPoints="1" noAdjustHandles="1" noChangeArrowheads="1" noChangeShapeType="1" noTextEdit="1"/>
          </p:cNvSpPr>
          <p:nvPr/>
        </p:nvSpPr>
        <p:spPr>
          <a:xfrm>
            <a:off x="4394070" y="0"/>
            <a:ext cx="6400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Espace réservé du contenu 2"/>
          <p:cNvGraphicFramePr>
            <a:graphicFrameLocks noGrp="1"/>
          </p:cNvGraphicFramePr>
          <p:nvPr>
            <p:ph idx="1"/>
          </p:nvPr>
        </p:nvGraphicFramePr>
        <p:xfrm>
          <a:off x="4484212" y="810526"/>
          <a:ext cx="7678605" cy="52369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7" name="Groupe 6"/>
          <p:cNvGrpSpPr/>
          <p:nvPr/>
        </p:nvGrpSpPr>
        <p:grpSpPr>
          <a:xfrm>
            <a:off x="29496" y="22523"/>
            <a:ext cx="2100596" cy="681604"/>
            <a:chOff x="57893" y="-399"/>
            <a:chExt cx="2100596" cy="681604"/>
          </a:xfrm>
        </p:grpSpPr>
        <p:pic>
          <p:nvPicPr>
            <p:cNvPr id="8" name="Image 7"/>
            <p:cNvPicPr>
              <a:picLocks noChangeAspect="1"/>
            </p:cNvPicPr>
            <p:nvPr/>
          </p:nvPicPr>
          <p:blipFill>
            <a:blip r:embed="rId8" cstate="print"/>
            <a:stretch>
              <a:fillRect/>
            </a:stretch>
          </p:blipFill>
          <p:spPr>
            <a:xfrm>
              <a:off x="57893" y="-399"/>
              <a:ext cx="1040119" cy="681205"/>
            </a:xfrm>
            <a:prstGeom prst="rect">
              <a:avLst/>
            </a:prstGeom>
          </p:spPr>
        </p:pic>
        <p:pic>
          <p:nvPicPr>
            <p:cNvPr id="9" name="Image 8"/>
            <p:cNvPicPr>
              <a:picLocks noChangeAspect="1"/>
            </p:cNvPicPr>
            <p:nvPr/>
          </p:nvPicPr>
          <p:blipFill>
            <a:blip r:embed="rId9" cstate="print"/>
            <a:stretch>
              <a:fillRect/>
            </a:stretch>
          </p:blipFill>
          <p:spPr>
            <a:xfrm>
              <a:off x="1108337" y="0"/>
              <a:ext cx="1050152" cy="681205"/>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500" advClick="0" advTm="10000">
        <p:split orient="vert"/>
      </p:transition>
    </mc:Choice>
    <mc:Fallback xmlns="">
      <p:transition spd="slow" advClick="0" advTm="10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62683" y="291929"/>
            <a:ext cx="3892872" cy="2272558"/>
          </a:xfrm>
        </p:spPr>
        <p:txBody>
          <a:bodyPr/>
          <a:lstStyle/>
          <a:p>
            <a:r>
              <a:rPr lang="fr-FR" dirty="0"/>
              <a:t>Présentation du BTS SP3S</a:t>
            </a:r>
          </a:p>
        </p:txBody>
      </p:sp>
      <p:sp>
        <p:nvSpPr>
          <p:cNvPr id="3" name="Espace réservé du contenu 2"/>
          <p:cNvSpPr>
            <a:spLocks noGrp="1"/>
          </p:cNvSpPr>
          <p:nvPr>
            <p:ph sz="half" idx="1"/>
          </p:nvPr>
        </p:nvSpPr>
        <p:spPr>
          <a:xfrm>
            <a:off x="5051394" y="705114"/>
            <a:ext cx="6497688" cy="2403846"/>
          </a:xfrm>
        </p:spPr>
        <p:txBody>
          <a:bodyPr anchor="ctr">
            <a:normAutofit/>
          </a:bodyPr>
          <a:lstStyle/>
          <a:p>
            <a:pPr algn="ctr"/>
            <a:r>
              <a:rPr lang="fr-FR" sz="2500" dirty="0"/>
              <a:t>BTS SP3S : Qu’est-ce que c’est ? </a:t>
            </a:r>
          </a:p>
        </p:txBody>
      </p:sp>
      <p:sp>
        <p:nvSpPr>
          <p:cNvPr id="4" name="Espace réservé du contenu 3"/>
          <p:cNvSpPr>
            <a:spLocks noGrp="1"/>
          </p:cNvSpPr>
          <p:nvPr>
            <p:ph sz="half" idx="2"/>
          </p:nvPr>
        </p:nvSpPr>
        <p:spPr>
          <a:xfrm>
            <a:off x="5376670" y="3749039"/>
            <a:ext cx="6172411" cy="2805979"/>
          </a:xfrm>
        </p:spPr>
        <p:txBody>
          <a:bodyPr>
            <a:noAutofit/>
          </a:bodyPr>
          <a:lstStyle/>
          <a:p>
            <a:pPr algn="ctr"/>
            <a:r>
              <a:rPr lang="fr-FR" sz="2600" dirty="0"/>
              <a:t>Brevet de Technicien Supérieur </a:t>
            </a:r>
          </a:p>
          <a:p>
            <a:pPr algn="ctr"/>
            <a:r>
              <a:rPr lang="fr-FR" sz="2600" dirty="0"/>
              <a:t>Services et Prestations des Secteurs Sanitaire et Social</a:t>
            </a:r>
          </a:p>
        </p:txBody>
      </p:sp>
      <p:pic>
        <p:nvPicPr>
          <p:cNvPr id="8" name="Image 7"/>
          <p:cNvPicPr>
            <a:picLocks noChangeAspect="1"/>
          </p:cNvPicPr>
          <p:nvPr/>
        </p:nvPicPr>
        <p:blipFill>
          <a:blip r:embed="rId2" cstate="print"/>
          <a:stretch>
            <a:fillRect/>
          </a:stretch>
        </p:blipFill>
        <p:spPr>
          <a:xfrm>
            <a:off x="847356" y="2510732"/>
            <a:ext cx="2763508" cy="3989372"/>
          </a:xfrm>
          <a:prstGeom prst="rect">
            <a:avLst/>
          </a:prstGeom>
          <a:ln>
            <a:noFill/>
          </a:ln>
          <a:effectLst>
            <a:softEdge rad="112500"/>
          </a:effectLst>
        </p:spPr>
      </p:pic>
      <p:grpSp>
        <p:nvGrpSpPr>
          <p:cNvPr id="9" name="Groupe 8"/>
          <p:cNvGrpSpPr/>
          <p:nvPr/>
        </p:nvGrpSpPr>
        <p:grpSpPr>
          <a:xfrm>
            <a:off x="29496" y="22523"/>
            <a:ext cx="2100596" cy="681604"/>
            <a:chOff x="57893" y="-399"/>
            <a:chExt cx="2100596" cy="681604"/>
          </a:xfrm>
        </p:grpSpPr>
        <p:pic>
          <p:nvPicPr>
            <p:cNvPr id="10" name="Image 9"/>
            <p:cNvPicPr>
              <a:picLocks noChangeAspect="1"/>
            </p:cNvPicPr>
            <p:nvPr/>
          </p:nvPicPr>
          <p:blipFill>
            <a:blip r:embed="rId3" cstate="print"/>
            <a:stretch>
              <a:fillRect/>
            </a:stretch>
          </p:blipFill>
          <p:spPr>
            <a:xfrm>
              <a:off x="57893" y="-399"/>
              <a:ext cx="1040119" cy="681205"/>
            </a:xfrm>
            <a:prstGeom prst="rect">
              <a:avLst/>
            </a:prstGeom>
          </p:spPr>
        </p:pic>
        <p:pic>
          <p:nvPicPr>
            <p:cNvPr id="11" name="Image 10"/>
            <p:cNvPicPr>
              <a:picLocks noChangeAspect="1"/>
            </p:cNvPicPr>
            <p:nvPr/>
          </p:nvPicPr>
          <p:blipFill>
            <a:blip r:embed="rId4" cstate="print"/>
            <a:stretch>
              <a:fillRect/>
            </a:stretch>
          </p:blipFill>
          <p:spPr>
            <a:xfrm>
              <a:off x="1108337" y="0"/>
              <a:ext cx="1050152" cy="681205"/>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500" advClick="0" advTm="6000">
        <p:split orient="vert"/>
      </p:transition>
    </mc:Choice>
    <mc:Fallback xmlns="">
      <p:transition spd="slow" advClick="0" advTm="6000">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49134" y="820885"/>
            <a:ext cx="4181302" cy="1143000"/>
          </a:xfrm>
        </p:spPr>
        <p:txBody>
          <a:bodyPr anchor="ctr">
            <a:normAutofit/>
          </a:bodyPr>
          <a:lstStyle/>
          <a:p>
            <a:pPr marL="857250" indent="-857250" algn="ctr"/>
            <a:r>
              <a:rPr lang="fr-FR" sz="4400" dirty="0"/>
              <a:t>Généralités </a:t>
            </a:r>
          </a:p>
        </p:txBody>
      </p:sp>
      <p:grpSp>
        <p:nvGrpSpPr>
          <p:cNvPr id="3" name="Groupe 2"/>
          <p:cNvGrpSpPr/>
          <p:nvPr/>
        </p:nvGrpSpPr>
        <p:grpSpPr>
          <a:xfrm>
            <a:off x="4726105" y="436098"/>
            <a:ext cx="7335563" cy="5599422"/>
            <a:chOff x="4726105" y="436098"/>
            <a:chExt cx="7335563" cy="5599422"/>
          </a:xfrm>
        </p:grpSpPr>
        <p:sp>
          <p:nvSpPr>
            <p:cNvPr id="4" name="Forme libre : forme 3"/>
            <p:cNvSpPr/>
            <p:nvPr/>
          </p:nvSpPr>
          <p:spPr>
            <a:xfrm>
              <a:off x="6789347" y="1767927"/>
              <a:ext cx="3155811" cy="3095399"/>
            </a:xfrm>
            <a:custGeom>
              <a:avLst/>
              <a:gdLst>
                <a:gd name="connsiteX0" fmla="*/ 0 w 3155811"/>
                <a:gd name="connsiteY0" fmla="*/ 1547700 h 3095399"/>
                <a:gd name="connsiteX1" fmla="*/ 1577906 w 3155811"/>
                <a:gd name="connsiteY1" fmla="*/ 0 h 3095399"/>
                <a:gd name="connsiteX2" fmla="*/ 3155812 w 3155811"/>
                <a:gd name="connsiteY2" fmla="*/ 1547700 h 3095399"/>
                <a:gd name="connsiteX3" fmla="*/ 1577906 w 3155811"/>
                <a:gd name="connsiteY3" fmla="*/ 3095400 h 3095399"/>
                <a:gd name="connsiteX4" fmla="*/ 0 w 3155811"/>
                <a:gd name="connsiteY4" fmla="*/ 1547700 h 30953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5811" h="3095399">
                  <a:moveTo>
                    <a:pt x="0" y="1547700"/>
                  </a:moveTo>
                  <a:cubicBezTo>
                    <a:pt x="0" y="692929"/>
                    <a:pt x="706453" y="0"/>
                    <a:pt x="1577906" y="0"/>
                  </a:cubicBezTo>
                  <a:cubicBezTo>
                    <a:pt x="2449359" y="0"/>
                    <a:pt x="3155812" y="692929"/>
                    <a:pt x="3155812" y="1547700"/>
                  </a:cubicBezTo>
                  <a:cubicBezTo>
                    <a:pt x="3155812" y="2402471"/>
                    <a:pt x="2449359" y="3095400"/>
                    <a:pt x="1577906" y="3095400"/>
                  </a:cubicBezTo>
                  <a:cubicBezTo>
                    <a:pt x="706453" y="3095400"/>
                    <a:pt x="0" y="2402471"/>
                    <a:pt x="0" y="1547700"/>
                  </a:cubicBezTo>
                  <a:close/>
                </a:path>
              </a:pathLst>
            </a:custGeom>
            <a:scene3d>
              <a:camera prst="orthographicFront">
                <a:rot lat="0" lon="0" rev="0"/>
              </a:camera>
              <a:lightRig rig="contrasting" dir="t">
                <a:rot lat="0" lon="0" rev="1200000"/>
              </a:lightRig>
            </a:scene3d>
            <a:sp3d contourW="12700" prstMaterial="clear">
              <a:bevelT w="177800" h="254000"/>
              <a:bevelB w="152400"/>
            </a:sp3d>
          </p:spPr>
          <p:style>
            <a:lnRef idx="0">
              <a:schemeClr val="lt1">
                <a:hueOff val="0"/>
                <a:satOff val="0"/>
                <a:lumOff val="0"/>
                <a:alphaOff val="0"/>
              </a:schemeClr>
            </a:lnRef>
            <a:fillRef idx="1">
              <a:schemeClr val="accent2">
                <a:alpha val="50000"/>
                <a:hueOff val="0"/>
                <a:satOff val="0"/>
                <a:lumOff val="0"/>
                <a:alphaOff val="0"/>
              </a:schemeClr>
            </a:fillRef>
            <a:effectRef idx="0">
              <a:schemeClr val="accent2">
                <a:alpha val="50000"/>
                <a:hueOff val="0"/>
                <a:satOff val="0"/>
                <a:lumOff val="0"/>
                <a:alphaOff val="0"/>
              </a:schemeClr>
            </a:effectRef>
            <a:fontRef idx="minor">
              <a:schemeClr val="tx1"/>
            </a:fontRef>
          </p:style>
          <p:txBody>
            <a:bodyPr spcFirstLastPara="0" vert="horz" wrap="square" lIns="487558" tIns="478711" rIns="487558" bIns="478711" numCol="1" spcCol="1270" anchor="ctr" anchorCtr="0">
              <a:noAutofit/>
            </a:bodyPr>
            <a:lstStyle/>
            <a:p>
              <a:pPr marL="0" lvl="0" indent="0" algn="ctr" defTabSz="889000">
                <a:lnSpc>
                  <a:spcPct val="90000"/>
                </a:lnSpc>
                <a:spcBef>
                  <a:spcPct val="0"/>
                </a:spcBef>
                <a:spcAft>
                  <a:spcPct val="35000"/>
                </a:spcAft>
                <a:buNone/>
              </a:pPr>
              <a:r>
                <a:rPr lang="fr-FR" sz="2000" b="1" kern="1200" dirty="0">
                  <a:latin typeface="+mj-lt"/>
                </a:rPr>
                <a:t>B.T.S.</a:t>
              </a:r>
            </a:p>
            <a:p>
              <a:pPr marL="0" lvl="0" indent="0" algn="ctr" defTabSz="889000">
                <a:lnSpc>
                  <a:spcPct val="90000"/>
                </a:lnSpc>
                <a:spcBef>
                  <a:spcPct val="0"/>
                </a:spcBef>
                <a:spcAft>
                  <a:spcPct val="35000"/>
                </a:spcAft>
                <a:buNone/>
              </a:pPr>
              <a:r>
                <a:rPr lang="fr-FR" sz="2000" b="1" kern="1200" dirty="0">
                  <a:latin typeface="+mj-lt"/>
                </a:rPr>
                <a:t>S.P.3.S</a:t>
              </a:r>
            </a:p>
          </p:txBody>
        </p:sp>
        <p:sp>
          <p:nvSpPr>
            <p:cNvPr id="5" name="Forme libre : forme 4"/>
            <p:cNvSpPr/>
            <p:nvPr/>
          </p:nvSpPr>
          <p:spPr>
            <a:xfrm>
              <a:off x="6667692" y="436098"/>
              <a:ext cx="3399119" cy="1286883"/>
            </a:xfrm>
            <a:custGeom>
              <a:avLst/>
              <a:gdLst>
                <a:gd name="connsiteX0" fmla="*/ 0 w 2552114"/>
                <a:gd name="connsiteY0" fmla="*/ 643442 h 1286883"/>
                <a:gd name="connsiteX1" fmla="*/ 1276057 w 2552114"/>
                <a:gd name="connsiteY1" fmla="*/ 0 h 1286883"/>
                <a:gd name="connsiteX2" fmla="*/ 2552114 w 2552114"/>
                <a:gd name="connsiteY2" fmla="*/ 643442 h 1286883"/>
                <a:gd name="connsiteX3" fmla="*/ 1276057 w 2552114"/>
                <a:gd name="connsiteY3" fmla="*/ 1286884 h 1286883"/>
                <a:gd name="connsiteX4" fmla="*/ 0 w 2552114"/>
                <a:gd name="connsiteY4" fmla="*/ 643442 h 1286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2114" h="1286883">
                  <a:moveTo>
                    <a:pt x="0" y="643442"/>
                  </a:moveTo>
                  <a:cubicBezTo>
                    <a:pt x="0" y="288079"/>
                    <a:pt x="571310" y="0"/>
                    <a:pt x="1276057" y="0"/>
                  </a:cubicBezTo>
                  <a:cubicBezTo>
                    <a:pt x="1980804" y="0"/>
                    <a:pt x="2552114" y="288079"/>
                    <a:pt x="2552114" y="643442"/>
                  </a:cubicBezTo>
                  <a:cubicBezTo>
                    <a:pt x="2552114" y="998805"/>
                    <a:pt x="1980804" y="1286884"/>
                    <a:pt x="1276057" y="1286884"/>
                  </a:cubicBezTo>
                  <a:cubicBezTo>
                    <a:pt x="571310" y="1286884"/>
                    <a:pt x="0" y="998805"/>
                    <a:pt x="0" y="643442"/>
                  </a:cubicBezTo>
                  <a:close/>
                </a:path>
              </a:pathLst>
            </a:custGeom>
            <a:scene3d>
              <a:camera prst="orthographicFront">
                <a:rot lat="0" lon="0" rev="0"/>
              </a:camera>
              <a:lightRig rig="contrasting" dir="t">
                <a:rot lat="0" lon="0" rev="1200000"/>
              </a:lightRig>
            </a:scene3d>
            <a:sp3d contourW="12700" prstMaterial="clear">
              <a:bevelT w="177800" h="254000"/>
              <a:bevelB w="152400"/>
            </a:sp3d>
          </p:spPr>
          <p:style>
            <a:lnRef idx="0">
              <a:schemeClr val="lt1">
                <a:hueOff val="0"/>
                <a:satOff val="0"/>
                <a:lumOff val="0"/>
                <a:alphaOff val="0"/>
              </a:schemeClr>
            </a:lnRef>
            <a:fillRef idx="1">
              <a:schemeClr val="accent2">
                <a:alpha val="50000"/>
                <a:hueOff val="0"/>
                <a:satOff val="0"/>
                <a:lumOff val="0"/>
                <a:alphaOff val="0"/>
              </a:schemeClr>
            </a:fillRef>
            <a:effectRef idx="0">
              <a:schemeClr val="accent2">
                <a:alpha val="50000"/>
                <a:hueOff val="0"/>
                <a:satOff val="0"/>
                <a:lumOff val="0"/>
                <a:alphaOff val="0"/>
              </a:schemeClr>
            </a:effectRef>
            <a:fontRef idx="minor">
              <a:schemeClr val="tx1"/>
            </a:fontRef>
          </p:style>
          <p:txBody>
            <a:bodyPr spcFirstLastPara="0" vert="horz" wrap="square" lIns="391528" tIns="206240" rIns="391528" bIns="206240" numCol="1" spcCol="1270" anchor="ctr" anchorCtr="0">
              <a:noAutofit/>
            </a:bodyPr>
            <a:lstStyle/>
            <a:p>
              <a:pPr marL="0" lvl="0" indent="0" algn="ctr" defTabSz="622300">
                <a:lnSpc>
                  <a:spcPct val="90000"/>
                </a:lnSpc>
                <a:spcBef>
                  <a:spcPct val="0"/>
                </a:spcBef>
                <a:spcAft>
                  <a:spcPct val="35000"/>
                </a:spcAft>
                <a:buNone/>
              </a:pPr>
              <a:r>
                <a:rPr lang="fr-FR" sz="1400" kern="1200" dirty="0"/>
                <a:t>Forme </a:t>
              </a:r>
              <a:r>
                <a:rPr lang="fr-FR" sz="1400" dirty="0"/>
                <a:t>des professionnels qui exercent des missions variées dans les structures sociales et médico-sociales.</a:t>
              </a:r>
              <a:endParaRPr lang="fr-FR" sz="1400" kern="1200" dirty="0"/>
            </a:p>
          </p:txBody>
        </p:sp>
        <p:sp>
          <p:nvSpPr>
            <p:cNvPr id="7" name="Forme libre : forme 6"/>
            <p:cNvSpPr/>
            <p:nvPr/>
          </p:nvSpPr>
          <p:spPr>
            <a:xfrm>
              <a:off x="4726105" y="2120980"/>
              <a:ext cx="2127456" cy="1960569"/>
            </a:xfrm>
            <a:custGeom>
              <a:avLst/>
              <a:gdLst>
                <a:gd name="connsiteX0" fmla="*/ 0 w 2328536"/>
                <a:gd name="connsiteY0" fmla="*/ 1176691 h 2353382"/>
                <a:gd name="connsiteX1" fmla="*/ 1164268 w 2328536"/>
                <a:gd name="connsiteY1" fmla="*/ 0 h 2353382"/>
                <a:gd name="connsiteX2" fmla="*/ 2328536 w 2328536"/>
                <a:gd name="connsiteY2" fmla="*/ 1176691 h 2353382"/>
                <a:gd name="connsiteX3" fmla="*/ 1164268 w 2328536"/>
                <a:gd name="connsiteY3" fmla="*/ 2353382 h 2353382"/>
                <a:gd name="connsiteX4" fmla="*/ 0 w 2328536"/>
                <a:gd name="connsiteY4" fmla="*/ 1176691 h 2353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8536" h="2353382">
                  <a:moveTo>
                    <a:pt x="0" y="1176691"/>
                  </a:moveTo>
                  <a:cubicBezTo>
                    <a:pt x="0" y="526823"/>
                    <a:pt x="521261" y="0"/>
                    <a:pt x="1164268" y="0"/>
                  </a:cubicBezTo>
                  <a:cubicBezTo>
                    <a:pt x="1807275" y="0"/>
                    <a:pt x="2328536" y="526823"/>
                    <a:pt x="2328536" y="1176691"/>
                  </a:cubicBezTo>
                  <a:cubicBezTo>
                    <a:pt x="2328536" y="1826559"/>
                    <a:pt x="1807275" y="2353382"/>
                    <a:pt x="1164268" y="2353382"/>
                  </a:cubicBezTo>
                  <a:cubicBezTo>
                    <a:pt x="521261" y="2353382"/>
                    <a:pt x="0" y="1826559"/>
                    <a:pt x="0" y="1176691"/>
                  </a:cubicBezTo>
                  <a:close/>
                </a:path>
              </a:pathLst>
            </a:custGeom>
            <a:scene3d>
              <a:camera prst="orthographicFront">
                <a:rot lat="0" lon="0" rev="0"/>
              </a:camera>
              <a:lightRig rig="contrasting" dir="t">
                <a:rot lat="0" lon="0" rev="1200000"/>
              </a:lightRig>
            </a:scene3d>
            <a:sp3d contourW="12700" prstMaterial="clear">
              <a:bevelT w="177800" h="254000"/>
              <a:bevelB w="152400"/>
            </a:sp3d>
          </p:spPr>
          <p:style>
            <a:lnRef idx="0">
              <a:schemeClr val="lt1">
                <a:hueOff val="0"/>
                <a:satOff val="0"/>
                <a:lumOff val="0"/>
                <a:alphaOff val="0"/>
              </a:schemeClr>
            </a:lnRef>
            <a:fillRef idx="1">
              <a:schemeClr val="accent2">
                <a:alpha val="50000"/>
                <a:hueOff val="0"/>
                <a:satOff val="0"/>
                <a:lumOff val="0"/>
                <a:alphaOff val="0"/>
              </a:schemeClr>
            </a:fillRef>
            <a:effectRef idx="0">
              <a:schemeClr val="accent2">
                <a:alpha val="50000"/>
                <a:hueOff val="0"/>
                <a:satOff val="0"/>
                <a:lumOff val="0"/>
                <a:alphaOff val="0"/>
              </a:schemeClr>
            </a:effectRef>
            <a:fontRef idx="minor">
              <a:schemeClr val="tx1"/>
            </a:fontRef>
          </p:style>
          <p:txBody>
            <a:bodyPr spcFirstLastPara="0" vert="horz" wrap="square" lIns="358786" tIns="362425" rIns="358786" bIns="362425" numCol="1" spcCol="1270" anchor="ctr" anchorCtr="0">
              <a:noAutofit/>
            </a:bodyPr>
            <a:lstStyle/>
            <a:p>
              <a:pPr marL="0" lvl="0" indent="0" algn="ctr" defTabSz="622300">
                <a:lnSpc>
                  <a:spcPct val="90000"/>
                </a:lnSpc>
                <a:spcBef>
                  <a:spcPct val="0"/>
                </a:spcBef>
                <a:spcAft>
                  <a:spcPct val="35000"/>
                </a:spcAft>
                <a:buNone/>
              </a:pPr>
              <a:r>
                <a:rPr lang="fr-FR" sz="1400" kern="1200" dirty="0"/>
                <a:t>Préparé en  : </a:t>
              </a:r>
            </a:p>
            <a:p>
              <a:pPr marL="0" lvl="0" indent="0" algn="ctr" defTabSz="622300">
                <a:lnSpc>
                  <a:spcPct val="90000"/>
                </a:lnSpc>
                <a:spcBef>
                  <a:spcPct val="0"/>
                </a:spcBef>
                <a:spcAft>
                  <a:spcPct val="35000"/>
                </a:spcAft>
                <a:buNone/>
              </a:pPr>
              <a:r>
                <a:rPr lang="fr-FR" sz="1400" kern="1200" dirty="0"/>
                <a:t> 2 ans après le baccalauréat</a:t>
              </a:r>
            </a:p>
          </p:txBody>
        </p:sp>
        <p:sp>
          <p:nvSpPr>
            <p:cNvPr id="8" name="Forme libre : forme 7"/>
            <p:cNvSpPr/>
            <p:nvPr/>
          </p:nvSpPr>
          <p:spPr>
            <a:xfrm>
              <a:off x="6657785" y="4487130"/>
              <a:ext cx="3409026" cy="1548390"/>
            </a:xfrm>
            <a:custGeom>
              <a:avLst/>
              <a:gdLst>
                <a:gd name="connsiteX0" fmla="*/ 0 w 2565260"/>
                <a:gd name="connsiteY0" fmla="*/ 748643 h 1497286"/>
                <a:gd name="connsiteX1" fmla="*/ 1282630 w 2565260"/>
                <a:gd name="connsiteY1" fmla="*/ 0 h 1497286"/>
                <a:gd name="connsiteX2" fmla="*/ 2565260 w 2565260"/>
                <a:gd name="connsiteY2" fmla="*/ 748643 h 1497286"/>
                <a:gd name="connsiteX3" fmla="*/ 1282630 w 2565260"/>
                <a:gd name="connsiteY3" fmla="*/ 1497286 h 1497286"/>
                <a:gd name="connsiteX4" fmla="*/ 0 w 2565260"/>
                <a:gd name="connsiteY4" fmla="*/ 748643 h 1497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5260" h="1497286">
                  <a:moveTo>
                    <a:pt x="0" y="748643"/>
                  </a:moveTo>
                  <a:cubicBezTo>
                    <a:pt x="0" y="335179"/>
                    <a:pt x="574253" y="0"/>
                    <a:pt x="1282630" y="0"/>
                  </a:cubicBezTo>
                  <a:cubicBezTo>
                    <a:pt x="1991007" y="0"/>
                    <a:pt x="2565260" y="335179"/>
                    <a:pt x="2565260" y="748643"/>
                  </a:cubicBezTo>
                  <a:cubicBezTo>
                    <a:pt x="2565260" y="1162107"/>
                    <a:pt x="1991007" y="1497286"/>
                    <a:pt x="1282630" y="1497286"/>
                  </a:cubicBezTo>
                  <a:cubicBezTo>
                    <a:pt x="574253" y="1497286"/>
                    <a:pt x="0" y="1162107"/>
                    <a:pt x="0" y="748643"/>
                  </a:cubicBezTo>
                  <a:close/>
                </a:path>
              </a:pathLst>
            </a:custGeom>
            <a:scene3d>
              <a:camera prst="orthographicFront">
                <a:rot lat="0" lon="0" rev="0"/>
              </a:camera>
              <a:lightRig rig="contrasting" dir="t">
                <a:rot lat="0" lon="0" rev="1200000"/>
              </a:lightRig>
            </a:scene3d>
            <a:sp3d contourW="12700" prstMaterial="clear">
              <a:bevelT w="177800" h="254000"/>
              <a:bevelB w="152400"/>
            </a:sp3d>
          </p:spPr>
          <p:style>
            <a:lnRef idx="0">
              <a:schemeClr val="lt1">
                <a:hueOff val="0"/>
                <a:satOff val="0"/>
                <a:lumOff val="0"/>
                <a:alphaOff val="0"/>
              </a:schemeClr>
            </a:lnRef>
            <a:fillRef idx="1">
              <a:schemeClr val="accent2">
                <a:alpha val="50000"/>
                <a:hueOff val="0"/>
                <a:satOff val="0"/>
                <a:lumOff val="0"/>
                <a:alphaOff val="0"/>
              </a:schemeClr>
            </a:fillRef>
            <a:effectRef idx="0">
              <a:schemeClr val="accent2">
                <a:alpha val="50000"/>
                <a:hueOff val="0"/>
                <a:satOff val="0"/>
                <a:lumOff val="0"/>
                <a:alphaOff val="0"/>
              </a:schemeClr>
            </a:effectRef>
            <a:fontRef idx="minor">
              <a:schemeClr val="tx1"/>
            </a:fontRef>
          </p:style>
          <p:txBody>
            <a:bodyPr spcFirstLastPara="0" vert="horz" wrap="square" lIns="393454" tIns="237052" rIns="393454" bIns="237052" numCol="1" spcCol="1270" anchor="ctr" anchorCtr="0">
              <a:noAutofit/>
            </a:bodyPr>
            <a:lstStyle/>
            <a:p>
              <a:pPr marL="0" lvl="0" indent="0" algn="ctr" defTabSz="622300">
                <a:lnSpc>
                  <a:spcPct val="90000"/>
                </a:lnSpc>
                <a:spcBef>
                  <a:spcPct val="0"/>
                </a:spcBef>
                <a:spcAft>
                  <a:spcPct val="35000"/>
                </a:spcAft>
                <a:buNone/>
              </a:pPr>
              <a:r>
                <a:rPr lang="fr-FR" sz="1400" dirty="0"/>
                <a:t>Requiert des compétences relationnelles, techniques et administratives</a:t>
              </a:r>
              <a:endParaRPr lang="fr-FR" sz="1400" kern="1200" dirty="0"/>
            </a:p>
          </p:txBody>
        </p:sp>
        <p:sp>
          <p:nvSpPr>
            <p:cNvPr id="9" name="Forme libre : forme 8"/>
            <p:cNvSpPr/>
            <p:nvPr/>
          </p:nvSpPr>
          <p:spPr>
            <a:xfrm>
              <a:off x="9560399" y="2120980"/>
              <a:ext cx="2501269" cy="2601940"/>
            </a:xfrm>
            <a:custGeom>
              <a:avLst/>
              <a:gdLst>
                <a:gd name="connsiteX0" fmla="*/ 0 w 2403539"/>
                <a:gd name="connsiteY0" fmla="*/ 1131879 h 2263758"/>
                <a:gd name="connsiteX1" fmla="*/ 1201770 w 2403539"/>
                <a:gd name="connsiteY1" fmla="*/ 0 h 2263758"/>
                <a:gd name="connsiteX2" fmla="*/ 2403540 w 2403539"/>
                <a:gd name="connsiteY2" fmla="*/ 1131879 h 2263758"/>
                <a:gd name="connsiteX3" fmla="*/ 1201770 w 2403539"/>
                <a:gd name="connsiteY3" fmla="*/ 2263758 h 2263758"/>
                <a:gd name="connsiteX4" fmla="*/ 0 w 2403539"/>
                <a:gd name="connsiteY4" fmla="*/ 1131879 h 22637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3539" h="2263758">
                  <a:moveTo>
                    <a:pt x="0" y="1131879"/>
                  </a:moveTo>
                  <a:cubicBezTo>
                    <a:pt x="0" y="506759"/>
                    <a:pt x="538051" y="0"/>
                    <a:pt x="1201770" y="0"/>
                  </a:cubicBezTo>
                  <a:cubicBezTo>
                    <a:pt x="1865489" y="0"/>
                    <a:pt x="2403540" y="506759"/>
                    <a:pt x="2403540" y="1131879"/>
                  </a:cubicBezTo>
                  <a:cubicBezTo>
                    <a:pt x="2403540" y="1756999"/>
                    <a:pt x="1865489" y="2263758"/>
                    <a:pt x="1201770" y="2263758"/>
                  </a:cubicBezTo>
                  <a:cubicBezTo>
                    <a:pt x="538051" y="2263758"/>
                    <a:pt x="0" y="1756999"/>
                    <a:pt x="0" y="1131879"/>
                  </a:cubicBezTo>
                  <a:close/>
                </a:path>
              </a:pathLst>
            </a:custGeom>
            <a:scene3d>
              <a:camera prst="orthographicFront">
                <a:rot lat="0" lon="0" rev="0"/>
              </a:camera>
              <a:lightRig rig="contrasting" dir="t">
                <a:rot lat="0" lon="0" rev="1200000"/>
              </a:lightRig>
            </a:scene3d>
            <a:sp3d contourW="12700" prstMaterial="clear">
              <a:bevelT w="177800" h="254000"/>
              <a:bevelB w="152400"/>
            </a:sp3d>
          </p:spPr>
          <p:style>
            <a:lnRef idx="0">
              <a:schemeClr val="lt1">
                <a:hueOff val="0"/>
                <a:satOff val="0"/>
                <a:lumOff val="0"/>
                <a:alphaOff val="0"/>
              </a:schemeClr>
            </a:lnRef>
            <a:fillRef idx="1">
              <a:schemeClr val="accent2">
                <a:alpha val="50000"/>
                <a:hueOff val="0"/>
                <a:satOff val="0"/>
                <a:lumOff val="0"/>
                <a:alphaOff val="0"/>
              </a:schemeClr>
            </a:fillRef>
            <a:effectRef idx="0">
              <a:schemeClr val="accent2">
                <a:alpha val="50000"/>
                <a:hueOff val="0"/>
                <a:satOff val="0"/>
                <a:lumOff val="0"/>
                <a:alphaOff val="0"/>
              </a:schemeClr>
            </a:effectRef>
            <a:fontRef idx="minor">
              <a:schemeClr val="tx1"/>
            </a:fontRef>
          </p:style>
          <p:txBody>
            <a:bodyPr spcFirstLastPara="0" vert="horz" wrap="square" lIns="369770" tIns="349300" rIns="369770" bIns="349300" numCol="1" spcCol="1270" anchor="ctr" anchorCtr="0">
              <a:noAutofit/>
            </a:bodyPr>
            <a:lstStyle/>
            <a:p>
              <a:pPr marL="0" lvl="0" indent="0" algn="ctr" defTabSz="622300">
                <a:lnSpc>
                  <a:spcPct val="90000"/>
                </a:lnSpc>
                <a:spcBef>
                  <a:spcPct val="0"/>
                </a:spcBef>
                <a:spcAft>
                  <a:spcPct val="35000"/>
                </a:spcAft>
                <a:buNone/>
              </a:pPr>
              <a:r>
                <a:rPr lang="fr-FR" sz="1500" dirty="0">
                  <a:latin typeface="Arial" panose="020B0604020202020204" pitchFamily="34" charset="0"/>
                  <a:cs typeface="Arial" panose="020B0604020202020204" pitchFamily="34" charset="0"/>
                </a:rPr>
                <a:t>Le TS  SP3S travaille </a:t>
              </a:r>
              <a:r>
                <a:rPr lang="fr-FR" sz="1500" kern="1200" dirty="0">
                  <a:latin typeface="Arial" panose="020B0604020202020204" pitchFamily="34" charset="0"/>
                  <a:cs typeface="Arial" panose="020B0604020202020204" pitchFamily="34" charset="0"/>
                </a:rPr>
                <a:t>auprès de </a:t>
              </a:r>
              <a:r>
                <a:rPr lang="fr-FR" sz="1500" b="0" i="0" dirty="0">
                  <a:solidFill>
                    <a:srgbClr val="161616"/>
                  </a:solidFill>
                  <a:effectLst/>
                  <a:latin typeface="Arial" panose="020B0604020202020204" pitchFamily="34" charset="0"/>
                  <a:cs typeface="Arial" panose="020B0604020202020204" pitchFamily="34" charset="0"/>
                </a:rPr>
                <a:t> l'usager dont il analyse les besoins, lui propose des prestations et services appropriés, et assure la gestion administrative de son dossier.</a:t>
              </a:r>
              <a:endParaRPr lang="fr-FR" sz="1500" kern="1200" dirty="0">
                <a:latin typeface="Arial" panose="020B0604020202020204" pitchFamily="34" charset="0"/>
                <a:cs typeface="Arial" panose="020B0604020202020204" pitchFamily="34" charset="0"/>
              </a:endParaRPr>
            </a:p>
          </p:txBody>
        </p:sp>
      </p:grpSp>
      <p:pic>
        <p:nvPicPr>
          <p:cNvPr id="1026" name="Picture 2" descr="Organisation et conduite du changement, cours de management PDF gratu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2211" y="2120980"/>
            <a:ext cx="2619375" cy="3552825"/>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grpSp>
        <p:nvGrpSpPr>
          <p:cNvPr id="6" name="Groupe 5"/>
          <p:cNvGrpSpPr/>
          <p:nvPr/>
        </p:nvGrpSpPr>
        <p:grpSpPr>
          <a:xfrm>
            <a:off x="29496" y="22523"/>
            <a:ext cx="2100596" cy="681604"/>
            <a:chOff x="57893" y="-399"/>
            <a:chExt cx="2100596" cy="681604"/>
          </a:xfrm>
        </p:grpSpPr>
        <p:pic>
          <p:nvPicPr>
            <p:cNvPr id="10" name="Image 9"/>
            <p:cNvPicPr>
              <a:picLocks noChangeAspect="1"/>
            </p:cNvPicPr>
            <p:nvPr/>
          </p:nvPicPr>
          <p:blipFill>
            <a:blip r:embed="rId4" cstate="print"/>
            <a:stretch>
              <a:fillRect/>
            </a:stretch>
          </p:blipFill>
          <p:spPr>
            <a:xfrm>
              <a:off x="57893" y="-399"/>
              <a:ext cx="1040119" cy="681205"/>
            </a:xfrm>
            <a:prstGeom prst="rect">
              <a:avLst/>
            </a:prstGeom>
          </p:spPr>
        </p:pic>
        <p:pic>
          <p:nvPicPr>
            <p:cNvPr id="11" name="Image 10"/>
            <p:cNvPicPr>
              <a:picLocks noChangeAspect="1"/>
            </p:cNvPicPr>
            <p:nvPr/>
          </p:nvPicPr>
          <p:blipFill>
            <a:blip r:embed="rId5" cstate="print"/>
            <a:stretch>
              <a:fillRect/>
            </a:stretch>
          </p:blipFill>
          <p:spPr>
            <a:xfrm>
              <a:off x="1108337" y="0"/>
              <a:ext cx="1050152" cy="681205"/>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2000" advClick="0" advTm="12000">
        <p:split orient="vert"/>
      </p:transition>
    </mc:Choice>
    <mc:Fallback xmlns="">
      <p:transition spd="slow" advClick="0" advTm="12000">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35090" y="703728"/>
            <a:ext cx="4060271" cy="2309020"/>
          </a:xfrm>
        </p:spPr>
        <p:txBody>
          <a:bodyPr>
            <a:normAutofit fontScale="90000"/>
          </a:bodyPr>
          <a:lstStyle/>
          <a:p>
            <a:pPr algn="ctr"/>
            <a:r>
              <a:rPr lang="fr-FR" dirty="0"/>
              <a:t>Organisation : Domaines et Epreuves</a:t>
            </a:r>
          </a:p>
        </p:txBody>
      </p:sp>
      <p:pic>
        <p:nvPicPr>
          <p:cNvPr id="3074" name="Picture 2" descr="▷ 3 conseils pour une création de contenu efficace"/>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9723" t="8070" r="8333" b="12153"/>
          <a:stretch>
            <a:fillRect/>
          </a:stretch>
        </p:blipFill>
        <p:spPr bwMode="auto">
          <a:xfrm>
            <a:off x="163068" y="2866592"/>
            <a:ext cx="4404316" cy="320992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 name="Image 4"/>
          <p:cNvPicPr>
            <a:picLocks noChangeAspect="1"/>
          </p:cNvPicPr>
          <p:nvPr/>
        </p:nvPicPr>
        <p:blipFill rotWithShape="1">
          <a:blip r:embed="rId3" cstate="print">
            <a:extLst>
              <a:ext uri="{BEBA8EAE-BF5A-486C-A8C5-ECC9F3942E4B}">
                <a14:imgProps xmlns:a14="http://schemas.microsoft.com/office/drawing/2010/main">
                  <a14:imgLayer r:embed="rId4">
                    <a14:imgEffect>
                      <a14:saturation sat="200000"/>
                    </a14:imgEffect>
                  </a14:imgLayer>
                </a14:imgProps>
              </a:ext>
            </a:extLst>
          </a:blip>
          <a:srcRect l="2185" t="3091" r="1155" b="4194"/>
          <a:stretch>
            <a:fillRect/>
          </a:stretch>
        </p:blipFill>
        <p:spPr>
          <a:xfrm>
            <a:off x="4727912" y="1493821"/>
            <a:ext cx="7376572" cy="3829617"/>
          </a:xfrm>
          <a:prstGeom prst="rect">
            <a:avLst/>
          </a:prstGeom>
        </p:spPr>
      </p:pic>
      <p:grpSp>
        <p:nvGrpSpPr>
          <p:cNvPr id="3" name="Groupe 2"/>
          <p:cNvGrpSpPr/>
          <p:nvPr/>
        </p:nvGrpSpPr>
        <p:grpSpPr>
          <a:xfrm>
            <a:off x="29496" y="22523"/>
            <a:ext cx="2100596" cy="681604"/>
            <a:chOff x="57893" y="-399"/>
            <a:chExt cx="2100596" cy="681604"/>
          </a:xfrm>
        </p:grpSpPr>
        <p:pic>
          <p:nvPicPr>
            <p:cNvPr id="4" name="Image 3"/>
            <p:cNvPicPr>
              <a:picLocks noChangeAspect="1"/>
            </p:cNvPicPr>
            <p:nvPr/>
          </p:nvPicPr>
          <p:blipFill>
            <a:blip r:embed="rId5" cstate="print"/>
            <a:stretch>
              <a:fillRect/>
            </a:stretch>
          </p:blipFill>
          <p:spPr>
            <a:xfrm>
              <a:off x="57893" y="-399"/>
              <a:ext cx="1040119" cy="681205"/>
            </a:xfrm>
            <a:prstGeom prst="rect">
              <a:avLst/>
            </a:prstGeom>
          </p:spPr>
        </p:pic>
        <p:pic>
          <p:nvPicPr>
            <p:cNvPr id="7" name="Image 6"/>
            <p:cNvPicPr>
              <a:picLocks noChangeAspect="1"/>
            </p:cNvPicPr>
            <p:nvPr/>
          </p:nvPicPr>
          <p:blipFill>
            <a:blip r:embed="rId6" cstate="print"/>
            <a:stretch>
              <a:fillRect/>
            </a:stretch>
          </p:blipFill>
          <p:spPr>
            <a:xfrm>
              <a:off x="1108337" y="0"/>
              <a:ext cx="1050152" cy="681205"/>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500" advClick="0" advTm="20000">
        <p:split orient="vert"/>
      </p:transition>
    </mc:Choice>
    <mc:Fallback xmlns="">
      <p:transition spd="slow" advClick="0" advTm="20000">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7258" y="837928"/>
            <a:ext cx="3246869" cy="1689975"/>
          </a:xfrm>
        </p:spPr>
        <p:txBody>
          <a:bodyPr>
            <a:noAutofit/>
          </a:bodyPr>
          <a:lstStyle/>
          <a:p>
            <a:pPr algn="ctr"/>
            <a:r>
              <a:rPr lang="fr-FR" sz="2800" dirty="0"/>
              <a:t>Organisation : </a:t>
            </a:r>
            <a:br>
              <a:rPr lang="fr-FR" sz="2800" dirty="0"/>
            </a:br>
            <a:r>
              <a:rPr lang="fr-FR" sz="2800" dirty="0"/>
              <a:t>Structure </a:t>
            </a:r>
          </a:p>
        </p:txBody>
      </p:sp>
      <p:pic>
        <p:nvPicPr>
          <p:cNvPr id="3074" name="Picture 2" descr="▷ 3 conseils pour une création de contenu efficace"/>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9723" t="8070" r="8333" b="12153"/>
          <a:stretch>
            <a:fillRect/>
          </a:stretch>
        </p:blipFill>
        <p:spPr bwMode="auto">
          <a:xfrm>
            <a:off x="126886" y="2661704"/>
            <a:ext cx="3047439" cy="222101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grpSp>
        <p:nvGrpSpPr>
          <p:cNvPr id="7" name="Groupe 6"/>
          <p:cNvGrpSpPr/>
          <p:nvPr/>
        </p:nvGrpSpPr>
        <p:grpSpPr>
          <a:xfrm>
            <a:off x="29496" y="22523"/>
            <a:ext cx="2100596" cy="681604"/>
            <a:chOff x="57893" y="-399"/>
            <a:chExt cx="2100596" cy="681604"/>
          </a:xfrm>
        </p:grpSpPr>
        <p:pic>
          <p:nvPicPr>
            <p:cNvPr id="8" name="Image 7"/>
            <p:cNvPicPr>
              <a:picLocks noChangeAspect="1"/>
            </p:cNvPicPr>
            <p:nvPr/>
          </p:nvPicPr>
          <p:blipFill>
            <a:blip r:embed="rId3" cstate="print"/>
            <a:stretch>
              <a:fillRect/>
            </a:stretch>
          </p:blipFill>
          <p:spPr>
            <a:xfrm>
              <a:off x="57893" y="-399"/>
              <a:ext cx="1040119" cy="681205"/>
            </a:xfrm>
            <a:prstGeom prst="rect">
              <a:avLst/>
            </a:prstGeom>
          </p:spPr>
        </p:pic>
        <p:pic>
          <p:nvPicPr>
            <p:cNvPr id="9" name="Image 8"/>
            <p:cNvPicPr>
              <a:picLocks noChangeAspect="1"/>
            </p:cNvPicPr>
            <p:nvPr/>
          </p:nvPicPr>
          <p:blipFill>
            <a:blip r:embed="rId4" cstate="print"/>
            <a:stretch>
              <a:fillRect/>
            </a:stretch>
          </p:blipFill>
          <p:spPr>
            <a:xfrm>
              <a:off x="1108337" y="0"/>
              <a:ext cx="1050152" cy="681205"/>
            </a:xfrm>
            <a:prstGeom prst="rect">
              <a:avLst/>
            </a:prstGeom>
          </p:spPr>
        </p:pic>
      </p:grpSp>
      <p:grpSp>
        <p:nvGrpSpPr>
          <p:cNvPr id="13" name="Groupe 12"/>
          <p:cNvGrpSpPr/>
          <p:nvPr/>
        </p:nvGrpSpPr>
        <p:grpSpPr>
          <a:xfrm>
            <a:off x="3288407" y="4767"/>
            <a:ext cx="8882975" cy="6853233"/>
            <a:chOff x="3288407" y="4767"/>
            <a:chExt cx="8882975" cy="6853233"/>
          </a:xfrm>
        </p:grpSpPr>
        <p:pic>
          <p:nvPicPr>
            <p:cNvPr id="4" name="Image 3"/>
            <p:cNvPicPr>
              <a:picLocks noChangeAspect="1"/>
            </p:cNvPicPr>
            <p:nvPr/>
          </p:nvPicPr>
          <p:blipFill>
            <a:blip r:embed="rId5" cstate="print"/>
            <a:stretch>
              <a:fillRect/>
            </a:stretch>
          </p:blipFill>
          <p:spPr>
            <a:xfrm>
              <a:off x="3288407" y="4767"/>
              <a:ext cx="8882975" cy="6853233"/>
            </a:xfrm>
            <a:prstGeom prst="rect">
              <a:avLst/>
            </a:prstGeom>
          </p:spPr>
        </p:pic>
        <p:sp>
          <p:nvSpPr>
            <p:cNvPr id="3" name="ZoneTexte 2"/>
            <p:cNvSpPr txBox="1"/>
            <p:nvPr/>
          </p:nvSpPr>
          <p:spPr>
            <a:xfrm>
              <a:off x="3337493" y="703728"/>
              <a:ext cx="1642879" cy="1169551"/>
            </a:xfrm>
            <a:prstGeom prst="rect">
              <a:avLst/>
            </a:prstGeom>
            <a:solidFill>
              <a:srgbClr val="F1DFDB"/>
            </a:solidFill>
          </p:spPr>
          <p:txBody>
            <a:bodyPr wrap="square" rtlCol="0">
              <a:spAutoFit/>
            </a:bodyPr>
            <a:lstStyle/>
            <a:p>
              <a:pPr algn="ctr"/>
              <a:r>
                <a:rPr lang="fr-FR" sz="1400" b="1" dirty="0">
                  <a:effectLst/>
                  <a:latin typeface="Calibri" panose="020F0502020204030204" pitchFamily="34" charset="0"/>
                  <a:ea typeface="Calibri" panose="020F0502020204030204" pitchFamily="34" charset="0"/>
                  <a:cs typeface="Times New Roman" panose="02020603050405020304" pitchFamily="18" charset="0"/>
                </a:rPr>
                <a:t>Accompagnement et coordination du parcours de la personne au sein de la structure</a:t>
              </a:r>
              <a:endParaRPr lang="fr-FR" sz="1400" dirty="0"/>
            </a:p>
          </p:txBody>
        </p:sp>
        <p:sp>
          <p:nvSpPr>
            <p:cNvPr id="5" name="ZoneTexte 4"/>
            <p:cNvSpPr txBox="1"/>
            <p:nvPr/>
          </p:nvSpPr>
          <p:spPr>
            <a:xfrm>
              <a:off x="5112210" y="707155"/>
              <a:ext cx="1642879" cy="1069332"/>
            </a:xfrm>
            <a:prstGeom prst="rect">
              <a:avLst/>
            </a:prstGeom>
            <a:solidFill>
              <a:srgbClr val="F1DFDB"/>
            </a:solidFill>
          </p:spPr>
          <p:txBody>
            <a:bodyPr wrap="square" rtlCol="0">
              <a:spAutoFit/>
            </a:bodyPr>
            <a:lstStyle/>
            <a:p>
              <a:pPr algn="ctr">
                <a:lnSpc>
                  <a:spcPct val="107000"/>
                </a:lnSpc>
                <a:spcAft>
                  <a:spcPts val="800"/>
                </a:spcAft>
              </a:pPr>
              <a:r>
                <a:rPr lang="fr-FR" sz="1500" b="1" dirty="0">
                  <a:effectLst/>
                  <a:latin typeface="Calibri" panose="020F0502020204030204" pitchFamily="34" charset="0"/>
                  <a:ea typeface="Calibri" panose="020F0502020204030204" pitchFamily="34" charset="0"/>
                  <a:cs typeface="Times New Roman" panose="02020603050405020304" pitchFamily="18" charset="0"/>
                </a:rPr>
                <a:t>Participation aux projets et à la démarche qualité de la structure </a:t>
              </a:r>
              <a:endParaRPr lang="fr-FR" sz="15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ZoneTexte 5"/>
            <p:cNvSpPr txBox="1"/>
            <p:nvPr/>
          </p:nvSpPr>
          <p:spPr>
            <a:xfrm>
              <a:off x="6932997" y="746094"/>
              <a:ext cx="1642879" cy="1246495"/>
            </a:xfrm>
            <a:prstGeom prst="rect">
              <a:avLst/>
            </a:prstGeom>
            <a:solidFill>
              <a:srgbClr val="F1DFDB"/>
            </a:solidFill>
          </p:spPr>
          <p:txBody>
            <a:bodyPr wrap="square" rtlCol="0">
              <a:spAutoFit/>
            </a:bodyPr>
            <a:lstStyle/>
            <a:p>
              <a:pPr algn="ctr"/>
              <a:r>
                <a:rPr lang="fr-FR" sz="1500" b="1" dirty="0">
                  <a:effectLst/>
                  <a:latin typeface="Calibri" panose="020F0502020204030204" pitchFamily="34" charset="0"/>
                  <a:ea typeface="Calibri" panose="020F0502020204030204" pitchFamily="34" charset="0"/>
                  <a:cs typeface="Times New Roman" panose="02020603050405020304" pitchFamily="18" charset="0"/>
                </a:rPr>
                <a:t>Contribution à la mise en œuvre de la politique de la structure sur le territoire</a:t>
              </a:r>
              <a:endParaRPr lang="fr-FR" sz="1500" dirty="0"/>
            </a:p>
          </p:txBody>
        </p:sp>
        <p:sp>
          <p:nvSpPr>
            <p:cNvPr id="10" name="ZoneTexte 9"/>
            <p:cNvSpPr txBox="1"/>
            <p:nvPr/>
          </p:nvSpPr>
          <p:spPr>
            <a:xfrm>
              <a:off x="8707714" y="749521"/>
              <a:ext cx="1642879" cy="1069332"/>
            </a:xfrm>
            <a:prstGeom prst="rect">
              <a:avLst/>
            </a:prstGeom>
            <a:solidFill>
              <a:srgbClr val="F1DFDB"/>
            </a:solidFill>
          </p:spPr>
          <p:txBody>
            <a:bodyPr wrap="square" rtlCol="0">
              <a:spAutoFit/>
            </a:bodyPr>
            <a:lstStyle/>
            <a:p>
              <a:pPr algn="ctr">
                <a:lnSpc>
                  <a:spcPct val="107000"/>
                </a:lnSpc>
                <a:spcAft>
                  <a:spcPts val="800"/>
                </a:spcAft>
                <a:tabLst>
                  <a:tab pos="902335" algn="l"/>
                </a:tabLst>
              </a:pPr>
              <a:r>
                <a:rPr lang="fr-FR" sz="1500" b="1" dirty="0">
                  <a:effectLst/>
                  <a:latin typeface="Calibri" panose="020F0502020204030204" pitchFamily="34" charset="0"/>
                  <a:ea typeface="Calibri" panose="020F0502020204030204" pitchFamily="34" charset="0"/>
                  <a:cs typeface="Calibri" panose="020F0502020204030204" pitchFamily="34" charset="0"/>
                </a:rPr>
                <a:t>Collaboration à la gestion de la structure et du service</a:t>
              </a:r>
              <a:endParaRPr lang="fr-FR" sz="1500" dirty="0">
                <a:effectLst/>
                <a:latin typeface="Calibri" panose="020F0502020204030204" pitchFamily="34" charset="0"/>
                <a:ea typeface="Calibri" panose="020F0502020204030204" pitchFamily="34" charset="0"/>
                <a:cs typeface="Times New Roman" panose="02020603050405020304" pitchFamily="18"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20000">
        <p:split orient="vert"/>
      </p:transition>
    </mc:Choice>
    <mc:Fallback xmlns="">
      <p:transition spd="slow" advClick="0" advTm="20000">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95293" y="352688"/>
            <a:ext cx="3411973" cy="1361812"/>
          </a:xfrm>
        </p:spPr>
        <p:txBody>
          <a:bodyPr/>
          <a:lstStyle/>
          <a:p>
            <a:pPr algn="ctr"/>
            <a:r>
              <a:rPr lang="fr-FR"/>
              <a:t>Public visé</a:t>
            </a:r>
            <a:endParaRPr lang="fr-FR" dirty="0"/>
          </a:p>
        </p:txBody>
      </p:sp>
      <p:graphicFrame>
        <p:nvGraphicFramePr>
          <p:cNvPr id="4" name="Espace réservé du contenu 3"/>
          <p:cNvGraphicFramePr>
            <a:graphicFrameLocks noGrp="1"/>
          </p:cNvGraphicFramePr>
          <p:nvPr>
            <p:ph idx="1"/>
          </p:nvPr>
        </p:nvGraphicFramePr>
        <p:xfrm>
          <a:off x="4854633" y="191193"/>
          <a:ext cx="7140632" cy="63509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098" name="Picture 2" descr="public cible – ABCtherapie.ch"/>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76320" y="1915019"/>
            <a:ext cx="3849918" cy="384991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pSp>
        <p:nvGrpSpPr>
          <p:cNvPr id="3" name="Groupe 2"/>
          <p:cNvGrpSpPr/>
          <p:nvPr/>
        </p:nvGrpSpPr>
        <p:grpSpPr>
          <a:xfrm>
            <a:off x="29496" y="22523"/>
            <a:ext cx="2100596" cy="681604"/>
            <a:chOff x="57893" y="-399"/>
            <a:chExt cx="2100596" cy="681604"/>
          </a:xfrm>
        </p:grpSpPr>
        <p:pic>
          <p:nvPicPr>
            <p:cNvPr id="5" name="Image 4"/>
            <p:cNvPicPr>
              <a:picLocks noChangeAspect="1"/>
            </p:cNvPicPr>
            <p:nvPr/>
          </p:nvPicPr>
          <p:blipFill>
            <a:blip r:embed="rId8" cstate="print"/>
            <a:stretch>
              <a:fillRect/>
            </a:stretch>
          </p:blipFill>
          <p:spPr>
            <a:xfrm>
              <a:off x="57893" y="-399"/>
              <a:ext cx="1040119" cy="681205"/>
            </a:xfrm>
            <a:prstGeom prst="rect">
              <a:avLst/>
            </a:prstGeom>
          </p:spPr>
        </p:pic>
        <p:pic>
          <p:nvPicPr>
            <p:cNvPr id="6" name="Image 5"/>
            <p:cNvPicPr>
              <a:picLocks noChangeAspect="1"/>
            </p:cNvPicPr>
            <p:nvPr/>
          </p:nvPicPr>
          <p:blipFill>
            <a:blip r:embed="rId9" cstate="print"/>
            <a:stretch>
              <a:fillRect/>
            </a:stretch>
          </p:blipFill>
          <p:spPr>
            <a:xfrm>
              <a:off x="1108337" y="0"/>
              <a:ext cx="1050152" cy="681205"/>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2000" advClick="0" advTm="7000">
        <p:split orient="vert"/>
      </p:transition>
    </mc:Choice>
    <mc:Fallback xmlns="">
      <p:transition spd="slow" advClick="0" advTm="7000">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0699" y="231287"/>
            <a:ext cx="3905262" cy="2262531"/>
          </a:xfrm>
        </p:spPr>
        <p:txBody>
          <a:bodyPr>
            <a:normAutofit fontScale="90000"/>
          </a:bodyPr>
          <a:lstStyle/>
          <a:p>
            <a:pPr algn="ctr"/>
            <a:r>
              <a:rPr lang="fr-FR" dirty="0"/>
              <a:t>Débouchés </a:t>
            </a:r>
            <a:br>
              <a:rPr lang="fr-FR" dirty="0"/>
            </a:br>
            <a:r>
              <a:rPr lang="fr-FR" dirty="0"/>
              <a:t>professionnels</a:t>
            </a:r>
          </a:p>
        </p:txBody>
      </p:sp>
      <p:pic>
        <p:nvPicPr>
          <p:cNvPr id="8194" name="Picture 2" descr="Quelle décision prendre ? - sensoriailes.co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1237" y="2680905"/>
            <a:ext cx="6172412" cy="347198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Espace réservé du contenu 4"/>
          <p:cNvGraphicFramePr>
            <a:graphicFrameLocks noGrp="1"/>
          </p:cNvGraphicFramePr>
          <p:nvPr>
            <p:ph idx="1"/>
          </p:nvPr>
        </p:nvGraphicFramePr>
        <p:xfrm>
          <a:off x="5020887" y="573553"/>
          <a:ext cx="6842946" cy="58355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p:cNvSpPr/>
          <p:nvPr/>
        </p:nvSpPr>
        <p:spPr>
          <a:xfrm>
            <a:off x="10697592" y="5858790"/>
            <a:ext cx="1405938" cy="85131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Annexe 2 du R.A.P</a:t>
            </a:r>
          </a:p>
        </p:txBody>
      </p:sp>
      <p:grpSp>
        <p:nvGrpSpPr>
          <p:cNvPr id="4" name="Groupe 3"/>
          <p:cNvGrpSpPr/>
          <p:nvPr/>
        </p:nvGrpSpPr>
        <p:grpSpPr>
          <a:xfrm>
            <a:off x="29496" y="22523"/>
            <a:ext cx="2100596" cy="681604"/>
            <a:chOff x="57893" y="-399"/>
            <a:chExt cx="2100596" cy="681604"/>
          </a:xfrm>
        </p:grpSpPr>
        <p:pic>
          <p:nvPicPr>
            <p:cNvPr id="7" name="Image 6"/>
            <p:cNvPicPr>
              <a:picLocks noChangeAspect="1"/>
            </p:cNvPicPr>
            <p:nvPr/>
          </p:nvPicPr>
          <p:blipFill>
            <a:blip r:embed="rId8" cstate="print"/>
            <a:stretch>
              <a:fillRect/>
            </a:stretch>
          </p:blipFill>
          <p:spPr>
            <a:xfrm>
              <a:off x="57893" y="-399"/>
              <a:ext cx="1040119" cy="681205"/>
            </a:xfrm>
            <a:prstGeom prst="rect">
              <a:avLst/>
            </a:prstGeom>
          </p:spPr>
        </p:pic>
        <p:pic>
          <p:nvPicPr>
            <p:cNvPr id="8" name="Image 7"/>
            <p:cNvPicPr>
              <a:picLocks noChangeAspect="1"/>
            </p:cNvPicPr>
            <p:nvPr/>
          </p:nvPicPr>
          <p:blipFill>
            <a:blip r:embed="rId9" cstate="print"/>
            <a:stretch>
              <a:fillRect/>
            </a:stretch>
          </p:blipFill>
          <p:spPr>
            <a:xfrm>
              <a:off x="1108337" y="0"/>
              <a:ext cx="1050152" cy="681205"/>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500" advClick="0" advTm="20000">
        <p:split orient="vert"/>
      </p:transition>
    </mc:Choice>
    <mc:Fallback xmlns="">
      <p:transition spd="slow" advClick="0" advTm="20000">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descr="Changement d'adresse et sécurité sociale : les démarches - Demenageur.co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930" y="3443212"/>
            <a:ext cx="1779623" cy="948949"/>
          </a:xfrm>
          <a:prstGeom prst="rect">
            <a:avLst/>
          </a:prstGeom>
          <a:noFill/>
          <a:extLst>
            <a:ext uri="{909E8E84-426E-40DD-AFC4-6F175D3DCCD1}">
              <a14:hiddenFill xmlns:a14="http://schemas.microsoft.com/office/drawing/2010/main">
                <a:solidFill>
                  <a:srgbClr val="FFFFFF"/>
                </a:solidFill>
              </a14:hiddenFill>
            </a:ext>
          </a:extLst>
        </p:spPr>
      </p:pic>
      <p:pic>
        <p:nvPicPr>
          <p:cNvPr id="9230" name="Picture 14" descr="La Queue lez Yvelines : - Détail de l'actualité"/>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05150" y="3104384"/>
            <a:ext cx="1271411" cy="1137913"/>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p:cNvSpPr>
            <a:spLocks noGrp="1"/>
          </p:cNvSpPr>
          <p:nvPr>
            <p:ph type="title"/>
          </p:nvPr>
        </p:nvSpPr>
        <p:spPr>
          <a:xfrm>
            <a:off x="309819" y="343807"/>
            <a:ext cx="3905262" cy="2262531"/>
          </a:xfrm>
        </p:spPr>
        <p:txBody>
          <a:bodyPr>
            <a:normAutofit/>
          </a:bodyPr>
          <a:lstStyle/>
          <a:p>
            <a:pPr algn="ctr"/>
            <a:r>
              <a:rPr lang="fr-FR" dirty="0"/>
              <a:t>Lieux d’exercice</a:t>
            </a:r>
          </a:p>
        </p:txBody>
      </p:sp>
      <p:sp>
        <p:nvSpPr>
          <p:cNvPr id="6" name="Espace réservé du contenu 2"/>
          <p:cNvSpPr txBox="1"/>
          <p:nvPr/>
        </p:nvSpPr>
        <p:spPr>
          <a:xfrm>
            <a:off x="4689746" y="1039342"/>
            <a:ext cx="7437120" cy="4744685"/>
          </a:xfrm>
          <a:prstGeom prst="rect">
            <a:avLst/>
          </a:prstGeom>
        </p:spPr>
        <p:txBody>
          <a:bodyPr vert="horz" lIns="109728" tIns="109728" rIns="109728" bIns="91440" rtlCol="0" anchor="ctr">
            <a:normAutofit fontScale="32500" lnSpcReduction="20000"/>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pPr algn="just"/>
            <a:r>
              <a:rPr lang="fr-FR" sz="8000" dirty="0">
                <a:latin typeface="Arial" panose="020B0604020202020204" pitchFamily="34" charset="0"/>
                <a:cs typeface="Arial" panose="020B0604020202020204" pitchFamily="34" charset="0"/>
              </a:rPr>
              <a:t>Caisses de Sécurité Sociale</a:t>
            </a:r>
          </a:p>
          <a:p>
            <a:pPr algn="just"/>
            <a:r>
              <a:rPr lang="fr-FR" sz="8000" dirty="0">
                <a:latin typeface="Arial" panose="020B0604020202020204" pitchFamily="34" charset="0"/>
                <a:cs typeface="Arial" panose="020B0604020202020204" pitchFamily="34" charset="0"/>
              </a:rPr>
              <a:t>Établissements et services sanitaires </a:t>
            </a:r>
          </a:p>
          <a:p>
            <a:pPr algn="just"/>
            <a:r>
              <a:rPr lang="fr-FR" sz="8000" dirty="0">
                <a:latin typeface="Arial" panose="020B0604020202020204" pitchFamily="34" charset="0"/>
                <a:cs typeface="Arial" panose="020B0604020202020204" pitchFamily="34" charset="0"/>
              </a:rPr>
              <a:t>Centre Communal d’Action Sociale</a:t>
            </a:r>
          </a:p>
          <a:p>
            <a:pPr algn="just"/>
            <a:r>
              <a:rPr lang="fr-FR" sz="8000" dirty="0">
                <a:latin typeface="Arial" panose="020B0604020202020204" pitchFamily="34" charset="0"/>
                <a:cs typeface="Arial" panose="020B0604020202020204" pitchFamily="34" charset="0"/>
              </a:rPr>
              <a:t>Mutuelles, Institutions de prévoyance, </a:t>
            </a:r>
          </a:p>
          <a:p>
            <a:pPr algn="just"/>
            <a:r>
              <a:rPr lang="fr-FR" sz="8000" dirty="0">
                <a:latin typeface="Arial" panose="020B0604020202020204" pitchFamily="34" charset="0"/>
                <a:cs typeface="Arial" panose="020B0604020202020204" pitchFamily="34" charset="0"/>
              </a:rPr>
              <a:t>EHPAD, ESAT, SESSAD</a:t>
            </a:r>
          </a:p>
          <a:p>
            <a:pPr algn="just"/>
            <a:r>
              <a:rPr lang="fr-FR" sz="8000" dirty="0">
                <a:latin typeface="Arial" panose="020B0604020202020204" pitchFamily="34" charset="0"/>
                <a:cs typeface="Arial" panose="020B0604020202020204" pitchFamily="34" charset="0"/>
              </a:rPr>
              <a:t>France travail/ Mission Locale</a:t>
            </a:r>
          </a:p>
          <a:p>
            <a:pPr algn="just"/>
            <a:r>
              <a:rPr lang="fr-FR" sz="8000" dirty="0">
                <a:latin typeface="Arial" panose="020B0604020202020204" pitchFamily="34" charset="0"/>
                <a:cs typeface="Arial" panose="020B0604020202020204" pitchFamily="34" charset="0"/>
              </a:rPr>
              <a:t>Associations ou SAP</a:t>
            </a:r>
            <a:endParaRPr lang="fr-FR" sz="8000" dirty="0"/>
          </a:p>
          <a:p>
            <a:endParaRPr lang="fr-FR" dirty="0"/>
          </a:p>
          <a:p>
            <a:endParaRPr lang="fr-FR" dirty="0"/>
          </a:p>
        </p:txBody>
      </p:sp>
      <p:pic>
        <p:nvPicPr>
          <p:cNvPr id="9218" name="Picture 2" descr="Logo-CAF-Rx-Tg_large - AMID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68035" y="2245828"/>
            <a:ext cx="1187941" cy="1324841"/>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Les mutuelles : ce qui change en 2016 | santé pratique Paris"/>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0270" t="6546" r="14516" b="10061"/>
          <a:stretch>
            <a:fillRect/>
          </a:stretch>
        </p:blipFill>
        <p:spPr bwMode="auto">
          <a:xfrm>
            <a:off x="3198682" y="4766474"/>
            <a:ext cx="1334472" cy="1249139"/>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88640" y="2213969"/>
            <a:ext cx="1104164" cy="1104164"/>
          </a:xfrm>
          <a:prstGeom prst="rect">
            <a:avLst/>
          </a:prstGeom>
          <a:noFill/>
          <a:extLst>
            <a:ext uri="{909E8E84-426E-40DD-AFC4-6F175D3DCCD1}">
              <a14:hiddenFill xmlns:a14="http://schemas.microsoft.com/office/drawing/2010/main">
                <a:solidFill>
                  <a:srgbClr val="FFFFFF"/>
                </a:solidFill>
              </a14:hiddenFill>
            </a:ext>
          </a:extLst>
        </p:spPr>
      </p:pic>
      <p:pic>
        <p:nvPicPr>
          <p:cNvPr id="9232" name="Picture 16" descr="Service d'aide à la personne : Aide aux personnes âgées Île-de-Franc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407753" y="5878258"/>
            <a:ext cx="1246909" cy="905568"/>
          </a:xfrm>
          <a:prstGeom prst="rect">
            <a:avLst/>
          </a:prstGeom>
          <a:noFill/>
          <a:extLst>
            <a:ext uri="{909E8E84-426E-40DD-AFC4-6F175D3DCCD1}">
              <a14:hiddenFill xmlns:a14="http://schemas.microsoft.com/office/drawing/2010/main">
                <a:solidFill>
                  <a:srgbClr val="FFFFFF"/>
                </a:solidFill>
              </a14:hiddenFill>
            </a:ext>
          </a:extLst>
        </p:spPr>
      </p:pic>
      <p:pic>
        <p:nvPicPr>
          <p:cNvPr id="9234" name="Picture 18" descr="Le logo « Le réseau des Missions Locales » et sa charte d'utilisation sont  en lign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966358" y="2290525"/>
            <a:ext cx="1473517" cy="710579"/>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7"/>
          <p:cNvPicPr>
            <a:picLocks noChangeAspect="1"/>
          </p:cNvPicPr>
          <p:nvPr/>
        </p:nvPicPr>
        <p:blipFill>
          <a:blip r:embed="rId9" cstate="print"/>
          <a:stretch>
            <a:fillRect/>
          </a:stretch>
        </p:blipFill>
        <p:spPr>
          <a:xfrm>
            <a:off x="50886" y="4933943"/>
            <a:ext cx="2200275" cy="1371600"/>
          </a:xfrm>
          <a:prstGeom prst="rect">
            <a:avLst/>
          </a:prstGeom>
        </p:spPr>
      </p:pic>
      <p:grpSp>
        <p:nvGrpSpPr>
          <p:cNvPr id="9" name="Groupe 8"/>
          <p:cNvGrpSpPr/>
          <p:nvPr/>
        </p:nvGrpSpPr>
        <p:grpSpPr>
          <a:xfrm>
            <a:off x="29496" y="22523"/>
            <a:ext cx="2100596" cy="681604"/>
            <a:chOff x="57893" y="-399"/>
            <a:chExt cx="2100596" cy="681604"/>
          </a:xfrm>
        </p:grpSpPr>
        <p:pic>
          <p:nvPicPr>
            <p:cNvPr id="10" name="Image 9"/>
            <p:cNvPicPr>
              <a:picLocks noChangeAspect="1"/>
            </p:cNvPicPr>
            <p:nvPr/>
          </p:nvPicPr>
          <p:blipFill>
            <a:blip r:embed="rId10" cstate="print"/>
            <a:stretch>
              <a:fillRect/>
            </a:stretch>
          </p:blipFill>
          <p:spPr>
            <a:xfrm>
              <a:off x="57893" y="-399"/>
              <a:ext cx="1040119" cy="681205"/>
            </a:xfrm>
            <a:prstGeom prst="rect">
              <a:avLst/>
            </a:prstGeom>
          </p:spPr>
        </p:pic>
        <p:pic>
          <p:nvPicPr>
            <p:cNvPr id="12" name="Image 11"/>
            <p:cNvPicPr>
              <a:picLocks noChangeAspect="1"/>
            </p:cNvPicPr>
            <p:nvPr/>
          </p:nvPicPr>
          <p:blipFill>
            <a:blip r:embed="rId11" cstate="print"/>
            <a:stretch>
              <a:fillRect/>
            </a:stretch>
          </p:blipFill>
          <p:spPr>
            <a:xfrm>
              <a:off x="1108337" y="0"/>
              <a:ext cx="1050152" cy="681205"/>
            </a:xfrm>
            <a:prstGeom prst="rect">
              <a:avLst/>
            </a:prstGeom>
          </p:spPr>
        </p:pic>
      </p:grpSp>
      <p:pic>
        <p:nvPicPr>
          <p:cNvPr id="11" name="Picture 10" descr="15.788 adresses e-mails de maisons de retraite Base-Emails.com, fichiers de"/>
          <p:cNvPicPr/>
          <p:nvPr/>
        </p:nvPicPr>
        <p:blipFill rotWithShape="1">
          <a:blip r:embed="rId12" cstate="print">
            <a:extLst>
              <a:ext uri="{28A0092B-C50C-407E-A947-70E740481C1C}">
                <a14:useLocalDpi xmlns:a14="http://schemas.microsoft.com/office/drawing/2010/main" val="0"/>
              </a:ext>
            </a:extLst>
          </a:blip>
          <a:srcRect l="14185" t="7419" r="13131" b="24103"/>
          <a:stretch>
            <a:fillRect/>
          </a:stretch>
        </p:blipFill>
        <p:spPr bwMode="auto">
          <a:xfrm>
            <a:off x="1790585" y="3833920"/>
            <a:ext cx="1504094" cy="1348877"/>
          </a:xfrm>
          <a:prstGeom prst="ellipse">
            <a:avLst/>
          </a:prstGeom>
          <a:ln>
            <a:noFill/>
          </a:ln>
          <a:effectLst>
            <a:softEdge rad="112500"/>
          </a:effectLst>
        </p:spPr>
      </p:pic>
    </p:spTree>
  </p:cSld>
  <p:clrMapOvr>
    <a:masterClrMapping/>
  </p:clrMapOvr>
  <mc:AlternateContent xmlns:mc="http://schemas.openxmlformats.org/markup-compatibility/2006" xmlns:p14="http://schemas.microsoft.com/office/powerpoint/2010/main">
    <mc:Choice Requires="p14">
      <p:transition spd="slow" p14:dur="1500" advClick="0" advTm="18000">
        <p:split orient="vert"/>
      </p:transition>
    </mc:Choice>
    <mc:Fallback xmlns="">
      <p:transition spd="slow" advClick="0" advTm="18000">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0699" y="231287"/>
            <a:ext cx="3905262" cy="2262531"/>
          </a:xfrm>
        </p:spPr>
        <p:txBody>
          <a:bodyPr>
            <a:normAutofit/>
          </a:bodyPr>
          <a:lstStyle/>
          <a:p>
            <a:pPr algn="ctr"/>
            <a:r>
              <a:rPr lang="fr-FR" dirty="0"/>
              <a:t>Poursuite d’études </a:t>
            </a:r>
          </a:p>
        </p:txBody>
      </p:sp>
      <p:sp>
        <p:nvSpPr>
          <p:cNvPr id="4" name="Espace réservé du contenu 3"/>
          <p:cNvSpPr>
            <a:spLocks noGrp="1"/>
          </p:cNvSpPr>
          <p:nvPr>
            <p:ph idx="1"/>
          </p:nvPr>
        </p:nvSpPr>
        <p:spPr>
          <a:xfrm>
            <a:off x="4896196" y="357447"/>
            <a:ext cx="6982691" cy="6151418"/>
          </a:xfrm>
        </p:spPr>
        <p:txBody>
          <a:bodyPr>
            <a:normAutofit/>
          </a:bodyPr>
          <a:lstStyle/>
          <a:p>
            <a:endParaRPr lang="fr-FR" dirty="0">
              <a:solidFill>
                <a:srgbClr val="0070C0"/>
              </a:solidFill>
              <a:latin typeface="+mj-lt"/>
            </a:endParaRPr>
          </a:p>
          <a:p>
            <a:pPr fontAlgn="base">
              <a:lnSpc>
                <a:spcPct val="100000"/>
              </a:lnSpc>
              <a:spcBef>
                <a:spcPts val="0"/>
              </a:spcBef>
            </a:pPr>
            <a:r>
              <a:rPr lang="fr-FR" sz="1900" dirty="0">
                <a:solidFill>
                  <a:srgbClr val="3074FF"/>
                </a:solidFill>
                <a:latin typeface="Arial" panose="020B0604020202020204" pitchFamily="34" charset="0"/>
                <a:cs typeface="Arial" panose="020B0604020202020204" pitchFamily="34" charset="0"/>
              </a:rPr>
              <a:t>Licences professionnelles : </a:t>
            </a:r>
          </a:p>
          <a:p>
            <a:pPr algn="just">
              <a:lnSpc>
                <a:spcPct val="110000"/>
              </a:lnSpc>
              <a:spcBef>
                <a:spcPts val="0"/>
              </a:spcBef>
            </a:pPr>
            <a:r>
              <a:rPr lang="fr-FR" spc="0" dirty="0">
                <a:solidFill>
                  <a:schemeClr val="tx1"/>
                </a:solidFill>
                <a:latin typeface="Arial" panose="020B0604020202020204" pitchFamily="34" charset="0"/>
                <a:cs typeface="Arial" panose="020B0604020202020204" pitchFamily="34" charset="0"/>
              </a:rPr>
              <a:t>Sciences et Technologie de la santé, Administration économique et sociale, Droit, Economie, Gestion  de la Santé, Management de la santé, Gestion des ressources humaines, Gestion, Statistiques de la protection sociale, Intervention sociale : diverses mentions spécifiques, Sciences de l’éducation.</a:t>
            </a:r>
          </a:p>
          <a:p>
            <a:pPr algn="just">
              <a:lnSpc>
                <a:spcPct val="110000"/>
              </a:lnSpc>
              <a:spcBef>
                <a:spcPts val="0"/>
              </a:spcBef>
            </a:pPr>
            <a:endParaRPr lang="fr-FR" spc="0" dirty="0">
              <a:solidFill>
                <a:schemeClr val="tx1"/>
              </a:solidFill>
              <a:latin typeface="Arial" panose="020B0604020202020204" pitchFamily="34" charset="0"/>
              <a:cs typeface="Arial" panose="020B0604020202020204" pitchFamily="34" charset="0"/>
            </a:endParaRPr>
          </a:p>
          <a:p>
            <a:pPr fontAlgn="base">
              <a:lnSpc>
                <a:spcPct val="100000"/>
              </a:lnSpc>
              <a:spcBef>
                <a:spcPts val="0"/>
              </a:spcBef>
            </a:pPr>
            <a:r>
              <a:rPr lang="fr-FR" i="0" dirty="0">
                <a:solidFill>
                  <a:schemeClr val="tx1"/>
                </a:solidFill>
                <a:effectLst/>
                <a:latin typeface="+mj-lt"/>
              </a:rPr>
              <a:t> </a:t>
            </a:r>
            <a:r>
              <a:rPr lang="fr-FR" sz="1900" dirty="0">
                <a:solidFill>
                  <a:srgbClr val="3074FF"/>
                </a:solidFill>
                <a:latin typeface="Arial" panose="020B0604020202020204" pitchFamily="34" charset="0"/>
                <a:cs typeface="Arial" panose="020B0604020202020204" pitchFamily="34" charset="0"/>
              </a:rPr>
              <a:t>Les </a:t>
            </a:r>
            <a:r>
              <a:rPr lang="fr-FR" sz="1900" dirty="0" err="1">
                <a:solidFill>
                  <a:srgbClr val="3074FF"/>
                </a:solidFill>
                <a:latin typeface="Arial" panose="020B0604020202020204" pitchFamily="34" charset="0"/>
                <a:cs typeface="Arial" panose="020B0604020202020204" pitchFamily="34" charset="0"/>
              </a:rPr>
              <a:t>bachelors</a:t>
            </a:r>
            <a:r>
              <a:rPr lang="fr-FR" sz="1900" dirty="0">
                <a:solidFill>
                  <a:srgbClr val="3074FF"/>
                </a:solidFill>
                <a:latin typeface="Arial" panose="020B0604020202020204" pitchFamily="34" charset="0"/>
                <a:cs typeface="Arial" panose="020B0604020202020204" pitchFamily="34" charset="0"/>
              </a:rPr>
              <a:t>  :</a:t>
            </a:r>
          </a:p>
          <a:p>
            <a:pPr marL="643255" indent="-285750" algn="l" fontAlgn="base">
              <a:lnSpc>
                <a:spcPct val="100000"/>
              </a:lnSpc>
              <a:spcBef>
                <a:spcPts val="0"/>
              </a:spcBef>
              <a:buFont typeface="Arial" panose="020B0604020202020204" pitchFamily="34" charset="0"/>
              <a:buChar char="•"/>
            </a:pPr>
            <a:r>
              <a:rPr lang="fr-FR" i="0" spc="0" dirty="0" err="1">
                <a:solidFill>
                  <a:schemeClr val="tx1"/>
                </a:solidFill>
                <a:effectLst/>
                <a:latin typeface="Arial" panose="020B0604020202020204" pitchFamily="34" charset="0"/>
                <a:cs typeface="Arial" panose="020B0604020202020204" pitchFamily="34" charset="0"/>
              </a:rPr>
              <a:t>Bachelor</a:t>
            </a:r>
            <a:r>
              <a:rPr lang="fr-FR" i="0" spc="0" dirty="0">
                <a:solidFill>
                  <a:schemeClr val="tx1"/>
                </a:solidFill>
                <a:effectLst/>
                <a:latin typeface="Arial" panose="020B0604020202020204" pitchFamily="34" charset="0"/>
                <a:cs typeface="Arial" panose="020B0604020202020204" pitchFamily="34" charset="0"/>
              </a:rPr>
              <a:t> Ressources humaines</a:t>
            </a:r>
          </a:p>
          <a:p>
            <a:pPr marL="643255" indent="-285750" algn="l" fontAlgn="base">
              <a:lnSpc>
                <a:spcPct val="100000"/>
              </a:lnSpc>
              <a:spcBef>
                <a:spcPts val="0"/>
              </a:spcBef>
              <a:buFont typeface="Arial" panose="020B0604020202020204" pitchFamily="34" charset="0"/>
              <a:buChar char="•"/>
            </a:pPr>
            <a:r>
              <a:rPr lang="fr-FR" i="0" spc="0" dirty="0" err="1">
                <a:solidFill>
                  <a:schemeClr val="tx1"/>
                </a:solidFill>
                <a:effectLst/>
                <a:latin typeface="Arial" panose="020B0604020202020204" pitchFamily="34" charset="0"/>
                <a:cs typeface="Arial" panose="020B0604020202020204" pitchFamily="34" charset="0"/>
              </a:rPr>
              <a:t>Bachelor</a:t>
            </a:r>
            <a:r>
              <a:rPr lang="fr-FR" i="0" spc="0" dirty="0">
                <a:solidFill>
                  <a:schemeClr val="tx1"/>
                </a:solidFill>
                <a:effectLst/>
                <a:latin typeface="Arial" panose="020B0604020202020204" pitchFamily="34" charset="0"/>
                <a:cs typeface="Arial" panose="020B0604020202020204" pitchFamily="34" charset="0"/>
              </a:rPr>
              <a:t> Management</a:t>
            </a:r>
          </a:p>
          <a:p>
            <a:pPr marL="643255" indent="-285750" algn="l" fontAlgn="base">
              <a:lnSpc>
                <a:spcPct val="100000"/>
              </a:lnSpc>
              <a:spcBef>
                <a:spcPts val="0"/>
              </a:spcBef>
              <a:buFont typeface="Arial" panose="020B0604020202020204" pitchFamily="34" charset="0"/>
              <a:buChar char="•"/>
            </a:pPr>
            <a:r>
              <a:rPr lang="fr-FR" i="0" spc="0" dirty="0" err="1">
                <a:solidFill>
                  <a:schemeClr val="tx1"/>
                </a:solidFill>
                <a:effectLst/>
                <a:latin typeface="Arial" panose="020B0604020202020204" pitchFamily="34" charset="0"/>
                <a:cs typeface="Arial" panose="020B0604020202020204" pitchFamily="34" charset="0"/>
              </a:rPr>
              <a:t>Bachelor</a:t>
            </a:r>
            <a:r>
              <a:rPr lang="fr-FR" i="0" spc="0" dirty="0">
                <a:solidFill>
                  <a:schemeClr val="tx1"/>
                </a:solidFill>
                <a:effectLst/>
                <a:latin typeface="Arial" panose="020B0604020202020204" pitchFamily="34" charset="0"/>
                <a:cs typeface="Arial" panose="020B0604020202020204" pitchFamily="34" charset="0"/>
              </a:rPr>
              <a:t> Économie sociale et solidaire</a:t>
            </a:r>
          </a:p>
          <a:p>
            <a:pPr marL="643255" indent="-285750" algn="l" fontAlgn="base">
              <a:lnSpc>
                <a:spcPct val="100000"/>
              </a:lnSpc>
              <a:spcBef>
                <a:spcPts val="0"/>
              </a:spcBef>
              <a:buFont typeface="Arial" panose="020B0604020202020204" pitchFamily="34" charset="0"/>
              <a:buChar char="•"/>
            </a:pPr>
            <a:r>
              <a:rPr lang="fr-FR" i="0" spc="0" dirty="0" err="1">
                <a:solidFill>
                  <a:schemeClr val="tx1"/>
                </a:solidFill>
                <a:effectLst/>
                <a:latin typeface="Arial" panose="020B0604020202020204" pitchFamily="34" charset="0"/>
                <a:cs typeface="Arial" panose="020B0604020202020204" pitchFamily="34" charset="0"/>
              </a:rPr>
              <a:t>Bachelor</a:t>
            </a:r>
            <a:r>
              <a:rPr lang="fr-FR" i="0" spc="0" dirty="0">
                <a:solidFill>
                  <a:schemeClr val="tx1"/>
                </a:solidFill>
                <a:effectLst/>
                <a:latin typeface="Arial" panose="020B0604020202020204" pitchFamily="34" charset="0"/>
                <a:cs typeface="Arial" panose="020B0604020202020204" pitchFamily="34" charset="0"/>
              </a:rPr>
              <a:t> Sciences humaines et sociales</a:t>
            </a:r>
          </a:p>
          <a:p>
            <a:pPr marL="357505" algn="l" fontAlgn="base">
              <a:lnSpc>
                <a:spcPct val="100000"/>
              </a:lnSpc>
              <a:spcBef>
                <a:spcPts val="0"/>
              </a:spcBef>
              <a:buFont typeface="Arial" panose="020B0604020202020204" pitchFamily="34" charset="0"/>
              <a:buChar char="•"/>
            </a:pPr>
            <a:endParaRPr lang="fr-FR" i="0" dirty="0">
              <a:solidFill>
                <a:schemeClr val="tx1"/>
              </a:solidFill>
              <a:effectLst/>
              <a:latin typeface="+mj-lt"/>
            </a:endParaRPr>
          </a:p>
          <a:p>
            <a:pPr algn="l" fontAlgn="base">
              <a:lnSpc>
                <a:spcPct val="100000"/>
              </a:lnSpc>
              <a:spcBef>
                <a:spcPts val="0"/>
              </a:spcBef>
            </a:pPr>
            <a:r>
              <a:rPr lang="fr-FR" sz="1900" b="1" i="0" dirty="0">
                <a:solidFill>
                  <a:srgbClr val="3074FF"/>
                </a:solidFill>
                <a:effectLst/>
                <a:latin typeface="Arial" panose="020B0604020202020204" pitchFamily="34" charset="0"/>
                <a:cs typeface="Arial" panose="020B0604020202020204" pitchFamily="34" charset="0"/>
              </a:rPr>
              <a:t>Passer les concours de la fonction publique</a:t>
            </a:r>
            <a:endParaRPr lang="fr-FR" dirty="0"/>
          </a:p>
        </p:txBody>
      </p:sp>
      <p:pic>
        <p:nvPicPr>
          <p:cNvPr id="10242" name="Picture 2" descr="Que faire après un BTS MUC ?"/>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9209" r="-1"/>
          <a:stretch>
            <a:fillRect/>
          </a:stretch>
        </p:blipFill>
        <p:spPr bwMode="auto">
          <a:xfrm>
            <a:off x="221741" y="2835762"/>
            <a:ext cx="4317797" cy="2389043"/>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e 2"/>
          <p:cNvGrpSpPr/>
          <p:nvPr/>
        </p:nvGrpSpPr>
        <p:grpSpPr>
          <a:xfrm>
            <a:off x="29496" y="22523"/>
            <a:ext cx="2100596" cy="681604"/>
            <a:chOff x="57893" y="-399"/>
            <a:chExt cx="2100596" cy="681604"/>
          </a:xfrm>
        </p:grpSpPr>
        <p:pic>
          <p:nvPicPr>
            <p:cNvPr id="5" name="Image 4"/>
            <p:cNvPicPr>
              <a:picLocks noChangeAspect="1"/>
            </p:cNvPicPr>
            <p:nvPr/>
          </p:nvPicPr>
          <p:blipFill>
            <a:blip r:embed="rId3" cstate="print"/>
            <a:stretch>
              <a:fillRect/>
            </a:stretch>
          </p:blipFill>
          <p:spPr>
            <a:xfrm>
              <a:off x="57893" y="-399"/>
              <a:ext cx="1040119" cy="681205"/>
            </a:xfrm>
            <a:prstGeom prst="rect">
              <a:avLst/>
            </a:prstGeom>
          </p:spPr>
        </p:pic>
        <p:pic>
          <p:nvPicPr>
            <p:cNvPr id="6" name="Image 5"/>
            <p:cNvPicPr>
              <a:picLocks noChangeAspect="1"/>
            </p:cNvPicPr>
            <p:nvPr/>
          </p:nvPicPr>
          <p:blipFill>
            <a:blip r:embed="rId4" cstate="print"/>
            <a:stretch>
              <a:fillRect/>
            </a:stretch>
          </p:blipFill>
          <p:spPr>
            <a:xfrm>
              <a:off x="1108337" y="0"/>
              <a:ext cx="1050152" cy="681205"/>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500" advClick="0" advTm="20000">
        <p:split orient="vert"/>
      </p:transition>
    </mc:Choice>
    <mc:Fallback xmlns="">
      <p:transition spd="slow" advClick="0" advTm="20000">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idx="1"/>
          </p:nvPr>
        </p:nvSpPr>
        <p:spPr>
          <a:xfrm>
            <a:off x="5172480" y="216280"/>
            <a:ext cx="6166422" cy="457200"/>
          </a:xfrm>
        </p:spPr>
        <p:txBody>
          <a:bodyPr>
            <a:noAutofit/>
          </a:bodyPr>
          <a:lstStyle/>
          <a:p>
            <a:r>
              <a:rPr lang="fr-FR" sz="1600" dirty="0"/>
              <a:t>Conditions d’examen des candidatures</a:t>
            </a:r>
          </a:p>
        </p:txBody>
      </p:sp>
      <p:sp>
        <p:nvSpPr>
          <p:cNvPr id="3" name="Espace réservé du contenu 2"/>
          <p:cNvSpPr>
            <a:spLocks noGrp="1"/>
          </p:cNvSpPr>
          <p:nvPr>
            <p:ph sz="half" idx="2"/>
          </p:nvPr>
        </p:nvSpPr>
        <p:spPr>
          <a:xfrm>
            <a:off x="5069151" y="658999"/>
            <a:ext cx="6800294" cy="2575903"/>
          </a:xfrm>
        </p:spPr>
        <p:txBody>
          <a:bodyPr>
            <a:normAutofit fontScale="92500" lnSpcReduction="20000"/>
          </a:bodyPr>
          <a:lstStyle/>
          <a:p>
            <a:pPr>
              <a:lnSpc>
                <a:spcPct val="120000"/>
              </a:lnSpc>
              <a:spcBef>
                <a:spcPts val="0"/>
              </a:spcBef>
            </a:pPr>
            <a:r>
              <a:rPr lang="fr-FR" b="0" i="0" spc="0" dirty="0">
                <a:solidFill>
                  <a:srgbClr val="242424"/>
                </a:solidFill>
                <a:effectLst/>
                <a:latin typeface="Segoe UI" panose="020B0502040204020203" pitchFamily="34" charset="0"/>
              </a:rPr>
              <a:t>La commission d’études recommande aux candidats de : </a:t>
            </a:r>
          </a:p>
          <a:p>
            <a:pPr>
              <a:lnSpc>
                <a:spcPct val="120000"/>
              </a:lnSpc>
              <a:spcBef>
                <a:spcPts val="0"/>
              </a:spcBef>
            </a:pPr>
            <a:endParaRPr lang="fr-FR" sz="600" b="0" i="0" spc="0" dirty="0">
              <a:solidFill>
                <a:srgbClr val="242424"/>
              </a:solidFill>
              <a:effectLst/>
              <a:latin typeface="Segoe UI" panose="020B0502040204020203" pitchFamily="34" charset="0"/>
            </a:endParaRPr>
          </a:p>
          <a:p>
            <a:pPr marL="285750" indent="-285750">
              <a:lnSpc>
                <a:spcPct val="120000"/>
              </a:lnSpc>
              <a:spcBef>
                <a:spcPts val="0"/>
              </a:spcBef>
              <a:buFont typeface="Wingdings" panose="05000000000000000000" pitchFamily="2" charset="2"/>
              <a:buChar char="ü"/>
            </a:pPr>
            <a:r>
              <a:rPr lang="fr-FR" b="0" i="0" spc="0" dirty="0">
                <a:solidFill>
                  <a:srgbClr val="242424"/>
                </a:solidFill>
                <a:effectLst/>
                <a:latin typeface="Segoe UI" panose="020B0502040204020203" pitchFamily="34" charset="0"/>
              </a:rPr>
              <a:t>Fournir un dossier complet en renseignant toutes les rubriques de la plateforme </a:t>
            </a:r>
          </a:p>
          <a:p>
            <a:pPr marL="285750" indent="-285750">
              <a:lnSpc>
                <a:spcPct val="120000"/>
              </a:lnSpc>
              <a:spcBef>
                <a:spcPts val="0"/>
              </a:spcBef>
              <a:buFont typeface="Wingdings" panose="05000000000000000000" pitchFamily="2" charset="2"/>
              <a:buChar char="ü"/>
            </a:pPr>
            <a:r>
              <a:rPr lang="fr-FR" b="0" i="0" spc="0" dirty="0">
                <a:solidFill>
                  <a:srgbClr val="242424"/>
                </a:solidFill>
                <a:effectLst/>
                <a:latin typeface="Segoe UI" panose="020B0502040204020203" pitchFamily="34" charset="0"/>
              </a:rPr>
              <a:t>Rechercher sur les sites spécialisés les débouchés et le contenu de la formation</a:t>
            </a:r>
          </a:p>
          <a:p>
            <a:pPr marL="285750" indent="-285750">
              <a:lnSpc>
                <a:spcPct val="120000"/>
              </a:lnSpc>
              <a:spcBef>
                <a:spcPts val="0"/>
              </a:spcBef>
              <a:buFont typeface="Wingdings" panose="05000000000000000000" pitchFamily="2" charset="2"/>
              <a:buChar char="ü"/>
            </a:pPr>
            <a:r>
              <a:rPr lang="fr-FR" b="0" spc="0" dirty="0">
                <a:solidFill>
                  <a:srgbClr val="242424"/>
                </a:solidFill>
                <a:latin typeface="Segoe UI" panose="020B0502040204020203" pitchFamily="34" charset="0"/>
              </a:rPr>
              <a:t>Télécharger et lire du référentiel notamment les premières pages  </a:t>
            </a:r>
          </a:p>
          <a:p>
            <a:pPr marL="285750" indent="-285750">
              <a:lnSpc>
                <a:spcPct val="120000"/>
              </a:lnSpc>
              <a:spcBef>
                <a:spcPts val="0"/>
              </a:spcBef>
              <a:buFont typeface="Wingdings" panose="05000000000000000000" pitchFamily="2" charset="2"/>
              <a:buChar char="ü"/>
            </a:pPr>
            <a:r>
              <a:rPr lang="fr-FR" b="0" spc="0" dirty="0">
                <a:solidFill>
                  <a:srgbClr val="242424"/>
                </a:solidFill>
                <a:latin typeface="Segoe UI" panose="020B0502040204020203" pitchFamily="34" charset="0"/>
              </a:rPr>
              <a:t>Prise de contact avec des étudiants de la filière</a:t>
            </a:r>
          </a:p>
          <a:p>
            <a:pPr marL="285750" indent="-285750">
              <a:buFont typeface="Wingdings" panose="05000000000000000000" pitchFamily="2" charset="2"/>
              <a:buChar char="ü"/>
            </a:pPr>
            <a:r>
              <a:rPr lang="fr-FR" b="0" i="0" dirty="0">
                <a:solidFill>
                  <a:srgbClr val="FF0000"/>
                </a:solidFill>
                <a:effectLst/>
                <a:latin typeface="Segoe UI" panose="020B0502040204020203" pitchFamily="34" charset="0"/>
              </a:rPr>
              <a:t>Proscrire les lettres de motivation trouvées sur internet</a:t>
            </a:r>
            <a:endParaRPr lang="fr-FR" dirty="0">
              <a:solidFill>
                <a:srgbClr val="FF0000"/>
              </a:solidFill>
            </a:endParaRPr>
          </a:p>
        </p:txBody>
      </p:sp>
      <p:sp>
        <p:nvSpPr>
          <p:cNvPr id="4" name="Espace réservé du texte 3"/>
          <p:cNvSpPr>
            <a:spLocks noGrp="1"/>
          </p:cNvSpPr>
          <p:nvPr>
            <p:ph type="body" sz="quarter" idx="3"/>
          </p:nvPr>
        </p:nvSpPr>
        <p:spPr>
          <a:xfrm>
            <a:off x="4838330" y="3623098"/>
            <a:ext cx="7031115" cy="457200"/>
          </a:xfrm>
        </p:spPr>
        <p:txBody>
          <a:bodyPr>
            <a:normAutofit fontScale="92500" lnSpcReduction="10000"/>
          </a:bodyPr>
          <a:lstStyle/>
          <a:p>
            <a:r>
              <a:rPr lang="fr-FR" dirty="0"/>
              <a:t>Critères de recevabilité des candidatures</a:t>
            </a:r>
          </a:p>
        </p:txBody>
      </p:sp>
      <p:sp>
        <p:nvSpPr>
          <p:cNvPr id="5" name="Espace réservé du contenu 4"/>
          <p:cNvSpPr>
            <a:spLocks noGrp="1"/>
          </p:cNvSpPr>
          <p:nvPr>
            <p:ph sz="quarter" idx="4"/>
          </p:nvPr>
        </p:nvSpPr>
        <p:spPr>
          <a:xfrm>
            <a:off x="4776186" y="4102369"/>
            <a:ext cx="7332956" cy="2680171"/>
          </a:xfrm>
        </p:spPr>
        <p:txBody>
          <a:bodyPr>
            <a:normAutofit fontScale="92500"/>
          </a:bodyPr>
          <a:lstStyle/>
          <a:p>
            <a:pPr algn="just">
              <a:lnSpc>
                <a:spcPct val="120000"/>
              </a:lnSpc>
              <a:spcBef>
                <a:spcPts val="0"/>
              </a:spcBef>
            </a:pPr>
            <a:r>
              <a:rPr lang="fr-FR" sz="1600" b="0" spc="0" dirty="0">
                <a:solidFill>
                  <a:srgbClr val="242424"/>
                </a:solidFill>
                <a:latin typeface="Segoe UI" panose="020B0502040204020203" pitchFamily="34" charset="0"/>
              </a:rPr>
              <a:t>La commission d’études apprécie les candidatures avec  : </a:t>
            </a:r>
          </a:p>
          <a:p>
            <a:pPr marL="285750" indent="-285750" algn="just">
              <a:lnSpc>
                <a:spcPct val="120000"/>
              </a:lnSpc>
              <a:spcBef>
                <a:spcPts val="0"/>
              </a:spcBef>
              <a:buFont typeface="Wingdings" panose="05000000000000000000" pitchFamily="2" charset="2"/>
              <a:buChar char="Ø"/>
            </a:pPr>
            <a:r>
              <a:rPr lang="fr-FR" sz="1600" b="0" spc="0" dirty="0">
                <a:solidFill>
                  <a:srgbClr val="242424"/>
                </a:solidFill>
                <a:latin typeface="Segoe UI" panose="020B0502040204020203" pitchFamily="34" charset="0"/>
              </a:rPr>
              <a:t>Une lettre de motivation personnalisée mettant en évidence les motivations réelles, le projet professionnel du candidat </a:t>
            </a:r>
          </a:p>
          <a:p>
            <a:pPr marL="285750" indent="-285750" algn="just">
              <a:lnSpc>
                <a:spcPct val="120000"/>
              </a:lnSpc>
              <a:spcBef>
                <a:spcPts val="0"/>
              </a:spcBef>
              <a:buFont typeface="Wingdings" panose="05000000000000000000" pitchFamily="2" charset="2"/>
              <a:buChar char="Ø"/>
            </a:pPr>
            <a:r>
              <a:rPr lang="fr-FR" sz="1600" b="0" spc="0" dirty="0">
                <a:solidFill>
                  <a:srgbClr val="242424"/>
                </a:solidFill>
                <a:latin typeface="Segoe UI" panose="020B0502040204020203" pitchFamily="34" charset="0"/>
              </a:rPr>
              <a:t>Les précisions sur les activités extrascolaires (pompier volontaire, gendarme réserviste, service civique, sport ou loisirs, bénévolat, engagement associatif…)</a:t>
            </a:r>
            <a:endParaRPr lang="fr-FR" sz="1400" b="0" i="0" dirty="0">
              <a:solidFill>
                <a:srgbClr val="242424"/>
              </a:solidFill>
              <a:effectLst/>
              <a:latin typeface="Segoe UI" panose="020B0502040204020203" pitchFamily="34" charset="0"/>
            </a:endParaRPr>
          </a:p>
          <a:p>
            <a:pPr marL="285750" indent="-285750" algn="just">
              <a:lnSpc>
                <a:spcPct val="120000"/>
              </a:lnSpc>
              <a:spcBef>
                <a:spcPts val="0"/>
              </a:spcBef>
              <a:buFont typeface="Wingdings" panose="05000000000000000000" pitchFamily="2" charset="2"/>
              <a:buChar char="Ø"/>
            </a:pPr>
            <a:r>
              <a:rPr lang="fr-FR" sz="1600" b="0" spc="0" dirty="0">
                <a:solidFill>
                  <a:srgbClr val="242424"/>
                </a:solidFill>
                <a:latin typeface="Segoe UI" panose="020B0502040204020203" pitchFamily="34" charset="0"/>
              </a:rPr>
              <a:t>Des appréciations satisfaisantes sur la ponctualité, l'assiduité, l'attitude face au travail, l'état d'esprit du candidat</a:t>
            </a:r>
          </a:p>
          <a:p>
            <a:pPr marL="285750" indent="-285750" algn="just">
              <a:lnSpc>
                <a:spcPct val="120000"/>
              </a:lnSpc>
              <a:spcBef>
                <a:spcPts val="0"/>
              </a:spcBef>
              <a:buFont typeface="Wingdings" panose="05000000000000000000" pitchFamily="2" charset="2"/>
              <a:buChar char="Ø"/>
            </a:pPr>
            <a:r>
              <a:rPr lang="fr-FR" sz="1600" b="0" spc="0" dirty="0">
                <a:solidFill>
                  <a:srgbClr val="242424"/>
                </a:solidFill>
                <a:latin typeface="Segoe UI" panose="020B0502040204020203" pitchFamily="34" charset="0"/>
              </a:rPr>
              <a:t>Les résultats qui démontrent un niveau de compétences supérieur à la moyenne. </a:t>
            </a:r>
          </a:p>
        </p:txBody>
      </p:sp>
      <p:sp>
        <p:nvSpPr>
          <p:cNvPr id="6" name="Titre 5"/>
          <p:cNvSpPr>
            <a:spLocks noGrp="1"/>
          </p:cNvSpPr>
          <p:nvPr>
            <p:ph type="title"/>
          </p:nvPr>
        </p:nvSpPr>
        <p:spPr>
          <a:xfrm>
            <a:off x="585926" y="658999"/>
            <a:ext cx="3468965" cy="5243612"/>
          </a:xfrm>
        </p:spPr>
        <p:txBody>
          <a:bodyPr/>
          <a:lstStyle/>
          <a:p>
            <a:pPr algn="ctr"/>
            <a:r>
              <a:rPr lang="fr-FR" dirty="0"/>
              <a:t>Modalités de candidature sur PARCOUSUP</a:t>
            </a:r>
          </a:p>
        </p:txBody>
      </p:sp>
      <p:grpSp>
        <p:nvGrpSpPr>
          <p:cNvPr id="7" name="Groupe 6"/>
          <p:cNvGrpSpPr/>
          <p:nvPr/>
        </p:nvGrpSpPr>
        <p:grpSpPr>
          <a:xfrm>
            <a:off x="29496" y="22523"/>
            <a:ext cx="2100596" cy="681604"/>
            <a:chOff x="57893" y="-399"/>
            <a:chExt cx="2100596" cy="681604"/>
          </a:xfrm>
        </p:grpSpPr>
        <p:pic>
          <p:nvPicPr>
            <p:cNvPr id="8" name="Image 7"/>
            <p:cNvPicPr>
              <a:picLocks noChangeAspect="1"/>
            </p:cNvPicPr>
            <p:nvPr/>
          </p:nvPicPr>
          <p:blipFill>
            <a:blip r:embed="rId2" cstate="print"/>
            <a:stretch>
              <a:fillRect/>
            </a:stretch>
          </p:blipFill>
          <p:spPr>
            <a:xfrm>
              <a:off x="57893" y="-399"/>
              <a:ext cx="1040119" cy="681205"/>
            </a:xfrm>
            <a:prstGeom prst="rect">
              <a:avLst/>
            </a:prstGeom>
          </p:spPr>
        </p:pic>
        <p:pic>
          <p:nvPicPr>
            <p:cNvPr id="9" name="Image 8"/>
            <p:cNvPicPr>
              <a:picLocks noChangeAspect="1"/>
            </p:cNvPicPr>
            <p:nvPr/>
          </p:nvPicPr>
          <p:blipFill>
            <a:blip r:embed="rId3" cstate="print"/>
            <a:stretch>
              <a:fillRect/>
            </a:stretch>
          </p:blipFill>
          <p:spPr>
            <a:xfrm>
              <a:off x="1108337" y="0"/>
              <a:ext cx="1050152" cy="681205"/>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71" name="Rectangle 70"/>
          <p:cNvSpPr>
            <a:spLocks noGrp="1" noRot="1" noChangeAspect="1" noMove="1" noResize="1" noEditPoints="1" noAdjustHandles="1" noChangeArrowheads="1" noChangeShapeType="1" noTextEdit="1"/>
          </p:cNvSpPr>
          <p:nvPr/>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ectangle 72"/>
          <p:cNvSpPr>
            <a:spLocks noGrp="1" noRot="1" noChangeAspect="1" noMove="1" noResize="1" noEditPoints="1" noAdjustHandles="1" noChangeArrowheads="1" noChangeShapeType="1" noTextEdit="1"/>
          </p:cNvSpPr>
          <p:nvPr/>
        </p:nvSpPr>
        <p:spPr>
          <a:xfrm>
            <a:off x="1" y="866789"/>
            <a:ext cx="6795928" cy="25942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p:cNvSpPr>
            <a:spLocks noGrp="1"/>
          </p:cNvSpPr>
          <p:nvPr>
            <p:ph type="title"/>
          </p:nvPr>
        </p:nvSpPr>
        <p:spPr>
          <a:xfrm>
            <a:off x="1434622" y="1113327"/>
            <a:ext cx="4862811" cy="2019488"/>
          </a:xfrm>
        </p:spPr>
        <p:txBody>
          <a:bodyPr>
            <a:normAutofit/>
          </a:bodyPr>
          <a:lstStyle/>
          <a:p>
            <a:pPr marL="1028700" indent="-1028700" algn="ctr"/>
            <a:r>
              <a:rPr lang="fr-FR" dirty="0">
                <a:solidFill>
                  <a:schemeClr val="bg1"/>
                </a:solidFill>
              </a:rPr>
              <a:t>Où se former ? </a:t>
            </a:r>
          </a:p>
        </p:txBody>
      </p:sp>
      <p:sp>
        <p:nvSpPr>
          <p:cNvPr id="75" name="Rectangle 74"/>
          <p:cNvSpPr>
            <a:spLocks noGrp="1" noRot="1" noChangeAspect="1" noMove="1" noResize="1" noEditPoints="1" noAdjustHandles="1" noChangeArrowheads="1" noChangeShapeType="1" noTextEdit="1"/>
          </p:cNvSpPr>
          <p:nvPr/>
        </p:nvSpPr>
        <p:spPr>
          <a:xfrm>
            <a:off x="-3063" y="930797"/>
            <a:ext cx="1070775" cy="2466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a:spLocks noGrp="1" noRot="1" noChangeAspect="1" noMove="1" noResize="1" noEditPoints="1" noAdjustHandles="1" noChangeArrowheads="1" noChangeShapeType="1" noTextEdit="1"/>
          </p:cNvSpPr>
          <p:nvPr/>
        </p:nvSpPr>
        <p:spPr>
          <a:xfrm>
            <a:off x="1038769" y="3515921"/>
            <a:ext cx="5789163" cy="3342079"/>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a:spLocks noGrp="1" noRot="1" noChangeAspect="1" noMove="1" noResize="1" noEditPoints="1" noAdjustHandles="1" noChangeArrowheads="1" noChangeShapeType="1" noTextEdit="1"/>
          </p:cNvSpPr>
          <p:nvPr/>
        </p:nvSpPr>
        <p:spPr>
          <a:xfrm rot="5400000">
            <a:off x="-2390232"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a:spLocks noGrp="1" noRot="1" noChangeAspect="1" noMove="1" noResize="1" noEditPoints="1" noAdjustHandles="1" noChangeArrowheads="1" noChangeShapeType="1" noTextEdit="1"/>
          </p:cNvSpPr>
          <p:nvPr/>
        </p:nvSpPr>
        <p:spPr>
          <a:xfrm>
            <a:off x="0" y="848457"/>
            <a:ext cx="679399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a:spLocks noGrp="1" noRot="1" noChangeAspect="1" noMove="1" noResize="1" noEditPoints="1" noAdjustHandles="1" noChangeArrowheads="1" noChangeShapeType="1" noTextEdit="1"/>
          </p:cNvSpPr>
          <p:nvPr/>
        </p:nvSpPr>
        <p:spPr>
          <a:xfrm>
            <a:off x="0" y="3396996"/>
            <a:ext cx="1219200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Espace réservé du contenu 12"/>
          <p:cNvSpPr>
            <a:spLocks noGrp="1"/>
          </p:cNvSpPr>
          <p:nvPr>
            <p:ph idx="1"/>
          </p:nvPr>
        </p:nvSpPr>
        <p:spPr>
          <a:xfrm>
            <a:off x="1067712" y="3479336"/>
            <a:ext cx="5726280" cy="3314655"/>
          </a:xfrm>
        </p:spPr>
        <p:txBody>
          <a:bodyPr anchor="t">
            <a:normAutofit/>
          </a:bodyPr>
          <a:lstStyle/>
          <a:p>
            <a:pPr>
              <a:lnSpc>
                <a:spcPct val="100000"/>
              </a:lnSpc>
              <a:spcBef>
                <a:spcPts val="0"/>
              </a:spcBef>
            </a:pPr>
            <a:r>
              <a:rPr lang="fr-FR" sz="1600" b="1" spc="0" dirty="0">
                <a:latin typeface="Arial" panose="020B0604020202020204" pitchFamily="34" charset="0"/>
                <a:cs typeface="Arial" panose="020B0604020202020204" pitchFamily="34" charset="0"/>
              </a:rPr>
              <a:t>En Guadeloupe :</a:t>
            </a:r>
          </a:p>
          <a:p>
            <a:pPr>
              <a:lnSpc>
                <a:spcPct val="100000"/>
              </a:lnSpc>
              <a:spcBef>
                <a:spcPts val="0"/>
              </a:spcBef>
            </a:pPr>
            <a:endParaRPr lang="fr-FR" sz="1600" b="1" spc="0" dirty="0">
              <a:latin typeface="Arial" panose="020B0604020202020204" pitchFamily="34" charset="0"/>
              <a:cs typeface="Arial" panose="020B0604020202020204" pitchFamily="34" charset="0"/>
            </a:endParaRPr>
          </a:p>
          <a:p>
            <a:pPr>
              <a:lnSpc>
                <a:spcPct val="100000"/>
              </a:lnSpc>
              <a:spcBef>
                <a:spcPts val="0"/>
              </a:spcBef>
            </a:pPr>
            <a:r>
              <a:rPr lang="fr-FR" sz="1600" b="1" spc="0" dirty="0">
                <a:latin typeface="Arial" panose="020B0604020202020204" pitchFamily="34" charset="0"/>
                <a:cs typeface="Arial" panose="020B0604020202020204" pitchFamily="34" charset="0"/>
              </a:rPr>
              <a:t> Etablissement public :</a:t>
            </a:r>
          </a:p>
          <a:p>
            <a:pPr marL="541655">
              <a:lnSpc>
                <a:spcPct val="100000"/>
              </a:lnSpc>
              <a:spcBef>
                <a:spcPts val="0"/>
              </a:spcBef>
            </a:pPr>
            <a:r>
              <a:rPr lang="fr-FR" sz="1600" b="1" spc="0" dirty="0">
                <a:latin typeface="Arial" panose="020B0604020202020204" pitchFamily="34" charset="0"/>
                <a:cs typeface="Arial" panose="020B0604020202020204" pitchFamily="34" charset="0"/>
              </a:rPr>
              <a:t> Lycée Général et Technologique Nord Grande-Terre - </a:t>
            </a:r>
            <a:r>
              <a:rPr lang="fr-FR" sz="1600" spc="0" dirty="0">
                <a:latin typeface="Arial" panose="020B0604020202020204" pitchFamily="34" charset="0"/>
                <a:cs typeface="Arial" panose="020B0604020202020204" pitchFamily="34" charset="0"/>
              </a:rPr>
              <a:t>Quartier de Beauport - 97117 Port-Louis </a:t>
            </a:r>
          </a:p>
          <a:p>
            <a:pPr marL="541655">
              <a:lnSpc>
                <a:spcPct val="100000"/>
              </a:lnSpc>
              <a:spcBef>
                <a:spcPts val="0"/>
              </a:spcBef>
            </a:pPr>
            <a:endParaRPr lang="fr-FR" sz="1600" b="1" spc="0" dirty="0">
              <a:latin typeface="Arial" panose="020B0604020202020204" pitchFamily="34" charset="0"/>
              <a:cs typeface="Arial" panose="020B0604020202020204" pitchFamily="34" charset="0"/>
            </a:endParaRPr>
          </a:p>
          <a:p>
            <a:pPr>
              <a:lnSpc>
                <a:spcPct val="100000"/>
              </a:lnSpc>
              <a:spcBef>
                <a:spcPts val="0"/>
              </a:spcBef>
            </a:pPr>
            <a:r>
              <a:rPr lang="fr-FR" sz="1600" spc="0" dirty="0">
                <a:latin typeface="Arial" panose="020B0604020202020204" pitchFamily="34" charset="0"/>
                <a:cs typeface="Arial" panose="020B0604020202020204" pitchFamily="34" charset="0"/>
              </a:rPr>
              <a:t>Etablissement Privé : </a:t>
            </a:r>
          </a:p>
          <a:p>
            <a:pPr marL="541655">
              <a:lnSpc>
                <a:spcPct val="100000"/>
              </a:lnSpc>
              <a:spcBef>
                <a:spcPts val="0"/>
              </a:spcBef>
            </a:pPr>
            <a:r>
              <a:rPr lang="fr-FR" sz="1600" spc="0" dirty="0">
                <a:latin typeface="Arial" panose="020B0604020202020204" pitchFamily="34" charset="0"/>
                <a:cs typeface="Arial" panose="020B0604020202020204" pitchFamily="34" charset="0"/>
              </a:rPr>
              <a:t>Lycée Les persévérants – 32, Rue </a:t>
            </a:r>
            <a:r>
              <a:rPr lang="fr-FR" sz="1600" spc="0" dirty="0" err="1">
                <a:latin typeface="Arial" panose="020B0604020202020204" pitchFamily="34" charset="0"/>
                <a:cs typeface="Arial" panose="020B0604020202020204" pitchFamily="34" charset="0"/>
              </a:rPr>
              <a:t>Lardenoy</a:t>
            </a:r>
            <a:r>
              <a:rPr lang="fr-FR" sz="1600" spc="0" dirty="0">
                <a:latin typeface="Arial" panose="020B0604020202020204" pitchFamily="34" charset="0"/>
                <a:cs typeface="Arial" panose="020B0604020202020204" pitchFamily="34" charset="0"/>
              </a:rPr>
              <a:t> - 97100 Basse-Terre</a:t>
            </a:r>
          </a:p>
          <a:p>
            <a:pPr>
              <a:lnSpc>
                <a:spcPct val="100000"/>
              </a:lnSpc>
              <a:spcBef>
                <a:spcPts val="0"/>
              </a:spcBef>
            </a:pPr>
            <a:endParaRPr lang="fr-FR" sz="1600" b="1" spc="0" dirty="0">
              <a:latin typeface="Arial" panose="020B0604020202020204" pitchFamily="34" charset="0"/>
              <a:cs typeface="Arial" panose="020B0604020202020204" pitchFamily="34" charset="0"/>
            </a:endParaRPr>
          </a:p>
          <a:p>
            <a:pPr>
              <a:lnSpc>
                <a:spcPct val="130000"/>
              </a:lnSpc>
            </a:pPr>
            <a:endParaRPr lang="fr-FR" sz="1100" dirty="0"/>
          </a:p>
        </p:txBody>
      </p:sp>
      <p:sp>
        <p:nvSpPr>
          <p:cNvPr id="85" name="Rectangle 84"/>
          <p:cNvSpPr>
            <a:spLocks noGrp="1" noRot="1" noChangeAspect="1" noMove="1" noResize="1" noEditPoints="1" noAdjustHandles="1" noChangeArrowheads="1" noChangeShapeType="1" noTextEdit="1"/>
          </p:cNvSpPr>
          <p:nvPr/>
        </p:nvSpPr>
        <p:spPr>
          <a:xfrm rot="5400000">
            <a:off x="3398931"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e 2"/>
          <p:cNvGrpSpPr/>
          <p:nvPr/>
        </p:nvGrpSpPr>
        <p:grpSpPr>
          <a:xfrm>
            <a:off x="1170038" y="90921"/>
            <a:ext cx="2100596" cy="681604"/>
            <a:chOff x="57893" y="-399"/>
            <a:chExt cx="2100596" cy="681604"/>
          </a:xfrm>
        </p:grpSpPr>
        <p:pic>
          <p:nvPicPr>
            <p:cNvPr id="4" name="Image 3"/>
            <p:cNvPicPr>
              <a:picLocks noChangeAspect="1"/>
            </p:cNvPicPr>
            <p:nvPr/>
          </p:nvPicPr>
          <p:blipFill>
            <a:blip r:embed="rId3" cstate="print"/>
            <a:stretch>
              <a:fillRect/>
            </a:stretch>
          </p:blipFill>
          <p:spPr>
            <a:xfrm>
              <a:off x="57893" y="-399"/>
              <a:ext cx="1040119" cy="681205"/>
            </a:xfrm>
            <a:prstGeom prst="rect">
              <a:avLst/>
            </a:prstGeom>
          </p:spPr>
        </p:pic>
        <p:pic>
          <p:nvPicPr>
            <p:cNvPr id="5" name="Image 4"/>
            <p:cNvPicPr>
              <a:picLocks noChangeAspect="1"/>
            </p:cNvPicPr>
            <p:nvPr/>
          </p:nvPicPr>
          <p:blipFill>
            <a:blip r:embed="rId4" cstate="print"/>
            <a:stretch>
              <a:fillRect/>
            </a:stretch>
          </p:blipFill>
          <p:spPr>
            <a:xfrm>
              <a:off x="1108337" y="0"/>
              <a:ext cx="1050152" cy="681205"/>
            </a:xfrm>
            <a:prstGeom prst="rect">
              <a:avLst/>
            </a:prstGeom>
          </p:spPr>
        </p:pic>
      </p:grpSp>
      <p:sp>
        <p:nvSpPr>
          <p:cNvPr id="6" name="Espace réservé du contenu 12"/>
          <p:cNvSpPr txBox="1"/>
          <p:nvPr/>
        </p:nvSpPr>
        <p:spPr>
          <a:xfrm>
            <a:off x="6888878" y="3470885"/>
            <a:ext cx="5303121" cy="3314655"/>
          </a:xfrm>
          <a:prstGeom prst="rect">
            <a:avLst/>
          </a:prstGeom>
        </p:spPr>
        <p:txBody>
          <a:bodyPr vert="horz" lIns="109728" tIns="109728" rIns="109728" bIns="91440" rtlCol="0" anchor="t">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pPr>
              <a:lnSpc>
                <a:spcPct val="100000"/>
              </a:lnSpc>
              <a:spcBef>
                <a:spcPts val="0"/>
              </a:spcBef>
            </a:pPr>
            <a:r>
              <a:rPr lang="fr-FR" sz="1600" spc="0" dirty="0">
                <a:latin typeface="Arial" panose="020B0604020202020204" pitchFamily="34" charset="0"/>
                <a:cs typeface="Arial" panose="020B0604020202020204" pitchFamily="34" charset="0"/>
              </a:rPr>
              <a:t>En Martinique : </a:t>
            </a:r>
          </a:p>
          <a:p>
            <a:pPr>
              <a:lnSpc>
                <a:spcPct val="100000"/>
              </a:lnSpc>
              <a:spcBef>
                <a:spcPts val="0"/>
              </a:spcBef>
            </a:pPr>
            <a:endParaRPr lang="fr-FR" sz="1600" spc="0" dirty="0">
              <a:latin typeface="Arial" panose="020B0604020202020204" pitchFamily="34" charset="0"/>
              <a:cs typeface="Arial" panose="020B0604020202020204" pitchFamily="34" charset="0"/>
            </a:endParaRPr>
          </a:p>
          <a:p>
            <a:pPr algn="just">
              <a:lnSpc>
                <a:spcPct val="100000"/>
              </a:lnSpc>
              <a:spcBef>
                <a:spcPts val="0"/>
              </a:spcBef>
            </a:pPr>
            <a:r>
              <a:rPr lang="fr-FR" sz="1600" b="1" spc="0" dirty="0">
                <a:latin typeface="Arial" panose="020B0604020202020204" pitchFamily="34" charset="0"/>
                <a:cs typeface="Arial" panose="020B0604020202020204" pitchFamily="34" charset="0"/>
              </a:rPr>
              <a:t>Etablissement public :</a:t>
            </a:r>
          </a:p>
          <a:p>
            <a:pPr marL="541655" algn="just">
              <a:lnSpc>
                <a:spcPct val="100000"/>
              </a:lnSpc>
              <a:spcBef>
                <a:spcPts val="0"/>
              </a:spcBef>
            </a:pPr>
            <a:r>
              <a:rPr lang="fr-FR" sz="1600" spc="0" dirty="0">
                <a:solidFill>
                  <a:schemeClr val="tx1"/>
                </a:solidFill>
                <a:latin typeface="Arial" panose="020B0604020202020204" pitchFamily="34" charset="0"/>
                <a:cs typeface="Arial" panose="020B0604020202020204" pitchFamily="34" charset="0"/>
              </a:rPr>
              <a:t>Lycée Professionnel Dumas Jean-Joseph – </a:t>
            </a:r>
            <a:r>
              <a:rPr lang="fr-FR" sz="1600" i="0" spc="0" dirty="0">
                <a:solidFill>
                  <a:schemeClr val="tx1"/>
                </a:solidFill>
                <a:effectLst/>
                <a:latin typeface="Arial" panose="020B0604020202020204" pitchFamily="34" charset="0"/>
                <a:cs typeface="Arial" panose="020B0604020202020204" pitchFamily="34" charset="0"/>
              </a:rPr>
              <a:t>Rue Marie-Thérèse Gertrude, BP 10455 - 97261 Fort-de-France</a:t>
            </a:r>
          </a:p>
          <a:p>
            <a:pPr marL="541655" algn="just">
              <a:lnSpc>
                <a:spcPct val="100000"/>
              </a:lnSpc>
              <a:spcBef>
                <a:spcPts val="0"/>
              </a:spcBef>
            </a:pPr>
            <a:endParaRPr lang="fr-FR" sz="1600" spc="0" dirty="0">
              <a:solidFill>
                <a:schemeClr val="tx1"/>
              </a:solidFill>
              <a:latin typeface="Arial" panose="020B0604020202020204" pitchFamily="34" charset="0"/>
              <a:cs typeface="Arial" panose="020B0604020202020204" pitchFamily="34" charset="0"/>
            </a:endParaRPr>
          </a:p>
          <a:p>
            <a:pPr marL="541655" algn="just">
              <a:lnSpc>
                <a:spcPct val="100000"/>
              </a:lnSpc>
              <a:spcBef>
                <a:spcPts val="0"/>
              </a:spcBef>
            </a:pPr>
            <a:r>
              <a:rPr lang="fr-FR" sz="1600" i="0" spc="0" dirty="0">
                <a:solidFill>
                  <a:schemeClr val="tx1"/>
                </a:solidFill>
                <a:effectLst/>
                <a:latin typeface="Arial" panose="020B0604020202020204" pitchFamily="34" charset="0"/>
                <a:cs typeface="Arial" panose="020B0604020202020204" pitchFamily="34" charset="0"/>
              </a:rPr>
              <a:t>Lycée Général et Technologique Frantz Fanon - Cité Scolaire Frantz Fanon</a:t>
            </a:r>
            <a:br>
              <a:rPr lang="fr-FR" sz="1600" spc="0" dirty="0">
                <a:solidFill>
                  <a:schemeClr val="tx1"/>
                </a:solidFill>
                <a:latin typeface="Arial" panose="020B0604020202020204" pitchFamily="34" charset="0"/>
                <a:cs typeface="Arial" panose="020B0604020202020204" pitchFamily="34" charset="0"/>
              </a:rPr>
            </a:br>
            <a:r>
              <a:rPr lang="fr-FR" sz="1600" spc="0" dirty="0">
                <a:solidFill>
                  <a:schemeClr val="tx1"/>
                </a:solidFill>
                <a:latin typeface="Arial" panose="020B0604020202020204" pitchFamily="34" charset="0"/>
                <a:cs typeface="Arial" panose="020B0604020202020204" pitchFamily="34" charset="0"/>
              </a:rPr>
              <a:t>97220 La Trinité - Cédex</a:t>
            </a:r>
          </a:p>
          <a:p>
            <a:pPr>
              <a:lnSpc>
                <a:spcPct val="130000"/>
              </a:lnSpc>
            </a:pPr>
            <a:endParaRPr lang="fr-FR" sz="1100" dirty="0"/>
          </a:p>
        </p:txBody>
      </p:sp>
      <p:pic>
        <p:nvPicPr>
          <p:cNvPr id="1026" name="Picture 2" descr="Dessin Animé Vide Lycée Collège Université Informatique En Classe De Fond |  Vecteur Gratuit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18870" y="21804"/>
            <a:ext cx="4482308" cy="336531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500" advClick="0" advTm="10000">
        <p:split orient="vert"/>
      </p:transition>
    </mc:Choice>
    <mc:Fallback xmlns="">
      <p:transition spd="slow" advClick="0" advTm="10000">
        <p:split orient="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3" name="Rectangle 72"/>
          <p:cNvSpPr>
            <a:spLocks noGrp="1" noRot="1" noChangeAspect="1" noMove="1" noResize="1" noEditPoints="1" noAdjustHandles="1" noChangeArrowheads="1" noChangeShapeType="1" noTextEdit="1"/>
          </p:cNvSpPr>
          <p:nvPr/>
        </p:nvSpPr>
        <p:spPr>
          <a:xfrm>
            <a:off x="7573754" y="0"/>
            <a:ext cx="4618246"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Freeform 57"/>
          <p:cNvSpPr>
            <a:spLocks noGrp="1" noRot="1" noChangeAspect="1" noMove="1" noResize="1" noEditPoints="1" noAdjustHandles="1" noChangeArrowheads="1" noChangeShapeType="1" noTextEdit="1"/>
          </p:cNvSpPr>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ln>
        </p:spPr>
        <p:txBody>
          <a:bodyPr/>
          <a:lstStyle/>
          <a:p>
            <a:endParaRPr lang="fr-FR"/>
          </a:p>
        </p:txBody>
      </p:sp>
      <p:sp>
        <p:nvSpPr>
          <p:cNvPr id="77" name="Rectangle 76"/>
          <p:cNvSpPr>
            <a:spLocks noGrp="1" noRot="1" noChangeAspect="1" noMove="1" noResize="1" noEditPoints="1" noAdjustHandles="1" noChangeArrowheads="1" noChangeShapeType="1" noTextEdit="1"/>
          </p:cNvSpPr>
          <p:nvPr/>
        </p:nvSpPr>
        <p:spPr>
          <a:xfrm rot="5400000">
            <a:off x="410121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9" name="Rectangle 78"/>
          <p:cNvSpPr>
            <a:spLocks noGrp="1" noRot="1" noChangeAspect="1" noMove="1" noResize="1" noEditPoints="1" noAdjustHandles="1" noChangeArrowheads="1" noChangeShapeType="1" noTextEdit="1"/>
          </p:cNvSpPr>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436" name="Picture 4" descr="Merci de votre attention! | Les ongles de lilie"/>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41235" y="1013467"/>
            <a:ext cx="6216561" cy="4662420"/>
          </a:xfrm>
          <a:prstGeom prst="rect">
            <a:avLst/>
          </a:prstGeom>
          <a:noFill/>
          <a:extLst>
            <a:ext uri="{909E8E84-426E-40DD-AFC4-6F175D3DCCD1}">
              <a14:hiddenFill xmlns:a14="http://schemas.microsoft.com/office/drawing/2010/main">
                <a:solidFill>
                  <a:srgbClr val="FFFFFF"/>
                </a:solidFill>
              </a14:hiddenFill>
            </a:ext>
          </a:extLst>
        </p:spPr>
      </p:pic>
      <p:sp>
        <p:nvSpPr>
          <p:cNvPr id="81" name="Rectangle 80"/>
          <p:cNvSpPr>
            <a:spLocks noGrp="1" noRot="1" noChangeAspect="1" noMove="1" noResize="1" noEditPoints="1" noAdjustHandles="1" noChangeArrowheads="1" noChangeShapeType="1" noTextEdit="1"/>
          </p:cNvSpPr>
          <p:nvPr/>
        </p:nvSpPr>
        <p:spPr>
          <a:xfrm>
            <a:off x="7585468" y="0"/>
            <a:ext cx="4603482" cy="6112401"/>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a:spLocks noGrp="1" noRot="1" noChangeAspect="1" noMove="1" noResize="1" noEditPoints="1" noAdjustHandles="1" noChangeArrowheads="1" noChangeShapeType="1" noTextEdit="1"/>
          </p:cNvSpPr>
          <p:nvPr/>
        </p:nvSpPr>
        <p:spPr>
          <a:xfrm>
            <a:off x="0" y="6144405"/>
            <a:ext cx="7534656" cy="71359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a:spLocks noGrp="1" noRot="1" noChangeAspect="1" noMove="1" noResize="1" noEditPoints="1" noAdjustHandles="1" noChangeArrowheads="1" noChangeShapeType="1" noTextEdit="1"/>
          </p:cNvSpPr>
          <p:nvPr/>
        </p:nvSpPr>
        <p:spPr>
          <a:xfrm>
            <a:off x="7585468" y="6167615"/>
            <a:ext cx="4603482" cy="6903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p:cNvSpPr>
            <a:spLocks noGrp="1" noRot="1" noChangeAspect="1" noMove="1" noResize="1" noEditPoints="1" noAdjustHandles="1" noChangeArrowheads="1" noChangeShapeType="1" noTextEdit="1"/>
          </p:cNvSpPr>
          <p:nvPr/>
        </p:nvSpPr>
        <p:spPr>
          <a:xfrm>
            <a:off x="1525" y="6112401"/>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p:cNvSpPr>
            <a:spLocks noGrp="1" noRot="1" noChangeAspect="1" noMove="1" noResize="1" noEditPoints="1" noAdjustHandles="1" noChangeArrowheads="1" noChangeShapeType="1" noTextEdit="1"/>
          </p:cNvSpPr>
          <p:nvPr/>
        </p:nvSpPr>
        <p:spPr>
          <a:xfrm>
            <a:off x="7521459" y="0"/>
            <a:ext cx="6400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438" name="Picture 6" descr="Gérer les mains levées | La vie en classe"/>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9163049" y="4233864"/>
            <a:ext cx="2641023" cy="1761542"/>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texte 2"/>
          <p:cNvSpPr>
            <a:spLocks noGrp="1"/>
          </p:cNvSpPr>
          <p:nvPr>
            <p:ph type="body" idx="1"/>
          </p:nvPr>
        </p:nvSpPr>
        <p:spPr>
          <a:xfrm>
            <a:off x="7741615" y="4069824"/>
            <a:ext cx="3806919" cy="792830"/>
          </a:xfrm>
        </p:spPr>
        <p:txBody>
          <a:bodyPr vert="horz" lIns="109728" tIns="109728" rIns="109728" bIns="91440" rtlCol="0" anchor="t">
            <a:normAutofit/>
          </a:bodyPr>
          <a:lstStyle/>
          <a:p>
            <a:pPr algn="l">
              <a:lnSpc>
                <a:spcPct val="150000"/>
              </a:lnSpc>
              <a:spcBef>
                <a:spcPts val="930"/>
              </a:spcBef>
            </a:pPr>
            <a:r>
              <a:rPr lang="en-US" b="1" dirty="0">
                <a:solidFill>
                  <a:schemeClr val="tx2"/>
                </a:solidFill>
              </a:rPr>
              <a:t>A </a:t>
            </a:r>
            <a:r>
              <a:rPr lang="fr-FR" b="1" dirty="0">
                <a:solidFill>
                  <a:schemeClr val="tx2"/>
                </a:solidFill>
              </a:rPr>
              <a:t>vos</a:t>
            </a:r>
            <a:r>
              <a:rPr lang="en-US" b="1" dirty="0">
                <a:solidFill>
                  <a:schemeClr val="tx2"/>
                </a:solidFill>
              </a:rPr>
              <a:t> questions ! </a:t>
            </a:r>
          </a:p>
        </p:txBody>
      </p:sp>
      <p:grpSp>
        <p:nvGrpSpPr>
          <p:cNvPr id="2" name="Groupe 1"/>
          <p:cNvGrpSpPr/>
          <p:nvPr/>
        </p:nvGrpSpPr>
        <p:grpSpPr>
          <a:xfrm>
            <a:off x="29496" y="22523"/>
            <a:ext cx="2100596" cy="681604"/>
            <a:chOff x="57893" y="-399"/>
            <a:chExt cx="2100596" cy="681604"/>
          </a:xfrm>
        </p:grpSpPr>
        <p:pic>
          <p:nvPicPr>
            <p:cNvPr id="4" name="Image 3"/>
            <p:cNvPicPr>
              <a:picLocks noChangeAspect="1"/>
            </p:cNvPicPr>
            <p:nvPr/>
          </p:nvPicPr>
          <p:blipFill>
            <a:blip r:embed="rId5" cstate="print"/>
            <a:stretch>
              <a:fillRect/>
            </a:stretch>
          </p:blipFill>
          <p:spPr>
            <a:xfrm>
              <a:off x="57893" y="-399"/>
              <a:ext cx="1040119" cy="681205"/>
            </a:xfrm>
            <a:prstGeom prst="rect">
              <a:avLst/>
            </a:prstGeom>
          </p:spPr>
        </p:pic>
        <p:pic>
          <p:nvPicPr>
            <p:cNvPr id="5" name="Image 4"/>
            <p:cNvPicPr>
              <a:picLocks noChangeAspect="1"/>
            </p:cNvPicPr>
            <p:nvPr/>
          </p:nvPicPr>
          <p:blipFill>
            <a:blip r:embed="rId6" cstate="print"/>
            <a:stretch>
              <a:fillRect/>
            </a:stretch>
          </p:blipFill>
          <p:spPr>
            <a:xfrm>
              <a:off x="1108337" y="0"/>
              <a:ext cx="1050152" cy="681205"/>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2000" advClick="0" advTm="7000">
        <p:split orient="vert"/>
      </p:transition>
    </mc:Choice>
    <mc:Fallback xmlns="">
      <p:transition spd="slow" advClick="0" advTm="7000">
        <p:split orient="vert"/>
      </p:transition>
    </mc:Fallback>
  </mc:AlternateContent>
</p:sld>
</file>

<file path=ppt/theme/theme1.xml><?xml version="1.0" encoding="utf-8"?>
<a:theme xmlns:a="http://schemas.openxmlformats.org/drawingml/2006/main" name="ShojiVTI">
  <a:themeElements>
    <a:clrScheme name="Shoji">
      <a:dk1>
        <a:sysClr val="windowText" lastClr="000000"/>
      </a:dk1>
      <a:lt1>
        <a:sysClr val="window" lastClr="FFFFFF"/>
      </a:lt1>
      <a:dk2>
        <a:srgbClr val="595460"/>
      </a:dk2>
      <a:lt2>
        <a:srgbClr val="EBEDEB"/>
      </a:lt2>
      <a:accent1>
        <a:srgbClr val="97A7B8"/>
      </a:accent1>
      <a:accent2>
        <a:srgbClr val="A5B592"/>
      </a:accent2>
      <a:accent3>
        <a:srgbClr val="CED228"/>
      </a:accent3>
      <a:accent4>
        <a:srgbClr val="D1C499"/>
      </a:accent4>
      <a:accent5>
        <a:srgbClr val="BDB3B6"/>
      </a:accent5>
      <a:accent6>
        <a:srgbClr val="C5A98D"/>
      </a:accent6>
      <a:hlink>
        <a:srgbClr val="CC9900"/>
      </a:hlink>
      <a:folHlink>
        <a:srgbClr val="96A9A9"/>
      </a:folHlink>
    </a:clrScheme>
    <a:fontScheme name="Custom 7">
      <a:majorFont>
        <a:latin typeface="Meiryo"/>
        <a:ea typeface=""/>
        <a:cs typeface=""/>
      </a:majorFont>
      <a:minorFont>
        <a:latin typeface="Meiryo"/>
        <a:ea typeface=""/>
        <a:cs typeface=""/>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652</Words>
  <Application>Microsoft Office PowerPoint</Application>
  <PresentationFormat>Grand écran</PresentationFormat>
  <Paragraphs>109</Paragraphs>
  <Slides>13</Slides>
  <Notes>2</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13</vt:i4>
      </vt:variant>
    </vt:vector>
  </HeadingPairs>
  <TitlesOfParts>
    <vt:vector size="20" baseType="lpstr">
      <vt:lpstr>Meiryo</vt:lpstr>
      <vt:lpstr>Arial</vt:lpstr>
      <vt:lpstr>Calibri</vt:lpstr>
      <vt:lpstr>Corbel</vt:lpstr>
      <vt:lpstr>Segoe UI</vt:lpstr>
      <vt:lpstr>Wingdings</vt:lpstr>
      <vt:lpstr>ShojiVTI</vt:lpstr>
      <vt:lpstr>Bienvenue </vt:lpstr>
      <vt:lpstr>Sommaire </vt:lpstr>
      <vt:lpstr>Présentation du BTS SP3S</vt:lpstr>
      <vt:lpstr>Généralités </vt:lpstr>
      <vt:lpstr>Organisation : Domaines et Epreuves</vt:lpstr>
      <vt:lpstr>Organisation :  Structure </vt:lpstr>
      <vt:lpstr>Public visé</vt:lpstr>
      <vt:lpstr>Débouchés  professionnels</vt:lpstr>
      <vt:lpstr>Lieux d’exercice</vt:lpstr>
      <vt:lpstr>Poursuite d’études </vt:lpstr>
      <vt:lpstr>Modalités de candidature sur PARCOUSUP</vt:lpstr>
      <vt:lpstr>Où se former ? </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BTS SP3S</dc:title>
  <dc:creator>Véronique RENE-CORAIL</dc:creator>
  <cp:lastModifiedBy>Séverine LUYDLIN</cp:lastModifiedBy>
  <cp:revision>149</cp:revision>
  <dcterms:created xsi:type="dcterms:W3CDTF">2021-02-03T13:46:00Z</dcterms:created>
  <dcterms:modified xsi:type="dcterms:W3CDTF">2024-01-09T13:19:47Z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9BE8B875A9FD4EF5A56ADDCCD35B4B00_13</vt:lpwstr>
  </property>
  <property fmtid="{D5CDD505-2E9C-101B-9397-08002B2CF9AE}" pid="3" name="KSOProductBuildVer">
    <vt:lpwstr>1036-12.2.0.13359</vt:lpwstr>
  </property>
</Properties>
</file>