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8" r:id="rId1"/>
  </p:sldMasterIdLst>
  <p:notesMasterIdLst>
    <p:notesMasterId r:id="rId28"/>
  </p:notesMasterIdLst>
  <p:sldIdLst>
    <p:sldId id="256" r:id="rId2"/>
    <p:sldId id="260" r:id="rId3"/>
    <p:sldId id="279" r:id="rId4"/>
    <p:sldId id="258" r:id="rId5"/>
    <p:sldId id="280" r:id="rId6"/>
    <p:sldId id="281" r:id="rId7"/>
    <p:sldId id="282" r:id="rId8"/>
    <p:sldId id="261"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259" r:id="rId22"/>
    <p:sldId id="295" r:id="rId23"/>
    <p:sldId id="297" r:id="rId24"/>
    <p:sldId id="298" r:id="rId25"/>
    <p:sldId id="299" r:id="rId26"/>
    <p:sldId id="300"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55"/>
    <p:restoredTop sz="93088"/>
  </p:normalViewPr>
  <p:slideViewPr>
    <p:cSldViewPr snapToGrid="0">
      <p:cViewPr varScale="1">
        <p:scale>
          <a:sx n="61" d="100"/>
          <a:sy n="61" d="100"/>
        </p:scale>
        <p:origin x="720" y="5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39128128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ga073618e6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7" name="Google Shape;927;ga073618e6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3223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5121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3933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4439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7227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6510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939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5" name="Google Shape;975;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661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5" name="Google Shape;975;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8684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5" name="Google Shape;975;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108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5" name="Google Shape;975;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7389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5" name="Google Shape;975;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5237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5" name="Google Shape;975;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5990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9396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9396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a073618e60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a073618e60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4569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a073618e60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9" name="Google Shape;1039;ga073618e60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7167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a073618e60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9" name="Google Shape;1039;ga073618e60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7167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a073618e60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8" name="Google Shape;1008;ga073618e60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1278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a073618e60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8" name="Google Shape;1008;ga073618e60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1278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9801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ga073618e6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7" name="Google Shape;927;ga073618e6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9648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ga073618e60_0_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0" name="Google Shape;1230;ga073618e60_0_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990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ga073618e60_0_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0" name="Google Shape;1230;ga073618e60_0_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641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1070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1246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spTree>
      <p:nvGrpSpPr>
        <p:cNvPr id="1" name="Shape 10"/>
        <p:cNvGrpSpPr/>
        <p:nvPr/>
      </p:nvGrpSpPr>
      <p:grpSpPr>
        <a:xfrm>
          <a:off x="0" y="0"/>
          <a:ext cx="0" cy="0"/>
          <a:chOff x="0" y="0"/>
          <a:chExt cx="0" cy="0"/>
        </a:xfrm>
      </p:grpSpPr>
      <p:sp>
        <p:nvSpPr>
          <p:cNvPr id="11" name="Google Shape;11;p2"/>
          <p:cNvSpPr txBox="1">
            <a:spLocks noGrp="1"/>
          </p:cNvSpPr>
          <p:nvPr>
            <p:ph type="title"/>
          </p:nvPr>
        </p:nvSpPr>
        <p:spPr>
          <a:xfrm>
            <a:off x="397438" y="1993805"/>
            <a:ext cx="11360700" cy="12306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12" name="Google Shape;12;p2"/>
          <p:cNvSpPr txBox="1">
            <a:spLocks noGrp="1"/>
          </p:cNvSpPr>
          <p:nvPr>
            <p:ph type="subTitle" idx="1"/>
          </p:nvPr>
        </p:nvSpPr>
        <p:spPr>
          <a:xfrm>
            <a:off x="414638" y="3610525"/>
            <a:ext cx="11379900" cy="717900"/>
          </a:xfrm>
          <a:prstGeom prst="rect">
            <a:avLst/>
          </a:prstGeom>
        </p:spPr>
        <p:txBody>
          <a:bodyPr spcFirstLastPara="1" wrap="square" lIns="121900" tIns="121900" rIns="121900" bIns="121900" anchor="ctr"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a:lvl2pPr>
            <a:lvl3pPr lvl="2" algn="ctr">
              <a:lnSpc>
                <a:spcPct val="100000"/>
              </a:lnSpc>
              <a:spcBef>
                <a:spcPts val="0"/>
              </a:spcBef>
              <a:spcAft>
                <a:spcPts val="0"/>
              </a:spcAft>
              <a:buSzPts val="1800"/>
              <a:buNone/>
              <a:defRPr/>
            </a:lvl3pPr>
            <a:lvl4pPr lvl="3" algn="ctr">
              <a:lnSpc>
                <a:spcPct val="100000"/>
              </a:lnSpc>
              <a:spcBef>
                <a:spcPts val="0"/>
              </a:spcBef>
              <a:spcAft>
                <a:spcPts val="0"/>
              </a:spcAft>
              <a:buSzPts val="1800"/>
              <a:buNone/>
              <a:defRPr/>
            </a:lvl4pPr>
            <a:lvl5pPr lvl="4" algn="ctr">
              <a:lnSpc>
                <a:spcPct val="100000"/>
              </a:lnSpc>
              <a:spcBef>
                <a:spcPts val="0"/>
              </a:spcBef>
              <a:spcAft>
                <a:spcPts val="0"/>
              </a:spcAft>
              <a:buSzPts val="1800"/>
              <a:buNone/>
              <a:defRPr/>
            </a:lvl5pPr>
            <a:lvl6pPr lvl="5" algn="ctr">
              <a:lnSpc>
                <a:spcPct val="100000"/>
              </a:lnSpc>
              <a:spcBef>
                <a:spcPts val="0"/>
              </a:spcBef>
              <a:spcAft>
                <a:spcPts val="0"/>
              </a:spcAft>
              <a:buSzPts val="1800"/>
              <a:buNone/>
              <a:defRPr/>
            </a:lvl6pPr>
            <a:lvl7pPr lvl="6" algn="ctr">
              <a:lnSpc>
                <a:spcPct val="100000"/>
              </a:lnSpc>
              <a:spcBef>
                <a:spcPts val="0"/>
              </a:spcBef>
              <a:spcAft>
                <a:spcPts val="0"/>
              </a:spcAft>
              <a:buSzPts val="1800"/>
              <a:buNone/>
              <a:defRPr/>
            </a:lvl7pPr>
            <a:lvl8pPr lvl="7" algn="ctr">
              <a:lnSpc>
                <a:spcPct val="100000"/>
              </a:lnSpc>
              <a:spcBef>
                <a:spcPts val="0"/>
              </a:spcBef>
              <a:spcAft>
                <a:spcPts val="0"/>
              </a:spcAft>
              <a:buSzPts val="1800"/>
              <a:buNone/>
              <a:defRPr/>
            </a:lvl8pPr>
            <a:lvl9pPr lvl="8" algn="ctr">
              <a:lnSpc>
                <a:spcPct val="100000"/>
              </a:lnSpc>
              <a:spcBef>
                <a:spcPts val="0"/>
              </a:spcBef>
              <a:spcAft>
                <a:spcPts val="0"/>
              </a:spcAft>
              <a:buSzPts val="1800"/>
              <a:buNone/>
              <a:defRPr/>
            </a:lvl9pPr>
          </a:lstStyle>
          <a:p>
            <a:endParaRPr/>
          </a:p>
        </p:txBody>
      </p:sp>
      <p:sp>
        <p:nvSpPr>
          <p:cNvPr id="13" name="Google Shape;13;p2"/>
          <p:cNvSpPr/>
          <p:nvPr/>
        </p:nvSpPr>
        <p:spPr>
          <a:xfrm rot="-5400000">
            <a:off x="559326" y="3897135"/>
            <a:ext cx="2391606" cy="3530123"/>
          </a:xfrm>
          <a:custGeom>
            <a:avLst/>
            <a:gdLst/>
            <a:ahLst/>
            <a:cxnLst/>
            <a:rect l="l" t="t" r="r" b="b"/>
            <a:pathLst>
              <a:path w="2391606" h="3530123" extrusionOk="0">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grpSp>
        <p:nvGrpSpPr>
          <p:cNvPr id="14" name="Google Shape;14;p2"/>
          <p:cNvGrpSpPr/>
          <p:nvPr/>
        </p:nvGrpSpPr>
        <p:grpSpPr>
          <a:xfrm rot="-5400000">
            <a:off x="3127085" y="5097279"/>
            <a:ext cx="557907" cy="546809"/>
            <a:chOff x="2343913" y="3077625"/>
            <a:chExt cx="435831" cy="427161"/>
          </a:xfrm>
        </p:grpSpPr>
        <p:sp>
          <p:nvSpPr>
            <p:cNvPr id="15" name="Google Shape;15;p2"/>
            <p:cNvSpPr/>
            <p:nvPr/>
          </p:nvSpPr>
          <p:spPr>
            <a:xfrm>
              <a:off x="2419324" y="3106304"/>
              <a:ext cx="2615" cy="2615"/>
            </a:xfrm>
            <a:custGeom>
              <a:avLst/>
              <a:gdLst/>
              <a:ahLst/>
              <a:cxnLst/>
              <a:rect l="l" t="t" r="r" b="b"/>
              <a:pathLst>
                <a:path w="2615" h="2615" extrusionOk="0">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6" name="Google Shape;16;p2"/>
            <p:cNvSpPr/>
            <p:nvPr/>
          </p:nvSpPr>
          <p:spPr>
            <a:xfrm>
              <a:off x="2403551" y="3110334"/>
              <a:ext cx="4839" cy="6050"/>
            </a:xfrm>
            <a:custGeom>
              <a:avLst/>
              <a:gdLst/>
              <a:ahLst/>
              <a:cxnLst/>
              <a:rect l="l" t="t" r="r" b="b"/>
              <a:pathLst>
                <a:path w="4839" h="6050" extrusionOk="0">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7" name="Google Shape;17;p2"/>
            <p:cNvSpPr/>
            <p:nvPr/>
          </p:nvSpPr>
          <p:spPr>
            <a:xfrm>
              <a:off x="2609386" y="3151563"/>
              <a:ext cx="4063" cy="5652"/>
            </a:xfrm>
            <a:custGeom>
              <a:avLst/>
              <a:gdLst/>
              <a:ahLst/>
              <a:cxnLst/>
              <a:rect l="l" t="t" r="r" b="b"/>
              <a:pathLst>
                <a:path w="4063" h="5652" extrusionOk="0">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8" name="Google Shape;18;p2"/>
            <p:cNvSpPr/>
            <p:nvPr/>
          </p:nvSpPr>
          <p:spPr>
            <a:xfrm>
              <a:off x="2639398" y="3155812"/>
              <a:ext cx="1870" cy="2296"/>
            </a:xfrm>
            <a:custGeom>
              <a:avLst/>
              <a:gdLst/>
              <a:ahLst/>
              <a:cxnLst/>
              <a:rect l="l" t="t" r="r" b="b"/>
              <a:pathLst>
                <a:path w="1870" h="2296" extrusionOk="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9" name="Google Shape;19;p2"/>
            <p:cNvSpPr/>
            <p:nvPr/>
          </p:nvSpPr>
          <p:spPr>
            <a:xfrm>
              <a:off x="2606000" y="3161618"/>
              <a:ext cx="2296" cy="2233"/>
            </a:xfrm>
            <a:custGeom>
              <a:avLst/>
              <a:gdLst/>
              <a:ahLst/>
              <a:cxnLst/>
              <a:rect l="l" t="t" r="r" b="b"/>
              <a:pathLst>
                <a:path w="2296" h="2233" extrusionOk="0">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0" name="Google Shape;20;p2"/>
            <p:cNvSpPr/>
            <p:nvPr/>
          </p:nvSpPr>
          <p:spPr>
            <a:xfrm>
              <a:off x="2673350" y="3166506"/>
              <a:ext cx="3019" cy="5255"/>
            </a:xfrm>
            <a:custGeom>
              <a:avLst/>
              <a:gdLst/>
              <a:ahLst/>
              <a:cxnLst/>
              <a:rect l="l" t="t" r="r" b="b"/>
              <a:pathLst>
                <a:path w="3019" h="5255" extrusionOk="0">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1" name="Google Shape;21;p2"/>
            <p:cNvSpPr/>
            <p:nvPr/>
          </p:nvSpPr>
          <p:spPr>
            <a:xfrm>
              <a:off x="2679241" y="3169656"/>
              <a:ext cx="2775" cy="1692"/>
            </a:xfrm>
            <a:custGeom>
              <a:avLst/>
              <a:gdLst/>
              <a:ahLst/>
              <a:cxnLst/>
              <a:rect l="l" t="t" r="r" b="b"/>
              <a:pathLst>
                <a:path w="2775" h="1692" extrusionOk="0">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2" name="Google Shape;22;p2"/>
            <p:cNvSpPr/>
            <p:nvPr/>
          </p:nvSpPr>
          <p:spPr>
            <a:xfrm>
              <a:off x="2424715" y="3202003"/>
              <a:ext cx="3995" cy="5422"/>
            </a:xfrm>
            <a:custGeom>
              <a:avLst/>
              <a:gdLst/>
              <a:ahLst/>
              <a:cxnLst/>
              <a:rect l="l" t="t" r="r" b="b"/>
              <a:pathLst>
                <a:path w="3995" h="5422" extrusionOk="0">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3" name="Google Shape;23;p2"/>
            <p:cNvSpPr/>
            <p:nvPr/>
          </p:nvSpPr>
          <p:spPr>
            <a:xfrm>
              <a:off x="2663558" y="3177440"/>
              <a:ext cx="7798" cy="7112"/>
            </a:xfrm>
            <a:custGeom>
              <a:avLst/>
              <a:gdLst/>
              <a:ahLst/>
              <a:cxnLst/>
              <a:rect l="l" t="t" r="r" b="b"/>
              <a:pathLst>
                <a:path w="7798" h="7112" extrusionOk="0">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 name="Google Shape;24;p2"/>
            <p:cNvSpPr/>
            <p:nvPr/>
          </p:nvSpPr>
          <p:spPr>
            <a:xfrm>
              <a:off x="2529094" y="3194057"/>
              <a:ext cx="3361" cy="1846"/>
            </a:xfrm>
            <a:custGeom>
              <a:avLst/>
              <a:gdLst/>
              <a:ahLst/>
              <a:cxnLst/>
              <a:rect l="l" t="t" r="r" b="b"/>
              <a:pathLst>
                <a:path w="3361" h="1846" extrusionOk="0">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 name="Google Shape;25;p2"/>
            <p:cNvSpPr/>
            <p:nvPr/>
          </p:nvSpPr>
          <p:spPr>
            <a:xfrm>
              <a:off x="2455355" y="3206596"/>
              <a:ext cx="2702" cy="1594"/>
            </a:xfrm>
            <a:custGeom>
              <a:avLst/>
              <a:gdLst/>
              <a:ahLst/>
              <a:cxnLst/>
              <a:rect l="l" t="t" r="r" b="b"/>
              <a:pathLst>
                <a:path w="2702" h="1594" extrusionOk="0">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 name="Google Shape;26;p2"/>
            <p:cNvSpPr/>
            <p:nvPr/>
          </p:nvSpPr>
          <p:spPr>
            <a:xfrm>
              <a:off x="2561149" y="3198768"/>
              <a:ext cx="1868" cy="3745"/>
            </a:xfrm>
            <a:custGeom>
              <a:avLst/>
              <a:gdLst/>
              <a:ahLst/>
              <a:cxnLst/>
              <a:rect l="l" t="t" r="r" b="b"/>
              <a:pathLst>
                <a:path w="1868" h="3745" extrusionOk="0">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 name="Google Shape;27;p2"/>
            <p:cNvSpPr/>
            <p:nvPr/>
          </p:nvSpPr>
          <p:spPr>
            <a:xfrm>
              <a:off x="2550935" y="3203692"/>
              <a:ext cx="2627" cy="1661"/>
            </a:xfrm>
            <a:custGeom>
              <a:avLst/>
              <a:gdLst/>
              <a:ahLst/>
              <a:cxnLst/>
              <a:rect l="l" t="t" r="r" b="b"/>
              <a:pathLst>
                <a:path w="2627" h="1661" extrusionOk="0">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 name="Google Shape;28;p2"/>
            <p:cNvSpPr/>
            <p:nvPr/>
          </p:nvSpPr>
          <p:spPr>
            <a:xfrm>
              <a:off x="2458560" y="3216116"/>
              <a:ext cx="3572" cy="3114"/>
            </a:xfrm>
            <a:custGeom>
              <a:avLst/>
              <a:gdLst/>
              <a:ahLst/>
              <a:cxnLst/>
              <a:rect l="l" t="t" r="r" b="b"/>
              <a:pathLst>
                <a:path w="3572" h="3114" extrusionOk="0">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 name="Google Shape;29;p2"/>
            <p:cNvSpPr/>
            <p:nvPr/>
          </p:nvSpPr>
          <p:spPr>
            <a:xfrm>
              <a:off x="2655647" y="3195232"/>
              <a:ext cx="3943" cy="7982"/>
            </a:xfrm>
            <a:custGeom>
              <a:avLst/>
              <a:gdLst/>
              <a:ahLst/>
              <a:cxnLst/>
              <a:rect l="l" t="t" r="r" b="b"/>
              <a:pathLst>
                <a:path w="3943" h="7982" extrusionOk="0">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 name="Google Shape;30;p2"/>
            <p:cNvSpPr/>
            <p:nvPr/>
          </p:nvSpPr>
          <p:spPr>
            <a:xfrm>
              <a:off x="2593623" y="3207043"/>
              <a:ext cx="3253" cy="1632"/>
            </a:xfrm>
            <a:custGeom>
              <a:avLst/>
              <a:gdLst/>
              <a:ahLst/>
              <a:cxnLst/>
              <a:rect l="l" t="t" r="r" b="b"/>
              <a:pathLst>
                <a:path w="3253" h="1632" extrusionOk="0">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 name="Google Shape;31;p2"/>
            <p:cNvSpPr/>
            <p:nvPr/>
          </p:nvSpPr>
          <p:spPr>
            <a:xfrm>
              <a:off x="2647657" y="3202744"/>
              <a:ext cx="2769" cy="1951"/>
            </a:xfrm>
            <a:custGeom>
              <a:avLst/>
              <a:gdLst/>
              <a:ahLst/>
              <a:cxnLst/>
              <a:rect l="l" t="t" r="r" b="b"/>
              <a:pathLst>
                <a:path w="2769" h="1951" extrusionOk="0">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 name="Google Shape;32;p2"/>
            <p:cNvSpPr/>
            <p:nvPr/>
          </p:nvSpPr>
          <p:spPr>
            <a:xfrm>
              <a:off x="2373516" y="3234666"/>
              <a:ext cx="9787" cy="8168"/>
            </a:xfrm>
            <a:custGeom>
              <a:avLst/>
              <a:gdLst/>
              <a:ahLst/>
              <a:cxnLst/>
              <a:rect l="l" t="t" r="r" b="b"/>
              <a:pathLst>
                <a:path w="9787" h="8168" extrusionOk="0">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 name="Google Shape;33;p2"/>
            <p:cNvSpPr/>
            <p:nvPr/>
          </p:nvSpPr>
          <p:spPr>
            <a:xfrm>
              <a:off x="2444652" y="3231239"/>
              <a:ext cx="3257" cy="2130"/>
            </a:xfrm>
            <a:custGeom>
              <a:avLst/>
              <a:gdLst/>
              <a:ahLst/>
              <a:cxnLst/>
              <a:rect l="l" t="t" r="r" b="b"/>
              <a:pathLst>
                <a:path w="3257" h="2130" extrusionOk="0">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 name="Google Shape;34;p2"/>
            <p:cNvSpPr/>
            <p:nvPr/>
          </p:nvSpPr>
          <p:spPr>
            <a:xfrm>
              <a:off x="2432020" y="3239867"/>
              <a:ext cx="5025" cy="4689"/>
            </a:xfrm>
            <a:custGeom>
              <a:avLst/>
              <a:gdLst/>
              <a:ahLst/>
              <a:cxnLst/>
              <a:rect l="l" t="t" r="r" b="b"/>
              <a:pathLst>
                <a:path w="5025" h="4689" extrusionOk="0">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 name="Google Shape;35;p2"/>
            <p:cNvSpPr/>
            <p:nvPr/>
          </p:nvSpPr>
          <p:spPr>
            <a:xfrm>
              <a:off x="2343913" y="3249277"/>
              <a:ext cx="47058" cy="32792"/>
            </a:xfrm>
            <a:custGeom>
              <a:avLst/>
              <a:gdLst/>
              <a:ahLst/>
              <a:cxnLst/>
              <a:rect l="l" t="t" r="r" b="b"/>
              <a:pathLst>
                <a:path w="47058" h="32792" extrusionOk="0">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 name="Google Shape;36;p2"/>
            <p:cNvSpPr/>
            <p:nvPr/>
          </p:nvSpPr>
          <p:spPr>
            <a:xfrm>
              <a:off x="2386593" y="3255594"/>
              <a:ext cx="2578" cy="3764"/>
            </a:xfrm>
            <a:custGeom>
              <a:avLst/>
              <a:gdLst/>
              <a:ahLst/>
              <a:cxnLst/>
              <a:rect l="l" t="t" r="r" b="b"/>
              <a:pathLst>
                <a:path w="2578" h="3764" extrusionOk="0">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 name="Google Shape;37;p2"/>
            <p:cNvSpPr/>
            <p:nvPr/>
          </p:nvSpPr>
          <p:spPr>
            <a:xfrm>
              <a:off x="2627819" y="3230979"/>
              <a:ext cx="3508" cy="2540"/>
            </a:xfrm>
            <a:custGeom>
              <a:avLst/>
              <a:gdLst/>
              <a:ahLst/>
              <a:cxnLst/>
              <a:rect l="l" t="t" r="r" b="b"/>
              <a:pathLst>
                <a:path w="3508" h="2540" extrusionOk="0">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8" name="Google Shape;38;p2"/>
            <p:cNvSpPr/>
            <p:nvPr/>
          </p:nvSpPr>
          <p:spPr>
            <a:xfrm>
              <a:off x="2408031" y="3264156"/>
              <a:ext cx="4051" cy="4794"/>
            </a:xfrm>
            <a:custGeom>
              <a:avLst/>
              <a:gdLst/>
              <a:ahLst/>
              <a:cxnLst/>
              <a:rect l="l" t="t" r="r" b="b"/>
              <a:pathLst>
                <a:path w="4051" h="4794" extrusionOk="0">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9" name="Google Shape;39;p2"/>
            <p:cNvSpPr/>
            <p:nvPr/>
          </p:nvSpPr>
          <p:spPr>
            <a:xfrm>
              <a:off x="2394164" y="3272309"/>
              <a:ext cx="4807" cy="6060"/>
            </a:xfrm>
            <a:custGeom>
              <a:avLst/>
              <a:gdLst/>
              <a:ahLst/>
              <a:cxnLst/>
              <a:rect l="l" t="t" r="r" b="b"/>
              <a:pathLst>
                <a:path w="4807" h="6060" extrusionOk="0">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0" name="Google Shape;40;p2"/>
            <p:cNvSpPr/>
            <p:nvPr/>
          </p:nvSpPr>
          <p:spPr>
            <a:xfrm>
              <a:off x="2654934" y="3243325"/>
              <a:ext cx="3746" cy="2142"/>
            </a:xfrm>
            <a:custGeom>
              <a:avLst/>
              <a:gdLst/>
              <a:ahLst/>
              <a:cxnLst/>
              <a:rect l="l" t="t" r="r" b="b"/>
              <a:pathLst>
                <a:path w="3746" h="2142" extrusionOk="0">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1" name="Google Shape;41;p2"/>
            <p:cNvSpPr/>
            <p:nvPr/>
          </p:nvSpPr>
          <p:spPr>
            <a:xfrm>
              <a:off x="2399066" y="3289519"/>
              <a:ext cx="7769" cy="5243"/>
            </a:xfrm>
            <a:custGeom>
              <a:avLst/>
              <a:gdLst/>
              <a:ahLst/>
              <a:cxnLst/>
              <a:rect l="l" t="t" r="r" b="b"/>
              <a:pathLst>
                <a:path w="7769" h="5243" extrusionOk="0">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2" name="Google Shape;42;p2"/>
            <p:cNvSpPr/>
            <p:nvPr/>
          </p:nvSpPr>
          <p:spPr>
            <a:xfrm>
              <a:off x="2362175" y="3297278"/>
              <a:ext cx="4031" cy="5238"/>
            </a:xfrm>
            <a:custGeom>
              <a:avLst/>
              <a:gdLst/>
              <a:ahLst/>
              <a:cxnLst/>
              <a:rect l="l" t="t" r="r" b="b"/>
              <a:pathLst>
                <a:path w="4031" h="5238" extrusionOk="0">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3" name="Google Shape;43;p2"/>
            <p:cNvSpPr/>
            <p:nvPr/>
          </p:nvSpPr>
          <p:spPr>
            <a:xfrm>
              <a:off x="2660675" y="3290217"/>
              <a:ext cx="7081" cy="6144"/>
            </a:xfrm>
            <a:custGeom>
              <a:avLst/>
              <a:gdLst/>
              <a:ahLst/>
              <a:cxnLst/>
              <a:rect l="l" t="t" r="r" b="b"/>
              <a:pathLst>
                <a:path w="7081" h="6144" extrusionOk="0">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4" name="Google Shape;44;p2"/>
            <p:cNvSpPr/>
            <p:nvPr/>
          </p:nvSpPr>
          <p:spPr>
            <a:xfrm>
              <a:off x="2674456" y="3301177"/>
              <a:ext cx="10471" cy="10598"/>
            </a:xfrm>
            <a:custGeom>
              <a:avLst/>
              <a:gdLst/>
              <a:ahLst/>
              <a:cxnLst/>
              <a:rect l="l" t="t" r="r" b="b"/>
              <a:pathLst>
                <a:path w="10471" h="10598" extrusionOk="0">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5" name="Google Shape;45;p2"/>
            <p:cNvSpPr/>
            <p:nvPr/>
          </p:nvSpPr>
          <p:spPr>
            <a:xfrm>
              <a:off x="2402800" y="3335702"/>
              <a:ext cx="6125" cy="2958"/>
            </a:xfrm>
            <a:custGeom>
              <a:avLst/>
              <a:gdLst/>
              <a:ahLst/>
              <a:cxnLst/>
              <a:rect l="l" t="t" r="r" b="b"/>
              <a:pathLst>
                <a:path w="6125" h="2958" extrusionOk="0">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6" name="Google Shape;46;p2"/>
            <p:cNvSpPr/>
            <p:nvPr/>
          </p:nvSpPr>
          <p:spPr>
            <a:xfrm>
              <a:off x="2416321" y="3339318"/>
              <a:ext cx="3712" cy="1781"/>
            </a:xfrm>
            <a:custGeom>
              <a:avLst/>
              <a:gdLst/>
              <a:ahLst/>
              <a:cxnLst/>
              <a:rect l="l" t="t" r="r" b="b"/>
              <a:pathLst>
                <a:path w="3712" h="1781" extrusionOk="0">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7" name="Google Shape;47;p2"/>
            <p:cNvSpPr/>
            <p:nvPr/>
          </p:nvSpPr>
          <p:spPr>
            <a:xfrm>
              <a:off x="2406688" y="3342044"/>
              <a:ext cx="3590" cy="4973"/>
            </a:xfrm>
            <a:custGeom>
              <a:avLst/>
              <a:gdLst/>
              <a:ahLst/>
              <a:cxnLst/>
              <a:rect l="l" t="t" r="r" b="b"/>
              <a:pathLst>
                <a:path w="3590" h="4973" extrusionOk="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8" name="Google Shape;48;p2"/>
            <p:cNvSpPr/>
            <p:nvPr/>
          </p:nvSpPr>
          <p:spPr>
            <a:xfrm>
              <a:off x="2672843" y="3313268"/>
              <a:ext cx="4866" cy="5334"/>
            </a:xfrm>
            <a:custGeom>
              <a:avLst/>
              <a:gdLst/>
              <a:ahLst/>
              <a:cxnLst/>
              <a:rect l="l" t="t" r="r" b="b"/>
              <a:pathLst>
                <a:path w="4866" h="5334" extrusionOk="0">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9" name="Google Shape;49;p2"/>
            <p:cNvSpPr/>
            <p:nvPr/>
          </p:nvSpPr>
          <p:spPr>
            <a:xfrm>
              <a:off x="2368603" y="3355103"/>
              <a:ext cx="7719" cy="4939"/>
            </a:xfrm>
            <a:custGeom>
              <a:avLst/>
              <a:gdLst/>
              <a:ahLst/>
              <a:cxnLst/>
              <a:rect l="l" t="t" r="r" b="b"/>
              <a:pathLst>
                <a:path w="7719" h="4939" extrusionOk="0">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0" name="Google Shape;50;p2"/>
            <p:cNvSpPr/>
            <p:nvPr/>
          </p:nvSpPr>
          <p:spPr>
            <a:xfrm>
              <a:off x="2388187" y="3369858"/>
              <a:ext cx="1725" cy="2233"/>
            </a:xfrm>
            <a:custGeom>
              <a:avLst/>
              <a:gdLst/>
              <a:ahLst/>
              <a:cxnLst/>
              <a:rect l="l" t="t" r="r" b="b"/>
              <a:pathLst>
                <a:path w="1725" h="2233" extrusionOk="0">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1" name="Google Shape;51;p2"/>
            <p:cNvSpPr/>
            <p:nvPr/>
          </p:nvSpPr>
          <p:spPr>
            <a:xfrm>
              <a:off x="2398589" y="3374223"/>
              <a:ext cx="6316" cy="6407"/>
            </a:xfrm>
            <a:custGeom>
              <a:avLst/>
              <a:gdLst/>
              <a:ahLst/>
              <a:cxnLst/>
              <a:rect l="l" t="t" r="r" b="b"/>
              <a:pathLst>
                <a:path w="6316" h="6407" extrusionOk="0">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2" name="Google Shape;52;p2"/>
            <p:cNvSpPr/>
            <p:nvPr/>
          </p:nvSpPr>
          <p:spPr>
            <a:xfrm>
              <a:off x="2668322" y="3350766"/>
              <a:ext cx="2267" cy="2024"/>
            </a:xfrm>
            <a:custGeom>
              <a:avLst/>
              <a:gdLst/>
              <a:ahLst/>
              <a:cxnLst/>
              <a:rect l="l" t="t" r="r" b="b"/>
              <a:pathLst>
                <a:path w="2267" h="2024" extrusionOk="0">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3" name="Google Shape;53;p2"/>
            <p:cNvSpPr/>
            <p:nvPr/>
          </p:nvSpPr>
          <p:spPr>
            <a:xfrm>
              <a:off x="2377854" y="3382990"/>
              <a:ext cx="10399" cy="9789"/>
            </a:xfrm>
            <a:custGeom>
              <a:avLst/>
              <a:gdLst/>
              <a:ahLst/>
              <a:cxnLst/>
              <a:rect l="l" t="t" r="r" b="b"/>
              <a:pathLst>
                <a:path w="10399" h="9789" extrusionOk="0">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4" name="Google Shape;54;p2"/>
            <p:cNvSpPr/>
            <p:nvPr/>
          </p:nvSpPr>
          <p:spPr>
            <a:xfrm>
              <a:off x="2392400" y="3383364"/>
              <a:ext cx="3189" cy="3719"/>
            </a:xfrm>
            <a:custGeom>
              <a:avLst/>
              <a:gdLst/>
              <a:ahLst/>
              <a:cxnLst/>
              <a:rect l="l" t="t" r="r" b="b"/>
              <a:pathLst>
                <a:path w="3189" h="3719" extrusionOk="0">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5" name="Google Shape;55;p2"/>
            <p:cNvSpPr/>
            <p:nvPr/>
          </p:nvSpPr>
          <p:spPr>
            <a:xfrm>
              <a:off x="2401460" y="3381912"/>
              <a:ext cx="12255" cy="14205"/>
            </a:xfrm>
            <a:custGeom>
              <a:avLst/>
              <a:gdLst/>
              <a:ahLst/>
              <a:cxnLst/>
              <a:rect l="l" t="t" r="r" b="b"/>
              <a:pathLst>
                <a:path w="12255" h="14205" extrusionOk="0">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6" name="Google Shape;56;p2"/>
            <p:cNvSpPr/>
            <p:nvPr/>
          </p:nvSpPr>
          <p:spPr>
            <a:xfrm>
              <a:off x="2673337" y="3354140"/>
              <a:ext cx="11554" cy="7378"/>
            </a:xfrm>
            <a:custGeom>
              <a:avLst/>
              <a:gdLst/>
              <a:ahLst/>
              <a:cxnLst/>
              <a:rect l="l" t="t" r="r" b="b"/>
              <a:pathLst>
                <a:path w="11554" h="7378" extrusionOk="0">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7" name="Google Shape;57;p2"/>
            <p:cNvSpPr/>
            <p:nvPr/>
          </p:nvSpPr>
          <p:spPr>
            <a:xfrm>
              <a:off x="2698444" y="3351356"/>
              <a:ext cx="4532" cy="4159"/>
            </a:xfrm>
            <a:custGeom>
              <a:avLst/>
              <a:gdLst/>
              <a:ahLst/>
              <a:cxnLst/>
              <a:rect l="l" t="t" r="r" b="b"/>
              <a:pathLst>
                <a:path w="4532" h="4159" extrusionOk="0">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8" name="Google Shape;58;p2"/>
            <p:cNvSpPr/>
            <p:nvPr/>
          </p:nvSpPr>
          <p:spPr>
            <a:xfrm>
              <a:off x="2689070" y="3354929"/>
              <a:ext cx="4157" cy="4848"/>
            </a:xfrm>
            <a:custGeom>
              <a:avLst/>
              <a:gdLst/>
              <a:ahLst/>
              <a:cxnLst/>
              <a:rect l="l" t="t" r="r" b="b"/>
              <a:pathLst>
                <a:path w="4157" h="4848" extrusionOk="0">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59" name="Google Shape;59;p2"/>
            <p:cNvSpPr/>
            <p:nvPr/>
          </p:nvSpPr>
          <p:spPr>
            <a:xfrm>
              <a:off x="2718637" y="3357671"/>
              <a:ext cx="4242" cy="5385"/>
            </a:xfrm>
            <a:custGeom>
              <a:avLst/>
              <a:gdLst/>
              <a:ahLst/>
              <a:cxnLst/>
              <a:rect l="l" t="t" r="r" b="b"/>
              <a:pathLst>
                <a:path w="4242" h="5385" extrusionOk="0">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0" name="Google Shape;60;p2"/>
            <p:cNvSpPr/>
            <p:nvPr/>
          </p:nvSpPr>
          <p:spPr>
            <a:xfrm>
              <a:off x="2349884" y="3411494"/>
              <a:ext cx="3982" cy="4568"/>
            </a:xfrm>
            <a:custGeom>
              <a:avLst/>
              <a:gdLst/>
              <a:ahLst/>
              <a:cxnLst/>
              <a:rect l="l" t="t" r="r" b="b"/>
              <a:pathLst>
                <a:path w="3982" h="4568" extrusionOk="0">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1" name="Google Shape;61;p2"/>
            <p:cNvSpPr/>
            <p:nvPr/>
          </p:nvSpPr>
          <p:spPr>
            <a:xfrm>
              <a:off x="2362128" y="3419557"/>
              <a:ext cx="3296" cy="2617"/>
            </a:xfrm>
            <a:custGeom>
              <a:avLst/>
              <a:gdLst/>
              <a:ahLst/>
              <a:cxnLst/>
              <a:rect l="l" t="t" r="r" b="b"/>
              <a:pathLst>
                <a:path w="3296" h="2617" extrusionOk="0">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2" name="Google Shape;62;p2"/>
            <p:cNvSpPr/>
            <p:nvPr/>
          </p:nvSpPr>
          <p:spPr>
            <a:xfrm>
              <a:off x="2354695" y="3421108"/>
              <a:ext cx="5364" cy="2012"/>
            </a:xfrm>
            <a:custGeom>
              <a:avLst/>
              <a:gdLst/>
              <a:ahLst/>
              <a:cxnLst/>
              <a:rect l="l" t="t" r="r" b="b"/>
              <a:pathLst>
                <a:path w="5364" h="2012" extrusionOk="0">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3" name="Google Shape;63;p2"/>
            <p:cNvSpPr/>
            <p:nvPr/>
          </p:nvSpPr>
          <p:spPr>
            <a:xfrm>
              <a:off x="2379641" y="3420706"/>
              <a:ext cx="2163" cy="2296"/>
            </a:xfrm>
            <a:custGeom>
              <a:avLst/>
              <a:gdLst/>
              <a:ahLst/>
              <a:cxnLst/>
              <a:rect l="l" t="t" r="r" b="b"/>
              <a:pathLst>
                <a:path w="2163" h="2296" extrusionOk="0">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4" name="Google Shape;64;p2"/>
            <p:cNvSpPr/>
            <p:nvPr/>
          </p:nvSpPr>
          <p:spPr>
            <a:xfrm>
              <a:off x="2462447" y="3411516"/>
              <a:ext cx="3194" cy="1446"/>
            </a:xfrm>
            <a:custGeom>
              <a:avLst/>
              <a:gdLst/>
              <a:ahLst/>
              <a:cxnLst/>
              <a:rect l="l" t="t" r="r" b="b"/>
              <a:pathLst>
                <a:path w="3194" h="1446" extrusionOk="0">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5" name="Google Shape;65;p2"/>
            <p:cNvSpPr/>
            <p:nvPr/>
          </p:nvSpPr>
          <p:spPr>
            <a:xfrm>
              <a:off x="2421646" y="3421088"/>
              <a:ext cx="3227" cy="2743"/>
            </a:xfrm>
            <a:custGeom>
              <a:avLst/>
              <a:gdLst/>
              <a:ahLst/>
              <a:cxnLst/>
              <a:rect l="l" t="t" r="r" b="b"/>
              <a:pathLst>
                <a:path w="3227" h="2743" extrusionOk="0">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6" name="Google Shape;66;p2"/>
            <p:cNvSpPr/>
            <p:nvPr/>
          </p:nvSpPr>
          <p:spPr>
            <a:xfrm>
              <a:off x="2368091" y="3428358"/>
              <a:ext cx="12844" cy="18147"/>
            </a:xfrm>
            <a:custGeom>
              <a:avLst/>
              <a:gdLst/>
              <a:ahLst/>
              <a:cxnLst/>
              <a:rect l="l" t="t" r="r" b="b"/>
              <a:pathLst>
                <a:path w="12844" h="18147" extrusionOk="0">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7" name="Google Shape;67;p2"/>
            <p:cNvSpPr/>
            <p:nvPr/>
          </p:nvSpPr>
          <p:spPr>
            <a:xfrm>
              <a:off x="2392528" y="3423865"/>
              <a:ext cx="32615" cy="24464"/>
            </a:xfrm>
            <a:custGeom>
              <a:avLst/>
              <a:gdLst/>
              <a:ahLst/>
              <a:cxnLst/>
              <a:rect l="l" t="t" r="r" b="b"/>
              <a:pathLst>
                <a:path w="32615" h="24464" extrusionOk="0">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8" name="Google Shape;68;p2"/>
            <p:cNvSpPr/>
            <p:nvPr/>
          </p:nvSpPr>
          <p:spPr>
            <a:xfrm>
              <a:off x="2382902" y="3429848"/>
              <a:ext cx="3822" cy="4256"/>
            </a:xfrm>
            <a:custGeom>
              <a:avLst/>
              <a:gdLst/>
              <a:ahLst/>
              <a:cxnLst/>
              <a:rect l="l" t="t" r="r" b="b"/>
              <a:pathLst>
                <a:path w="3822" h="4256" extrusionOk="0">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69" name="Google Shape;69;p2"/>
            <p:cNvSpPr/>
            <p:nvPr/>
          </p:nvSpPr>
          <p:spPr>
            <a:xfrm>
              <a:off x="2461973" y="3426958"/>
              <a:ext cx="2137" cy="2233"/>
            </a:xfrm>
            <a:custGeom>
              <a:avLst/>
              <a:gdLst/>
              <a:ahLst/>
              <a:cxnLst/>
              <a:rect l="l" t="t" r="r" b="b"/>
              <a:pathLst>
                <a:path w="2137" h="2233" extrusionOk="0">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0" name="Google Shape;70;p2"/>
            <p:cNvSpPr/>
            <p:nvPr/>
          </p:nvSpPr>
          <p:spPr>
            <a:xfrm>
              <a:off x="2451287" y="3428489"/>
              <a:ext cx="2233" cy="1762"/>
            </a:xfrm>
            <a:custGeom>
              <a:avLst/>
              <a:gdLst/>
              <a:ahLst/>
              <a:cxnLst/>
              <a:rect l="l" t="t" r="r" b="b"/>
              <a:pathLst>
                <a:path w="2233" h="1762" extrusionOk="0">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1" name="Google Shape;71;p2"/>
            <p:cNvSpPr/>
            <p:nvPr/>
          </p:nvSpPr>
          <p:spPr>
            <a:xfrm>
              <a:off x="2438974" y="3435067"/>
              <a:ext cx="4848" cy="4651"/>
            </a:xfrm>
            <a:custGeom>
              <a:avLst/>
              <a:gdLst/>
              <a:ahLst/>
              <a:cxnLst/>
              <a:rect l="l" t="t" r="r" b="b"/>
              <a:pathLst>
                <a:path w="4848" h="4651" extrusionOk="0">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2" name="Google Shape;72;p2"/>
            <p:cNvSpPr/>
            <p:nvPr/>
          </p:nvSpPr>
          <p:spPr>
            <a:xfrm>
              <a:off x="2460557" y="3437932"/>
              <a:ext cx="2146" cy="3189"/>
            </a:xfrm>
            <a:custGeom>
              <a:avLst/>
              <a:gdLst/>
              <a:ahLst/>
              <a:cxnLst/>
              <a:rect l="l" t="t" r="r" b="b"/>
              <a:pathLst>
                <a:path w="2146" h="3189" extrusionOk="0">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3" name="Google Shape;73;p2"/>
            <p:cNvSpPr/>
            <p:nvPr/>
          </p:nvSpPr>
          <p:spPr>
            <a:xfrm>
              <a:off x="2421452" y="3453754"/>
              <a:ext cx="1639" cy="3318"/>
            </a:xfrm>
            <a:custGeom>
              <a:avLst/>
              <a:gdLst/>
              <a:ahLst/>
              <a:cxnLst/>
              <a:rect l="l" t="t" r="r" b="b"/>
              <a:pathLst>
                <a:path w="1639" h="3318" extrusionOk="0">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4" name="Google Shape;74;p2"/>
            <p:cNvSpPr/>
            <p:nvPr/>
          </p:nvSpPr>
          <p:spPr>
            <a:xfrm>
              <a:off x="2515619" y="3447245"/>
              <a:ext cx="5783" cy="5102"/>
            </a:xfrm>
            <a:custGeom>
              <a:avLst/>
              <a:gdLst/>
              <a:ahLst/>
              <a:cxnLst/>
              <a:rect l="l" t="t" r="r" b="b"/>
              <a:pathLst>
                <a:path w="5783" h="5102" extrusionOk="0">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5" name="Google Shape;75;p2"/>
            <p:cNvSpPr/>
            <p:nvPr/>
          </p:nvSpPr>
          <p:spPr>
            <a:xfrm>
              <a:off x="2506346" y="3453628"/>
              <a:ext cx="5486" cy="5804"/>
            </a:xfrm>
            <a:custGeom>
              <a:avLst/>
              <a:gdLst/>
              <a:ahLst/>
              <a:cxnLst/>
              <a:rect l="l" t="t" r="r" b="b"/>
              <a:pathLst>
                <a:path w="5486" h="5804" extrusionOk="0">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6" name="Google Shape;76;p2"/>
            <p:cNvSpPr/>
            <p:nvPr/>
          </p:nvSpPr>
          <p:spPr>
            <a:xfrm>
              <a:off x="2382377" y="3479528"/>
              <a:ext cx="3868" cy="3572"/>
            </a:xfrm>
            <a:custGeom>
              <a:avLst/>
              <a:gdLst/>
              <a:ahLst/>
              <a:cxnLst/>
              <a:rect l="l" t="t" r="r" b="b"/>
              <a:pathLst>
                <a:path w="3868" h="3572" extrusionOk="0">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7" name="Google Shape;77;p2"/>
            <p:cNvSpPr/>
            <p:nvPr/>
          </p:nvSpPr>
          <p:spPr>
            <a:xfrm>
              <a:off x="2381785" y="3487655"/>
              <a:ext cx="9927" cy="9793"/>
            </a:xfrm>
            <a:custGeom>
              <a:avLst/>
              <a:gdLst/>
              <a:ahLst/>
              <a:cxnLst/>
              <a:rect l="l" t="t" r="r" b="b"/>
              <a:pathLst>
                <a:path w="9927" h="9793" extrusionOk="0">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8" name="Google Shape;78;p2"/>
            <p:cNvSpPr/>
            <p:nvPr/>
          </p:nvSpPr>
          <p:spPr>
            <a:xfrm>
              <a:off x="2762371" y="3446417"/>
              <a:ext cx="9748" cy="8549"/>
            </a:xfrm>
            <a:custGeom>
              <a:avLst/>
              <a:gdLst/>
              <a:ahLst/>
              <a:cxnLst/>
              <a:rect l="l" t="t" r="r" b="b"/>
              <a:pathLst>
                <a:path w="9748" h="8549" extrusionOk="0">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79" name="Google Shape;79;p2"/>
            <p:cNvSpPr/>
            <p:nvPr/>
          </p:nvSpPr>
          <p:spPr>
            <a:xfrm>
              <a:off x="2775629" y="3451842"/>
              <a:ext cx="4115" cy="5293"/>
            </a:xfrm>
            <a:custGeom>
              <a:avLst/>
              <a:gdLst/>
              <a:ahLst/>
              <a:cxnLst/>
              <a:rect l="l" t="t" r="r" b="b"/>
              <a:pathLst>
                <a:path w="4115" h="5293" extrusionOk="0">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0" name="Google Shape;80;p2"/>
            <p:cNvSpPr/>
            <p:nvPr/>
          </p:nvSpPr>
          <p:spPr>
            <a:xfrm>
              <a:off x="2475212" y="3492905"/>
              <a:ext cx="3381" cy="1935"/>
            </a:xfrm>
            <a:custGeom>
              <a:avLst/>
              <a:gdLst/>
              <a:ahLst/>
              <a:cxnLst/>
              <a:rect l="l" t="t" r="r" b="b"/>
              <a:pathLst>
                <a:path w="3381" h="1935" extrusionOk="0">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1" name="Google Shape;81;p2"/>
            <p:cNvSpPr/>
            <p:nvPr/>
          </p:nvSpPr>
          <p:spPr>
            <a:xfrm>
              <a:off x="2609495" y="3488269"/>
              <a:ext cx="4060" cy="9084"/>
            </a:xfrm>
            <a:custGeom>
              <a:avLst/>
              <a:gdLst/>
              <a:ahLst/>
              <a:cxnLst/>
              <a:rect l="l" t="t" r="r" b="b"/>
              <a:pathLst>
                <a:path w="4060" h="9084" extrusionOk="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2" name="Google Shape;82;p2"/>
            <p:cNvSpPr/>
            <p:nvPr/>
          </p:nvSpPr>
          <p:spPr>
            <a:xfrm>
              <a:off x="2594786" y="3496794"/>
              <a:ext cx="9489" cy="7992"/>
            </a:xfrm>
            <a:custGeom>
              <a:avLst/>
              <a:gdLst/>
              <a:ahLst/>
              <a:cxnLst/>
              <a:rect l="l" t="t" r="r" b="b"/>
              <a:pathLst>
                <a:path w="9489" h="7992" extrusionOk="0">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3" name="Google Shape;83;p2"/>
            <p:cNvSpPr/>
            <p:nvPr/>
          </p:nvSpPr>
          <p:spPr>
            <a:xfrm>
              <a:off x="2624246" y="3495896"/>
              <a:ext cx="3189" cy="2059"/>
            </a:xfrm>
            <a:custGeom>
              <a:avLst/>
              <a:gdLst/>
              <a:ahLst/>
              <a:cxnLst/>
              <a:rect l="l" t="t" r="r" b="b"/>
              <a:pathLst>
                <a:path w="3189" h="2059" extrusionOk="0">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4" name="Google Shape;84;p2"/>
            <p:cNvSpPr/>
            <p:nvPr/>
          </p:nvSpPr>
          <p:spPr>
            <a:xfrm>
              <a:off x="2358928" y="3077625"/>
              <a:ext cx="309785" cy="303382"/>
            </a:xfrm>
            <a:custGeom>
              <a:avLst/>
              <a:gdLst/>
              <a:ahLst/>
              <a:cxnLst/>
              <a:rect l="l" t="t" r="r" b="b"/>
              <a:pathLst>
                <a:path w="309785" h="303382" extrusionOk="0">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5" name="Google Shape;85;p2"/>
            <p:cNvSpPr/>
            <p:nvPr/>
          </p:nvSpPr>
          <p:spPr>
            <a:xfrm>
              <a:off x="2517702" y="3180287"/>
              <a:ext cx="3239" cy="2958"/>
            </a:xfrm>
            <a:custGeom>
              <a:avLst/>
              <a:gdLst/>
              <a:ahLst/>
              <a:cxnLst/>
              <a:rect l="l" t="t" r="r" b="b"/>
              <a:pathLst>
                <a:path w="3239" h="2958" extrusionOk="0">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grpSp>
      <p:grpSp>
        <p:nvGrpSpPr>
          <p:cNvPr id="86" name="Google Shape;86;p2"/>
          <p:cNvGrpSpPr/>
          <p:nvPr/>
        </p:nvGrpSpPr>
        <p:grpSpPr>
          <a:xfrm rot="-5400000">
            <a:off x="3052990" y="5043272"/>
            <a:ext cx="557784" cy="546809"/>
            <a:chOff x="2386148" y="3019695"/>
            <a:chExt cx="435735" cy="427161"/>
          </a:xfrm>
        </p:grpSpPr>
        <p:sp>
          <p:nvSpPr>
            <p:cNvPr id="87" name="Google Shape;87;p2"/>
            <p:cNvSpPr/>
            <p:nvPr/>
          </p:nvSpPr>
          <p:spPr>
            <a:xfrm>
              <a:off x="2461495" y="3048374"/>
              <a:ext cx="2615" cy="2615"/>
            </a:xfrm>
            <a:custGeom>
              <a:avLst/>
              <a:gdLst/>
              <a:ahLst/>
              <a:cxnLst/>
              <a:rect l="l" t="t" r="r" b="b"/>
              <a:pathLst>
                <a:path w="2615" h="2615" extrusionOk="0">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8" name="Google Shape;88;p2"/>
            <p:cNvSpPr/>
            <p:nvPr/>
          </p:nvSpPr>
          <p:spPr>
            <a:xfrm>
              <a:off x="2445658" y="3052404"/>
              <a:ext cx="4839" cy="6050"/>
            </a:xfrm>
            <a:custGeom>
              <a:avLst/>
              <a:gdLst/>
              <a:ahLst/>
              <a:cxnLst/>
              <a:rect l="l" t="t" r="r" b="b"/>
              <a:pathLst>
                <a:path w="4839" h="6050" extrusionOk="0">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89" name="Google Shape;89;p2"/>
            <p:cNvSpPr/>
            <p:nvPr/>
          </p:nvSpPr>
          <p:spPr>
            <a:xfrm>
              <a:off x="2651493" y="3093623"/>
              <a:ext cx="4063" cy="5662"/>
            </a:xfrm>
            <a:custGeom>
              <a:avLst/>
              <a:gdLst/>
              <a:ahLst/>
              <a:cxnLst/>
              <a:rect l="l" t="t" r="r" b="b"/>
              <a:pathLst>
                <a:path w="4063" h="5662" extrusionOk="0">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0" name="Google Shape;90;p2"/>
            <p:cNvSpPr/>
            <p:nvPr/>
          </p:nvSpPr>
          <p:spPr>
            <a:xfrm>
              <a:off x="2681505" y="3097882"/>
              <a:ext cx="1870" cy="2296"/>
            </a:xfrm>
            <a:custGeom>
              <a:avLst/>
              <a:gdLst/>
              <a:ahLst/>
              <a:cxnLst/>
              <a:rect l="l" t="t" r="r" b="b"/>
              <a:pathLst>
                <a:path w="1870" h="2296" extrusionOk="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1" name="Google Shape;91;p2"/>
            <p:cNvSpPr/>
            <p:nvPr/>
          </p:nvSpPr>
          <p:spPr>
            <a:xfrm>
              <a:off x="2648107" y="3103688"/>
              <a:ext cx="2296" cy="2232"/>
            </a:xfrm>
            <a:custGeom>
              <a:avLst/>
              <a:gdLst/>
              <a:ahLst/>
              <a:cxnLst/>
              <a:rect l="l" t="t" r="r" b="b"/>
              <a:pathLst>
                <a:path w="2296" h="2232" extrusionOk="0">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2" name="Google Shape;92;p2"/>
            <p:cNvSpPr/>
            <p:nvPr/>
          </p:nvSpPr>
          <p:spPr>
            <a:xfrm>
              <a:off x="2715522" y="3108577"/>
              <a:ext cx="3019" cy="5257"/>
            </a:xfrm>
            <a:custGeom>
              <a:avLst/>
              <a:gdLst/>
              <a:ahLst/>
              <a:cxnLst/>
              <a:rect l="l" t="t" r="r" b="b"/>
              <a:pathLst>
                <a:path w="3019" h="5257" extrusionOk="0">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3" name="Google Shape;93;p2"/>
            <p:cNvSpPr/>
            <p:nvPr/>
          </p:nvSpPr>
          <p:spPr>
            <a:xfrm>
              <a:off x="2721348" y="3111727"/>
              <a:ext cx="2777" cy="1692"/>
            </a:xfrm>
            <a:custGeom>
              <a:avLst/>
              <a:gdLst/>
              <a:ahLst/>
              <a:cxnLst/>
              <a:rect l="l" t="t" r="r" b="b"/>
              <a:pathLst>
                <a:path w="2777" h="1692" extrusionOk="0">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4" name="Google Shape;94;p2"/>
            <p:cNvSpPr/>
            <p:nvPr/>
          </p:nvSpPr>
          <p:spPr>
            <a:xfrm>
              <a:off x="2466846" y="3144073"/>
              <a:ext cx="3971" cy="5422"/>
            </a:xfrm>
            <a:custGeom>
              <a:avLst/>
              <a:gdLst/>
              <a:ahLst/>
              <a:cxnLst/>
              <a:rect l="l" t="t" r="r" b="b"/>
              <a:pathLst>
                <a:path w="3971" h="5422" extrusionOk="0">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5" name="Google Shape;95;p2"/>
            <p:cNvSpPr/>
            <p:nvPr/>
          </p:nvSpPr>
          <p:spPr>
            <a:xfrm>
              <a:off x="2705665" y="3119510"/>
              <a:ext cx="7820" cy="7112"/>
            </a:xfrm>
            <a:custGeom>
              <a:avLst/>
              <a:gdLst/>
              <a:ahLst/>
              <a:cxnLst/>
              <a:rect l="l" t="t" r="r" b="b"/>
              <a:pathLst>
                <a:path w="7820" h="7112" extrusionOk="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6" name="Google Shape;96;p2"/>
            <p:cNvSpPr/>
            <p:nvPr/>
          </p:nvSpPr>
          <p:spPr>
            <a:xfrm>
              <a:off x="2571265" y="3136128"/>
              <a:ext cx="3354" cy="1846"/>
            </a:xfrm>
            <a:custGeom>
              <a:avLst/>
              <a:gdLst/>
              <a:ahLst/>
              <a:cxnLst/>
              <a:rect l="l" t="t" r="r" b="b"/>
              <a:pathLst>
                <a:path w="3354" h="1846" extrusionOk="0">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7" name="Google Shape;97;p2"/>
            <p:cNvSpPr/>
            <p:nvPr/>
          </p:nvSpPr>
          <p:spPr>
            <a:xfrm>
              <a:off x="2497469" y="3148666"/>
              <a:ext cx="2696" cy="1594"/>
            </a:xfrm>
            <a:custGeom>
              <a:avLst/>
              <a:gdLst/>
              <a:ahLst/>
              <a:cxnLst/>
              <a:rect l="l" t="t" r="r" b="b"/>
              <a:pathLst>
                <a:path w="2696" h="1594" extrusionOk="0">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8" name="Google Shape;98;p2"/>
            <p:cNvSpPr/>
            <p:nvPr/>
          </p:nvSpPr>
          <p:spPr>
            <a:xfrm>
              <a:off x="2603256" y="3140838"/>
              <a:ext cx="1868" cy="3745"/>
            </a:xfrm>
            <a:custGeom>
              <a:avLst/>
              <a:gdLst/>
              <a:ahLst/>
              <a:cxnLst/>
              <a:rect l="l" t="t" r="r" b="b"/>
              <a:pathLst>
                <a:path w="1868" h="3745" extrusionOk="0">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99" name="Google Shape;99;p2"/>
            <p:cNvSpPr/>
            <p:nvPr/>
          </p:nvSpPr>
          <p:spPr>
            <a:xfrm>
              <a:off x="2593043" y="3145762"/>
              <a:ext cx="2627" cy="1661"/>
            </a:xfrm>
            <a:custGeom>
              <a:avLst/>
              <a:gdLst/>
              <a:ahLst/>
              <a:cxnLst/>
              <a:rect l="l" t="t" r="r" b="b"/>
              <a:pathLst>
                <a:path w="2627" h="1661" extrusionOk="0">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0" name="Google Shape;100;p2"/>
            <p:cNvSpPr/>
            <p:nvPr/>
          </p:nvSpPr>
          <p:spPr>
            <a:xfrm>
              <a:off x="2500731" y="3158186"/>
              <a:ext cx="3572" cy="3114"/>
            </a:xfrm>
            <a:custGeom>
              <a:avLst/>
              <a:gdLst/>
              <a:ahLst/>
              <a:cxnLst/>
              <a:rect l="l" t="t" r="r" b="b"/>
              <a:pathLst>
                <a:path w="3572" h="3114" extrusionOk="0">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1" name="Google Shape;101;p2"/>
            <p:cNvSpPr/>
            <p:nvPr/>
          </p:nvSpPr>
          <p:spPr>
            <a:xfrm>
              <a:off x="2697704" y="3137302"/>
              <a:ext cx="3930" cy="7982"/>
            </a:xfrm>
            <a:custGeom>
              <a:avLst/>
              <a:gdLst/>
              <a:ahLst/>
              <a:cxnLst/>
              <a:rect l="l" t="t" r="r" b="b"/>
              <a:pathLst>
                <a:path w="3930" h="7982" extrusionOk="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2" name="Google Shape;102;p2"/>
            <p:cNvSpPr/>
            <p:nvPr/>
          </p:nvSpPr>
          <p:spPr>
            <a:xfrm>
              <a:off x="2635730" y="3149152"/>
              <a:ext cx="3253" cy="1610"/>
            </a:xfrm>
            <a:custGeom>
              <a:avLst/>
              <a:gdLst/>
              <a:ahLst/>
              <a:cxnLst/>
              <a:rect l="l" t="t" r="r" b="b"/>
              <a:pathLst>
                <a:path w="3253" h="1610" extrusionOk="0">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3" name="Google Shape;103;p2"/>
            <p:cNvSpPr/>
            <p:nvPr/>
          </p:nvSpPr>
          <p:spPr>
            <a:xfrm>
              <a:off x="2689764" y="3144814"/>
              <a:ext cx="2769" cy="1951"/>
            </a:xfrm>
            <a:custGeom>
              <a:avLst/>
              <a:gdLst/>
              <a:ahLst/>
              <a:cxnLst/>
              <a:rect l="l" t="t" r="r" b="b"/>
              <a:pathLst>
                <a:path w="2769" h="1951" extrusionOk="0">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4" name="Google Shape;104;p2"/>
            <p:cNvSpPr/>
            <p:nvPr/>
          </p:nvSpPr>
          <p:spPr>
            <a:xfrm>
              <a:off x="2415687" y="3176736"/>
              <a:ext cx="9787" cy="8168"/>
            </a:xfrm>
            <a:custGeom>
              <a:avLst/>
              <a:gdLst/>
              <a:ahLst/>
              <a:cxnLst/>
              <a:rect l="l" t="t" r="r" b="b"/>
              <a:pathLst>
                <a:path w="9787" h="8168" extrusionOk="0">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5" name="Google Shape;105;p2"/>
            <p:cNvSpPr/>
            <p:nvPr/>
          </p:nvSpPr>
          <p:spPr>
            <a:xfrm>
              <a:off x="2486695" y="3173310"/>
              <a:ext cx="3321" cy="2130"/>
            </a:xfrm>
            <a:custGeom>
              <a:avLst/>
              <a:gdLst/>
              <a:ahLst/>
              <a:cxnLst/>
              <a:rect l="l" t="t" r="r" b="b"/>
              <a:pathLst>
                <a:path w="3321" h="2130" extrusionOk="0">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6" name="Google Shape;106;p2"/>
            <p:cNvSpPr/>
            <p:nvPr/>
          </p:nvSpPr>
          <p:spPr>
            <a:xfrm>
              <a:off x="2474127" y="3181932"/>
              <a:ext cx="5025" cy="4631"/>
            </a:xfrm>
            <a:custGeom>
              <a:avLst/>
              <a:gdLst/>
              <a:ahLst/>
              <a:cxnLst/>
              <a:rect l="l" t="t" r="r" b="b"/>
              <a:pathLst>
                <a:path w="5025" h="4631" extrusionOk="0">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7" name="Google Shape;107;p2"/>
            <p:cNvSpPr/>
            <p:nvPr/>
          </p:nvSpPr>
          <p:spPr>
            <a:xfrm>
              <a:off x="2386148" y="3191476"/>
              <a:ext cx="46970" cy="32792"/>
            </a:xfrm>
            <a:custGeom>
              <a:avLst/>
              <a:gdLst/>
              <a:ahLst/>
              <a:cxnLst/>
              <a:rect l="l" t="t" r="r" b="b"/>
              <a:pathLst>
                <a:path w="46970" h="32792" extrusionOk="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8" name="Google Shape;108;p2"/>
            <p:cNvSpPr/>
            <p:nvPr/>
          </p:nvSpPr>
          <p:spPr>
            <a:xfrm>
              <a:off x="2428734" y="3197664"/>
              <a:ext cx="2608" cy="3764"/>
            </a:xfrm>
            <a:custGeom>
              <a:avLst/>
              <a:gdLst/>
              <a:ahLst/>
              <a:cxnLst/>
              <a:rect l="l" t="t" r="r" b="b"/>
              <a:pathLst>
                <a:path w="2608" h="3764" extrusionOk="0">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09" name="Google Shape;109;p2"/>
            <p:cNvSpPr/>
            <p:nvPr/>
          </p:nvSpPr>
          <p:spPr>
            <a:xfrm>
              <a:off x="2669990" y="3173049"/>
              <a:ext cx="3508" cy="2540"/>
            </a:xfrm>
            <a:custGeom>
              <a:avLst/>
              <a:gdLst/>
              <a:ahLst/>
              <a:cxnLst/>
              <a:rect l="l" t="t" r="r" b="b"/>
              <a:pathLst>
                <a:path w="3508" h="2540" extrusionOk="0">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0" name="Google Shape;110;p2"/>
            <p:cNvSpPr/>
            <p:nvPr/>
          </p:nvSpPr>
          <p:spPr>
            <a:xfrm>
              <a:off x="2450139" y="3206227"/>
              <a:ext cx="4083" cy="4794"/>
            </a:xfrm>
            <a:custGeom>
              <a:avLst/>
              <a:gdLst/>
              <a:ahLst/>
              <a:cxnLst/>
              <a:rect l="l" t="t" r="r" b="b"/>
              <a:pathLst>
                <a:path w="4083" h="4794" extrusionOk="0">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1" name="Google Shape;111;p2"/>
            <p:cNvSpPr/>
            <p:nvPr/>
          </p:nvSpPr>
          <p:spPr>
            <a:xfrm>
              <a:off x="2436335" y="3214379"/>
              <a:ext cx="4807" cy="6124"/>
            </a:xfrm>
            <a:custGeom>
              <a:avLst/>
              <a:gdLst/>
              <a:ahLst/>
              <a:cxnLst/>
              <a:rect l="l" t="t" r="r" b="b"/>
              <a:pathLst>
                <a:path w="4807" h="6124" extrusionOk="0">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2" name="Google Shape;112;p2"/>
            <p:cNvSpPr/>
            <p:nvPr/>
          </p:nvSpPr>
          <p:spPr>
            <a:xfrm>
              <a:off x="2697105" y="3185396"/>
              <a:ext cx="3746" cy="2158"/>
            </a:xfrm>
            <a:custGeom>
              <a:avLst/>
              <a:gdLst/>
              <a:ahLst/>
              <a:cxnLst/>
              <a:rect l="l" t="t" r="r" b="b"/>
              <a:pathLst>
                <a:path w="3746" h="2158" extrusionOk="0">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3" name="Google Shape;113;p2"/>
            <p:cNvSpPr/>
            <p:nvPr/>
          </p:nvSpPr>
          <p:spPr>
            <a:xfrm>
              <a:off x="2441174" y="3231606"/>
              <a:ext cx="7769" cy="5290"/>
            </a:xfrm>
            <a:custGeom>
              <a:avLst/>
              <a:gdLst/>
              <a:ahLst/>
              <a:cxnLst/>
              <a:rect l="l" t="t" r="r" b="b"/>
              <a:pathLst>
                <a:path w="7769" h="5290" extrusionOk="0">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4" name="Google Shape;114;p2"/>
            <p:cNvSpPr/>
            <p:nvPr/>
          </p:nvSpPr>
          <p:spPr>
            <a:xfrm>
              <a:off x="2404352" y="3239348"/>
              <a:ext cx="4042" cy="5238"/>
            </a:xfrm>
            <a:custGeom>
              <a:avLst/>
              <a:gdLst/>
              <a:ahLst/>
              <a:cxnLst/>
              <a:rect l="l" t="t" r="r" b="b"/>
              <a:pathLst>
                <a:path w="4042" h="5238" extrusionOk="0">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5" name="Google Shape;115;p2"/>
            <p:cNvSpPr/>
            <p:nvPr/>
          </p:nvSpPr>
          <p:spPr>
            <a:xfrm>
              <a:off x="2702847" y="3232316"/>
              <a:ext cx="7081" cy="6115"/>
            </a:xfrm>
            <a:custGeom>
              <a:avLst/>
              <a:gdLst/>
              <a:ahLst/>
              <a:cxnLst/>
              <a:rect l="l" t="t" r="r" b="b"/>
              <a:pathLst>
                <a:path w="7081" h="6115" extrusionOk="0">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6" name="Google Shape;116;p2"/>
            <p:cNvSpPr/>
            <p:nvPr/>
          </p:nvSpPr>
          <p:spPr>
            <a:xfrm>
              <a:off x="2716627" y="3243295"/>
              <a:ext cx="10472" cy="10550"/>
            </a:xfrm>
            <a:custGeom>
              <a:avLst/>
              <a:gdLst/>
              <a:ahLst/>
              <a:cxnLst/>
              <a:rect l="l" t="t" r="r" b="b"/>
              <a:pathLst>
                <a:path w="10472" h="10550" extrusionOk="0">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7" name="Google Shape;117;p2"/>
            <p:cNvSpPr/>
            <p:nvPr/>
          </p:nvSpPr>
          <p:spPr>
            <a:xfrm>
              <a:off x="2444907" y="3277772"/>
              <a:ext cx="6125" cy="2958"/>
            </a:xfrm>
            <a:custGeom>
              <a:avLst/>
              <a:gdLst/>
              <a:ahLst/>
              <a:cxnLst/>
              <a:rect l="l" t="t" r="r" b="b"/>
              <a:pathLst>
                <a:path w="6125" h="2958" extrusionOk="0">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8" name="Google Shape;118;p2"/>
            <p:cNvSpPr/>
            <p:nvPr/>
          </p:nvSpPr>
          <p:spPr>
            <a:xfrm>
              <a:off x="2458488" y="3281389"/>
              <a:ext cx="3717" cy="1781"/>
            </a:xfrm>
            <a:custGeom>
              <a:avLst/>
              <a:gdLst/>
              <a:ahLst/>
              <a:cxnLst/>
              <a:rect l="l" t="t" r="r" b="b"/>
              <a:pathLst>
                <a:path w="3717" h="1781" extrusionOk="0">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19" name="Google Shape;119;p2"/>
            <p:cNvSpPr/>
            <p:nvPr/>
          </p:nvSpPr>
          <p:spPr>
            <a:xfrm>
              <a:off x="2448812" y="3284115"/>
              <a:ext cx="3637" cy="4973"/>
            </a:xfrm>
            <a:custGeom>
              <a:avLst/>
              <a:gdLst/>
              <a:ahLst/>
              <a:cxnLst/>
              <a:rect l="l" t="t" r="r" b="b"/>
              <a:pathLst>
                <a:path w="3637" h="4973" extrusionOk="0">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0" name="Google Shape;120;p2"/>
            <p:cNvSpPr/>
            <p:nvPr/>
          </p:nvSpPr>
          <p:spPr>
            <a:xfrm>
              <a:off x="2714960" y="3255338"/>
              <a:ext cx="4857" cy="5333"/>
            </a:xfrm>
            <a:custGeom>
              <a:avLst/>
              <a:gdLst/>
              <a:ahLst/>
              <a:cxnLst/>
              <a:rect l="l" t="t" r="r" b="b"/>
              <a:pathLst>
                <a:path w="4857" h="5333" extrusionOk="0">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1" name="Google Shape;121;p2"/>
            <p:cNvSpPr/>
            <p:nvPr/>
          </p:nvSpPr>
          <p:spPr>
            <a:xfrm>
              <a:off x="2410838" y="3297178"/>
              <a:ext cx="7655" cy="4993"/>
            </a:xfrm>
            <a:custGeom>
              <a:avLst/>
              <a:gdLst/>
              <a:ahLst/>
              <a:cxnLst/>
              <a:rect l="l" t="t" r="r" b="b"/>
              <a:pathLst>
                <a:path w="7655" h="4993" extrusionOk="0">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2" name="Google Shape;122;p2"/>
            <p:cNvSpPr/>
            <p:nvPr/>
          </p:nvSpPr>
          <p:spPr>
            <a:xfrm>
              <a:off x="2430321" y="3311928"/>
              <a:ext cx="1762" cy="2232"/>
            </a:xfrm>
            <a:custGeom>
              <a:avLst/>
              <a:gdLst/>
              <a:ahLst/>
              <a:cxnLst/>
              <a:rect l="l" t="t" r="r" b="b"/>
              <a:pathLst>
                <a:path w="1762" h="2232" extrusionOk="0">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3" name="Google Shape;123;p2"/>
            <p:cNvSpPr/>
            <p:nvPr/>
          </p:nvSpPr>
          <p:spPr>
            <a:xfrm>
              <a:off x="2440696" y="3316308"/>
              <a:ext cx="6316" cy="6393"/>
            </a:xfrm>
            <a:custGeom>
              <a:avLst/>
              <a:gdLst/>
              <a:ahLst/>
              <a:cxnLst/>
              <a:rect l="l" t="t" r="r" b="b"/>
              <a:pathLst>
                <a:path w="6316" h="6393" extrusionOk="0">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4" name="Google Shape;124;p2"/>
            <p:cNvSpPr/>
            <p:nvPr/>
          </p:nvSpPr>
          <p:spPr>
            <a:xfrm>
              <a:off x="2710494" y="3292836"/>
              <a:ext cx="2267" cy="2024"/>
            </a:xfrm>
            <a:custGeom>
              <a:avLst/>
              <a:gdLst/>
              <a:ahLst/>
              <a:cxnLst/>
              <a:rect l="l" t="t" r="r" b="b"/>
              <a:pathLst>
                <a:path w="2267" h="2024" extrusionOk="0">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5" name="Google Shape;125;p2"/>
            <p:cNvSpPr/>
            <p:nvPr/>
          </p:nvSpPr>
          <p:spPr>
            <a:xfrm>
              <a:off x="2420025" y="3325061"/>
              <a:ext cx="10335" cy="9789"/>
            </a:xfrm>
            <a:custGeom>
              <a:avLst/>
              <a:gdLst/>
              <a:ahLst/>
              <a:cxnLst/>
              <a:rect l="l" t="t" r="r" b="b"/>
              <a:pathLst>
                <a:path w="10335" h="9789" extrusionOk="0">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6" name="Google Shape;126;p2"/>
            <p:cNvSpPr/>
            <p:nvPr/>
          </p:nvSpPr>
          <p:spPr>
            <a:xfrm>
              <a:off x="2434508" y="3325435"/>
              <a:ext cx="3189" cy="3718"/>
            </a:xfrm>
            <a:custGeom>
              <a:avLst/>
              <a:gdLst/>
              <a:ahLst/>
              <a:cxnLst/>
              <a:rect l="l" t="t" r="r" b="b"/>
              <a:pathLst>
                <a:path w="3189" h="3718" extrusionOk="0">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7" name="Google Shape;127;p2"/>
            <p:cNvSpPr/>
            <p:nvPr/>
          </p:nvSpPr>
          <p:spPr>
            <a:xfrm>
              <a:off x="2443567" y="3323983"/>
              <a:ext cx="12276" cy="14205"/>
            </a:xfrm>
            <a:custGeom>
              <a:avLst/>
              <a:gdLst/>
              <a:ahLst/>
              <a:cxnLst/>
              <a:rect l="l" t="t" r="r" b="b"/>
              <a:pathLst>
                <a:path w="12276" h="14205" extrusionOk="0">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8" name="Google Shape;128;p2"/>
            <p:cNvSpPr/>
            <p:nvPr/>
          </p:nvSpPr>
          <p:spPr>
            <a:xfrm>
              <a:off x="2715444" y="3296211"/>
              <a:ext cx="11554" cy="7378"/>
            </a:xfrm>
            <a:custGeom>
              <a:avLst/>
              <a:gdLst/>
              <a:ahLst/>
              <a:cxnLst/>
              <a:rect l="l" t="t" r="r" b="b"/>
              <a:pathLst>
                <a:path w="11554" h="7378" extrusionOk="0">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29" name="Google Shape;129;p2"/>
            <p:cNvSpPr/>
            <p:nvPr/>
          </p:nvSpPr>
          <p:spPr>
            <a:xfrm>
              <a:off x="2740552" y="3293426"/>
              <a:ext cx="4532" cy="4159"/>
            </a:xfrm>
            <a:custGeom>
              <a:avLst/>
              <a:gdLst/>
              <a:ahLst/>
              <a:cxnLst/>
              <a:rect l="l" t="t" r="r" b="b"/>
              <a:pathLst>
                <a:path w="4532" h="4159" extrusionOk="0">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0" name="Google Shape;130;p2"/>
            <p:cNvSpPr/>
            <p:nvPr/>
          </p:nvSpPr>
          <p:spPr>
            <a:xfrm>
              <a:off x="2731241" y="3296999"/>
              <a:ext cx="4157" cy="4848"/>
            </a:xfrm>
            <a:custGeom>
              <a:avLst/>
              <a:gdLst/>
              <a:ahLst/>
              <a:cxnLst/>
              <a:rect l="l" t="t" r="r" b="b"/>
              <a:pathLst>
                <a:path w="4157" h="4848" extrusionOk="0">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1" name="Google Shape;131;p2"/>
            <p:cNvSpPr/>
            <p:nvPr/>
          </p:nvSpPr>
          <p:spPr>
            <a:xfrm>
              <a:off x="2760794" y="3299741"/>
              <a:ext cx="4256" cy="5385"/>
            </a:xfrm>
            <a:custGeom>
              <a:avLst/>
              <a:gdLst/>
              <a:ahLst/>
              <a:cxnLst/>
              <a:rect l="l" t="t" r="r" b="b"/>
              <a:pathLst>
                <a:path w="4256" h="5385" extrusionOk="0">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2" name="Google Shape;132;p2"/>
            <p:cNvSpPr/>
            <p:nvPr/>
          </p:nvSpPr>
          <p:spPr>
            <a:xfrm>
              <a:off x="2392010" y="3353564"/>
              <a:ext cx="4027" cy="4505"/>
            </a:xfrm>
            <a:custGeom>
              <a:avLst/>
              <a:gdLst/>
              <a:ahLst/>
              <a:cxnLst/>
              <a:rect l="l" t="t" r="r" b="b"/>
              <a:pathLst>
                <a:path w="4027" h="4505" extrusionOk="0">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3" name="Google Shape;133;p2"/>
            <p:cNvSpPr/>
            <p:nvPr/>
          </p:nvSpPr>
          <p:spPr>
            <a:xfrm>
              <a:off x="2404235" y="3361628"/>
              <a:ext cx="3290" cy="2617"/>
            </a:xfrm>
            <a:custGeom>
              <a:avLst/>
              <a:gdLst/>
              <a:ahLst/>
              <a:cxnLst/>
              <a:rect l="l" t="t" r="r" b="b"/>
              <a:pathLst>
                <a:path w="3290" h="2617" extrusionOk="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4" name="Google Shape;134;p2"/>
            <p:cNvSpPr/>
            <p:nvPr/>
          </p:nvSpPr>
          <p:spPr>
            <a:xfrm>
              <a:off x="2396802" y="3363179"/>
              <a:ext cx="5367" cy="2012"/>
            </a:xfrm>
            <a:custGeom>
              <a:avLst/>
              <a:gdLst/>
              <a:ahLst/>
              <a:cxnLst/>
              <a:rect l="l" t="t" r="r" b="b"/>
              <a:pathLst>
                <a:path w="5367" h="2012" extrusionOk="0">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5" name="Google Shape;135;p2"/>
            <p:cNvSpPr/>
            <p:nvPr/>
          </p:nvSpPr>
          <p:spPr>
            <a:xfrm>
              <a:off x="2421812" y="3362776"/>
              <a:ext cx="2163" cy="2296"/>
            </a:xfrm>
            <a:custGeom>
              <a:avLst/>
              <a:gdLst/>
              <a:ahLst/>
              <a:cxnLst/>
              <a:rect l="l" t="t" r="r" b="b"/>
              <a:pathLst>
                <a:path w="2163" h="2296" extrusionOk="0">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6" name="Google Shape;136;p2"/>
            <p:cNvSpPr/>
            <p:nvPr/>
          </p:nvSpPr>
          <p:spPr>
            <a:xfrm>
              <a:off x="2504555" y="3353587"/>
              <a:ext cx="3194" cy="1446"/>
            </a:xfrm>
            <a:custGeom>
              <a:avLst/>
              <a:gdLst/>
              <a:ahLst/>
              <a:cxnLst/>
              <a:rect l="l" t="t" r="r" b="b"/>
              <a:pathLst>
                <a:path w="3194" h="1446" extrusionOk="0">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7" name="Google Shape;137;p2"/>
            <p:cNvSpPr/>
            <p:nvPr/>
          </p:nvSpPr>
          <p:spPr>
            <a:xfrm>
              <a:off x="2463771" y="3363159"/>
              <a:ext cx="3274" cy="2679"/>
            </a:xfrm>
            <a:custGeom>
              <a:avLst/>
              <a:gdLst/>
              <a:ahLst/>
              <a:cxnLst/>
              <a:rect l="l" t="t" r="r" b="b"/>
              <a:pathLst>
                <a:path w="3274" h="2679" extrusionOk="0">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8" name="Google Shape;138;p2"/>
            <p:cNvSpPr/>
            <p:nvPr/>
          </p:nvSpPr>
          <p:spPr>
            <a:xfrm>
              <a:off x="2410135" y="3370428"/>
              <a:ext cx="12844" cy="18147"/>
            </a:xfrm>
            <a:custGeom>
              <a:avLst/>
              <a:gdLst/>
              <a:ahLst/>
              <a:cxnLst/>
              <a:rect l="l" t="t" r="r" b="b"/>
              <a:pathLst>
                <a:path w="12844" h="18147" extrusionOk="0">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39" name="Google Shape;139;p2"/>
            <p:cNvSpPr/>
            <p:nvPr/>
          </p:nvSpPr>
          <p:spPr>
            <a:xfrm>
              <a:off x="2434699" y="3365961"/>
              <a:ext cx="32615" cy="24424"/>
            </a:xfrm>
            <a:custGeom>
              <a:avLst/>
              <a:gdLst/>
              <a:ahLst/>
              <a:cxnLst/>
              <a:rect l="l" t="t" r="r" b="b"/>
              <a:pathLst>
                <a:path w="32615" h="24424" extrusionOk="0">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0" name="Google Shape;140;p2"/>
            <p:cNvSpPr/>
            <p:nvPr/>
          </p:nvSpPr>
          <p:spPr>
            <a:xfrm>
              <a:off x="2425045" y="3371919"/>
              <a:ext cx="3876" cy="4256"/>
            </a:xfrm>
            <a:custGeom>
              <a:avLst/>
              <a:gdLst/>
              <a:ahLst/>
              <a:cxnLst/>
              <a:rect l="l" t="t" r="r" b="b"/>
              <a:pathLst>
                <a:path w="3876" h="4256" extrusionOk="0">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1" name="Google Shape;141;p2"/>
            <p:cNvSpPr/>
            <p:nvPr/>
          </p:nvSpPr>
          <p:spPr>
            <a:xfrm>
              <a:off x="2504110" y="3369028"/>
              <a:ext cx="2171" cy="2233"/>
            </a:xfrm>
            <a:custGeom>
              <a:avLst/>
              <a:gdLst/>
              <a:ahLst/>
              <a:cxnLst/>
              <a:rect l="l" t="t" r="r" b="b"/>
              <a:pathLst>
                <a:path w="2171" h="2233" extrusionOk="0">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2" name="Google Shape;142;p2"/>
            <p:cNvSpPr/>
            <p:nvPr/>
          </p:nvSpPr>
          <p:spPr>
            <a:xfrm>
              <a:off x="2493394" y="3370560"/>
              <a:ext cx="2233" cy="1698"/>
            </a:xfrm>
            <a:custGeom>
              <a:avLst/>
              <a:gdLst/>
              <a:ahLst/>
              <a:cxnLst/>
              <a:rect l="l" t="t" r="r" b="b"/>
              <a:pathLst>
                <a:path w="2233" h="1698" extrusionOk="0">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3" name="Google Shape;143;p2"/>
            <p:cNvSpPr/>
            <p:nvPr/>
          </p:nvSpPr>
          <p:spPr>
            <a:xfrm>
              <a:off x="2481145" y="3377138"/>
              <a:ext cx="4848" cy="4651"/>
            </a:xfrm>
            <a:custGeom>
              <a:avLst/>
              <a:gdLst/>
              <a:ahLst/>
              <a:cxnLst/>
              <a:rect l="l" t="t" r="r" b="b"/>
              <a:pathLst>
                <a:path w="4848" h="4651" extrusionOk="0">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4" name="Google Shape;144;p2"/>
            <p:cNvSpPr/>
            <p:nvPr/>
          </p:nvSpPr>
          <p:spPr>
            <a:xfrm>
              <a:off x="2502708" y="3380002"/>
              <a:ext cx="2166" cy="3189"/>
            </a:xfrm>
            <a:custGeom>
              <a:avLst/>
              <a:gdLst/>
              <a:ahLst/>
              <a:cxnLst/>
              <a:rect l="l" t="t" r="r" b="b"/>
              <a:pathLst>
                <a:path w="2166" h="3189" extrusionOk="0">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5" name="Google Shape;145;p2"/>
            <p:cNvSpPr/>
            <p:nvPr/>
          </p:nvSpPr>
          <p:spPr>
            <a:xfrm>
              <a:off x="2463600" y="3395824"/>
              <a:ext cx="1663" cy="3257"/>
            </a:xfrm>
            <a:custGeom>
              <a:avLst/>
              <a:gdLst/>
              <a:ahLst/>
              <a:cxnLst/>
              <a:rect l="l" t="t" r="r" b="b"/>
              <a:pathLst>
                <a:path w="1663" h="3257" extrusionOk="0">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6" name="Google Shape;146;p2"/>
            <p:cNvSpPr/>
            <p:nvPr/>
          </p:nvSpPr>
          <p:spPr>
            <a:xfrm>
              <a:off x="2557742" y="3389343"/>
              <a:ext cx="5767" cy="5080"/>
            </a:xfrm>
            <a:custGeom>
              <a:avLst/>
              <a:gdLst/>
              <a:ahLst/>
              <a:cxnLst/>
              <a:rect l="l" t="t" r="r" b="b"/>
              <a:pathLst>
                <a:path w="5767" h="5080" extrusionOk="0">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7" name="Google Shape;147;p2"/>
            <p:cNvSpPr/>
            <p:nvPr/>
          </p:nvSpPr>
          <p:spPr>
            <a:xfrm>
              <a:off x="2548453" y="3395698"/>
              <a:ext cx="5550" cy="5804"/>
            </a:xfrm>
            <a:custGeom>
              <a:avLst/>
              <a:gdLst/>
              <a:ahLst/>
              <a:cxnLst/>
              <a:rect l="l" t="t" r="r" b="b"/>
              <a:pathLst>
                <a:path w="5550" h="5804" extrusionOk="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8" name="Google Shape;148;p2"/>
            <p:cNvSpPr/>
            <p:nvPr/>
          </p:nvSpPr>
          <p:spPr>
            <a:xfrm>
              <a:off x="2424484" y="3421599"/>
              <a:ext cx="3868" cy="3572"/>
            </a:xfrm>
            <a:custGeom>
              <a:avLst/>
              <a:gdLst/>
              <a:ahLst/>
              <a:cxnLst/>
              <a:rect l="l" t="t" r="r" b="b"/>
              <a:pathLst>
                <a:path w="3868" h="3572" extrusionOk="0">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49" name="Google Shape;149;p2"/>
            <p:cNvSpPr/>
            <p:nvPr/>
          </p:nvSpPr>
          <p:spPr>
            <a:xfrm>
              <a:off x="2423929" y="3429725"/>
              <a:ext cx="9917" cy="9801"/>
            </a:xfrm>
            <a:custGeom>
              <a:avLst/>
              <a:gdLst/>
              <a:ahLst/>
              <a:cxnLst/>
              <a:rect l="l" t="t" r="r" b="b"/>
              <a:pathLst>
                <a:path w="9917" h="9801" extrusionOk="0">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0" name="Google Shape;150;p2"/>
            <p:cNvSpPr/>
            <p:nvPr/>
          </p:nvSpPr>
          <p:spPr>
            <a:xfrm>
              <a:off x="2804478" y="3388511"/>
              <a:ext cx="9748" cy="8589"/>
            </a:xfrm>
            <a:custGeom>
              <a:avLst/>
              <a:gdLst/>
              <a:ahLst/>
              <a:cxnLst/>
              <a:rect l="l" t="t" r="r" b="b"/>
              <a:pathLst>
                <a:path w="9748" h="8589" extrusionOk="0">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1" name="Google Shape;151;p2"/>
            <p:cNvSpPr/>
            <p:nvPr/>
          </p:nvSpPr>
          <p:spPr>
            <a:xfrm>
              <a:off x="2817738" y="3393912"/>
              <a:ext cx="4145" cy="5293"/>
            </a:xfrm>
            <a:custGeom>
              <a:avLst/>
              <a:gdLst/>
              <a:ahLst/>
              <a:cxnLst/>
              <a:rect l="l" t="t" r="r" b="b"/>
              <a:pathLst>
                <a:path w="4145" h="5293" extrusionOk="0">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2" name="Google Shape;152;p2"/>
            <p:cNvSpPr/>
            <p:nvPr/>
          </p:nvSpPr>
          <p:spPr>
            <a:xfrm>
              <a:off x="2517383" y="3434975"/>
              <a:ext cx="3317" cy="1935"/>
            </a:xfrm>
            <a:custGeom>
              <a:avLst/>
              <a:gdLst/>
              <a:ahLst/>
              <a:cxnLst/>
              <a:rect l="l" t="t" r="r" b="b"/>
              <a:pathLst>
                <a:path w="3317" h="1935" extrusionOk="0">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3" name="Google Shape;153;p2"/>
            <p:cNvSpPr/>
            <p:nvPr/>
          </p:nvSpPr>
          <p:spPr>
            <a:xfrm>
              <a:off x="2651602" y="3430339"/>
              <a:ext cx="4061" cy="9083"/>
            </a:xfrm>
            <a:custGeom>
              <a:avLst/>
              <a:gdLst/>
              <a:ahLst/>
              <a:cxnLst/>
              <a:rect l="l" t="t" r="r" b="b"/>
              <a:pathLst>
                <a:path w="4061" h="9083" extrusionOk="0">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4" name="Google Shape;154;p2"/>
            <p:cNvSpPr/>
            <p:nvPr/>
          </p:nvSpPr>
          <p:spPr>
            <a:xfrm>
              <a:off x="2636903" y="3438864"/>
              <a:ext cx="9480" cy="7992"/>
            </a:xfrm>
            <a:custGeom>
              <a:avLst/>
              <a:gdLst/>
              <a:ahLst/>
              <a:cxnLst/>
              <a:rect l="l" t="t" r="r" b="b"/>
              <a:pathLst>
                <a:path w="9480" h="7992" extrusionOk="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5" name="Google Shape;155;p2"/>
            <p:cNvSpPr/>
            <p:nvPr/>
          </p:nvSpPr>
          <p:spPr>
            <a:xfrm>
              <a:off x="2666417" y="3437971"/>
              <a:ext cx="3189" cy="2060"/>
            </a:xfrm>
            <a:custGeom>
              <a:avLst/>
              <a:gdLst/>
              <a:ahLst/>
              <a:cxnLst/>
              <a:rect l="l" t="t" r="r" b="b"/>
              <a:pathLst>
                <a:path w="3189" h="2060" extrusionOk="0">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6" name="Google Shape;156;p2"/>
            <p:cNvSpPr/>
            <p:nvPr/>
          </p:nvSpPr>
          <p:spPr>
            <a:xfrm>
              <a:off x="2401056" y="3019695"/>
              <a:ext cx="309829" cy="303412"/>
            </a:xfrm>
            <a:custGeom>
              <a:avLst/>
              <a:gdLst/>
              <a:ahLst/>
              <a:cxnLst/>
              <a:rect l="l" t="t" r="r" b="b"/>
              <a:pathLst>
                <a:path w="309829" h="303412" extrusionOk="0">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57" name="Google Shape;157;p2"/>
            <p:cNvSpPr/>
            <p:nvPr/>
          </p:nvSpPr>
          <p:spPr>
            <a:xfrm>
              <a:off x="2559873" y="3122357"/>
              <a:ext cx="3239" cy="2958"/>
            </a:xfrm>
            <a:custGeom>
              <a:avLst/>
              <a:gdLst/>
              <a:ahLst/>
              <a:cxnLst/>
              <a:rect l="l" t="t" r="r" b="b"/>
              <a:pathLst>
                <a:path w="3239" h="2958" extrusionOk="0">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grpSp>
      <p:sp>
        <p:nvSpPr>
          <p:cNvPr id="158" name="Google Shape;158;p2"/>
          <p:cNvSpPr/>
          <p:nvPr/>
        </p:nvSpPr>
        <p:spPr>
          <a:xfrm rot="-5400000">
            <a:off x="709218" y="3955146"/>
            <a:ext cx="2169574" cy="3636134"/>
          </a:xfrm>
          <a:custGeom>
            <a:avLst/>
            <a:gdLst/>
            <a:ahLst/>
            <a:cxnLst/>
            <a:rect l="l" t="t" r="r" b="b"/>
            <a:pathLst>
              <a:path w="2248263" h="3768014" extrusionOk="0">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59" name="Google Shape;159;p2"/>
          <p:cNvSpPr/>
          <p:nvPr/>
        </p:nvSpPr>
        <p:spPr>
          <a:xfrm rot="-5400000">
            <a:off x="-108235" y="4853337"/>
            <a:ext cx="2088836" cy="1920486"/>
          </a:xfrm>
          <a:custGeom>
            <a:avLst/>
            <a:gdLst/>
            <a:ahLst/>
            <a:cxnLst/>
            <a:rect l="l" t="t" r="r" b="b"/>
            <a:pathLst>
              <a:path w="2164597" h="1990141" extrusionOk="0">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0" name="Google Shape;160;p2"/>
          <p:cNvSpPr/>
          <p:nvPr/>
        </p:nvSpPr>
        <p:spPr>
          <a:xfrm rot="-5400000">
            <a:off x="2082764" y="4374620"/>
            <a:ext cx="1963553" cy="3003204"/>
          </a:xfrm>
          <a:custGeom>
            <a:avLst/>
            <a:gdLst/>
            <a:ahLst/>
            <a:cxnLst/>
            <a:rect l="l" t="t" r="r" b="b"/>
            <a:pathLst>
              <a:path w="2034770" h="3112129" extrusionOk="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1" name="Google Shape;161;p2"/>
          <p:cNvSpPr/>
          <p:nvPr/>
        </p:nvSpPr>
        <p:spPr>
          <a:xfrm rot="-5400000">
            <a:off x="3693060" y="3957669"/>
            <a:ext cx="2307776" cy="3492885"/>
          </a:xfrm>
          <a:custGeom>
            <a:avLst/>
            <a:gdLst/>
            <a:ahLst/>
            <a:cxnLst/>
            <a:rect l="l" t="t" r="r" b="b"/>
            <a:pathLst>
              <a:path w="2391478" h="3619570" extrusionOk="0">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2" name="Google Shape;162;p2"/>
          <p:cNvSpPr/>
          <p:nvPr/>
        </p:nvSpPr>
        <p:spPr>
          <a:xfrm rot="-5400000">
            <a:off x="3445417" y="4734123"/>
            <a:ext cx="2107188" cy="2140565"/>
          </a:xfrm>
          <a:custGeom>
            <a:avLst/>
            <a:gdLst/>
            <a:ahLst/>
            <a:cxnLst/>
            <a:rect l="l" t="t" r="r" b="b"/>
            <a:pathLst>
              <a:path w="2183614" h="2218202" extrusionOk="0">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3" name="Google Shape;163;p2"/>
          <p:cNvSpPr/>
          <p:nvPr/>
        </p:nvSpPr>
        <p:spPr>
          <a:xfrm rot="5400000">
            <a:off x="5282500" y="4734111"/>
            <a:ext cx="2263233" cy="1984548"/>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4" name="Google Shape;164;p2"/>
          <p:cNvSpPr/>
          <p:nvPr/>
        </p:nvSpPr>
        <p:spPr>
          <a:xfrm rot="5400000">
            <a:off x="6757361" y="4258938"/>
            <a:ext cx="2171718" cy="3027125"/>
          </a:xfrm>
          <a:custGeom>
            <a:avLst/>
            <a:gdLst/>
            <a:ahLst/>
            <a:cxnLst/>
            <a:rect l="l" t="t" r="r" b="b"/>
            <a:pathLst>
              <a:path w="2250485" h="3136917" extrusionOk="0">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5" name="Google Shape;165;p2"/>
          <p:cNvSpPr/>
          <p:nvPr/>
        </p:nvSpPr>
        <p:spPr>
          <a:xfrm rot="5400000">
            <a:off x="9883250" y="4549249"/>
            <a:ext cx="2766220" cy="1851281"/>
          </a:xfrm>
          <a:custGeom>
            <a:avLst/>
            <a:gdLst/>
            <a:ahLst/>
            <a:cxnLst/>
            <a:rect l="l" t="t" r="r" b="b"/>
            <a:pathLst>
              <a:path w="2766220" h="1851281" extrusionOk="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6" name="Google Shape;166;p2"/>
          <p:cNvSpPr/>
          <p:nvPr/>
        </p:nvSpPr>
        <p:spPr>
          <a:xfrm rot="5400000">
            <a:off x="7687473" y="4333176"/>
            <a:ext cx="2073744" cy="2976592"/>
          </a:xfrm>
          <a:custGeom>
            <a:avLst/>
            <a:gdLst/>
            <a:ahLst/>
            <a:cxnLst/>
            <a:rect l="l" t="t" r="r" b="b"/>
            <a:pathLst>
              <a:path w="2148957" h="3084551" extrusionOk="0">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7" name="Google Shape;167;p2"/>
          <p:cNvSpPr/>
          <p:nvPr/>
        </p:nvSpPr>
        <p:spPr>
          <a:xfrm rot="5400000">
            <a:off x="8962228" y="3628636"/>
            <a:ext cx="2459466" cy="4000077"/>
          </a:xfrm>
          <a:custGeom>
            <a:avLst/>
            <a:gdLst/>
            <a:ahLst/>
            <a:cxnLst/>
            <a:rect l="l" t="t" r="r" b="b"/>
            <a:pathLst>
              <a:path w="2548669" h="4145158" extrusionOk="0">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8" name="Google Shape;168;p2"/>
          <p:cNvSpPr/>
          <p:nvPr/>
        </p:nvSpPr>
        <p:spPr>
          <a:xfrm rot="5400000">
            <a:off x="8905958" y="4672764"/>
            <a:ext cx="2261783" cy="2109434"/>
          </a:xfrm>
          <a:custGeom>
            <a:avLst/>
            <a:gdLst/>
            <a:ahLst/>
            <a:cxnLst/>
            <a:rect l="l" t="t" r="r" b="b"/>
            <a:pathLst>
              <a:path w="2343817" h="2185942" extrusionOk="0">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169" name="Google Shape;169;p2"/>
          <p:cNvSpPr/>
          <p:nvPr/>
        </p:nvSpPr>
        <p:spPr>
          <a:xfrm rot="5400000">
            <a:off x="9674581" y="-1002770"/>
            <a:ext cx="1092197" cy="3097737"/>
          </a:xfrm>
          <a:custGeom>
            <a:avLst/>
            <a:gdLst/>
            <a:ahLst/>
            <a:cxnLst/>
            <a:rect l="l" t="t" r="r" b="b"/>
            <a:pathLst>
              <a:path w="1092197" h="3097737" extrusionOk="0">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0" name="Google Shape;170;p2"/>
          <p:cNvSpPr/>
          <p:nvPr/>
        </p:nvSpPr>
        <p:spPr>
          <a:xfrm rot="5400000">
            <a:off x="10198496" y="-1147760"/>
            <a:ext cx="869806" cy="3165327"/>
          </a:xfrm>
          <a:custGeom>
            <a:avLst/>
            <a:gdLst/>
            <a:ahLst/>
            <a:cxnLst/>
            <a:rect l="l" t="t" r="r" b="b"/>
            <a:pathLst>
              <a:path w="869806" h="3165327" extrusionOk="0">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1" name="Google Shape;171;p2"/>
          <p:cNvSpPr/>
          <p:nvPr/>
        </p:nvSpPr>
        <p:spPr>
          <a:xfrm rot="5400000">
            <a:off x="10861436" y="-565543"/>
            <a:ext cx="789082" cy="1920168"/>
          </a:xfrm>
          <a:custGeom>
            <a:avLst/>
            <a:gdLst/>
            <a:ahLst/>
            <a:cxnLst/>
            <a:rect l="l" t="t" r="r" b="b"/>
            <a:pathLst>
              <a:path w="789082" h="1920168" extrusionOk="0">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2" name="Google Shape;172;p2"/>
          <p:cNvSpPr/>
          <p:nvPr/>
        </p:nvSpPr>
        <p:spPr>
          <a:xfrm rot="5400000">
            <a:off x="8286481" y="-424874"/>
            <a:ext cx="663819" cy="1513567"/>
          </a:xfrm>
          <a:custGeom>
            <a:avLst/>
            <a:gdLst/>
            <a:ahLst/>
            <a:cxnLst/>
            <a:rect l="l" t="t" r="r" b="b"/>
            <a:pathLst>
              <a:path w="663819" h="1513567" extrusionOk="0">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3" name="Google Shape;173;p2"/>
          <p:cNvSpPr/>
          <p:nvPr/>
        </p:nvSpPr>
        <p:spPr>
          <a:xfrm rot="5400000">
            <a:off x="6666185" y="-989671"/>
            <a:ext cx="1007985" cy="2987329"/>
          </a:xfrm>
          <a:custGeom>
            <a:avLst/>
            <a:gdLst/>
            <a:ahLst/>
            <a:cxnLst/>
            <a:rect l="l" t="t" r="r" b="b"/>
            <a:pathLst>
              <a:path w="1007985" h="2987329" extrusionOk="0">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4" name="Google Shape;174;p2"/>
          <p:cNvSpPr/>
          <p:nvPr/>
        </p:nvSpPr>
        <p:spPr>
          <a:xfrm rot="5400000">
            <a:off x="7457779" y="-253852"/>
            <a:ext cx="807429" cy="1315135"/>
          </a:xfrm>
          <a:custGeom>
            <a:avLst/>
            <a:gdLst/>
            <a:ahLst/>
            <a:cxnLst/>
            <a:rect l="l" t="t" r="r" b="b"/>
            <a:pathLst>
              <a:path w="807429" h="1315135" extrusionOk="0">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5" name="Google Shape;175;p2"/>
          <p:cNvSpPr/>
          <p:nvPr/>
        </p:nvSpPr>
        <p:spPr>
          <a:xfrm rot="-5400000">
            <a:off x="5290336" y="-268793"/>
            <a:ext cx="963822" cy="1501406"/>
          </a:xfrm>
          <a:custGeom>
            <a:avLst/>
            <a:gdLst/>
            <a:ahLst/>
            <a:cxnLst/>
            <a:rect l="l" t="t" r="r" b="b"/>
            <a:pathLst>
              <a:path w="963822" h="1501406" extrusionOk="0">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6" name="Google Shape;176;p2"/>
          <p:cNvSpPr/>
          <p:nvPr/>
        </p:nvSpPr>
        <p:spPr>
          <a:xfrm rot="-5400000">
            <a:off x="3964710" y="-885343"/>
            <a:ext cx="871949" cy="2642633"/>
          </a:xfrm>
          <a:custGeom>
            <a:avLst/>
            <a:gdLst/>
            <a:ahLst/>
            <a:cxnLst/>
            <a:rect l="l" t="t" r="r" b="b"/>
            <a:pathLst>
              <a:path w="871949" h="2642633" extrusionOk="0">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7" name="Google Shape;177;p2"/>
          <p:cNvSpPr/>
          <p:nvPr/>
        </p:nvSpPr>
        <p:spPr>
          <a:xfrm rot="-5400000">
            <a:off x="192236" y="-192236"/>
            <a:ext cx="1466811" cy="1851281"/>
          </a:xfrm>
          <a:custGeom>
            <a:avLst/>
            <a:gdLst/>
            <a:ahLst/>
            <a:cxnLst/>
            <a:rect l="l" t="t" r="r" b="b"/>
            <a:pathLst>
              <a:path w="1466811" h="1851281" extrusionOk="0">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8" name="Google Shape;178;p2"/>
          <p:cNvSpPr/>
          <p:nvPr/>
        </p:nvSpPr>
        <p:spPr>
          <a:xfrm rot="-5400000">
            <a:off x="2776839" y="-549450"/>
            <a:ext cx="773990" cy="1872891"/>
          </a:xfrm>
          <a:custGeom>
            <a:avLst/>
            <a:gdLst/>
            <a:ahLst/>
            <a:cxnLst/>
            <a:rect l="l" t="t" r="r" b="b"/>
            <a:pathLst>
              <a:path w="773990" h="1872891" extrusionOk="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9" name="Google Shape;179;p2"/>
          <p:cNvSpPr/>
          <p:nvPr/>
        </p:nvSpPr>
        <p:spPr>
          <a:xfrm rot="-5400000">
            <a:off x="975942" y="-975940"/>
            <a:ext cx="1159648" cy="3111528"/>
          </a:xfrm>
          <a:custGeom>
            <a:avLst/>
            <a:gdLst/>
            <a:ahLst/>
            <a:cxnLst/>
            <a:rect l="l" t="t" r="r" b="b"/>
            <a:pathLst>
              <a:path w="1159648" h="3111528" extrusionOk="0">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80" name="Google Shape;180;p2"/>
          <p:cNvSpPr/>
          <p:nvPr/>
        </p:nvSpPr>
        <p:spPr>
          <a:xfrm rot="-5400000">
            <a:off x="1900459" y="-227680"/>
            <a:ext cx="962001" cy="1417361"/>
          </a:xfrm>
          <a:custGeom>
            <a:avLst/>
            <a:gdLst/>
            <a:ahLst/>
            <a:cxnLst/>
            <a:rect l="l" t="t" r="r" b="b"/>
            <a:pathLst>
              <a:path w="962001" h="1417361" extrusionOk="0">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03 Talking Points">
  <p:cSld name="CUSTOM_2">
    <p:spTree>
      <p:nvGrpSpPr>
        <p:cNvPr id="1" name="Shape 188"/>
        <p:cNvGrpSpPr/>
        <p:nvPr/>
      </p:nvGrpSpPr>
      <p:grpSpPr>
        <a:xfrm>
          <a:off x="0" y="0"/>
          <a:ext cx="0" cy="0"/>
          <a:chOff x="0" y="0"/>
          <a:chExt cx="0" cy="0"/>
        </a:xfrm>
      </p:grpSpPr>
      <p:sp>
        <p:nvSpPr>
          <p:cNvPr id="189" name="Google Shape;189;p5"/>
          <p:cNvSpPr txBox="1">
            <a:spLocks noGrp="1"/>
          </p:cNvSpPr>
          <p:nvPr>
            <p:ph type="title"/>
          </p:nvPr>
        </p:nvSpPr>
        <p:spPr>
          <a:xfrm>
            <a:off x="720400" y="669575"/>
            <a:ext cx="110559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90" name="Google Shape;190;p5"/>
          <p:cNvSpPr txBox="1">
            <a:spLocks noGrp="1"/>
          </p:cNvSpPr>
          <p:nvPr>
            <p:ph type="body" idx="1"/>
          </p:nvPr>
        </p:nvSpPr>
        <p:spPr>
          <a:xfrm>
            <a:off x="720400" y="2841595"/>
            <a:ext cx="3294600" cy="13227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91" name="Google Shape;191;p5"/>
          <p:cNvSpPr txBox="1">
            <a:spLocks noGrp="1"/>
          </p:cNvSpPr>
          <p:nvPr>
            <p:ph type="body" idx="2"/>
          </p:nvPr>
        </p:nvSpPr>
        <p:spPr>
          <a:xfrm>
            <a:off x="4678325" y="2841595"/>
            <a:ext cx="3294600" cy="13227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92" name="Google Shape;192;p5"/>
          <p:cNvSpPr txBox="1">
            <a:spLocks noGrp="1"/>
          </p:cNvSpPr>
          <p:nvPr>
            <p:ph type="body" idx="3"/>
          </p:nvPr>
        </p:nvSpPr>
        <p:spPr>
          <a:xfrm>
            <a:off x="720400" y="4882654"/>
            <a:ext cx="3294600" cy="13227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93" name="Google Shape;193;p5"/>
          <p:cNvSpPr txBox="1">
            <a:spLocks noGrp="1"/>
          </p:cNvSpPr>
          <p:nvPr>
            <p:ph type="body" idx="4"/>
          </p:nvPr>
        </p:nvSpPr>
        <p:spPr>
          <a:xfrm>
            <a:off x="4678325" y="4882654"/>
            <a:ext cx="3294600" cy="13227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94" name="Google Shape;194;p5"/>
          <p:cNvSpPr txBox="1">
            <a:spLocks noGrp="1"/>
          </p:cNvSpPr>
          <p:nvPr>
            <p:ph type="title" idx="5"/>
          </p:nvPr>
        </p:nvSpPr>
        <p:spPr>
          <a:xfrm>
            <a:off x="720400" y="2145825"/>
            <a:ext cx="3294600" cy="6957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3500"/>
              <a:buFont typeface="Aldrich"/>
              <a:buNone/>
              <a:defRPr sz="3500"/>
            </a:lvl1pPr>
            <a:lvl2pPr lvl="1"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a:endParaRPr/>
          </a:p>
        </p:txBody>
      </p:sp>
      <p:sp>
        <p:nvSpPr>
          <p:cNvPr id="195" name="Google Shape;195;p5"/>
          <p:cNvSpPr txBox="1">
            <a:spLocks noGrp="1"/>
          </p:cNvSpPr>
          <p:nvPr>
            <p:ph type="title" idx="6"/>
          </p:nvPr>
        </p:nvSpPr>
        <p:spPr>
          <a:xfrm>
            <a:off x="4678325" y="2145825"/>
            <a:ext cx="3294600" cy="6957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3500"/>
              <a:buFont typeface="Aldrich"/>
              <a:buNone/>
              <a:defRPr sz="3500"/>
            </a:lvl1pPr>
            <a:lvl2pPr lvl="1"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a:endParaRPr/>
          </a:p>
        </p:txBody>
      </p:sp>
      <p:sp>
        <p:nvSpPr>
          <p:cNvPr id="196" name="Google Shape;196;p5"/>
          <p:cNvSpPr txBox="1">
            <a:spLocks noGrp="1"/>
          </p:cNvSpPr>
          <p:nvPr>
            <p:ph type="title" idx="7"/>
          </p:nvPr>
        </p:nvSpPr>
        <p:spPr>
          <a:xfrm>
            <a:off x="720400" y="4186884"/>
            <a:ext cx="3294600" cy="6957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3500"/>
              <a:buFont typeface="Aldrich"/>
              <a:buNone/>
              <a:defRPr sz="3500"/>
            </a:lvl1pPr>
            <a:lvl2pPr lvl="1"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a:endParaRPr/>
          </a:p>
        </p:txBody>
      </p:sp>
      <p:sp>
        <p:nvSpPr>
          <p:cNvPr id="197" name="Google Shape;197;p5"/>
          <p:cNvSpPr txBox="1">
            <a:spLocks noGrp="1"/>
          </p:cNvSpPr>
          <p:nvPr>
            <p:ph type="title" idx="8"/>
          </p:nvPr>
        </p:nvSpPr>
        <p:spPr>
          <a:xfrm>
            <a:off x="4678325" y="4186884"/>
            <a:ext cx="3294600" cy="6957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3500"/>
              <a:buFont typeface="Aldrich"/>
              <a:buNone/>
              <a:defRPr sz="3500"/>
            </a:lvl1pPr>
            <a:lvl2pPr lvl="1"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a:endParaRPr/>
          </a:p>
        </p:txBody>
      </p:sp>
      <p:sp>
        <p:nvSpPr>
          <p:cNvPr id="198" name="Google Shape;198;p5"/>
          <p:cNvSpPr/>
          <p:nvPr/>
        </p:nvSpPr>
        <p:spPr>
          <a:xfrm rot="10800000">
            <a:off x="10110662" y="4955987"/>
            <a:ext cx="2088836" cy="1920486"/>
          </a:xfrm>
          <a:custGeom>
            <a:avLst/>
            <a:gdLst/>
            <a:ahLst/>
            <a:cxnLst/>
            <a:rect l="l" t="t" r="r" b="b"/>
            <a:pathLst>
              <a:path w="2164597" h="1990141" extrusionOk="0">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accent2"/>
              </a:gs>
              <a:gs pos="100000">
                <a:schemeClr val="accent3"/>
              </a:gs>
            </a:gsLst>
            <a:lin ang="13500032" scaled="0"/>
          </a:gradFill>
          <a:ln>
            <a:noFill/>
          </a:ln>
          <a:effectLst>
            <a:outerShdw blurRad="50800" dist="38100" dir="1026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99" name="Google Shape;199;p5"/>
          <p:cNvSpPr/>
          <p:nvPr/>
        </p:nvSpPr>
        <p:spPr>
          <a:xfrm>
            <a:off x="9928369" y="4785622"/>
            <a:ext cx="2263233" cy="1984548"/>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1026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0" name="Google Shape;200;p5"/>
          <p:cNvSpPr/>
          <p:nvPr/>
        </p:nvSpPr>
        <p:spPr>
          <a:xfrm>
            <a:off x="10020242" y="2835230"/>
            <a:ext cx="2171718" cy="3027125"/>
          </a:xfrm>
          <a:custGeom>
            <a:avLst/>
            <a:gdLst/>
            <a:ahLst/>
            <a:cxnLst/>
            <a:rect l="l" t="t" r="r" b="b"/>
            <a:pathLst>
              <a:path w="2250485" h="3136917" extrusionOk="0">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dist="38100" dir="1026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1" name="Google Shape;201;p5"/>
          <p:cNvSpPr/>
          <p:nvPr/>
        </p:nvSpPr>
        <p:spPr>
          <a:xfrm>
            <a:off x="9425380" y="12"/>
            <a:ext cx="2766220" cy="1851281"/>
          </a:xfrm>
          <a:custGeom>
            <a:avLst/>
            <a:gdLst/>
            <a:ahLst/>
            <a:cxnLst/>
            <a:rect l="l" t="t" r="r" b="b"/>
            <a:pathLst>
              <a:path w="2766220" h="1851281" extrusionOk="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dist="38100" dir="1026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2" name="Google Shape;202;p5"/>
          <p:cNvSpPr/>
          <p:nvPr/>
        </p:nvSpPr>
        <p:spPr>
          <a:xfrm>
            <a:off x="10118201" y="1979372"/>
            <a:ext cx="2073744" cy="2976592"/>
          </a:xfrm>
          <a:custGeom>
            <a:avLst/>
            <a:gdLst/>
            <a:ahLst/>
            <a:cxnLst/>
            <a:rect l="l" t="t" r="r" b="b"/>
            <a:pathLst>
              <a:path w="2148957" h="3084551" extrusionOk="0">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dist="38100" dir="1026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3" name="Google Shape;203;p5"/>
          <p:cNvSpPr/>
          <p:nvPr/>
        </p:nvSpPr>
        <p:spPr>
          <a:xfrm>
            <a:off x="9732543" y="14"/>
            <a:ext cx="2459466" cy="4000077"/>
          </a:xfrm>
          <a:custGeom>
            <a:avLst/>
            <a:gdLst/>
            <a:ahLst/>
            <a:cxnLst/>
            <a:rect l="l" t="t" r="r" b="b"/>
            <a:pathLst>
              <a:path w="2548669" h="4145158" extrusionOk="0">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dist="38100" dir="1026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4" name="Google Shape;204;p5"/>
          <p:cNvSpPr/>
          <p:nvPr/>
        </p:nvSpPr>
        <p:spPr>
          <a:xfrm>
            <a:off x="9930190" y="1100446"/>
            <a:ext cx="2261783" cy="2109434"/>
          </a:xfrm>
          <a:custGeom>
            <a:avLst/>
            <a:gdLst/>
            <a:ahLst/>
            <a:cxnLst/>
            <a:rect l="l" t="t" r="r" b="b"/>
            <a:pathLst>
              <a:path w="2343817" h="2185942" extrusionOk="0">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dist="38100" dir="1026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04 Section Title">
  <p:cSld name="CUSTOM_3">
    <p:spTree>
      <p:nvGrpSpPr>
        <p:cNvPr id="1" name="Shape 205"/>
        <p:cNvGrpSpPr/>
        <p:nvPr/>
      </p:nvGrpSpPr>
      <p:grpSpPr>
        <a:xfrm>
          <a:off x="0" y="0"/>
          <a:ext cx="0" cy="0"/>
          <a:chOff x="0" y="0"/>
          <a:chExt cx="0" cy="0"/>
        </a:xfrm>
      </p:grpSpPr>
      <p:sp>
        <p:nvSpPr>
          <p:cNvPr id="206" name="Google Shape;206;p6"/>
          <p:cNvSpPr txBox="1">
            <a:spLocks noGrp="1"/>
          </p:cNvSpPr>
          <p:nvPr>
            <p:ph type="body" idx="1"/>
          </p:nvPr>
        </p:nvSpPr>
        <p:spPr>
          <a:xfrm>
            <a:off x="2401350" y="3026500"/>
            <a:ext cx="7389300" cy="2075100"/>
          </a:xfrm>
          <a:prstGeom prst="rect">
            <a:avLst/>
          </a:prstGeom>
        </p:spPr>
        <p:txBody>
          <a:bodyPr spcFirstLastPara="1" wrap="square" lIns="121900" tIns="121900" rIns="121900" bIns="121900" anchor="t" anchorCtr="0">
            <a:noAutofit/>
          </a:bodyPr>
          <a:lstStyle>
            <a:lvl1pPr marL="457200" lvl="0" indent="-342900" algn="ctr">
              <a:spcBef>
                <a:spcPts val="0"/>
              </a:spcBef>
              <a:spcAft>
                <a:spcPts val="0"/>
              </a:spcAft>
              <a:buSzPts val="1800"/>
              <a:buChar char="●"/>
              <a:defRPr/>
            </a:lvl1pPr>
            <a:lvl2pPr marL="914400" lvl="1" indent="-342900" algn="ctr">
              <a:spcBef>
                <a:spcPts val="2100"/>
              </a:spcBef>
              <a:spcAft>
                <a:spcPts val="0"/>
              </a:spcAft>
              <a:buSzPts val="1800"/>
              <a:buChar char="○"/>
              <a:defRPr/>
            </a:lvl2pPr>
            <a:lvl3pPr marL="1371600" lvl="2" indent="-342900" algn="ctr">
              <a:spcBef>
                <a:spcPts val="2100"/>
              </a:spcBef>
              <a:spcAft>
                <a:spcPts val="0"/>
              </a:spcAft>
              <a:buSzPts val="1800"/>
              <a:buChar char="■"/>
              <a:defRPr/>
            </a:lvl3pPr>
            <a:lvl4pPr marL="1828800" lvl="3" indent="-342900" algn="ctr">
              <a:spcBef>
                <a:spcPts val="2100"/>
              </a:spcBef>
              <a:spcAft>
                <a:spcPts val="0"/>
              </a:spcAft>
              <a:buSzPts val="1800"/>
              <a:buChar char="●"/>
              <a:defRPr/>
            </a:lvl4pPr>
            <a:lvl5pPr marL="2286000" lvl="4" indent="-342900" algn="ctr">
              <a:spcBef>
                <a:spcPts val="2100"/>
              </a:spcBef>
              <a:spcAft>
                <a:spcPts val="0"/>
              </a:spcAft>
              <a:buSzPts val="1800"/>
              <a:buChar char="○"/>
              <a:defRPr/>
            </a:lvl5pPr>
            <a:lvl6pPr marL="2743200" lvl="5" indent="-342900" algn="ctr">
              <a:spcBef>
                <a:spcPts val="2100"/>
              </a:spcBef>
              <a:spcAft>
                <a:spcPts val="0"/>
              </a:spcAft>
              <a:buSzPts val="1800"/>
              <a:buChar char="■"/>
              <a:defRPr/>
            </a:lvl6pPr>
            <a:lvl7pPr marL="3200400" lvl="6" indent="-342900" algn="ctr">
              <a:spcBef>
                <a:spcPts val="2100"/>
              </a:spcBef>
              <a:spcAft>
                <a:spcPts val="0"/>
              </a:spcAft>
              <a:buSzPts val="1800"/>
              <a:buChar char="●"/>
              <a:defRPr/>
            </a:lvl7pPr>
            <a:lvl8pPr marL="3657600" lvl="7" indent="-342900" algn="ctr">
              <a:spcBef>
                <a:spcPts val="2100"/>
              </a:spcBef>
              <a:spcAft>
                <a:spcPts val="0"/>
              </a:spcAft>
              <a:buSzPts val="1800"/>
              <a:buChar char="○"/>
              <a:defRPr/>
            </a:lvl8pPr>
            <a:lvl9pPr marL="4114800" lvl="8" indent="-342900" algn="ctr">
              <a:spcBef>
                <a:spcPts val="2100"/>
              </a:spcBef>
              <a:spcAft>
                <a:spcPts val="2100"/>
              </a:spcAft>
              <a:buSzPts val="1800"/>
              <a:buChar char="■"/>
              <a:defRPr/>
            </a:lvl9pPr>
          </a:lstStyle>
          <a:p>
            <a:endParaRPr/>
          </a:p>
        </p:txBody>
      </p:sp>
      <p:sp>
        <p:nvSpPr>
          <p:cNvPr id="207" name="Google Shape;207;p6"/>
          <p:cNvSpPr txBox="1">
            <a:spLocks noGrp="1"/>
          </p:cNvSpPr>
          <p:nvPr>
            <p:ph type="title"/>
          </p:nvPr>
        </p:nvSpPr>
        <p:spPr>
          <a:xfrm>
            <a:off x="2401350" y="2102050"/>
            <a:ext cx="73893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208" name="Google Shape;208;p6"/>
          <p:cNvSpPr/>
          <p:nvPr/>
        </p:nvSpPr>
        <p:spPr>
          <a:xfrm rot="5400000" flipH="1">
            <a:off x="9667295" y="4766904"/>
            <a:ext cx="1092197" cy="3089993"/>
          </a:xfrm>
          <a:custGeom>
            <a:avLst/>
            <a:gdLst/>
            <a:ahLst/>
            <a:cxnLst/>
            <a:rect l="l" t="t" r="r" b="b"/>
            <a:pathLst>
              <a:path w="1092197" h="3097737" extrusionOk="0">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9" name="Google Shape;209;p6"/>
          <p:cNvSpPr/>
          <p:nvPr/>
        </p:nvSpPr>
        <p:spPr>
          <a:xfrm rot="5400000" flipH="1">
            <a:off x="10190415" y="4844389"/>
            <a:ext cx="869806" cy="3157414"/>
          </a:xfrm>
          <a:custGeom>
            <a:avLst/>
            <a:gdLst/>
            <a:ahLst/>
            <a:cxnLst/>
            <a:rect l="l" t="t" r="r" b="b"/>
            <a:pathLst>
              <a:path w="869806" h="3165327" extrusionOk="0">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0" name="Google Shape;210;p6"/>
          <p:cNvSpPr/>
          <p:nvPr/>
        </p:nvSpPr>
        <p:spPr>
          <a:xfrm rot="5400000" flipH="1">
            <a:off x="10851799" y="5505774"/>
            <a:ext cx="789082" cy="1915368"/>
          </a:xfrm>
          <a:custGeom>
            <a:avLst/>
            <a:gdLst/>
            <a:ahLst/>
            <a:cxnLst/>
            <a:rect l="l" t="t" r="r" b="b"/>
            <a:pathLst>
              <a:path w="789082" h="1920168" extrusionOk="0">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1" name="Google Shape;211;p6"/>
          <p:cNvSpPr/>
          <p:nvPr/>
        </p:nvSpPr>
        <p:spPr>
          <a:xfrm rot="5400000" flipH="1">
            <a:off x="8281931" y="5771198"/>
            <a:ext cx="663819" cy="1509783"/>
          </a:xfrm>
          <a:custGeom>
            <a:avLst/>
            <a:gdLst/>
            <a:ahLst/>
            <a:cxnLst/>
            <a:rect l="l" t="t" r="r" b="b"/>
            <a:pathLst>
              <a:path w="663819" h="1513567" extrusionOk="0">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2" name="Google Shape;212;p6"/>
          <p:cNvSpPr/>
          <p:nvPr/>
        </p:nvSpPr>
        <p:spPr>
          <a:xfrm rot="5400000" flipH="1">
            <a:off x="6664879" y="4864075"/>
            <a:ext cx="1007985" cy="2979861"/>
          </a:xfrm>
          <a:custGeom>
            <a:avLst/>
            <a:gdLst/>
            <a:ahLst/>
            <a:cxnLst/>
            <a:rect l="l" t="t" r="r" b="b"/>
            <a:pathLst>
              <a:path w="1007985" h="2987329" extrusionOk="0">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3" name="Google Shape;213;p6"/>
          <p:cNvSpPr/>
          <p:nvPr/>
        </p:nvSpPr>
        <p:spPr>
          <a:xfrm rot="5400000" flipH="1">
            <a:off x="7454667" y="5798360"/>
            <a:ext cx="807429" cy="1311847"/>
          </a:xfrm>
          <a:custGeom>
            <a:avLst/>
            <a:gdLst/>
            <a:ahLst/>
            <a:cxnLst/>
            <a:rect l="l" t="t" r="r" b="b"/>
            <a:pathLst>
              <a:path w="807429" h="1315135" extrusionOk="0">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4" name="Google Shape;214;p6"/>
          <p:cNvSpPr/>
          <p:nvPr/>
        </p:nvSpPr>
        <p:spPr>
          <a:xfrm rot="-5400000" flipH="1">
            <a:off x="5290593" y="5627270"/>
            <a:ext cx="963822" cy="1497652"/>
          </a:xfrm>
          <a:custGeom>
            <a:avLst/>
            <a:gdLst/>
            <a:ahLst/>
            <a:cxnLst/>
            <a:rect l="l" t="t" r="r" b="b"/>
            <a:pathLst>
              <a:path w="963822" h="1501406" extrusionOk="0">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dist="19050" dir="1518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5" name="Google Shape;215;p6"/>
          <p:cNvSpPr/>
          <p:nvPr/>
        </p:nvSpPr>
        <p:spPr>
          <a:xfrm rot="-5400000" flipH="1">
            <a:off x="3967365" y="5104019"/>
            <a:ext cx="871949" cy="2636026"/>
          </a:xfrm>
          <a:custGeom>
            <a:avLst/>
            <a:gdLst/>
            <a:ahLst/>
            <a:cxnLst/>
            <a:rect l="l" t="t" r="r" b="b"/>
            <a:pathLst>
              <a:path w="871949" h="2642633" extrusionOk="0">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6" name="Google Shape;216;p6"/>
          <p:cNvSpPr/>
          <p:nvPr/>
        </p:nvSpPr>
        <p:spPr>
          <a:xfrm rot="-5400000" flipH="1">
            <a:off x="201946" y="5201279"/>
            <a:ext cx="1466811" cy="1846653"/>
          </a:xfrm>
          <a:custGeom>
            <a:avLst/>
            <a:gdLst/>
            <a:ahLst/>
            <a:cxnLst/>
            <a:rect l="l" t="t" r="r" b="b"/>
            <a:pathLst>
              <a:path w="1466811" h="1851281" extrusionOk="0">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7" name="Google Shape;217;p6"/>
          <p:cNvSpPr/>
          <p:nvPr/>
        </p:nvSpPr>
        <p:spPr>
          <a:xfrm rot="-5400000" flipH="1">
            <a:off x="2782135" y="5536905"/>
            <a:ext cx="773990" cy="1868209"/>
          </a:xfrm>
          <a:custGeom>
            <a:avLst/>
            <a:gdLst/>
            <a:ahLst/>
            <a:cxnLst/>
            <a:rect l="l" t="t" r="r" b="b"/>
            <a:pathLst>
              <a:path w="773990" h="1872891" extrusionOk="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8" name="Google Shape;218;p6"/>
          <p:cNvSpPr/>
          <p:nvPr/>
        </p:nvSpPr>
        <p:spPr>
          <a:xfrm rot="-5400000" flipH="1">
            <a:off x="984077" y="4726309"/>
            <a:ext cx="1159648" cy="3103749"/>
          </a:xfrm>
          <a:custGeom>
            <a:avLst/>
            <a:gdLst/>
            <a:ahLst/>
            <a:cxnLst/>
            <a:rect l="l" t="t" r="r" b="b"/>
            <a:pathLst>
              <a:path w="1159648" h="3111528" extrusionOk="0">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9" name="Google Shape;219;p6"/>
          <p:cNvSpPr/>
          <p:nvPr/>
        </p:nvSpPr>
        <p:spPr>
          <a:xfrm rot="-5400000" flipH="1">
            <a:off x="1907416" y="5670097"/>
            <a:ext cx="962001" cy="1413818"/>
          </a:xfrm>
          <a:custGeom>
            <a:avLst/>
            <a:gdLst/>
            <a:ahLst/>
            <a:cxnLst/>
            <a:rect l="l" t="t" r="r" b="b"/>
            <a:pathLst>
              <a:path w="962001" h="1417361" extrusionOk="0">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6 Two columns">
  <p:cSld name="CUSTOM_4">
    <p:spTree>
      <p:nvGrpSpPr>
        <p:cNvPr id="1" name="Shape 220"/>
        <p:cNvGrpSpPr/>
        <p:nvPr/>
      </p:nvGrpSpPr>
      <p:grpSpPr>
        <a:xfrm>
          <a:off x="0" y="0"/>
          <a:ext cx="0" cy="0"/>
          <a:chOff x="0" y="0"/>
          <a:chExt cx="0" cy="0"/>
        </a:xfrm>
      </p:grpSpPr>
      <p:sp>
        <p:nvSpPr>
          <p:cNvPr id="221" name="Google Shape;221;p7"/>
          <p:cNvSpPr txBox="1">
            <a:spLocks noGrp="1"/>
          </p:cNvSpPr>
          <p:nvPr>
            <p:ph type="title"/>
          </p:nvPr>
        </p:nvSpPr>
        <p:spPr>
          <a:xfrm>
            <a:off x="1034538" y="856575"/>
            <a:ext cx="101226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222" name="Google Shape;222;p7"/>
          <p:cNvSpPr txBox="1">
            <a:spLocks noGrp="1"/>
          </p:cNvSpPr>
          <p:nvPr>
            <p:ph type="body" idx="1"/>
          </p:nvPr>
        </p:nvSpPr>
        <p:spPr>
          <a:xfrm>
            <a:off x="1034538" y="2161475"/>
            <a:ext cx="4759200" cy="31185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210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
        <p:nvSpPr>
          <p:cNvPr id="223" name="Google Shape;223;p7"/>
          <p:cNvSpPr txBox="1">
            <a:spLocks noGrp="1"/>
          </p:cNvSpPr>
          <p:nvPr>
            <p:ph type="body" idx="2"/>
          </p:nvPr>
        </p:nvSpPr>
        <p:spPr>
          <a:xfrm>
            <a:off x="6397969" y="2149725"/>
            <a:ext cx="4759500" cy="31185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210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
        <p:nvSpPr>
          <p:cNvPr id="224" name="Google Shape;224;p7"/>
          <p:cNvSpPr/>
          <p:nvPr/>
        </p:nvSpPr>
        <p:spPr>
          <a:xfrm flipH="1">
            <a:off x="8" y="5021548"/>
            <a:ext cx="963822" cy="1501406"/>
          </a:xfrm>
          <a:custGeom>
            <a:avLst/>
            <a:gdLst/>
            <a:ahLst/>
            <a:cxnLst/>
            <a:rect l="l" t="t" r="r" b="b"/>
            <a:pathLst>
              <a:path w="963822" h="1501406" extrusionOk="0">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dist="19050" dir="33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25" name="Google Shape;225;p7"/>
          <p:cNvSpPr/>
          <p:nvPr/>
        </p:nvSpPr>
        <p:spPr>
          <a:xfrm flipH="1">
            <a:off x="8" y="3079372"/>
            <a:ext cx="871949" cy="2642633"/>
          </a:xfrm>
          <a:custGeom>
            <a:avLst/>
            <a:gdLst/>
            <a:ahLst/>
            <a:cxnLst/>
            <a:rect l="l" t="t" r="r" b="b"/>
            <a:pathLst>
              <a:path w="871949" h="2642633" extrusionOk="0">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dist="38100" dir="33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26" name="Google Shape;226;p7"/>
          <p:cNvSpPr/>
          <p:nvPr/>
        </p:nvSpPr>
        <p:spPr>
          <a:xfrm flipH="1">
            <a:off x="8" y="5"/>
            <a:ext cx="1466811" cy="1851281"/>
          </a:xfrm>
          <a:custGeom>
            <a:avLst/>
            <a:gdLst/>
            <a:ahLst/>
            <a:cxnLst/>
            <a:rect l="l" t="t" r="r" b="b"/>
            <a:pathLst>
              <a:path w="1466811" h="1851281" extrusionOk="0">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dist="38100" dir="33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27" name="Google Shape;227;p7"/>
          <p:cNvSpPr/>
          <p:nvPr/>
        </p:nvSpPr>
        <p:spPr>
          <a:xfrm flipH="1">
            <a:off x="9" y="2227392"/>
            <a:ext cx="773990" cy="1872891"/>
          </a:xfrm>
          <a:custGeom>
            <a:avLst/>
            <a:gdLst/>
            <a:ahLst/>
            <a:cxnLst/>
            <a:rect l="l" t="t" r="r" b="b"/>
            <a:pathLst>
              <a:path w="773990" h="1872891" extrusionOk="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dist="38100" dir="33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28" name="Google Shape;228;p7"/>
          <p:cNvSpPr/>
          <p:nvPr/>
        </p:nvSpPr>
        <p:spPr>
          <a:xfrm flipH="1">
            <a:off x="9" y="6"/>
            <a:ext cx="1159648" cy="3111528"/>
          </a:xfrm>
          <a:custGeom>
            <a:avLst/>
            <a:gdLst/>
            <a:ahLst/>
            <a:cxnLst/>
            <a:rect l="l" t="t" r="r" b="b"/>
            <a:pathLst>
              <a:path w="1159648" h="3111528" extrusionOk="0">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dist="38100" dir="33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29" name="Google Shape;229;p7"/>
          <p:cNvSpPr/>
          <p:nvPr/>
        </p:nvSpPr>
        <p:spPr>
          <a:xfrm flipH="1">
            <a:off x="9" y="1672783"/>
            <a:ext cx="962001" cy="1417361"/>
          </a:xfrm>
          <a:custGeom>
            <a:avLst/>
            <a:gdLst/>
            <a:ahLst/>
            <a:cxnLst/>
            <a:rect l="l" t="t" r="r" b="b"/>
            <a:pathLst>
              <a:path w="962001" h="1417361" extrusionOk="0">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dist="38100" dir="33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30" name="Google Shape;230;p7"/>
          <p:cNvSpPr/>
          <p:nvPr/>
        </p:nvSpPr>
        <p:spPr>
          <a:xfrm rot="10800000">
            <a:off x="11099802" y="3154533"/>
            <a:ext cx="1092197" cy="3097737"/>
          </a:xfrm>
          <a:custGeom>
            <a:avLst/>
            <a:gdLst/>
            <a:ahLst/>
            <a:cxnLst/>
            <a:rect l="l" t="t" r="r" b="b"/>
            <a:pathLst>
              <a:path w="1092197" h="3097737" extrusionOk="0">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1" name="Google Shape;231;p7"/>
          <p:cNvSpPr/>
          <p:nvPr/>
        </p:nvSpPr>
        <p:spPr>
          <a:xfrm rot="10800000">
            <a:off x="11322193" y="3533458"/>
            <a:ext cx="869806" cy="3165327"/>
          </a:xfrm>
          <a:custGeom>
            <a:avLst/>
            <a:gdLst/>
            <a:ahLst/>
            <a:cxnLst/>
            <a:rect l="l" t="t" r="r" b="b"/>
            <a:pathLst>
              <a:path w="869806" h="3165327" extrusionOk="0">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2" name="Google Shape;232;p7"/>
          <p:cNvSpPr/>
          <p:nvPr/>
        </p:nvSpPr>
        <p:spPr>
          <a:xfrm rot="10800000">
            <a:off x="11402917" y="4778616"/>
            <a:ext cx="789082" cy="1920168"/>
          </a:xfrm>
          <a:custGeom>
            <a:avLst/>
            <a:gdLst/>
            <a:ahLst/>
            <a:cxnLst/>
            <a:rect l="l" t="t" r="r" b="b"/>
            <a:pathLst>
              <a:path w="789082" h="1920168" extrusionOk="0">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3" name="Google Shape;233;p7"/>
          <p:cNvSpPr/>
          <p:nvPr/>
        </p:nvSpPr>
        <p:spPr>
          <a:xfrm rot="10800000">
            <a:off x="11528180" y="2344330"/>
            <a:ext cx="663819" cy="1513567"/>
          </a:xfrm>
          <a:custGeom>
            <a:avLst/>
            <a:gdLst/>
            <a:ahLst/>
            <a:cxnLst/>
            <a:rect l="l" t="t" r="r" b="b"/>
            <a:pathLst>
              <a:path w="663819" h="1513567" extrusionOk="0">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4" name="Google Shape;234;p7"/>
          <p:cNvSpPr/>
          <p:nvPr/>
        </p:nvSpPr>
        <p:spPr>
          <a:xfrm rot="10800000">
            <a:off x="11184014" y="159236"/>
            <a:ext cx="1007985" cy="2987329"/>
          </a:xfrm>
          <a:custGeom>
            <a:avLst/>
            <a:gdLst/>
            <a:ahLst/>
            <a:cxnLst/>
            <a:rect l="l" t="t" r="r" b="b"/>
            <a:pathLst>
              <a:path w="1007985" h="2987329" extrusionOk="0">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5" name="Google Shape;235;p7"/>
          <p:cNvSpPr/>
          <p:nvPr/>
        </p:nvSpPr>
        <p:spPr>
          <a:xfrm rot="10800000">
            <a:off x="11384570" y="1686649"/>
            <a:ext cx="807429" cy="1315135"/>
          </a:xfrm>
          <a:custGeom>
            <a:avLst/>
            <a:gdLst/>
            <a:ahLst/>
            <a:cxnLst/>
            <a:rect l="l" t="t" r="r" b="b"/>
            <a:pathLst>
              <a:path w="807429" h="1315135" extrusionOk="0">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6" name="Google Shape;236;p7"/>
          <p:cNvSpPr/>
          <p:nvPr/>
        </p:nvSpPr>
        <p:spPr>
          <a:xfrm rot="10800000" flipH="1">
            <a:off x="11229998" y="6233"/>
            <a:ext cx="962001" cy="1417361"/>
          </a:xfrm>
          <a:custGeom>
            <a:avLst/>
            <a:gdLst/>
            <a:ahLst/>
            <a:cxnLst/>
            <a:rect l="l" t="t" r="r" b="b"/>
            <a:pathLst>
              <a:path w="962001" h="1417361" extrusionOk="0">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dist="38100" dir="1134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5 One column">
  <p:cSld name="CUSTOM_5">
    <p:spTree>
      <p:nvGrpSpPr>
        <p:cNvPr id="1" name="Shape 237"/>
        <p:cNvGrpSpPr/>
        <p:nvPr/>
      </p:nvGrpSpPr>
      <p:grpSpPr>
        <a:xfrm>
          <a:off x="0" y="0"/>
          <a:ext cx="0" cy="0"/>
          <a:chOff x="0" y="0"/>
          <a:chExt cx="0" cy="0"/>
        </a:xfrm>
      </p:grpSpPr>
      <p:sp>
        <p:nvSpPr>
          <p:cNvPr id="238" name="Google Shape;238;p8"/>
          <p:cNvSpPr txBox="1">
            <a:spLocks noGrp="1"/>
          </p:cNvSpPr>
          <p:nvPr>
            <p:ph type="title"/>
          </p:nvPr>
        </p:nvSpPr>
        <p:spPr>
          <a:xfrm>
            <a:off x="756810" y="593375"/>
            <a:ext cx="107394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239" name="Google Shape;239;p8"/>
          <p:cNvSpPr txBox="1">
            <a:spLocks noGrp="1"/>
          </p:cNvSpPr>
          <p:nvPr>
            <p:ph type="body" idx="1"/>
          </p:nvPr>
        </p:nvSpPr>
        <p:spPr>
          <a:xfrm>
            <a:off x="756810" y="1511325"/>
            <a:ext cx="10739400" cy="3621000"/>
          </a:xfrm>
          <a:prstGeom prst="rect">
            <a:avLst/>
          </a:prstGeom>
        </p:spPr>
        <p:txBody>
          <a:bodyPr spcFirstLastPara="1" wrap="square" lIns="121900" tIns="121900" rIns="121900" bIns="121900" anchor="t" anchorCtr="0">
            <a:noAutofit/>
          </a:bodyPr>
          <a:lstStyle>
            <a:lvl1pPr marL="457200" lvl="0" indent="-342900" algn="ctr">
              <a:spcBef>
                <a:spcPts val="0"/>
              </a:spcBef>
              <a:spcAft>
                <a:spcPts val="0"/>
              </a:spcAft>
              <a:buSzPts val="1800"/>
              <a:buChar char="●"/>
              <a:defRPr/>
            </a:lvl1pPr>
            <a:lvl2pPr marL="914400" lvl="1" indent="-342900" algn="ctr">
              <a:spcBef>
                <a:spcPts val="2100"/>
              </a:spcBef>
              <a:spcAft>
                <a:spcPts val="0"/>
              </a:spcAft>
              <a:buSzPts val="1800"/>
              <a:buChar char="○"/>
              <a:defRPr/>
            </a:lvl2pPr>
            <a:lvl3pPr marL="1371600" lvl="2" indent="-342900" algn="ctr">
              <a:spcBef>
                <a:spcPts val="2100"/>
              </a:spcBef>
              <a:spcAft>
                <a:spcPts val="0"/>
              </a:spcAft>
              <a:buSzPts val="1800"/>
              <a:buChar char="■"/>
              <a:defRPr/>
            </a:lvl3pPr>
            <a:lvl4pPr marL="1828800" lvl="3" indent="-342900" algn="ctr">
              <a:spcBef>
                <a:spcPts val="2100"/>
              </a:spcBef>
              <a:spcAft>
                <a:spcPts val="0"/>
              </a:spcAft>
              <a:buSzPts val="1800"/>
              <a:buChar char="●"/>
              <a:defRPr/>
            </a:lvl4pPr>
            <a:lvl5pPr marL="2286000" lvl="4" indent="-342900" algn="ctr">
              <a:spcBef>
                <a:spcPts val="2100"/>
              </a:spcBef>
              <a:spcAft>
                <a:spcPts val="0"/>
              </a:spcAft>
              <a:buSzPts val="1800"/>
              <a:buChar char="○"/>
              <a:defRPr/>
            </a:lvl5pPr>
            <a:lvl6pPr marL="2743200" lvl="5" indent="-342900" algn="ctr">
              <a:spcBef>
                <a:spcPts val="2100"/>
              </a:spcBef>
              <a:spcAft>
                <a:spcPts val="0"/>
              </a:spcAft>
              <a:buSzPts val="1800"/>
              <a:buChar char="■"/>
              <a:defRPr/>
            </a:lvl6pPr>
            <a:lvl7pPr marL="3200400" lvl="6" indent="-342900" algn="ctr">
              <a:spcBef>
                <a:spcPts val="2100"/>
              </a:spcBef>
              <a:spcAft>
                <a:spcPts val="0"/>
              </a:spcAft>
              <a:buSzPts val="1800"/>
              <a:buChar char="●"/>
              <a:defRPr/>
            </a:lvl7pPr>
            <a:lvl8pPr marL="3657600" lvl="7" indent="-342900" algn="ctr">
              <a:spcBef>
                <a:spcPts val="2100"/>
              </a:spcBef>
              <a:spcAft>
                <a:spcPts val="0"/>
              </a:spcAft>
              <a:buSzPts val="1800"/>
              <a:buChar char="○"/>
              <a:defRPr/>
            </a:lvl8pPr>
            <a:lvl9pPr marL="4114800" lvl="8" indent="-342900" algn="ctr">
              <a:spcBef>
                <a:spcPts val="2100"/>
              </a:spcBef>
              <a:spcAft>
                <a:spcPts val="2100"/>
              </a:spcAft>
              <a:buSzPts val="1800"/>
              <a:buChar char="■"/>
              <a:defRPr/>
            </a:lvl9pPr>
          </a:lstStyle>
          <a:p>
            <a:endParaRPr/>
          </a:p>
        </p:txBody>
      </p:sp>
      <p:sp>
        <p:nvSpPr>
          <p:cNvPr id="240" name="Google Shape;240;p8"/>
          <p:cNvSpPr/>
          <p:nvPr/>
        </p:nvSpPr>
        <p:spPr>
          <a:xfrm rot="-5400000">
            <a:off x="743370" y="4066015"/>
            <a:ext cx="2062760" cy="3521298"/>
          </a:xfrm>
          <a:custGeom>
            <a:avLst/>
            <a:gdLst/>
            <a:ahLst/>
            <a:cxnLst/>
            <a:rect l="l" t="t" r="r" b="b"/>
            <a:pathLst>
              <a:path w="2391606" h="3530123" extrusionOk="0">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grpSp>
        <p:nvGrpSpPr>
          <p:cNvPr id="241" name="Google Shape;241;p8"/>
          <p:cNvGrpSpPr/>
          <p:nvPr/>
        </p:nvGrpSpPr>
        <p:grpSpPr>
          <a:xfrm rot="-5400000">
            <a:off x="3182749" y="5302048"/>
            <a:ext cx="481332" cy="545741"/>
            <a:chOff x="2343913" y="3077625"/>
            <a:chExt cx="435831" cy="427161"/>
          </a:xfrm>
        </p:grpSpPr>
        <p:sp>
          <p:nvSpPr>
            <p:cNvPr id="242" name="Google Shape;242;p8"/>
            <p:cNvSpPr/>
            <p:nvPr/>
          </p:nvSpPr>
          <p:spPr>
            <a:xfrm>
              <a:off x="2419324" y="3106304"/>
              <a:ext cx="2615" cy="2615"/>
            </a:xfrm>
            <a:custGeom>
              <a:avLst/>
              <a:gdLst/>
              <a:ahLst/>
              <a:cxnLst/>
              <a:rect l="l" t="t" r="r" b="b"/>
              <a:pathLst>
                <a:path w="2615" h="2615" extrusionOk="0">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3" name="Google Shape;243;p8"/>
            <p:cNvSpPr/>
            <p:nvPr/>
          </p:nvSpPr>
          <p:spPr>
            <a:xfrm>
              <a:off x="2403551" y="3110334"/>
              <a:ext cx="4839" cy="6050"/>
            </a:xfrm>
            <a:custGeom>
              <a:avLst/>
              <a:gdLst/>
              <a:ahLst/>
              <a:cxnLst/>
              <a:rect l="l" t="t" r="r" b="b"/>
              <a:pathLst>
                <a:path w="4839" h="6050" extrusionOk="0">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4" name="Google Shape;244;p8"/>
            <p:cNvSpPr/>
            <p:nvPr/>
          </p:nvSpPr>
          <p:spPr>
            <a:xfrm>
              <a:off x="2609386" y="3151563"/>
              <a:ext cx="4063" cy="5652"/>
            </a:xfrm>
            <a:custGeom>
              <a:avLst/>
              <a:gdLst/>
              <a:ahLst/>
              <a:cxnLst/>
              <a:rect l="l" t="t" r="r" b="b"/>
              <a:pathLst>
                <a:path w="4063" h="5652" extrusionOk="0">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5" name="Google Shape;245;p8"/>
            <p:cNvSpPr/>
            <p:nvPr/>
          </p:nvSpPr>
          <p:spPr>
            <a:xfrm>
              <a:off x="2639398" y="3155812"/>
              <a:ext cx="1870" cy="2296"/>
            </a:xfrm>
            <a:custGeom>
              <a:avLst/>
              <a:gdLst/>
              <a:ahLst/>
              <a:cxnLst/>
              <a:rect l="l" t="t" r="r" b="b"/>
              <a:pathLst>
                <a:path w="1870" h="2296" extrusionOk="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6" name="Google Shape;246;p8"/>
            <p:cNvSpPr/>
            <p:nvPr/>
          </p:nvSpPr>
          <p:spPr>
            <a:xfrm>
              <a:off x="2606000" y="3161618"/>
              <a:ext cx="2296" cy="2233"/>
            </a:xfrm>
            <a:custGeom>
              <a:avLst/>
              <a:gdLst/>
              <a:ahLst/>
              <a:cxnLst/>
              <a:rect l="l" t="t" r="r" b="b"/>
              <a:pathLst>
                <a:path w="2296" h="2233" extrusionOk="0">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7" name="Google Shape;247;p8"/>
            <p:cNvSpPr/>
            <p:nvPr/>
          </p:nvSpPr>
          <p:spPr>
            <a:xfrm>
              <a:off x="2673350" y="3166506"/>
              <a:ext cx="3019" cy="5255"/>
            </a:xfrm>
            <a:custGeom>
              <a:avLst/>
              <a:gdLst/>
              <a:ahLst/>
              <a:cxnLst/>
              <a:rect l="l" t="t" r="r" b="b"/>
              <a:pathLst>
                <a:path w="3019" h="5255" extrusionOk="0">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8" name="Google Shape;248;p8"/>
            <p:cNvSpPr/>
            <p:nvPr/>
          </p:nvSpPr>
          <p:spPr>
            <a:xfrm>
              <a:off x="2679241" y="3169656"/>
              <a:ext cx="2775" cy="1692"/>
            </a:xfrm>
            <a:custGeom>
              <a:avLst/>
              <a:gdLst/>
              <a:ahLst/>
              <a:cxnLst/>
              <a:rect l="l" t="t" r="r" b="b"/>
              <a:pathLst>
                <a:path w="2775" h="1692" extrusionOk="0">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49" name="Google Shape;249;p8"/>
            <p:cNvSpPr/>
            <p:nvPr/>
          </p:nvSpPr>
          <p:spPr>
            <a:xfrm>
              <a:off x="2424715" y="3202003"/>
              <a:ext cx="3995" cy="5422"/>
            </a:xfrm>
            <a:custGeom>
              <a:avLst/>
              <a:gdLst/>
              <a:ahLst/>
              <a:cxnLst/>
              <a:rect l="l" t="t" r="r" b="b"/>
              <a:pathLst>
                <a:path w="3995" h="5422" extrusionOk="0">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0" name="Google Shape;250;p8"/>
            <p:cNvSpPr/>
            <p:nvPr/>
          </p:nvSpPr>
          <p:spPr>
            <a:xfrm>
              <a:off x="2663558" y="3177440"/>
              <a:ext cx="7798" cy="7112"/>
            </a:xfrm>
            <a:custGeom>
              <a:avLst/>
              <a:gdLst/>
              <a:ahLst/>
              <a:cxnLst/>
              <a:rect l="l" t="t" r="r" b="b"/>
              <a:pathLst>
                <a:path w="7798" h="7112" extrusionOk="0">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1" name="Google Shape;251;p8"/>
            <p:cNvSpPr/>
            <p:nvPr/>
          </p:nvSpPr>
          <p:spPr>
            <a:xfrm>
              <a:off x="2529094" y="3194057"/>
              <a:ext cx="3361" cy="1846"/>
            </a:xfrm>
            <a:custGeom>
              <a:avLst/>
              <a:gdLst/>
              <a:ahLst/>
              <a:cxnLst/>
              <a:rect l="l" t="t" r="r" b="b"/>
              <a:pathLst>
                <a:path w="3361" h="1846" extrusionOk="0">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2" name="Google Shape;252;p8"/>
            <p:cNvSpPr/>
            <p:nvPr/>
          </p:nvSpPr>
          <p:spPr>
            <a:xfrm>
              <a:off x="2455355" y="3206596"/>
              <a:ext cx="2702" cy="1594"/>
            </a:xfrm>
            <a:custGeom>
              <a:avLst/>
              <a:gdLst/>
              <a:ahLst/>
              <a:cxnLst/>
              <a:rect l="l" t="t" r="r" b="b"/>
              <a:pathLst>
                <a:path w="2702" h="1594" extrusionOk="0">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3" name="Google Shape;253;p8"/>
            <p:cNvSpPr/>
            <p:nvPr/>
          </p:nvSpPr>
          <p:spPr>
            <a:xfrm>
              <a:off x="2561149" y="3198768"/>
              <a:ext cx="1868" cy="3745"/>
            </a:xfrm>
            <a:custGeom>
              <a:avLst/>
              <a:gdLst/>
              <a:ahLst/>
              <a:cxnLst/>
              <a:rect l="l" t="t" r="r" b="b"/>
              <a:pathLst>
                <a:path w="1868" h="3745" extrusionOk="0">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4" name="Google Shape;254;p8"/>
            <p:cNvSpPr/>
            <p:nvPr/>
          </p:nvSpPr>
          <p:spPr>
            <a:xfrm>
              <a:off x="2550935" y="3203692"/>
              <a:ext cx="2627" cy="1661"/>
            </a:xfrm>
            <a:custGeom>
              <a:avLst/>
              <a:gdLst/>
              <a:ahLst/>
              <a:cxnLst/>
              <a:rect l="l" t="t" r="r" b="b"/>
              <a:pathLst>
                <a:path w="2627" h="1661" extrusionOk="0">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5" name="Google Shape;255;p8"/>
            <p:cNvSpPr/>
            <p:nvPr/>
          </p:nvSpPr>
          <p:spPr>
            <a:xfrm>
              <a:off x="2458560" y="3216116"/>
              <a:ext cx="3572" cy="3114"/>
            </a:xfrm>
            <a:custGeom>
              <a:avLst/>
              <a:gdLst/>
              <a:ahLst/>
              <a:cxnLst/>
              <a:rect l="l" t="t" r="r" b="b"/>
              <a:pathLst>
                <a:path w="3572" h="3114" extrusionOk="0">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6" name="Google Shape;256;p8"/>
            <p:cNvSpPr/>
            <p:nvPr/>
          </p:nvSpPr>
          <p:spPr>
            <a:xfrm>
              <a:off x="2655647" y="3195232"/>
              <a:ext cx="3943" cy="7982"/>
            </a:xfrm>
            <a:custGeom>
              <a:avLst/>
              <a:gdLst/>
              <a:ahLst/>
              <a:cxnLst/>
              <a:rect l="l" t="t" r="r" b="b"/>
              <a:pathLst>
                <a:path w="3943" h="7982" extrusionOk="0">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7" name="Google Shape;257;p8"/>
            <p:cNvSpPr/>
            <p:nvPr/>
          </p:nvSpPr>
          <p:spPr>
            <a:xfrm>
              <a:off x="2593623" y="3207043"/>
              <a:ext cx="3253" cy="1632"/>
            </a:xfrm>
            <a:custGeom>
              <a:avLst/>
              <a:gdLst/>
              <a:ahLst/>
              <a:cxnLst/>
              <a:rect l="l" t="t" r="r" b="b"/>
              <a:pathLst>
                <a:path w="3253" h="1632" extrusionOk="0">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8" name="Google Shape;258;p8"/>
            <p:cNvSpPr/>
            <p:nvPr/>
          </p:nvSpPr>
          <p:spPr>
            <a:xfrm>
              <a:off x="2647657" y="3202744"/>
              <a:ext cx="2769" cy="1951"/>
            </a:xfrm>
            <a:custGeom>
              <a:avLst/>
              <a:gdLst/>
              <a:ahLst/>
              <a:cxnLst/>
              <a:rect l="l" t="t" r="r" b="b"/>
              <a:pathLst>
                <a:path w="2769" h="1951" extrusionOk="0">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59" name="Google Shape;259;p8"/>
            <p:cNvSpPr/>
            <p:nvPr/>
          </p:nvSpPr>
          <p:spPr>
            <a:xfrm>
              <a:off x="2373516" y="3234666"/>
              <a:ext cx="9787" cy="8168"/>
            </a:xfrm>
            <a:custGeom>
              <a:avLst/>
              <a:gdLst/>
              <a:ahLst/>
              <a:cxnLst/>
              <a:rect l="l" t="t" r="r" b="b"/>
              <a:pathLst>
                <a:path w="9787" h="8168" extrusionOk="0">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0" name="Google Shape;260;p8"/>
            <p:cNvSpPr/>
            <p:nvPr/>
          </p:nvSpPr>
          <p:spPr>
            <a:xfrm>
              <a:off x="2444652" y="3231239"/>
              <a:ext cx="3257" cy="2130"/>
            </a:xfrm>
            <a:custGeom>
              <a:avLst/>
              <a:gdLst/>
              <a:ahLst/>
              <a:cxnLst/>
              <a:rect l="l" t="t" r="r" b="b"/>
              <a:pathLst>
                <a:path w="3257" h="2130" extrusionOk="0">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1" name="Google Shape;261;p8"/>
            <p:cNvSpPr/>
            <p:nvPr/>
          </p:nvSpPr>
          <p:spPr>
            <a:xfrm>
              <a:off x="2432020" y="3239867"/>
              <a:ext cx="5025" cy="4689"/>
            </a:xfrm>
            <a:custGeom>
              <a:avLst/>
              <a:gdLst/>
              <a:ahLst/>
              <a:cxnLst/>
              <a:rect l="l" t="t" r="r" b="b"/>
              <a:pathLst>
                <a:path w="5025" h="4689" extrusionOk="0">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2" name="Google Shape;262;p8"/>
            <p:cNvSpPr/>
            <p:nvPr/>
          </p:nvSpPr>
          <p:spPr>
            <a:xfrm>
              <a:off x="2343913" y="3249277"/>
              <a:ext cx="47058" cy="32792"/>
            </a:xfrm>
            <a:custGeom>
              <a:avLst/>
              <a:gdLst/>
              <a:ahLst/>
              <a:cxnLst/>
              <a:rect l="l" t="t" r="r" b="b"/>
              <a:pathLst>
                <a:path w="47058" h="32792" extrusionOk="0">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3" name="Google Shape;263;p8"/>
            <p:cNvSpPr/>
            <p:nvPr/>
          </p:nvSpPr>
          <p:spPr>
            <a:xfrm>
              <a:off x="2386593" y="3255594"/>
              <a:ext cx="2578" cy="3764"/>
            </a:xfrm>
            <a:custGeom>
              <a:avLst/>
              <a:gdLst/>
              <a:ahLst/>
              <a:cxnLst/>
              <a:rect l="l" t="t" r="r" b="b"/>
              <a:pathLst>
                <a:path w="2578" h="3764" extrusionOk="0">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4" name="Google Shape;264;p8"/>
            <p:cNvSpPr/>
            <p:nvPr/>
          </p:nvSpPr>
          <p:spPr>
            <a:xfrm>
              <a:off x="2627819" y="3230979"/>
              <a:ext cx="3508" cy="2540"/>
            </a:xfrm>
            <a:custGeom>
              <a:avLst/>
              <a:gdLst/>
              <a:ahLst/>
              <a:cxnLst/>
              <a:rect l="l" t="t" r="r" b="b"/>
              <a:pathLst>
                <a:path w="3508" h="2540" extrusionOk="0">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5" name="Google Shape;265;p8"/>
            <p:cNvSpPr/>
            <p:nvPr/>
          </p:nvSpPr>
          <p:spPr>
            <a:xfrm>
              <a:off x="2408031" y="3264156"/>
              <a:ext cx="4051" cy="4794"/>
            </a:xfrm>
            <a:custGeom>
              <a:avLst/>
              <a:gdLst/>
              <a:ahLst/>
              <a:cxnLst/>
              <a:rect l="l" t="t" r="r" b="b"/>
              <a:pathLst>
                <a:path w="4051" h="4794" extrusionOk="0">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6" name="Google Shape;266;p8"/>
            <p:cNvSpPr/>
            <p:nvPr/>
          </p:nvSpPr>
          <p:spPr>
            <a:xfrm>
              <a:off x="2394164" y="3272309"/>
              <a:ext cx="4807" cy="6060"/>
            </a:xfrm>
            <a:custGeom>
              <a:avLst/>
              <a:gdLst/>
              <a:ahLst/>
              <a:cxnLst/>
              <a:rect l="l" t="t" r="r" b="b"/>
              <a:pathLst>
                <a:path w="4807" h="6060" extrusionOk="0">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7" name="Google Shape;267;p8"/>
            <p:cNvSpPr/>
            <p:nvPr/>
          </p:nvSpPr>
          <p:spPr>
            <a:xfrm>
              <a:off x="2654934" y="3243325"/>
              <a:ext cx="3746" cy="2142"/>
            </a:xfrm>
            <a:custGeom>
              <a:avLst/>
              <a:gdLst/>
              <a:ahLst/>
              <a:cxnLst/>
              <a:rect l="l" t="t" r="r" b="b"/>
              <a:pathLst>
                <a:path w="3746" h="2142" extrusionOk="0">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8" name="Google Shape;268;p8"/>
            <p:cNvSpPr/>
            <p:nvPr/>
          </p:nvSpPr>
          <p:spPr>
            <a:xfrm>
              <a:off x="2399066" y="3289519"/>
              <a:ext cx="7769" cy="5243"/>
            </a:xfrm>
            <a:custGeom>
              <a:avLst/>
              <a:gdLst/>
              <a:ahLst/>
              <a:cxnLst/>
              <a:rect l="l" t="t" r="r" b="b"/>
              <a:pathLst>
                <a:path w="7769" h="5243" extrusionOk="0">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69" name="Google Shape;269;p8"/>
            <p:cNvSpPr/>
            <p:nvPr/>
          </p:nvSpPr>
          <p:spPr>
            <a:xfrm>
              <a:off x="2362175" y="3297278"/>
              <a:ext cx="4031" cy="5238"/>
            </a:xfrm>
            <a:custGeom>
              <a:avLst/>
              <a:gdLst/>
              <a:ahLst/>
              <a:cxnLst/>
              <a:rect l="l" t="t" r="r" b="b"/>
              <a:pathLst>
                <a:path w="4031" h="5238" extrusionOk="0">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0" name="Google Shape;270;p8"/>
            <p:cNvSpPr/>
            <p:nvPr/>
          </p:nvSpPr>
          <p:spPr>
            <a:xfrm>
              <a:off x="2660675" y="3290217"/>
              <a:ext cx="7081" cy="6144"/>
            </a:xfrm>
            <a:custGeom>
              <a:avLst/>
              <a:gdLst/>
              <a:ahLst/>
              <a:cxnLst/>
              <a:rect l="l" t="t" r="r" b="b"/>
              <a:pathLst>
                <a:path w="7081" h="6144" extrusionOk="0">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1" name="Google Shape;271;p8"/>
            <p:cNvSpPr/>
            <p:nvPr/>
          </p:nvSpPr>
          <p:spPr>
            <a:xfrm>
              <a:off x="2674456" y="3301177"/>
              <a:ext cx="10471" cy="10598"/>
            </a:xfrm>
            <a:custGeom>
              <a:avLst/>
              <a:gdLst/>
              <a:ahLst/>
              <a:cxnLst/>
              <a:rect l="l" t="t" r="r" b="b"/>
              <a:pathLst>
                <a:path w="10471" h="10598" extrusionOk="0">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2" name="Google Shape;272;p8"/>
            <p:cNvSpPr/>
            <p:nvPr/>
          </p:nvSpPr>
          <p:spPr>
            <a:xfrm>
              <a:off x="2402800" y="3335702"/>
              <a:ext cx="6125" cy="2958"/>
            </a:xfrm>
            <a:custGeom>
              <a:avLst/>
              <a:gdLst/>
              <a:ahLst/>
              <a:cxnLst/>
              <a:rect l="l" t="t" r="r" b="b"/>
              <a:pathLst>
                <a:path w="6125" h="2958" extrusionOk="0">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3" name="Google Shape;273;p8"/>
            <p:cNvSpPr/>
            <p:nvPr/>
          </p:nvSpPr>
          <p:spPr>
            <a:xfrm>
              <a:off x="2416321" y="3339318"/>
              <a:ext cx="3712" cy="1781"/>
            </a:xfrm>
            <a:custGeom>
              <a:avLst/>
              <a:gdLst/>
              <a:ahLst/>
              <a:cxnLst/>
              <a:rect l="l" t="t" r="r" b="b"/>
              <a:pathLst>
                <a:path w="3712" h="1781" extrusionOk="0">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4" name="Google Shape;274;p8"/>
            <p:cNvSpPr/>
            <p:nvPr/>
          </p:nvSpPr>
          <p:spPr>
            <a:xfrm>
              <a:off x="2406688" y="3342044"/>
              <a:ext cx="3590" cy="4973"/>
            </a:xfrm>
            <a:custGeom>
              <a:avLst/>
              <a:gdLst/>
              <a:ahLst/>
              <a:cxnLst/>
              <a:rect l="l" t="t" r="r" b="b"/>
              <a:pathLst>
                <a:path w="3590" h="4973" extrusionOk="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5" name="Google Shape;275;p8"/>
            <p:cNvSpPr/>
            <p:nvPr/>
          </p:nvSpPr>
          <p:spPr>
            <a:xfrm>
              <a:off x="2672843" y="3313268"/>
              <a:ext cx="4866" cy="5334"/>
            </a:xfrm>
            <a:custGeom>
              <a:avLst/>
              <a:gdLst/>
              <a:ahLst/>
              <a:cxnLst/>
              <a:rect l="l" t="t" r="r" b="b"/>
              <a:pathLst>
                <a:path w="4866" h="5334" extrusionOk="0">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6" name="Google Shape;276;p8"/>
            <p:cNvSpPr/>
            <p:nvPr/>
          </p:nvSpPr>
          <p:spPr>
            <a:xfrm>
              <a:off x="2368603" y="3355103"/>
              <a:ext cx="7719" cy="4939"/>
            </a:xfrm>
            <a:custGeom>
              <a:avLst/>
              <a:gdLst/>
              <a:ahLst/>
              <a:cxnLst/>
              <a:rect l="l" t="t" r="r" b="b"/>
              <a:pathLst>
                <a:path w="7719" h="4939" extrusionOk="0">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7" name="Google Shape;277;p8"/>
            <p:cNvSpPr/>
            <p:nvPr/>
          </p:nvSpPr>
          <p:spPr>
            <a:xfrm>
              <a:off x="2388187" y="3369858"/>
              <a:ext cx="1725" cy="2233"/>
            </a:xfrm>
            <a:custGeom>
              <a:avLst/>
              <a:gdLst/>
              <a:ahLst/>
              <a:cxnLst/>
              <a:rect l="l" t="t" r="r" b="b"/>
              <a:pathLst>
                <a:path w="1725" h="2233" extrusionOk="0">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8" name="Google Shape;278;p8"/>
            <p:cNvSpPr/>
            <p:nvPr/>
          </p:nvSpPr>
          <p:spPr>
            <a:xfrm>
              <a:off x="2398589" y="3374223"/>
              <a:ext cx="6316" cy="6407"/>
            </a:xfrm>
            <a:custGeom>
              <a:avLst/>
              <a:gdLst/>
              <a:ahLst/>
              <a:cxnLst/>
              <a:rect l="l" t="t" r="r" b="b"/>
              <a:pathLst>
                <a:path w="6316" h="6407" extrusionOk="0">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79" name="Google Shape;279;p8"/>
            <p:cNvSpPr/>
            <p:nvPr/>
          </p:nvSpPr>
          <p:spPr>
            <a:xfrm>
              <a:off x="2668322" y="3350766"/>
              <a:ext cx="2267" cy="2024"/>
            </a:xfrm>
            <a:custGeom>
              <a:avLst/>
              <a:gdLst/>
              <a:ahLst/>
              <a:cxnLst/>
              <a:rect l="l" t="t" r="r" b="b"/>
              <a:pathLst>
                <a:path w="2267" h="2024" extrusionOk="0">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0" name="Google Shape;280;p8"/>
            <p:cNvSpPr/>
            <p:nvPr/>
          </p:nvSpPr>
          <p:spPr>
            <a:xfrm>
              <a:off x="2377854" y="3382990"/>
              <a:ext cx="10399" cy="9789"/>
            </a:xfrm>
            <a:custGeom>
              <a:avLst/>
              <a:gdLst/>
              <a:ahLst/>
              <a:cxnLst/>
              <a:rect l="l" t="t" r="r" b="b"/>
              <a:pathLst>
                <a:path w="10399" h="9789" extrusionOk="0">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1" name="Google Shape;281;p8"/>
            <p:cNvSpPr/>
            <p:nvPr/>
          </p:nvSpPr>
          <p:spPr>
            <a:xfrm>
              <a:off x="2392400" y="3383364"/>
              <a:ext cx="3189" cy="3719"/>
            </a:xfrm>
            <a:custGeom>
              <a:avLst/>
              <a:gdLst/>
              <a:ahLst/>
              <a:cxnLst/>
              <a:rect l="l" t="t" r="r" b="b"/>
              <a:pathLst>
                <a:path w="3189" h="3719" extrusionOk="0">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2" name="Google Shape;282;p8"/>
            <p:cNvSpPr/>
            <p:nvPr/>
          </p:nvSpPr>
          <p:spPr>
            <a:xfrm>
              <a:off x="2401460" y="3381912"/>
              <a:ext cx="12255" cy="14205"/>
            </a:xfrm>
            <a:custGeom>
              <a:avLst/>
              <a:gdLst/>
              <a:ahLst/>
              <a:cxnLst/>
              <a:rect l="l" t="t" r="r" b="b"/>
              <a:pathLst>
                <a:path w="12255" h="14205" extrusionOk="0">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3" name="Google Shape;283;p8"/>
            <p:cNvSpPr/>
            <p:nvPr/>
          </p:nvSpPr>
          <p:spPr>
            <a:xfrm>
              <a:off x="2673337" y="3354140"/>
              <a:ext cx="11554" cy="7378"/>
            </a:xfrm>
            <a:custGeom>
              <a:avLst/>
              <a:gdLst/>
              <a:ahLst/>
              <a:cxnLst/>
              <a:rect l="l" t="t" r="r" b="b"/>
              <a:pathLst>
                <a:path w="11554" h="7378" extrusionOk="0">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4" name="Google Shape;284;p8"/>
            <p:cNvSpPr/>
            <p:nvPr/>
          </p:nvSpPr>
          <p:spPr>
            <a:xfrm>
              <a:off x="2698444" y="3351356"/>
              <a:ext cx="4532" cy="4159"/>
            </a:xfrm>
            <a:custGeom>
              <a:avLst/>
              <a:gdLst/>
              <a:ahLst/>
              <a:cxnLst/>
              <a:rect l="l" t="t" r="r" b="b"/>
              <a:pathLst>
                <a:path w="4532" h="4159" extrusionOk="0">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5" name="Google Shape;285;p8"/>
            <p:cNvSpPr/>
            <p:nvPr/>
          </p:nvSpPr>
          <p:spPr>
            <a:xfrm>
              <a:off x="2689070" y="3354929"/>
              <a:ext cx="4157" cy="4848"/>
            </a:xfrm>
            <a:custGeom>
              <a:avLst/>
              <a:gdLst/>
              <a:ahLst/>
              <a:cxnLst/>
              <a:rect l="l" t="t" r="r" b="b"/>
              <a:pathLst>
                <a:path w="4157" h="4848" extrusionOk="0">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6" name="Google Shape;286;p8"/>
            <p:cNvSpPr/>
            <p:nvPr/>
          </p:nvSpPr>
          <p:spPr>
            <a:xfrm>
              <a:off x="2718637" y="3357671"/>
              <a:ext cx="4242" cy="5385"/>
            </a:xfrm>
            <a:custGeom>
              <a:avLst/>
              <a:gdLst/>
              <a:ahLst/>
              <a:cxnLst/>
              <a:rect l="l" t="t" r="r" b="b"/>
              <a:pathLst>
                <a:path w="4242" h="5385" extrusionOk="0">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7" name="Google Shape;287;p8"/>
            <p:cNvSpPr/>
            <p:nvPr/>
          </p:nvSpPr>
          <p:spPr>
            <a:xfrm>
              <a:off x="2349884" y="3411494"/>
              <a:ext cx="3982" cy="4568"/>
            </a:xfrm>
            <a:custGeom>
              <a:avLst/>
              <a:gdLst/>
              <a:ahLst/>
              <a:cxnLst/>
              <a:rect l="l" t="t" r="r" b="b"/>
              <a:pathLst>
                <a:path w="3982" h="4568" extrusionOk="0">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8" name="Google Shape;288;p8"/>
            <p:cNvSpPr/>
            <p:nvPr/>
          </p:nvSpPr>
          <p:spPr>
            <a:xfrm>
              <a:off x="2362128" y="3419557"/>
              <a:ext cx="3296" cy="2617"/>
            </a:xfrm>
            <a:custGeom>
              <a:avLst/>
              <a:gdLst/>
              <a:ahLst/>
              <a:cxnLst/>
              <a:rect l="l" t="t" r="r" b="b"/>
              <a:pathLst>
                <a:path w="3296" h="2617" extrusionOk="0">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89" name="Google Shape;289;p8"/>
            <p:cNvSpPr/>
            <p:nvPr/>
          </p:nvSpPr>
          <p:spPr>
            <a:xfrm>
              <a:off x="2354695" y="3421108"/>
              <a:ext cx="5364" cy="2012"/>
            </a:xfrm>
            <a:custGeom>
              <a:avLst/>
              <a:gdLst/>
              <a:ahLst/>
              <a:cxnLst/>
              <a:rect l="l" t="t" r="r" b="b"/>
              <a:pathLst>
                <a:path w="5364" h="2012" extrusionOk="0">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0" name="Google Shape;290;p8"/>
            <p:cNvSpPr/>
            <p:nvPr/>
          </p:nvSpPr>
          <p:spPr>
            <a:xfrm>
              <a:off x="2379641" y="3420706"/>
              <a:ext cx="2163" cy="2296"/>
            </a:xfrm>
            <a:custGeom>
              <a:avLst/>
              <a:gdLst/>
              <a:ahLst/>
              <a:cxnLst/>
              <a:rect l="l" t="t" r="r" b="b"/>
              <a:pathLst>
                <a:path w="2163" h="2296" extrusionOk="0">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1" name="Google Shape;291;p8"/>
            <p:cNvSpPr/>
            <p:nvPr/>
          </p:nvSpPr>
          <p:spPr>
            <a:xfrm>
              <a:off x="2462447" y="3411516"/>
              <a:ext cx="3194" cy="1446"/>
            </a:xfrm>
            <a:custGeom>
              <a:avLst/>
              <a:gdLst/>
              <a:ahLst/>
              <a:cxnLst/>
              <a:rect l="l" t="t" r="r" b="b"/>
              <a:pathLst>
                <a:path w="3194" h="1446" extrusionOk="0">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2" name="Google Shape;292;p8"/>
            <p:cNvSpPr/>
            <p:nvPr/>
          </p:nvSpPr>
          <p:spPr>
            <a:xfrm>
              <a:off x="2421646" y="3421088"/>
              <a:ext cx="3227" cy="2743"/>
            </a:xfrm>
            <a:custGeom>
              <a:avLst/>
              <a:gdLst/>
              <a:ahLst/>
              <a:cxnLst/>
              <a:rect l="l" t="t" r="r" b="b"/>
              <a:pathLst>
                <a:path w="3227" h="2743" extrusionOk="0">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3" name="Google Shape;293;p8"/>
            <p:cNvSpPr/>
            <p:nvPr/>
          </p:nvSpPr>
          <p:spPr>
            <a:xfrm>
              <a:off x="2368091" y="3428358"/>
              <a:ext cx="12844" cy="18147"/>
            </a:xfrm>
            <a:custGeom>
              <a:avLst/>
              <a:gdLst/>
              <a:ahLst/>
              <a:cxnLst/>
              <a:rect l="l" t="t" r="r" b="b"/>
              <a:pathLst>
                <a:path w="12844" h="18147" extrusionOk="0">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4" name="Google Shape;294;p8"/>
            <p:cNvSpPr/>
            <p:nvPr/>
          </p:nvSpPr>
          <p:spPr>
            <a:xfrm>
              <a:off x="2392528" y="3423865"/>
              <a:ext cx="32615" cy="24464"/>
            </a:xfrm>
            <a:custGeom>
              <a:avLst/>
              <a:gdLst/>
              <a:ahLst/>
              <a:cxnLst/>
              <a:rect l="l" t="t" r="r" b="b"/>
              <a:pathLst>
                <a:path w="32615" h="24464" extrusionOk="0">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5" name="Google Shape;295;p8"/>
            <p:cNvSpPr/>
            <p:nvPr/>
          </p:nvSpPr>
          <p:spPr>
            <a:xfrm>
              <a:off x="2382902" y="3429848"/>
              <a:ext cx="3822" cy="4256"/>
            </a:xfrm>
            <a:custGeom>
              <a:avLst/>
              <a:gdLst/>
              <a:ahLst/>
              <a:cxnLst/>
              <a:rect l="l" t="t" r="r" b="b"/>
              <a:pathLst>
                <a:path w="3822" h="4256" extrusionOk="0">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6" name="Google Shape;296;p8"/>
            <p:cNvSpPr/>
            <p:nvPr/>
          </p:nvSpPr>
          <p:spPr>
            <a:xfrm>
              <a:off x="2461973" y="3426958"/>
              <a:ext cx="2137" cy="2233"/>
            </a:xfrm>
            <a:custGeom>
              <a:avLst/>
              <a:gdLst/>
              <a:ahLst/>
              <a:cxnLst/>
              <a:rect l="l" t="t" r="r" b="b"/>
              <a:pathLst>
                <a:path w="2137" h="2233" extrusionOk="0">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7" name="Google Shape;297;p8"/>
            <p:cNvSpPr/>
            <p:nvPr/>
          </p:nvSpPr>
          <p:spPr>
            <a:xfrm>
              <a:off x="2451287" y="3428489"/>
              <a:ext cx="2233" cy="1762"/>
            </a:xfrm>
            <a:custGeom>
              <a:avLst/>
              <a:gdLst/>
              <a:ahLst/>
              <a:cxnLst/>
              <a:rect l="l" t="t" r="r" b="b"/>
              <a:pathLst>
                <a:path w="2233" h="1762" extrusionOk="0">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8" name="Google Shape;298;p8"/>
            <p:cNvSpPr/>
            <p:nvPr/>
          </p:nvSpPr>
          <p:spPr>
            <a:xfrm>
              <a:off x="2438974" y="3435067"/>
              <a:ext cx="4848" cy="4651"/>
            </a:xfrm>
            <a:custGeom>
              <a:avLst/>
              <a:gdLst/>
              <a:ahLst/>
              <a:cxnLst/>
              <a:rect l="l" t="t" r="r" b="b"/>
              <a:pathLst>
                <a:path w="4848" h="4651" extrusionOk="0">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299" name="Google Shape;299;p8"/>
            <p:cNvSpPr/>
            <p:nvPr/>
          </p:nvSpPr>
          <p:spPr>
            <a:xfrm>
              <a:off x="2460557" y="3437932"/>
              <a:ext cx="2146" cy="3189"/>
            </a:xfrm>
            <a:custGeom>
              <a:avLst/>
              <a:gdLst/>
              <a:ahLst/>
              <a:cxnLst/>
              <a:rect l="l" t="t" r="r" b="b"/>
              <a:pathLst>
                <a:path w="2146" h="3189" extrusionOk="0">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0" name="Google Shape;300;p8"/>
            <p:cNvSpPr/>
            <p:nvPr/>
          </p:nvSpPr>
          <p:spPr>
            <a:xfrm>
              <a:off x="2421452" y="3453754"/>
              <a:ext cx="1639" cy="3318"/>
            </a:xfrm>
            <a:custGeom>
              <a:avLst/>
              <a:gdLst/>
              <a:ahLst/>
              <a:cxnLst/>
              <a:rect l="l" t="t" r="r" b="b"/>
              <a:pathLst>
                <a:path w="1639" h="3318" extrusionOk="0">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1" name="Google Shape;301;p8"/>
            <p:cNvSpPr/>
            <p:nvPr/>
          </p:nvSpPr>
          <p:spPr>
            <a:xfrm>
              <a:off x="2515619" y="3447245"/>
              <a:ext cx="5783" cy="5102"/>
            </a:xfrm>
            <a:custGeom>
              <a:avLst/>
              <a:gdLst/>
              <a:ahLst/>
              <a:cxnLst/>
              <a:rect l="l" t="t" r="r" b="b"/>
              <a:pathLst>
                <a:path w="5783" h="5102" extrusionOk="0">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2" name="Google Shape;302;p8"/>
            <p:cNvSpPr/>
            <p:nvPr/>
          </p:nvSpPr>
          <p:spPr>
            <a:xfrm>
              <a:off x="2506346" y="3453628"/>
              <a:ext cx="5486" cy="5804"/>
            </a:xfrm>
            <a:custGeom>
              <a:avLst/>
              <a:gdLst/>
              <a:ahLst/>
              <a:cxnLst/>
              <a:rect l="l" t="t" r="r" b="b"/>
              <a:pathLst>
                <a:path w="5486" h="5804" extrusionOk="0">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3" name="Google Shape;303;p8"/>
            <p:cNvSpPr/>
            <p:nvPr/>
          </p:nvSpPr>
          <p:spPr>
            <a:xfrm>
              <a:off x="2382377" y="3479528"/>
              <a:ext cx="3868" cy="3572"/>
            </a:xfrm>
            <a:custGeom>
              <a:avLst/>
              <a:gdLst/>
              <a:ahLst/>
              <a:cxnLst/>
              <a:rect l="l" t="t" r="r" b="b"/>
              <a:pathLst>
                <a:path w="3868" h="3572" extrusionOk="0">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4" name="Google Shape;304;p8"/>
            <p:cNvSpPr/>
            <p:nvPr/>
          </p:nvSpPr>
          <p:spPr>
            <a:xfrm>
              <a:off x="2381785" y="3487655"/>
              <a:ext cx="9927" cy="9793"/>
            </a:xfrm>
            <a:custGeom>
              <a:avLst/>
              <a:gdLst/>
              <a:ahLst/>
              <a:cxnLst/>
              <a:rect l="l" t="t" r="r" b="b"/>
              <a:pathLst>
                <a:path w="9927" h="9793" extrusionOk="0">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5" name="Google Shape;305;p8"/>
            <p:cNvSpPr/>
            <p:nvPr/>
          </p:nvSpPr>
          <p:spPr>
            <a:xfrm>
              <a:off x="2762371" y="3446417"/>
              <a:ext cx="9748" cy="8549"/>
            </a:xfrm>
            <a:custGeom>
              <a:avLst/>
              <a:gdLst/>
              <a:ahLst/>
              <a:cxnLst/>
              <a:rect l="l" t="t" r="r" b="b"/>
              <a:pathLst>
                <a:path w="9748" h="8549" extrusionOk="0">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6" name="Google Shape;306;p8"/>
            <p:cNvSpPr/>
            <p:nvPr/>
          </p:nvSpPr>
          <p:spPr>
            <a:xfrm>
              <a:off x="2775629" y="3451842"/>
              <a:ext cx="4115" cy="5293"/>
            </a:xfrm>
            <a:custGeom>
              <a:avLst/>
              <a:gdLst/>
              <a:ahLst/>
              <a:cxnLst/>
              <a:rect l="l" t="t" r="r" b="b"/>
              <a:pathLst>
                <a:path w="4115" h="5293" extrusionOk="0">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7" name="Google Shape;307;p8"/>
            <p:cNvSpPr/>
            <p:nvPr/>
          </p:nvSpPr>
          <p:spPr>
            <a:xfrm>
              <a:off x="2475212" y="3492905"/>
              <a:ext cx="3381" cy="1935"/>
            </a:xfrm>
            <a:custGeom>
              <a:avLst/>
              <a:gdLst/>
              <a:ahLst/>
              <a:cxnLst/>
              <a:rect l="l" t="t" r="r" b="b"/>
              <a:pathLst>
                <a:path w="3381" h="1935" extrusionOk="0">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8" name="Google Shape;308;p8"/>
            <p:cNvSpPr/>
            <p:nvPr/>
          </p:nvSpPr>
          <p:spPr>
            <a:xfrm>
              <a:off x="2609495" y="3488269"/>
              <a:ext cx="4060" cy="9084"/>
            </a:xfrm>
            <a:custGeom>
              <a:avLst/>
              <a:gdLst/>
              <a:ahLst/>
              <a:cxnLst/>
              <a:rect l="l" t="t" r="r" b="b"/>
              <a:pathLst>
                <a:path w="4060" h="9084" extrusionOk="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09" name="Google Shape;309;p8"/>
            <p:cNvSpPr/>
            <p:nvPr/>
          </p:nvSpPr>
          <p:spPr>
            <a:xfrm>
              <a:off x="2594786" y="3496794"/>
              <a:ext cx="9489" cy="7992"/>
            </a:xfrm>
            <a:custGeom>
              <a:avLst/>
              <a:gdLst/>
              <a:ahLst/>
              <a:cxnLst/>
              <a:rect l="l" t="t" r="r" b="b"/>
              <a:pathLst>
                <a:path w="9489" h="7992" extrusionOk="0">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0" name="Google Shape;310;p8"/>
            <p:cNvSpPr/>
            <p:nvPr/>
          </p:nvSpPr>
          <p:spPr>
            <a:xfrm>
              <a:off x="2624246" y="3495896"/>
              <a:ext cx="3189" cy="2059"/>
            </a:xfrm>
            <a:custGeom>
              <a:avLst/>
              <a:gdLst/>
              <a:ahLst/>
              <a:cxnLst/>
              <a:rect l="l" t="t" r="r" b="b"/>
              <a:pathLst>
                <a:path w="3189" h="2059" extrusionOk="0">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1" name="Google Shape;311;p8"/>
            <p:cNvSpPr/>
            <p:nvPr/>
          </p:nvSpPr>
          <p:spPr>
            <a:xfrm>
              <a:off x="2358928" y="3077625"/>
              <a:ext cx="309785" cy="303382"/>
            </a:xfrm>
            <a:custGeom>
              <a:avLst/>
              <a:gdLst/>
              <a:ahLst/>
              <a:cxnLst/>
              <a:rect l="l" t="t" r="r" b="b"/>
              <a:pathLst>
                <a:path w="309785" h="303382" extrusionOk="0">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2" name="Google Shape;312;p8"/>
            <p:cNvSpPr/>
            <p:nvPr/>
          </p:nvSpPr>
          <p:spPr>
            <a:xfrm>
              <a:off x="2517702" y="3180287"/>
              <a:ext cx="3239" cy="2958"/>
            </a:xfrm>
            <a:custGeom>
              <a:avLst/>
              <a:gdLst/>
              <a:ahLst/>
              <a:cxnLst/>
              <a:rect l="l" t="t" r="r" b="b"/>
              <a:pathLst>
                <a:path w="3239" h="2958" extrusionOk="0">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grpSp>
      <p:grpSp>
        <p:nvGrpSpPr>
          <p:cNvPr id="313" name="Google Shape;313;p8"/>
          <p:cNvGrpSpPr/>
          <p:nvPr/>
        </p:nvGrpSpPr>
        <p:grpSpPr>
          <a:xfrm rot="-5400000">
            <a:off x="3108791" y="5255454"/>
            <a:ext cx="481226" cy="545741"/>
            <a:chOff x="2386148" y="3019695"/>
            <a:chExt cx="435735" cy="427161"/>
          </a:xfrm>
        </p:grpSpPr>
        <p:sp>
          <p:nvSpPr>
            <p:cNvPr id="314" name="Google Shape;314;p8"/>
            <p:cNvSpPr/>
            <p:nvPr/>
          </p:nvSpPr>
          <p:spPr>
            <a:xfrm>
              <a:off x="2461495" y="3048374"/>
              <a:ext cx="2615" cy="2615"/>
            </a:xfrm>
            <a:custGeom>
              <a:avLst/>
              <a:gdLst/>
              <a:ahLst/>
              <a:cxnLst/>
              <a:rect l="l" t="t" r="r" b="b"/>
              <a:pathLst>
                <a:path w="2615" h="2615" extrusionOk="0">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5" name="Google Shape;315;p8"/>
            <p:cNvSpPr/>
            <p:nvPr/>
          </p:nvSpPr>
          <p:spPr>
            <a:xfrm>
              <a:off x="2445658" y="3052404"/>
              <a:ext cx="4839" cy="6050"/>
            </a:xfrm>
            <a:custGeom>
              <a:avLst/>
              <a:gdLst/>
              <a:ahLst/>
              <a:cxnLst/>
              <a:rect l="l" t="t" r="r" b="b"/>
              <a:pathLst>
                <a:path w="4839" h="6050" extrusionOk="0">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6" name="Google Shape;316;p8"/>
            <p:cNvSpPr/>
            <p:nvPr/>
          </p:nvSpPr>
          <p:spPr>
            <a:xfrm>
              <a:off x="2651493" y="3093623"/>
              <a:ext cx="4063" cy="5662"/>
            </a:xfrm>
            <a:custGeom>
              <a:avLst/>
              <a:gdLst/>
              <a:ahLst/>
              <a:cxnLst/>
              <a:rect l="l" t="t" r="r" b="b"/>
              <a:pathLst>
                <a:path w="4063" h="5662" extrusionOk="0">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7" name="Google Shape;317;p8"/>
            <p:cNvSpPr/>
            <p:nvPr/>
          </p:nvSpPr>
          <p:spPr>
            <a:xfrm>
              <a:off x="2681505" y="3097882"/>
              <a:ext cx="1870" cy="2296"/>
            </a:xfrm>
            <a:custGeom>
              <a:avLst/>
              <a:gdLst/>
              <a:ahLst/>
              <a:cxnLst/>
              <a:rect l="l" t="t" r="r" b="b"/>
              <a:pathLst>
                <a:path w="1870" h="2296" extrusionOk="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8" name="Google Shape;318;p8"/>
            <p:cNvSpPr/>
            <p:nvPr/>
          </p:nvSpPr>
          <p:spPr>
            <a:xfrm>
              <a:off x="2648107" y="3103688"/>
              <a:ext cx="2296" cy="2232"/>
            </a:xfrm>
            <a:custGeom>
              <a:avLst/>
              <a:gdLst/>
              <a:ahLst/>
              <a:cxnLst/>
              <a:rect l="l" t="t" r="r" b="b"/>
              <a:pathLst>
                <a:path w="2296" h="2232" extrusionOk="0">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19" name="Google Shape;319;p8"/>
            <p:cNvSpPr/>
            <p:nvPr/>
          </p:nvSpPr>
          <p:spPr>
            <a:xfrm>
              <a:off x="2715522" y="3108577"/>
              <a:ext cx="3019" cy="5257"/>
            </a:xfrm>
            <a:custGeom>
              <a:avLst/>
              <a:gdLst/>
              <a:ahLst/>
              <a:cxnLst/>
              <a:rect l="l" t="t" r="r" b="b"/>
              <a:pathLst>
                <a:path w="3019" h="5257" extrusionOk="0">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0" name="Google Shape;320;p8"/>
            <p:cNvSpPr/>
            <p:nvPr/>
          </p:nvSpPr>
          <p:spPr>
            <a:xfrm>
              <a:off x="2721348" y="3111727"/>
              <a:ext cx="2777" cy="1692"/>
            </a:xfrm>
            <a:custGeom>
              <a:avLst/>
              <a:gdLst/>
              <a:ahLst/>
              <a:cxnLst/>
              <a:rect l="l" t="t" r="r" b="b"/>
              <a:pathLst>
                <a:path w="2777" h="1692" extrusionOk="0">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1" name="Google Shape;321;p8"/>
            <p:cNvSpPr/>
            <p:nvPr/>
          </p:nvSpPr>
          <p:spPr>
            <a:xfrm>
              <a:off x="2466846" y="3144073"/>
              <a:ext cx="3971" cy="5422"/>
            </a:xfrm>
            <a:custGeom>
              <a:avLst/>
              <a:gdLst/>
              <a:ahLst/>
              <a:cxnLst/>
              <a:rect l="l" t="t" r="r" b="b"/>
              <a:pathLst>
                <a:path w="3971" h="5422" extrusionOk="0">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2" name="Google Shape;322;p8"/>
            <p:cNvSpPr/>
            <p:nvPr/>
          </p:nvSpPr>
          <p:spPr>
            <a:xfrm>
              <a:off x="2705665" y="3119510"/>
              <a:ext cx="7820" cy="7112"/>
            </a:xfrm>
            <a:custGeom>
              <a:avLst/>
              <a:gdLst/>
              <a:ahLst/>
              <a:cxnLst/>
              <a:rect l="l" t="t" r="r" b="b"/>
              <a:pathLst>
                <a:path w="7820" h="7112" extrusionOk="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3" name="Google Shape;323;p8"/>
            <p:cNvSpPr/>
            <p:nvPr/>
          </p:nvSpPr>
          <p:spPr>
            <a:xfrm>
              <a:off x="2571265" y="3136128"/>
              <a:ext cx="3354" cy="1846"/>
            </a:xfrm>
            <a:custGeom>
              <a:avLst/>
              <a:gdLst/>
              <a:ahLst/>
              <a:cxnLst/>
              <a:rect l="l" t="t" r="r" b="b"/>
              <a:pathLst>
                <a:path w="3354" h="1846" extrusionOk="0">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4" name="Google Shape;324;p8"/>
            <p:cNvSpPr/>
            <p:nvPr/>
          </p:nvSpPr>
          <p:spPr>
            <a:xfrm>
              <a:off x="2497469" y="3148666"/>
              <a:ext cx="2696" cy="1594"/>
            </a:xfrm>
            <a:custGeom>
              <a:avLst/>
              <a:gdLst/>
              <a:ahLst/>
              <a:cxnLst/>
              <a:rect l="l" t="t" r="r" b="b"/>
              <a:pathLst>
                <a:path w="2696" h="1594" extrusionOk="0">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5" name="Google Shape;325;p8"/>
            <p:cNvSpPr/>
            <p:nvPr/>
          </p:nvSpPr>
          <p:spPr>
            <a:xfrm>
              <a:off x="2603256" y="3140838"/>
              <a:ext cx="1868" cy="3745"/>
            </a:xfrm>
            <a:custGeom>
              <a:avLst/>
              <a:gdLst/>
              <a:ahLst/>
              <a:cxnLst/>
              <a:rect l="l" t="t" r="r" b="b"/>
              <a:pathLst>
                <a:path w="1868" h="3745" extrusionOk="0">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6" name="Google Shape;326;p8"/>
            <p:cNvSpPr/>
            <p:nvPr/>
          </p:nvSpPr>
          <p:spPr>
            <a:xfrm>
              <a:off x="2593043" y="3145762"/>
              <a:ext cx="2627" cy="1661"/>
            </a:xfrm>
            <a:custGeom>
              <a:avLst/>
              <a:gdLst/>
              <a:ahLst/>
              <a:cxnLst/>
              <a:rect l="l" t="t" r="r" b="b"/>
              <a:pathLst>
                <a:path w="2627" h="1661" extrusionOk="0">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7" name="Google Shape;327;p8"/>
            <p:cNvSpPr/>
            <p:nvPr/>
          </p:nvSpPr>
          <p:spPr>
            <a:xfrm>
              <a:off x="2500731" y="3158186"/>
              <a:ext cx="3572" cy="3114"/>
            </a:xfrm>
            <a:custGeom>
              <a:avLst/>
              <a:gdLst/>
              <a:ahLst/>
              <a:cxnLst/>
              <a:rect l="l" t="t" r="r" b="b"/>
              <a:pathLst>
                <a:path w="3572" h="3114" extrusionOk="0">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8" name="Google Shape;328;p8"/>
            <p:cNvSpPr/>
            <p:nvPr/>
          </p:nvSpPr>
          <p:spPr>
            <a:xfrm>
              <a:off x="2697704" y="3137302"/>
              <a:ext cx="3930" cy="7982"/>
            </a:xfrm>
            <a:custGeom>
              <a:avLst/>
              <a:gdLst/>
              <a:ahLst/>
              <a:cxnLst/>
              <a:rect l="l" t="t" r="r" b="b"/>
              <a:pathLst>
                <a:path w="3930" h="7982" extrusionOk="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29" name="Google Shape;329;p8"/>
            <p:cNvSpPr/>
            <p:nvPr/>
          </p:nvSpPr>
          <p:spPr>
            <a:xfrm>
              <a:off x="2635730" y="3149152"/>
              <a:ext cx="3253" cy="1610"/>
            </a:xfrm>
            <a:custGeom>
              <a:avLst/>
              <a:gdLst/>
              <a:ahLst/>
              <a:cxnLst/>
              <a:rect l="l" t="t" r="r" b="b"/>
              <a:pathLst>
                <a:path w="3253" h="1610" extrusionOk="0">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0" name="Google Shape;330;p8"/>
            <p:cNvSpPr/>
            <p:nvPr/>
          </p:nvSpPr>
          <p:spPr>
            <a:xfrm>
              <a:off x="2689764" y="3144814"/>
              <a:ext cx="2769" cy="1951"/>
            </a:xfrm>
            <a:custGeom>
              <a:avLst/>
              <a:gdLst/>
              <a:ahLst/>
              <a:cxnLst/>
              <a:rect l="l" t="t" r="r" b="b"/>
              <a:pathLst>
                <a:path w="2769" h="1951" extrusionOk="0">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1" name="Google Shape;331;p8"/>
            <p:cNvSpPr/>
            <p:nvPr/>
          </p:nvSpPr>
          <p:spPr>
            <a:xfrm>
              <a:off x="2415687" y="3176736"/>
              <a:ext cx="9787" cy="8168"/>
            </a:xfrm>
            <a:custGeom>
              <a:avLst/>
              <a:gdLst/>
              <a:ahLst/>
              <a:cxnLst/>
              <a:rect l="l" t="t" r="r" b="b"/>
              <a:pathLst>
                <a:path w="9787" h="8168" extrusionOk="0">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2" name="Google Shape;332;p8"/>
            <p:cNvSpPr/>
            <p:nvPr/>
          </p:nvSpPr>
          <p:spPr>
            <a:xfrm>
              <a:off x="2486695" y="3173310"/>
              <a:ext cx="3321" cy="2130"/>
            </a:xfrm>
            <a:custGeom>
              <a:avLst/>
              <a:gdLst/>
              <a:ahLst/>
              <a:cxnLst/>
              <a:rect l="l" t="t" r="r" b="b"/>
              <a:pathLst>
                <a:path w="3321" h="2130" extrusionOk="0">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3" name="Google Shape;333;p8"/>
            <p:cNvSpPr/>
            <p:nvPr/>
          </p:nvSpPr>
          <p:spPr>
            <a:xfrm>
              <a:off x="2474127" y="3181932"/>
              <a:ext cx="5025" cy="4631"/>
            </a:xfrm>
            <a:custGeom>
              <a:avLst/>
              <a:gdLst/>
              <a:ahLst/>
              <a:cxnLst/>
              <a:rect l="l" t="t" r="r" b="b"/>
              <a:pathLst>
                <a:path w="5025" h="4631" extrusionOk="0">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4" name="Google Shape;334;p8"/>
            <p:cNvSpPr/>
            <p:nvPr/>
          </p:nvSpPr>
          <p:spPr>
            <a:xfrm>
              <a:off x="2386148" y="3191476"/>
              <a:ext cx="46970" cy="32792"/>
            </a:xfrm>
            <a:custGeom>
              <a:avLst/>
              <a:gdLst/>
              <a:ahLst/>
              <a:cxnLst/>
              <a:rect l="l" t="t" r="r" b="b"/>
              <a:pathLst>
                <a:path w="46970" h="32792" extrusionOk="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5" name="Google Shape;335;p8"/>
            <p:cNvSpPr/>
            <p:nvPr/>
          </p:nvSpPr>
          <p:spPr>
            <a:xfrm>
              <a:off x="2428734" y="3197664"/>
              <a:ext cx="2608" cy="3764"/>
            </a:xfrm>
            <a:custGeom>
              <a:avLst/>
              <a:gdLst/>
              <a:ahLst/>
              <a:cxnLst/>
              <a:rect l="l" t="t" r="r" b="b"/>
              <a:pathLst>
                <a:path w="2608" h="3764" extrusionOk="0">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6" name="Google Shape;336;p8"/>
            <p:cNvSpPr/>
            <p:nvPr/>
          </p:nvSpPr>
          <p:spPr>
            <a:xfrm>
              <a:off x="2669990" y="3173049"/>
              <a:ext cx="3508" cy="2540"/>
            </a:xfrm>
            <a:custGeom>
              <a:avLst/>
              <a:gdLst/>
              <a:ahLst/>
              <a:cxnLst/>
              <a:rect l="l" t="t" r="r" b="b"/>
              <a:pathLst>
                <a:path w="3508" h="2540" extrusionOk="0">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7" name="Google Shape;337;p8"/>
            <p:cNvSpPr/>
            <p:nvPr/>
          </p:nvSpPr>
          <p:spPr>
            <a:xfrm>
              <a:off x="2450139" y="3206227"/>
              <a:ext cx="4083" cy="4794"/>
            </a:xfrm>
            <a:custGeom>
              <a:avLst/>
              <a:gdLst/>
              <a:ahLst/>
              <a:cxnLst/>
              <a:rect l="l" t="t" r="r" b="b"/>
              <a:pathLst>
                <a:path w="4083" h="4794" extrusionOk="0">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8" name="Google Shape;338;p8"/>
            <p:cNvSpPr/>
            <p:nvPr/>
          </p:nvSpPr>
          <p:spPr>
            <a:xfrm>
              <a:off x="2436335" y="3214379"/>
              <a:ext cx="4807" cy="6124"/>
            </a:xfrm>
            <a:custGeom>
              <a:avLst/>
              <a:gdLst/>
              <a:ahLst/>
              <a:cxnLst/>
              <a:rect l="l" t="t" r="r" b="b"/>
              <a:pathLst>
                <a:path w="4807" h="6124" extrusionOk="0">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39" name="Google Shape;339;p8"/>
            <p:cNvSpPr/>
            <p:nvPr/>
          </p:nvSpPr>
          <p:spPr>
            <a:xfrm>
              <a:off x="2697105" y="3185396"/>
              <a:ext cx="3746" cy="2158"/>
            </a:xfrm>
            <a:custGeom>
              <a:avLst/>
              <a:gdLst/>
              <a:ahLst/>
              <a:cxnLst/>
              <a:rect l="l" t="t" r="r" b="b"/>
              <a:pathLst>
                <a:path w="3746" h="2158" extrusionOk="0">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0" name="Google Shape;340;p8"/>
            <p:cNvSpPr/>
            <p:nvPr/>
          </p:nvSpPr>
          <p:spPr>
            <a:xfrm>
              <a:off x="2441174" y="3231606"/>
              <a:ext cx="7769" cy="5290"/>
            </a:xfrm>
            <a:custGeom>
              <a:avLst/>
              <a:gdLst/>
              <a:ahLst/>
              <a:cxnLst/>
              <a:rect l="l" t="t" r="r" b="b"/>
              <a:pathLst>
                <a:path w="7769" h="5290" extrusionOk="0">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1" name="Google Shape;341;p8"/>
            <p:cNvSpPr/>
            <p:nvPr/>
          </p:nvSpPr>
          <p:spPr>
            <a:xfrm>
              <a:off x="2404352" y="3239348"/>
              <a:ext cx="4042" cy="5238"/>
            </a:xfrm>
            <a:custGeom>
              <a:avLst/>
              <a:gdLst/>
              <a:ahLst/>
              <a:cxnLst/>
              <a:rect l="l" t="t" r="r" b="b"/>
              <a:pathLst>
                <a:path w="4042" h="5238" extrusionOk="0">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2" name="Google Shape;342;p8"/>
            <p:cNvSpPr/>
            <p:nvPr/>
          </p:nvSpPr>
          <p:spPr>
            <a:xfrm>
              <a:off x="2702847" y="3232316"/>
              <a:ext cx="7081" cy="6115"/>
            </a:xfrm>
            <a:custGeom>
              <a:avLst/>
              <a:gdLst/>
              <a:ahLst/>
              <a:cxnLst/>
              <a:rect l="l" t="t" r="r" b="b"/>
              <a:pathLst>
                <a:path w="7081" h="6115" extrusionOk="0">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3" name="Google Shape;343;p8"/>
            <p:cNvSpPr/>
            <p:nvPr/>
          </p:nvSpPr>
          <p:spPr>
            <a:xfrm>
              <a:off x="2716627" y="3243295"/>
              <a:ext cx="10472" cy="10550"/>
            </a:xfrm>
            <a:custGeom>
              <a:avLst/>
              <a:gdLst/>
              <a:ahLst/>
              <a:cxnLst/>
              <a:rect l="l" t="t" r="r" b="b"/>
              <a:pathLst>
                <a:path w="10472" h="10550" extrusionOk="0">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4" name="Google Shape;344;p8"/>
            <p:cNvSpPr/>
            <p:nvPr/>
          </p:nvSpPr>
          <p:spPr>
            <a:xfrm>
              <a:off x="2444907" y="3277772"/>
              <a:ext cx="6125" cy="2958"/>
            </a:xfrm>
            <a:custGeom>
              <a:avLst/>
              <a:gdLst/>
              <a:ahLst/>
              <a:cxnLst/>
              <a:rect l="l" t="t" r="r" b="b"/>
              <a:pathLst>
                <a:path w="6125" h="2958" extrusionOk="0">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5" name="Google Shape;345;p8"/>
            <p:cNvSpPr/>
            <p:nvPr/>
          </p:nvSpPr>
          <p:spPr>
            <a:xfrm>
              <a:off x="2458488" y="3281389"/>
              <a:ext cx="3717" cy="1781"/>
            </a:xfrm>
            <a:custGeom>
              <a:avLst/>
              <a:gdLst/>
              <a:ahLst/>
              <a:cxnLst/>
              <a:rect l="l" t="t" r="r" b="b"/>
              <a:pathLst>
                <a:path w="3717" h="1781" extrusionOk="0">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6" name="Google Shape;346;p8"/>
            <p:cNvSpPr/>
            <p:nvPr/>
          </p:nvSpPr>
          <p:spPr>
            <a:xfrm>
              <a:off x="2448812" y="3284115"/>
              <a:ext cx="3637" cy="4973"/>
            </a:xfrm>
            <a:custGeom>
              <a:avLst/>
              <a:gdLst/>
              <a:ahLst/>
              <a:cxnLst/>
              <a:rect l="l" t="t" r="r" b="b"/>
              <a:pathLst>
                <a:path w="3637" h="4973" extrusionOk="0">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7" name="Google Shape;347;p8"/>
            <p:cNvSpPr/>
            <p:nvPr/>
          </p:nvSpPr>
          <p:spPr>
            <a:xfrm>
              <a:off x="2714960" y="3255338"/>
              <a:ext cx="4857" cy="5333"/>
            </a:xfrm>
            <a:custGeom>
              <a:avLst/>
              <a:gdLst/>
              <a:ahLst/>
              <a:cxnLst/>
              <a:rect l="l" t="t" r="r" b="b"/>
              <a:pathLst>
                <a:path w="4857" h="5333" extrusionOk="0">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8" name="Google Shape;348;p8"/>
            <p:cNvSpPr/>
            <p:nvPr/>
          </p:nvSpPr>
          <p:spPr>
            <a:xfrm>
              <a:off x="2410838" y="3297178"/>
              <a:ext cx="7655" cy="4993"/>
            </a:xfrm>
            <a:custGeom>
              <a:avLst/>
              <a:gdLst/>
              <a:ahLst/>
              <a:cxnLst/>
              <a:rect l="l" t="t" r="r" b="b"/>
              <a:pathLst>
                <a:path w="7655" h="4993" extrusionOk="0">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49" name="Google Shape;349;p8"/>
            <p:cNvSpPr/>
            <p:nvPr/>
          </p:nvSpPr>
          <p:spPr>
            <a:xfrm>
              <a:off x="2430321" y="3311928"/>
              <a:ext cx="1762" cy="2232"/>
            </a:xfrm>
            <a:custGeom>
              <a:avLst/>
              <a:gdLst/>
              <a:ahLst/>
              <a:cxnLst/>
              <a:rect l="l" t="t" r="r" b="b"/>
              <a:pathLst>
                <a:path w="1762" h="2232" extrusionOk="0">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0" name="Google Shape;350;p8"/>
            <p:cNvSpPr/>
            <p:nvPr/>
          </p:nvSpPr>
          <p:spPr>
            <a:xfrm>
              <a:off x="2440696" y="3316308"/>
              <a:ext cx="6316" cy="6393"/>
            </a:xfrm>
            <a:custGeom>
              <a:avLst/>
              <a:gdLst/>
              <a:ahLst/>
              <a:cxnLst/>
              <a:rect l="l" t="t" r="r" b="b"/>
              <a:pathLst>
                <a:path w="6316" h="6393" extrusionOk="0">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1" name="Google Shape;351;p8"/>
            <p:cNvSpPr/>
            <p:nvPr/>
          </p:nvSpPr>
          <p:spPr>
            <a:xfrm>
              <a:off x="2710494" y="3292836"/>
              <a:ext cx="2267" cy="2024"/>
            </a:xfrm>
            <a:custGeom>
              <a:avLst/>
              <a:gdLst/>
              <a:ahLst/>
              <a:cxnLst/>
              <a:rect l="l" t="t" r="r" b="b"/>
              <a:pathLst>
                <a:path w="2267" h="2024" extrusionOk="0">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2" name="Google Shape;352;p8"/>
            <p:cNvSpPr/>
            <p:nvPr/>
          </p:nvSpPr>
          <p:spPr>
            <a:xfrm>
              <a:off x="2420025" y="3325061"/>
              <a:ext cx="10335" cy="9789"/>
            </a:xfrm>
            <a:custGeom>
              <a:avLst/>
              <a:gdLst/>
              <a:ahLst/>
              <a:cxnLst/>
              <a:rect l="l" t="t" r="r" b="b"/>
              <a:pathLst>
                <a:path w="10335" h="9789" extrusionOk="0">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3" name="Google Shape;353;p8"/>
            <p:cNvSpPr/>
            <p:nvPr/>
          </p:nvSpPr>
          <p:spPr>
            <a:xfrm>
              <a:off x="2434508" y="3325435"/>
              <a:ext cx="3189" cy="3718"/>
            </a:xfrm>
            <a:custGeom>
              <a:avLst/>
              <a:gdLst/>
              <a:ahLst/>
              <a:cxnLst/>
              <a:rect l="l" t="t" r="r" b="b"/>
              <a:pathLst>
                <a:path w="3189" h="3718" extrusionOk="0">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4" name="Google Shape;354;p8"/>
            <p:cNvSpPr/>
            <p:nvPr/>
          </p:nvSpPr>
          <p:spPr>
            <a:xfrm>
              <a:off x="2443567" y="3323983"/>
              <a:ext cx="12276" cy="14205"/>
            </a:xfrm>
            <a:custGeom>
              <a:avLst/>
              <a:gdLst/>
              <a:ahLst/>
              <a:cxnLst/>
              <a:rect l="l" t="t" r="r" b="b"/>
              <a:pathLst>
                <a:path w="12276" h="14205" extrusionOk="0">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5" name="Google Shape;355;p8"/>
            <p:cNvSpPr/>
            <p:nvPr/>
          </p:nvSpPr>
          <p:spPr>
            <a:xfrm>
              <a:off x="2715444" y="3296211"/>
              <a:ext cx="11554" cy="7378"/>
            </a:xfrm>
            <a:custGeom>
              <a:avLst/>
              <a:gdLst/>
              <a:ahLst/>
              <a:cxnLst/>
              <a:rect l="l" t="t" r="r" b="b"/>
              <a:pathLst>
                <a:path w="11554" h="7378" extrusionOk="0">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6" name="Google Shape;356;p8"/>
            <p:cNvSpPr/>
            <p:nvPr/>
          </p:nvSpPr>
          <p:spPr>
            <a:xfrm>
              <a:off x="2740552" y="3293426"/>
              <a:ext cx="4532" cy="4159"/>
            </a:xfrm>
            <a:custGeom>
              <a:avLst/>
              <a:gdLst/>
              <a:ahLst/>
              <a:cxnLst/>
              <a:rect l="l" t="t" r="r" b="b"/>
              <a:pathLst>
                <a:path w="4532" h="4159" extrusionOk="0">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7" name="Google Shape;357;p8"/>
            <p:cNvSpPr/>
            <p:nvPr/>
          </p:nvSpPr>
          <p:spPr>
            <a:xfrm>
              <a:off x="2731241" y="3296999"/>
              <a:ext cx="4157" cy="4848"/>
            </a:xfrm>
            <a:custGeom>
              <a:avLst/>
              <a:gdLst/>
              <a:ahLst/>
              <a:cxnLst/>
              <a:rect l="l" t="t" r="r" b="b"/>
              <a:pathLst>
                <a:path w="4157" h="4848" extrusionOk="0">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8" name="Google Shape;358;p8"/>
            <p:cNvSpPr/>
            <p:nvPr/>
          </p:nvSpPr>
          <p:spPr>
            <a:xfrm>
              <a:off x="2760794" y="3299741"/>
              <a:ext cx="4256" cy="5385"/>
            </a:xfrm>
            <a:custGeom>
              <a:avLst/>
              <a:gdLst/>
              <a:ahLst/>
              <a:cxnLst/>
              <a:rect l="l" t="t" r="r" b="b"/>
              <a:pathLst>
                <a:path w="4256" h="5385" extrusionOk="0">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59" name="Google Shape;359;p8"/>
            <p:cNvSpPr/>
            <p:nvPr/>
          </p:nvSpPr>
          <p:spPr>
            <a:xfrm>
              <a:off x="2392010" y="3353564"/>
              <a:ext cx="4027" cy="4505"/>
            </a:xfrm>
            <a:custGeom>
              <a:avLst/>
              <a:gdLst/>
              <a:ahLst/>
              <a:cxnLst/>
              <a:rect l="l" t="t" r="r" b="b"/>
              <a:pathLst>
                <a:path w="4027" h="4505" extrusionOk="0">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0" name="Google Shape;360;p8"/>
            <p:cNvSpPr/>
            <p:nvPr/>
          </p:nvSpPr>
          <p:spPr>
            <a:xfrm>
              <a:off x="2404235" y="3361628"/>
              <a:ext cx="3290" cy="2617"/>
            </a:xfrm>
            <a:custGeom>
              <a:avLst/>
              <a:gdLst/>
              <a:ahLst/>
              <a:cxnLst/>
              <a:rect l="l" t="t" r="r" b="b"/>
              <a:pathLst>
                <a:path w="3290" h="2617" extrusionOk="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1" name="Google Shape;361;p8"/>
            <p:cNvSpPr/>
            <p:nvPr/>
          </p:nvSpPr>
          <p:spPr>
            <a:xfrm>
              <a:off x="2396802" y="3363179"/>
              <a:ext cx="5367" cy="2012"/>
            </a:xfrm>
            <a:custGeom>
              <a:avLst/>
              <a:gdLst/>
              <a:ahLst/>
              <a:cxnLst/>
              <a:rect l="l" t="t" r="r" b="b"/>
              <a:pathLst>
                <a:path w="5367" h="2012" extrusionOk="0">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2" name="Google Shape;362;p8"/>
            <p:cNvSpPr/>
            <p:nvPr/>
          </p:nvSpPr>
          <p:spPr>
            <a:xfrm>
              <a:off x="2421812" y="3362776"/>
              <a:ext cx="2163" cy="2296"/>
            </a:xfrm>
            <a:custGeom>
              <a:avLst/>
              <a:gdLst/>
              <a:ahLst/>
              <a:cxnLst/>
              <a:rect l="l" t="t" r="r" b="b"/>
              <a:pathLst>
                <a:path w="2163" h="2296" extrusionOk="0">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3" name="Google Shape;363;p8"/>
            <p:cNvSpPr/>
            <p:nvPr/>
          </p:nvSpPr>
          <p:spPr>
            <a:xfrm>
              <a:off x="2504555" y="3353587"/>
              <a:ext cx="3194" cy="1446"/>
            </a:xfrm>
            <a:custGeom>
              <a:avLst/>
              <a:gdLst/>
              <a:ahLst/>
              <a:cxnLst/>
              <a:rect l="l" t="t" r="r" b="b"/>
              <a:pathLst>
                <a:path w="3194" h="1446" extrusionOk="0">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4" name="Google Shape;364;p8"/>
            <p:cNvSpPr/>
            <p:nvPr/>
          </p:nvSpPr>
          <p:spPr>
            <a:xfrm>
              <a:off x="2463771" y="3363159"/>
              <a:ext cx="3274" cy="2679"/>
            </a:xfrm>
            <a:custGeom>
              <a:avLst/>
              <a:gdLst/>
              <a:ahLst/>
              <a:cxnLst/>
              <a:rect l="l" t="t" r="r" b="b"/>
              <a:pathLst>
                <a:path w="3274" h="2679" extrusionOk="0">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5" name="Google Shape;365;p8"/>
            <p:cNvSpPr/>
            <p:nvPr/>
          </p:nvSpPr>
          <p:spPr>
            <a:xfrm>
              <a:off x="2410135" y="3370428"/>
              <a:ext cx="12844" cy="18147"/>
            </a:xfrm>
            <a:custGeom>
              <a:avLst/>
              <a:gdLst/>
              <a:ahLst/>
              <a:cxnLst/>
              <a:rect l="l" t="t" r="r" b="b"/>
              <a:pathLst>
                <a:path w="12844" h="18147" extrusionOk="0">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6" name="Google Shape;366;p8"/>
            <p:cNvSpPr/>
            <p:nvPr/>
          </p:nvSpPr>
          <p:spPr>
            <a:xfrm>
              <a:off x="2434699" y="3365961"/>
              <a:ext cx="32615" cy="24424"/>
            </a:xfrm>
            <a:custGeom>
              <a:avLst/>
              <a:gdLst/>
              <a:ahLst/>
              <a:cxnLst/>
              <a:rect l="l" t="t" r="r" b="b"/>
              <a:pathLst>
                <a:path w="32615" h="24424" extrusionOk="0">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7" name="Google Shape;367;p8"/>
            <p:cNvSpPr/>
            <p:nvPr/>
          </p:nvSpPr>
          <p:spPr>
            <a:xfrm>
              <a:off x="2425045" y="3371919"/>
              <a:ext cx="3876" cy="4256"/>
            </a:xfrm>
            <a:custGeom>
              <a:avLst/>
              <a:gdLst/>
              <a:ahLst/>
              <a:cxnLst/>
              <a:rect l="l" t="t" r="r" b="b"/>
              <a:pathLst>
                <a:path w="3876" h="4256" extrusionOk="0">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8" name="Google Shape;368;p8"/>
            <p:cNvSpPr/>
            <p:nvPr/>
          </p:nvSpPr>
          <p:spPr>
            <a:xfrm>
              <a:off x="2504110" y="3369028"/>
              <a:ext cx="2171" cy="2233"/>
            </a:xfrm>
            <a:custGeom>
              <a:avLst/>
              <a:gdLst/>
              <a:ahLst/>
              <a:cxnLst/>
              <a:rect l="l" t="t" r="r" b="b"/>
              <a:pathLst>
                <a:path w="2171" h="2233" extrusionOk="0">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69" name="Google Shape;369;p8"/>
            <p:cNvSpPr/>
            <p:nvPr/>
          </p:nvSpPr>
          <p:spPr>
            <a:xfrm>
              <a:off x="2493394" y="3370560"/>
              <a:ext cx="2233" cy="1698"/>
            </a:xfrm>
            <a:custGeom>
              <a:avLst/>
              <a:gdLst/>
              <a:ahLst/>
              <a:cxnLst/>
              <a:rect l="l" t="t" r="r" b="b"/>
              <a:pathLst>
                <a:path w="2233" h="1698" extrusionOk="0">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0" name="Google Shape;370;p8"/>
            <p:cNvSpPr/>
            <p:nvPr/>
          </p:nvSpPr>
          <p:spPr>
            <a:xfrm>
              <a:off x="2481145" y="3377138"/>
              <a:ext cx="4848" cy="4651"/>
            </a:xfrm>
            <a:custGeom>
              <a:avLst/>
              <a:gdLst/>
              <a:ahLst/>
              <a:cxnLst/>
              <a:rect l="l" t="t" r="r" b="b"/>
              <a:pathLst>
                <a:path w="4848" h="4651" extrusionOk="0">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1" name="Google Shape;371;p8"/>
            <p:cNvSpPr/>
            <p:nvPr/>
          </p:nvSpPr>
          <p:spPr>
            <a:xfrm>
              <a:off x="2502708" y="3380002"/>
              <a:ext cx="2166" cy="3189"/>
            </a:xfrm>
            <a:custGeom>
              <a:avLst/>
              <a:gdLst/>
              <a:ahLst/>
              <a:cxnLst/>
              <a:rect l="l" t="t" r="r" b="b"/>
              <a:pathLst>
                <a:path w="2166" h="3189" extrusionOk="0">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2" name="Google Shape;372;p8"/>
            <p:cNvSpPr/>
            <p:nvPr/>
          </p:nvSpPr>
          <p:spPr>
            <a:xfrm>
              <a:off x="2463600" y="3395824"/>
              <a:ext cx="1663" cy="3257"/>
            </a:xfrm>
            <a:custGeom>
              <a:avLst/>
              <a:gdLst/>
              <a:ahLst/>
              <a:cxnLst/>
              <a:rect l="l" t="t" r="r" b="b"/>
              <a:pathLst>
                <a:path w="1663" h="3257" extrusionOk="0">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3" name="Google Shape;373;p8"/>
            <p:cNvSpPr/>
            <p:nvPr/>
          </p:nvSpPr>
          <p:spPr>
            <a:xfrm>
              <a:off x="2557742" y="3389343"/>
              <a:ext cx="5767" cy="5080"/>
            </a:xfrm>
            <a:custGeom>
              <a:avLst/>
              <a:gdLst/>
              <a:ahLst/>
              <a:cxnLst/>
              <a:rect l="l" t="t" r="r" b="b"/>
              <a:pathLst>
                <a:path w="5767" h="5080" extrusionOk="0">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4" name="Google Shape;374;p8"/>
            <p:cNvSpPr/>
            <p:nvPr/>
          </p:nvSpPr>
          <p:spPr>
            <a:xfrm>
              <a:off x="2548453" y="3395698"/>
              <a:ext cx="5550" cy="5804"/>
            </a:xfrm>
            <a:custGeom>
              <a:avLst/>
              <a:gdLst/>
              <a:ahLst/>
              <a:cxnLst/>
              <a:rect l="l" t="t" r="r" b="b"/>
              <a:pathLst>
                <a:path w="5550" h="5804" extrusionOk="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5" name="Google Shape;375;p8"/>
            <p:cNvSpPr/>
            <p:nvPr/>
          </p:nvSpPr>
          <p:spPr>
            <a:xfrm>
              <a:off x="2424484" y="3421599"/>
              <a:ext cx="3868" cy="3572"/>
            </a:xfrm>
            <a:custGeom>
              <a:avLst/>
              <a:gdLst/>
              <a:ahLst/>
              <a:cxnLst/>
              <a:rect l="l" t="t" r="r" b="b"/>
              <a:pathLst>
                <a:path w="3868" h="3572" extrusionOk="0">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6" name="Google Shape;376;p8"/>
            <p:cNvSpPr/>
            <p:nvPr/>
          </p:nvSpPr>
          <p:spPr>
            <a:xfrm>
              <a:off x="2423929" y="3429725"/>
              <a:ext cx="9917" cy="9801"/>
            </a:xfrm>
            <a:custGeom>
              <a:avLst/>
              <a:gdLst/>
              <a:ahLst/>
              <a:cxnLst/>
              <a:rect l="l" t="t" r="r" b="b"/>
              <a:pathLst>
                <a:path w="9917" h="9801" extrusionOk="0">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7" name="Google Shape;377;p8"/>
            <p:cNvSpPr/>
            <p:nvPr/>
          </p:nvSpPr>
          <p:spPr>
            <a:xfrm>
              <a:off x="2804478" y="3388511"/>
              <a:ext cx="9748" cy="8589"/>
            </a:xfrm>
            <a:custGeom>
              <a:avLst/>
              <a:gdLst/>
              <a:ahLst/>
              <a:cxnLst/>
              <a:rect l="l" t="t" r="r" b="b"/>
              <a:pathLst>
                <a:path w="9748" h="8589" extrusionOk="0">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8" name="Google Shape;378;p8"/>
            <p:cNvSpPr/>
            <p:nvPr/>
          </p:nvSpPr>
          <p:spPr>
            <a:xfrm>
              <a:off x="2817738" y="3393912"/>
              <a:ext cx="4145" cy="5293"/>
            </a:xfrm>
            <a:custGeom>
              <a:avLst/>
              <a:gdLst/>
              <a:ahLst/>
              <a:cxnLst/>
              <a:rect l="l" t="t" r="r" b="b"/>
              <a:pathLst>
                <a:path w="4145" h="5293" extrusionOk="0">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79" name="Google Shape;379;p8"/>
            <p:cNvSpPr/>
            <p:nvPr/>
          </p:nvSpPr>
          <p:spPr>
            <a:xfrm>
              <a:off x="2517383" y="3434975"/>
              <a:ext cx="3317" cy="1935"/>
            </a:xfrm>
            <a:custGeom>
              <a:avLst/>
              <a:gdLst/>
              <a:ahLst/>
              <a:cxnLst/>
              <a:rect l="l" t="t" r="r" b="b"/>
              <a:pathLst>
                <a:path w="3317" h="1935" extrusionOk="0">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80" name="Google Shape;380;p8"/>
            <p:cNvSpPr/>
            <p:nvPr/>
          </p:nvSpPr>
          <p:spPr>
            <a:xfrm>
              <a:off x="2651602" y="3430339"/>
              <a:ext cx="4061" cy="9083"/>
            </a:xfrm>
            <a:custGeom>
              <a:avLst/>
              <a:gdLst/>
              <a:ahLst/>
              <a:cxnLst/>
              <a:rect l="l" t="t" r="r" b="b"/>
              <a:pathLst>
                <a:path w="4061" h="9083" extrusionOk="0">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81" name="Google Shape;381;p8"/>
            <p:cNvSpPr/>
            <p:nvPr/>
          </p:nvSpPr>
          <p:spPr>
            <a:xfrm>
              <a:off x="2636903" y="3438864"/>
              <a:ext cx="9480" cy="7992"/>
            </a:xfrm>
            <a:custGeom>
              <a:avLst/>
              <a:gdLst/>
              <a:ahLst/>
              <a:cxnLst/>
              <a:rect l="l" t="t" r="r" b="b"/>
              <a:pathLst>
                <a:path w="9480" h="7992" extrusionOk="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82" name="Google Shape;382;p8"/>
            <p:cNvSpPr/>
            <p:nvPr/>
          </p:nvSpPr>
          <p:spPr>
            <a:xfrm>
              <a:off x="2666417" y="3437971"/>
              <a:ext cx="3189" cy="2060"/>
            </a:xfrm>
            <a:custGeom>
              <a:avLst/>
              <a:gdLst/>
              <a:ahLst/>
              <a:cxnLst/>
              <a:rect l="l" t="t" r="r" b="b"/>
              <a:pathLst>
                <a:path w="3189" h="2060" extrusionOk="0">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83" name="Google Shape;383;p8"/>
            <p:cNvSpPr/>
            <p:nvPr/>
          </p:nvSpPr>
          <p:spPr>
            <a:xfrm>
              <a:off x="2401056" y="3019695"/>
              <a:ext cx="309829" cy="303412"/>
            </a:xfrm>
            <a:custGeom>
              <a:avLst/>
              <a:gdLst/>
              <a:ahLst/>
              <a:cxnLst/>
              <a:rect l="l" t="t" r="r" b="b"/>
              <a:pathLst>
                <a:path w="309829" h="303412" extrusionOk="0">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384" name="Google Shape;384;p8"/>
            <p:cNvSpPr/>
            <p:nvPr/>
          </p:nvSpPr>
          <p:spPr>
            <a:xfrm>
              <a:off x="2559873" y="3122357"/>
              <a:ext cx="3239" cy="2958"/>
            </a:xfrm>
            <a:custGeom>
              <a:avLst/>
              <a:gdLst/>
              <a:ahLst/>
              <a:cxnLst/>
              <a:rect l="l" t="t" r="r" b="b"/>
              <a:pathLst>
                <a:path w="3239" h="2958" extrusionOk="0">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grpSp>
      <p:sp>
        <p:nvSpPr>
          <p:cNvPr id="385" name="Google Shape;385;p8"/>
          <p:cNvSpPr/>
          <p:nvPr/>
        </p:nvSpPr>
        <p:spPr>
          <a:xfrm rot="-5400000">
            <a:off x="877517" y="4108848"/>
            <a:ext cx="1871679" cy="3626713"/>
          </a:xfrm>
          <a:custGeom>
            <a:avLst/>
            <a:gdLst/>
            <a:ahLst/>
            <a:cxnLst/>
            <a:rect l="l" t="t" r="r" b="b"/>
            <a:pathLst>
              <a:path w="2248263" h="3768014" extrusionOk="0">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86" name="Google Shape;386;p8"/>
          <p:cNvSpPr/>
          <p:nvPr/>
        </p:nvSpPr>
        <p:spPr>
          <a:xfrm rot="-5400000">
            <a:off x="56744" y="4999274"/>
            <a:ext cx="1802027" cy="1915511"/>
          </a:xfrm>
          <a:custGeom>
            <a:avLst/>
            <a:gdLst/>
            <a:ahLst/>
            <a:cxnLst/>
            <a:rect l="l" t="t" r="r" b="b"/>
            <a:pathLst>
              <a:path w="2164597" h="1990141" extrusionOk="0">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87" name="Google Shape;387;p8"/>
          <p:cNvSpPr/>
          <p:nvPr/>
        </p:nvSpPr>
        <p:spPr>
          <a:xfrm rot="-5400000">
            <a:off x="2234614" y="4513359"/>
            <a:ext cx="1693946" cy="2995424"/>
          </a:xfrm>
          <a:custGeom>
            <a:avLst/>
            <a:gdLst/>
            <a:ahLst/>
            <a:cxnLst/>
            <a:rect l="l" t="t" r="r" b="b"/>
            <a:pathLst>
              <a:path w="2034770" h="3112129" extrusionOk="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88" name="Google Shape;388;p8"/>
          <p:cNvSpPr/>
          <p:nvPr/>
        </p:nvSpPr>
        <p:spPr>
          <a:xfrm rot="-5400000">
            <a:off x="3864879" y="4120673"/>
            <a:ext cx="1990905" cy="3483836"/>
          </a:xfrm>
          <a:custGeom>
            <a:avLst/>
            <a:gdLst/>
            <a:ahLst/>
            <a:cxnLst/>
            <a:rect l="l" t="t" r="r" b="b"/>
            <a:pathLst>
              <a:path w="2391478" h="3619570" extrusionOk="0">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89" name="Google Shape;389;p8"/>
          <p:cNvSpPr/>
          <p:nvPr/>
        </p:nvSpPr>
        <p:spPr>
          <a:xfrm rot="-5400000">
            <a:off x="3604570" y="4881605"/>
            <a:ext cx="1817859" cy="2135019"/>
          </a:xfrm>
          <a:custGeom>
            <a:avLst/>
            <a:gdLst/>
            <a:ahLst/>
            <a:cxnLst/>
            <a:rect l="l" t="t" r="r" b="b"/>
            <a:pathLst>
              <a:path w="2183614" h="2218202" extrusionOk="0">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90" name="Google Shape;390;p8"/>
          <p:cNvSpPr/>
          <p:nvPr/>
        </p:nvSpPr>
        <p:spPr>
          <a:xfrm rot="5400000">
            <a:off x="5450004" y="4891616"/>
            <a:ext cx="1952038" cy="1979587"/>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91" name="Google Shape;391;p8"/>
          <p:cNvSpPr/>
          <p:nvPr/>
        </p:nvSpPr>
        <p:spPr>
          <a:xfrm rot="5400000">
            <a:off x="6915961" y="4411779"/>
            <a:ext cx="1873529" cy="3019283"/>
          </a:xfrm>
          <a:custGeom>
            <a:avLst/>
            <a:gdLst/>
            <a:ahLst/>
            <a:cxnLst/>
            <a:rect l="l" t="t" r="r" b="b"/>
            <a:pathLst>
              <a:path w="2250485" h="3136917" extrusionOk="0">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92" name="Google Shape;392;p8"/>
          <p:cNvSpPr/>
          <p:nvPr/>
        </p:nvSpPr>
        <p:spPr>
          <a:xfrm rot="5400000">
            <a:off x="10075741" y="4741031"/>
            <a:ext cx="2385865" cy="1846653"/>
          </a:xfrm>
          <a:custGeom>
            <a:avLst/>
            <a:gdLst/>
            <a:ahLst/>
            <a:cxnLst/>
            <a:rect l="l" t="t" r="r" b="b"/>
            <a:pathLst>
              <a:path w="2766220" h="1851281" extrusionOk="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93" name="Google Shape;393;p8"/>
          <p:cNvSpPr/>
          <p:nvPr/>
        </p:nvSpPr>
        <p:spPr>
          <a:xfrm rot="5400000">
            <a:off x="7837595" y="4479235"/>
            <a:ext cx="1789007" cy="2968880"/>
          </a:xfrm>
          <a:custGeom>
            <a:avLst/>
            <a:gdLst/>
            <a:ahLst/>
            <a:cxnLst/>
            <a:rect l="l" t="t" r="r" b="b"/>
            <a:pathLst>
              <a:path w="2148957" h="3084551" extrusionOk="0">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94" name="Google Shape;394;p8"/>
          <p:cNvSpPr/>
          <p:nvPr/>
        </p:nvSpPr>
        <p:spPr>
          <a:xfrm rot="5400000">
            <a:off x="9136258" y="3802463"/>
            <a:ext cx="2121767" cy="3989715"/>
          </a:xfrm>
          <a:custGeom>
            <a:avLst/>
            <a:gdLst/>
            <a:ahLst/>
            <a:cxnLst/>
            <a:rect l="l" t="t" r="r" b="b"/>
            <a:pathLst>
              <a:path w="2548669" h="4145158" extrusionOk="0">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95" name="Google Shape;395;p8"/>
          <p:cNvSpPr/>
          <p:nvPr/>
        </p:nvSpPr>
        <p:spPr>
          <a:xfrm rot="5400000">
            <a:off x="9066136" y="4830590"/>
            <a:ext cx="1951228" cy="2103969"/>
          </a:xfrm>
          <a:custGeom>
            <a:avLst/>
            <a:gdLst/>
            <a:ahLst/>
            <a:cxnLst/>
            <a:rect l="l" t="t" r="r" b="b"/>
            <a:pathLst>
              <a:path w="2343817" h="2185942" extrusionOk="0">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dist="38100" dir="162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8 Three columns">
  <p:cSld name="CUSTOM_8">
    <p:spTree>
      <p:nvGrpSpPr>
        <p:cNvPr id="1" name="Shape 449"/>
        <p:cNvGrpSpPr/>
        <p:nvPr/>
      </p:nvGrpSpPr>
      <p:grpSpPr>
        <a:xfrm>
          <a:off x="0" y="0"/>
          <a:ext cx="0" cy="0"/>
          <a:chOff x="0" y="0"/>
          <a:chExt cx="0" cy="0"/>
        </a:xfrm>
      </p:grpSpPr>
      <p:sp>
        <p:nvSpPr>
          <p:cNvPr id="450" name="Google Shape;450;p11"/>
          <p:cNvSpPr txBox="1">
            <a:spLocks noGrp="1"/>
          </p:cNvSpPr>
          <p:nvPr>
            <p:ph type="subTitle" idx="1"/>
          </p:nvPr>
        </p:nvSpPr>
        <p:spPr>
          <a:xfrm>
            <a:off x="5056206" y="1729975"/>
            <a:ext cx="6406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451" name="Google Shape;451;p11"/>
          <p:cNvSpPr txBox="1">
            <a:spLocks noGrp="1"/>
          </p:cNvSpPr>
          <p:nvPr>
            <p:ph type="subTitle" idx="2"/>
          </p:nvPr>
        </p:nvSpPr>
        <p:spPr>
          <a:xfrm>
            <a:off x="5056206" y="3334868"/>
            <a:ext cx="6406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452" name="Google Shape;452;p11"/>
          <p:cNvSpPr txBox="1">
            <a:spLocks noGrp="1"/>
          </p:cNvSpPr>
          <p:nvPr>
            <p:ph type="subTitle" idx="3"/>
          </p:nvPr>
        </p:nvSpPr>
        <p:spPr>
          <a:xfrm>
            <a:off x="5056206" y="4939762"/>
            <a:ext cx="6406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453" name="Google Shape;453;p1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54" name="Google Shape;454;p11"/>
          <p:cNvSpPr txBox="1">
            <a:spLocks noGrp="1"/>
          </p:cNvSpPr>
          <p:nvPr>
            <p:ph type="body" idx="4"/>
          </p:nvPr>
        </p:nvSpPr>
        <p:spPr>
          <a:xfrm>
            <a:off x="5056200" y="2167925"/>
            <a:ext cx="6406800" cy="9252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455" name="Google Shape;455;p11"/>
          <p:cNvSpPr txBox="1">
            <a:spLocks noGrp="1"/>
          </p:cNvSpPr>
          <p:nvPr>
            <p:ph type="body" idx="5"/>
          </p:nvPr>
        </p:nvSpPr>
        <p:spPr>
          <a:xfrm>
            <a:off x="5056200" y="3761388"/>
            <a:ext cx="64068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456" name="Google Shape;456;p11"/>
          <p:cNvSpPr txBox="1">
            <a:spLocks noGrp="1"/>
          </p:cNvSpPr>
          <p:nvPr>
            <p:ph type="body" idx="6"/>
          </p:nvPr>
        </p:nvSpPr>
        <p:spPr>
          <a:xfrm>
            <a:off x="5056200" y="5353050"/>
            <a:ext cx="64077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457" name="Google Shape;457;p11"/>
          <p:cNvSpPr/>
          <p:nvPr/>
        </p:nvSpPr>
        <p:spPr>
          <a:xfrm rot="7057632">
            <a:off x="233261" y="1754682"/>
            <a:ext cx="2261852" cy="2109498"/>
          </a:xfrm>
          <a:custGeom>
            <a:avLst/>
            <a:gdLst/>
            <a:ahLst/>
            <a:cxnLst/>
            <a:rect l="l" t="t" r="r" b="b"/>
            <a:pathLst>
              <a:path w="2343817" h="2185942" extrusionOk="0">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accent5"/>
              </a:gs>
            </a:gsLst>
            <a:lin ang="5400012" scaled="0"/>
          </a:gradFill>
          <a:ln>
            <a:noFill/>
          </a:ln>
          <a:effectLst>
            <a:outerShdw blurRad="50800" dist="38100" dir="174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58" name="Google Shape;458;p11"/>
          <p:cNvSpPr/>
          <p:nvPr/>
        </p:nvSpPr>
        <p:spPr>
          <a:xfrm rot="5400000">
            <a:off x="193676" y="3212903"/>
            <a:ext cx="2670615" cy="2431071"/>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17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59" name="Google Shape;459;p11"/>
          <p:cNvSpPr/>
          <p:nvPr/>
        </p:nvSpPr>
        <p:spPr>
          <a:xfrm rot="10800000" flipH="1">
            <a:off x="-7" y="3221871"/>
            <a:ext cx="2169574" cy="3636134"/>
          </a:xfrm>
          <a:custGeom>
            <a:avLst/>
            <a:gdLst/>
            <a:ahLst/>
            <a:cxnLst/>
            <a:rect l="l" t="t" r="r" b="b"/>
            <a:pathLst>
              <a:path w="2248263" h="3768014" extrusionOk="0">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1"/>
              </a:gs>
              <a:gs pos="100000">
                <a:schemeClr val="lt1"/>
              </a:gs>
            </a:gsLst>
            <a:lin ang="13500032" scaled="0"/>
          </a:gradFill>
          <a:ln>
            <a:noFill/>
          </a:ln>
          <a:effectLst>
            <a:outerShdw blurRad="50800" dist="38100" dir="174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0" name="Google Shape;460;p11"/>
          <p:cNvSpPr/>
          <p:nvPr/>
        </p:nvSpPr>
        <p:spPr>
          <a:xfrm rot="-5400000">
            <a:off x="749739" y="4374620"/>
            <a:ext cx="1963553" cy="3003204"/>
          </a:xfrm>
          <a:custGeom>
            <a:avLst/>
            <a:gdLst/>
            <a:ahLst/>
            <a:cxnLst/>
            <a:rect l="l" t="t" r="r" b="b"/>
            <a:pathLst>
              <a:path w="2034770" h="3112129" extrusionOk="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dk2"/>
              </a:gs>
              <a:gs pos="100000">
                <a:schemeClr val="lt2"/>
              </a:gs>
            </a:gsLst>
            <a:lin ang="13500032" scaled="0"/>
          </a:gradFill>
          <a:ln>
            <a:noFill/>
          </a:ln>
          <a:effectLst>
            <a:outerShdw blurRad="50800" dist="38100" dir="17400000"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8 Team">
  <p:cSld name="CUSTOM_8_1">
    <p:spTree>
      <p:nvGrpSpPr>
        <p:cNvPr id="1" name="Shape 461"/>
        <p:cNvGrpSpPr/>
        <p:nvPr/>
      </p:nvGrpSpPr>
      <p:grpSpPr>
        <a:xfrm>
          <a:off x="0" y="0"/>
          <a:ext cx="0" cy="0"/>
          <a:chOff x="0" y="0"/>
          <a:chExt cx="0" cy="0"/>
        </a:xfrm>
      </p:grpSpPr>
      <p:sp>
        <p:nvSpPr>
          <p:cNvPr id="462" name="Google Shape;462;p12"/>
          <p:cNvSpPr/>
          <p:nvPr/>
        </p:nvSpPr>
        <p:spPr>
          <a:xfrm rot="-5400000" flipH="1">
            <a:off x="1447098" y="-1002770"/>
            <a:ext cx="1092197" cy="3097737"/>
          </a:xfrm>
          <a:custGeom>
            <a:avLst/>
            <a:gdLst/>
            <a:ahLst/>
            <a:cxnLst/>
            <a:rect l="l" t="t" r="r" b="b"/>
            <a:pathLst>
              <a:path w="1092197" h="3097737" extrusionOk="0">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3" name="Google Shape;463;p12"/>
          <p:cNvSpPr/>
          <p:nvPr/>
        </p:nvSpPr>
        <p:spPr>
          <a:xfrm rot="-5400000" flipH="1">
            <a:off x="1145574" y="-1147760"/>
            <a:ext cx="869806" cy="3165327"/>
          </a:xfrm>
          <a:custGeom>
            <a:avLst/>
            <a:gdLst/>
            <a:ahLst/>
            <a:cxnLst/>
            <a:rect l="l" t="t" r="r" b="b"/>
            <a:pathLst>
              <a:path w="869806" h="3165327" extrusionOk="0">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4" name="Google Shape;464;p12"/>
          <p:cNvSpPr/>
          <p:nvPr/>
        </p:nvSpPr>
        <p:spPr>
          <a:xfrm rot="-5400000" flipH="1">
            <a:off x="563358" y="-565543"/>
            <a:ext cx="789082" cy="1920168"/>
          </a:xfrm>
          <a:custGeom>
            <a:avLst/>
            <a:gdLst/>
            <a:ahLst/>
            <a:cxnLst/>
            <a:rect l="l" t="t" r="r" b="b"/>
            <a:pathLst>
              <a:path w="789082" h="1920168" extrusionOk="0">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5" name="Google Shape;465;p12"/>
          <p:cNvSpPr/>
          <p:nvPr/>
        </p:nvSpPr>
        <p:spPr>
          <a:xfrm rot="-5400000" flipH="1">
            <a:off x="3263576" y="-424874"/>
            <a:ext cx="663819" cy="1513567"/>
          </a:xfrm>
          <a:custGeom>
            <a:avLst/>
            <a:gdLst/>
            <a:ahLst/>
            <a:cxnLst/>
            <a:rect l="l" t="t" r="r" b="b"/>
            <a:pathLst>
              <a:path w="663819" h="1513567" extrusionOk="0">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6" name="Google Shape;466;p12"/>
          <p:cNvSpPr/>
          <p:nvPr/>
        </p:nvSpPr>
        <p:spPr>
          <a:xfrm rot="-5400000" flipH="1">
            <a:off x="4539706" y="-989671"/>
            <a:ext cx="1007985" cy="2987329"/>
          </a:xfrm>
          <a:custGeom>
            <a:avLst/>
            <a:gdLst/>
            <a:ahLst/>
            <a:cxnLst/>
            <a:rect l="l" t="t" r="r" b="b"/>
            <a:pathLst>
              <a:path w="1007985" h="2987329" extrusionOk="0">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7" name="Google Shape;467;p12"/>
          <p:cNvSpPr/>
          <p:nvPr/>
        </p:nvSpPr>
        <p:spPr>
          <a:xfrm rot="-5400000" flipH="1">
            <a:off x="3948668" y="-253852"/>
            <a:ext cx="807429" cy="1315135"/>
          </a:xfrm>
          <a:custGeom>
            <a:avLst/>
            <a:gdLst/>
            <a:ahLst/>
            <a:cxnLst/>
            <a:rect l="l" t="t" r="r" b="b"/>
            <a:pathLst>
              <a:path w="807429" h="1315135" extrusionOk="0">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8" name="Google Shape;468;p12"/>
          <p:cNvSpPr/>
          <p:nvPr/>
        </p:nvSpPr>
        <p:spPr>
          <a:xfrm rot="5400000" flipH="1">
            <a:off x="5959718" y="-268793"/>
            <a:ext cx="963822" cy="1501406"/>
          </a:xfrm>
          <a:custGeom>
            <a:avLst/>
            <a:gdLst/>
            <a:ahLst/>
            <a:cxnLst/>
            <a:rect l="l" t="t" r="r" b="b"/>
            <a:pathLst>
              <a:path w="963822" h="1501406" extrusionOk="0">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dist="19050" dir="426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69" name="Google Shape;469;p12"/>
          <p:cNvSpPr/>
          <p:nvPr/>
        </p:nvSpPr>
        <p:spPr>
          <a:xfrm rot="5400000" flipH="1">
            <a:off x="7377217" y="-885343"/>
            <a:ext cx="871949" cy="2642633"/>
          </a:xfrm>
          <a:custGeom>
            <a:avLst/>
            <a:gdLst/>
            <a:ahLst/>
            <a:cxnLst/>
            <a:rect l="l" t="t" r="r" b="b"/>
            <a:pathLst>
              <a:path w="871949" h="2642633" extrusionOk="0">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70" name="Google Shape;470;p12"/>
          <p:cNvSpPr/>
          <p:nvPr/>
        </p:nvSpPr>
        <p:spPr>
          <a:xfrm rot="5400000" flipH="1">
            <a:off x="10554829" y="-192236"/>
            <a:ext cx="1466811" cy="1851281"/>
          </a:xfrm>
          <a:custGeom>
            <a:avLst/>
            <a:gdLst/>
            <a:ahLst/>
            <a:cxnLst/>
            <a:rect l="l" t="t" r="r" b="b"/>
            <a:pathLst>
              <a:path w="1466811" h="1851281" extrusionOk="0">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71" name="Google Shape;471;p12"/>
          <p:cNvSpPr/>
          <p:nvPr/>
        </p:nvSpPr>
        <p:spPr>
          <a:xfrm rot="5400000" flipH="1">
            <a:off x="8663047" y="-549450"/>
            <a:ext cx="773990" cy="1872891"/>
          </a:xfrm>
          <a:custGeom>
            <a:avLst/>
            <a:gdLst/>
            <a:ahLst/>
            <a:cxnLst/>
            <a:rect l="l" t="t" r="r" b="b"/>
            <a:pathLst>
              <a:path w="773990" h="1872891" extrusionOk="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72" name="Google Shape;472;p12"/>
          <p:cNvSpPr/>
          <p:nvPr/>
        </p:nvSpPr>
        <p:spPr>
          <a:xfrm rot="5400000" flipH="1">
            <a:off x="10078286" y="-975940"/>
            <a:ext cx="1159648" cy="3111528"/>
          </a:xfrm>
          <a:custGeom>
            <a:avLst/>
            <a:gdLst/>
            <a:ahLst/>
            <a:cxnLst/>
            <a:rect l="l" t="t" r="r" b="b"/>
            <a:pathLst>
              <a:path w="1159648" h="3111528" extrusionOk="0">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73" name="Google Shape;473;p12"/>
          <p:cNvSpPr/>
          <p:nvPr/>
        </p:nvSpPr>
        <p:spPr>
          <a:xfrm rot="5400000" flipH="1">
            <a:off x="9351416" y="-227680"/>
            <a:ext cx="962001" cy="1417361"/>
          </a:xfrm>
          <a:custGeom>
            <a:avLst/>
            <a:gdLst/>
            <a:ahLst/>
            <a:cxnLst/>
            <a:rect l="l" t="t" r="r" b="b"/>
            <a:pathLst>
              <a:path w="962001" h="1417361" extrusionOk="0">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dist="38100" dir="426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74" name="Google Shape;474;p12"/>
          <p:cNvSpPr txBox="1">
            <a:spLocks noGrp="1"/>
          </p:cNvSpPr>
          <p:nvPr>
            <p:ph type="subTitle" idx="1"/>
          </p:nvPr>
        </p:nvSpPr>
        <p:spPr>
          <a:xfrm>
            <a:off x="1189052" y="4020675"/>
            <a:ext cx="26589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475" name="Google Shape;475;p12"/>
          <p:cNvSpPr txBox="1">
            <a:spLocks noGrp="1"/>
          </p:cNvSpPr>
          <p:nvPr>
            <p:ph type="subTitle" idx="2"/>
          </p:nvPr>
        </p:nvSpPr>
        <p:spPr>
          <a:xfrm>
            <a:off x="4713302" y="4020675"/>
            <a:ext cx="26589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476" name="Google Shape;476;p12"/>
          <p:cNvSpPr txBox="1">
            <a:spLocks noGrp="1"/>
          </p:cNvSpPr>
          <p:nvPr>
            <p:ph type="subTitle" idx="3"/>
          </p:nvPr>
        </p:nvSpPr>
        <p:spPr>
          <a:xfrm>
            <a:off x="8237552" y="4020675"/>
            <a:ext cx="26586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477" name="Google Shape;477;p12"/>
          <p:cNvSpPr txBox="1">
            <a:spLocks noGrp="1"/>
          </p:cNvSpPr>
          <p:nvPr>
            <p:ph type="title"/>
          </p:nvPr>
        </p:nvSpPr>
        <p:spPr>
          <a:xfrm>
            <a:off x="1189050" y="1050575"/>
            <a:ext cx="97074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78" name="Google Shape;478;p12"/>
          <p:cNvSpPr txBox="1">
            <a:spLocks noGrp="1"/>
          </p:cNvSpPr>
          <p:nvPr>
            <p:ph type="body" idx="4"/>
          </p:nvPr>
        </p:nvSpPr>
        <p:spPr>
          <a:xfrm>
            <a:off x="1189050" y="4458625"/>
            <a:ext cx="2658900" cy="9252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479" name="Google Shape;479;p12"/>
          <p:cNvSpPr txBox="1">
            <a:spLocks noGrp="1"/>
          </p:cNvSpPr>
          <p:nvPr>
            <p:ph type="body" idx="5"/>
          </p:nvPr>
        </p:nvSpPr>
        <p:spPr>
          <a:xfrm>
            <a:off x="4713300" y="4447196"/>
            <a:ext cx="2658900" cy="9234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480" name="Google Shape;480;p12"/>
          <p:cNvSpPr txBox="1">
            <a:spLocks noGrp="1"/>
          </p:cNvSpPr>
          <p:nvPr>
            <p:ph type="body" idx="6"/>
          </p:nvPr>
        </p:nvSpPr>
        <p:spPr>
          <a:xfrm>
            <a:off x="8237550" y="4433967"/>
            <a:ext cx="2658900" cy="9234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12 Percentages">
  <p:cSld name="CUSTOM_11">
    <p:spTree>
      <p:nvGrpSpPr>
        <p:cNvPr id="1" name="Shape 481"/>
        <p:cNvGrpSpPr/>
        <p:nvPr/>
      </p:nvGrpSpPr>
      <p:grpSpPr>
        <a:xfrm>
          <a:off x="0" y="0"/>
          <a:ext cx="0" cy="0"/>
          <a:chOff x="0" y="0"/>
          <a:chExt cx="0" cy="0"/>
        </a:xfrm>
      </p:grpSpPr>
      <p:sp>
        <p:nvSpPr>
          <p:cNvPr id="482" name="Google Shape;482;p13"/>
          <p:cNvSpPr/>
          <p:nvPr/>
        </p:nvSpPr>
        <p:spPr>
          <a:xfrm rot="5400000" flipH="1">
            <a:off x="9662543" y="4763042"/>
            <a:ext cx="1092197" cy="3097737"/>
          </a:xfrm>
          <a:custGeom>
            <a:avLst/>
            <a:gdLst/>
            <a:ahLst/>
            <a:cxnLst/>
            <a:rect l="l" t="t" r="r" b="b"/>
            <a:pathLst>
              <a:path w="1092197" h="3097737" extrusionOk="0">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83" name="Google Shape;483;p13"/>
          <p:cNvSpPr/>
          <p:nvPr/>
        </p:nvSpPr>
        <p:spPr>
          <a:xfrm rot="5400000" flipH="1">
            <a:off x="10186459" y="4840442"/>
            <a:ext cx="869806" cy="3165327"/>
          </a:xfrm>
          <a:custGeom>
            <a:avLst/>
            <a:gdLst/>
            <a:ahLst/>
            <a:cxnLst/>
            <a:rect l="l" t="t" r="r" b="b"/>
            <a:pathLst>
              <a:path w="869806" h="3165327" extrusionOk="0">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84" name="Google Shape;484;p13"/>
          <p:cNvSpPr/>
          <p:nvPr/>
        </p:nvSpPr>
        <p:spPr>
          <a:xfrm rot="5400000" flipH="1">
            <a:off x="10849398" y="5503384"/>
            <a:ext cx="789082" cy="1920168"/>
          </a:xfrm>
          <a:custGeom>
            <a:avLst/>
            <a:gdLst/>
            <a:ahLst/>
            <a:cxnLst/>
            <a:rect l="l" t="t" r="r" b="b"/>
            <a:pathLst>
              <a:path w="789082" h="1920168" extrusionOk="0">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85" name="Google Shape;485;p13"/>
          <p:cNvSpPr/>
          <p:nvPr/>
        </p:nvSpPr>
        <p:spPr>
          <a:xfrm rot="5400000" flipH="1">
            <a:off x="8274444" y="5769316"/>
            <a:ext cx="663819" cy="1513567"/>
          </a:xfrm>
          <a:custGeom>
            <a:avLst/>
            <a:gdLst/>
            <a:ahLst/>
            <a:cxnLst/>
            <a:rect l="l" t="t" r="r" b="b"/>
            <a:pathLst>
              <a:path w="663819" h="1513567" extrusionOk="0">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86" name="Google Shape;486;p13"/>
          <p:cNvSpPr/>
          <p:nvPr/>
        </p:nvSpPr>
        <p:spPr>
          <a:xfrm rot="5400000" flipH="1">
            <a:off x="6654148" y="4860351"/>
            <a:ext cx="1007985" cy="2987329"/>
          </a:xfrm>
          <a:custGeom>
            <a:avLst/>
            <a:gdLst/>
            <a:ahLst/>
            <a:cxnLst/>
            <a:rect l="l" t="t" r="r" b="b"/>
            <a:pathLst>
              <a:path w="1007985" h="2987329" extrusionOk="0">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87" name="Google Shape;487;p13"/>
          <p:cNvSpPr/>
          <p:nvPr/>
        </p:nvSpPr>
        <p:spPr>
          <a:xfrm rot="5400000" flipH="1">
            <a:off x="7445741" y="5796726"/>
            <a:ext cx="807429" cy="1315135"/>
          </a:xfrm>
          <a:custGeom>
            <a:avLst/>
            <a:gdLst/>
            <a:ahLst/>
            <a:cxnLst/>
            <a:rect l="l" t="t" r="r" b="b"/>
            <a:pathLst>
              <a:path w="807429" h="1315135" extrusionOk="0">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88" name="Google Shape;488;p13"/>
          <p:cNvSpPr/>
          <p:nvPr/>
        </p:nvSpPr>
        <p:spPr>
          <a:xfrm rot="-5400000" flipH="1">
            <a:off x="5278299" y="5625396"/>
            <a:ext cx="963822" cy="1501406"/>
          </a:xfrm>
          <a:custGeom>
            <a:avLst/>
            <a:gdLst/>
            <a:ahLst/>
            <a:cxnLst/>
            <a:rect l="l" t="t" r="r" b="b"/>
            <a:pathLst>
              <a:path w="963822" h="1501406" extrusionOk="0">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dist="19050" dir="1518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89" name="Google Shape;489;p13"/>
          <p:cNvSpPr/>
          <p:nvPr/>
        </p:nvSpPr>
        <p:spPr>
          <a:xfrm rot="-5400000" flipH="1">
            <a:off x="3952672" y="5100719"/>
            <a:ext cx="871949" cy="2642633"/>
          </a:xfrm>
          <a:custGeom>
            <a:avLst/>
            <a:gdLst/>
            <a:ahLst/>
            <a:cxnLst/>
            <a:rect l="l" t="t" r="r" b="b"/>
            <a:pathLst>
              <a:path w="871949" h="2642633" extrusionOk="0">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90" name="Google Shape;490;p13"/>
          <p:cNvSpPr/>
          <p:nvPr/>
        </p:nvSpPr>
        <p:spPr>
          <a:xfrm rot="-5400000" flipH="1">
            <a:off x="180199" y="5198964"/>
            <a:ext cx="1466811" cy="1851281"/>
          </a:xfrm>
          <a:custGeom>
            <a:avLst/>
            <a:gdLst/>
            <a:ahLst/>
            <a:cxnLst/>
            <a:rect l="l" t="t" r="r" b="b"/>
            <a:pathLst>
              <a:path w="1466811" h="1851281" extrusionOk="0">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91" name="Google Shape;491;p13"/>
          <p:cNvSpPr/>
          <p:nvPr/>
        </p:nvSpPr>
        <p:spPr>
          <a:xfrm rot="-5400000" flipH="1">
            <a:off x="2764801" y="5534568"/>
            <a:ext cx="773990" cy="1872891"/>
          </a:xfrm>
          <a:custGeom>
            <a:avLst/>
            <a:gdLst/>
            <a:ahLst/>
            <a:cxnLst/>
            <a:rect l="l" t="t" r="r" b="b"/>
            <a:pathLst>
              <a:path w="773990" h="1872891" extrusionOk="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92" name="Google Shape;492;p13"/>
          <p:cNvSpPr/>
          <p:nvPr/>
        </p:nvSpPr>
        <p:spPr>
          <a:xfrm rot="-5400000" flipH="1">
            <a:off x="963905" y="4722421"/>
            <a:ext cx="1159648" cy="3111528"/>
          </a:xfrm>
          <a:custGeom>
            <a:avLst/>
            <a:gdLst/>
            <a:ahLst/>
            <a:cxnLst/>
            <a:rect l="l" t="t" r="r" b="b"/>
            <a:pathLst>
              <a:path w="1159648" h="3111528" extrusionOk="0">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493" name="Google Shape;493;p13"/>
          <p:cNvSpPr/>
          <p:nvPr/>
        </p:nvSpPr>
        <p:spPr>
          <a:xfrm rot="-5400000" flipH="1">
            <a:off x="1888421" y="5668328"/>
            <a:ext cx="962001" cy="1417361"/>
          </a:xfrm>
          <a:custGeom>
            <a:avLst/>
            <a:gdLst/>
            <a:ahLst/>
            <a:cxnLst/>
            <a:rect l="l" t="t" r="r" b="b"/>
            <a:pathLst>
              <a:path w="962001" h="1417361" extrusionOk="0">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dist="38100" dir="1518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
        <p:nvSpPr>
          <p:cNvPr id="494" name="Google Shape;494;p13"/>
          <p:cNvSpPr txBox="1">
            <a:spLocks noGrp="1"/>
          </p:cNvSpPr>
          <p:nvPr>
            <p:ph type="title" hasCustomPrompt="1"/>
          </p:nvPr>
        </p:nvSpPr>
        <p:spPr>
          <a:xfrm>
            <a:off x="715025" y="2378150"/>
            <a:ext cx="2948400" cy="11886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495" name="Google Shape;495;p13"/>
          <p:cNvSpPr txBox="1">
            <a:spLocks noGrp="1"/>
          </p:cNvSpPr>
          <p:nvPr>
            <p:ph type="title" idx="2"/>
          </p:nvPr>
        </p:nvSpPr>
        <p:spPr>
          <a:xfrm>
            <a:off x="715025" y="898175"/>
            <a:ext cx="107148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a:endParaRPr/>
          </a:p>
        </p:txBody>
      </p:sp>
      <p:sp>
        <p:nvSpPr>
          <p:cNvPr id="496" name="Google Shape;496;p13"/>
          <p:cNvSpPr txBox="1">
            <a:spLocks noGrp="1"/>
          </p:cNvSpPr>
          <p:nvPr>
            <p:ph type="title" idx="3" hasCustomPrompt="1"/>
          </p:nvPr>
        </p:nvSpPr>
        <p:spPr>
          <a:xfrm>
            <a:off x="4516336" y="2378150"/>
            <a:ext cx="2948400" cy="11886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497" name="Google Shape;497;p13"/>
          <p:cNvSpPr txBox="1">
            <a:spLocks noGrp="1"/>
          </p:cNvSpPr>
          <p:nvPr>
            <p:ph type="title" idx="4" hasCustomPrompt="1"/>
          </p:nvPr>
        </p:nvSpPr>
        <p:spPr>
          <a:xfrm>
            <a:off x="8481454" y="2378150"/>
            <a:ext cx="2948400" cy="11886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498" name="Google Shape;498;p13"/>
          <p:cNvSpPr txBox="1">
            <a:spLocks noGrp="1"/>
          </p:cNvSpPr>
          <p:nvPr>
            <p:ph type="body" idx="1"/>
          </p:nvPr>
        </p:nvSpPr>
        <p:spPr>
          <a:xfrm>
            <a:off x="8481446" y="3619725"/>
            <a:ext cx="2948400" cy="925200"/>
          </a:xfrm>
          <a:prstGeom prst="rect">
            <a:avLst/>
          </a:prstGeom>
        </p:spPr>
        <p:txBody>
          <a:bodyPr spcFirstLastPara="1" wrap="square" lIns="121900" tIns="121900" rIns="121900" bIns="121900" anchor="t" anchorCtr="0">
            <a:noAutofit/>
          </a:bodyPr>
          <a:lstStyle>
            <a:lvl1pPr marL="457200" lvl="0" indent="-368300" algn="ctr">
              <a:lnSpc>
                <a:spcPct val="100000"/>
              </a:lnSpc>
              <a:spcBef>
                <a:spcPts val="0"/>
              </a:spcBef>
              <a:spcAft>
                <a:spcPts val="0"/>
              </a:spcAft>
              <a:buSzPts val="2200"/>
              <a:buChar char="●"/>
              <a:defRPr sz="2200"/>
            </a:lvl1pPr>
            <a:lvl2pPr marL="914400" lvl="1" indent="-368300" algn="ctr">
              <a:lnSpc>
                <a:spcPct val="100000"/>
              </a:lnSpc>
              <a:spcBef>
                <a:spcPts val="0"/>
              </a:spcBef>
              <a:spcAft>
                <a:spcPts val="0"/>
              </a:spcAft>
              <a:buSzPts val="2200"/>
              <a:buChar char="○"/>
              <a:defRPr sz="2200"/>
            </a:lvl2pPr>
            <a:lvl3pPr marL="1371600" lvl="2" indent="-368300" algn="ctr">
              <a:lnSpc>
                <a:spcPct val="100000"/>
              </a:lnSpc>
              <a:spcBef>
                <a:spcPts val="0"/>
              </a:spcBef>
              <a:spcAft>
                <a:spcPts val="0"/>
              </a:spcAft>
              <a:buSzPts val="2200"/>
              <a:buChar char="■"/>
              <a:defRPr sz="2200"/>
            </a:lvl3pPr>
            <a:lvl4pPr marL="1828800" lvl="3" indent="-368300" algn="ctr">
              <a:lnSpc>
                <a:spcPct val="100000"/>
              </a:lnSpc>
              <a:spcBef>
                <a:spcPts val="0"/>
              </a:spcBef>
              <a:spcAft>
                <a:spcPts val="0"/>
              </a:spcAft>
              <a:buSzPts val="2200"/>
              <a:buChar char="●"/>
              <a:defRPr sz="2200"/>
            </a:lvl4pPr>
            <a:lvl5pPr marL="2286000" lvl="4" indent="-368300" algn="ctr">
              <a:lnSpc>
                <a:spcPct val="100000"/>
              </a:lnSpc>
              <a:spcBef>
                <a:spcPts val="0"/>
              </a:spcBef>
              <a:spcAft>
                <a:spcPts val="0"/>
              </a:spcAft>
              <a:buSzPts val="2200"/>
              <a:buChar char="○"/>
              <a:defRPr sz="2200"/>
            </a:lvl5pPr>
            <a:lvl6pPr marL="2743200" lvl="5" indent="-368300" algn="ctr">
              <a:lnSpc>
                <a:spcPct val="100000"/>
              </a:lnSpc>
              <a:spcBef>
                <a:spcPts val="0"/>
              </a:spcBef>
              <a:spcAft>
                <a:spcPts val="0"/>
              </a:spcAft>
              <a:buSzPts val="2200"/>
              <a:buChar char="■"/>
              <a:defRPr sz="2200"/>
            </a:lvl6pPr>
            <a:lvl7pPr marL="3200400" lvl="6" indent="-368300" algn="ctr">
              <a:lnSpc>
                <a:spcPct val="100000"/>
              </a:lnSpc>
              <a:spcBef>
                <a:spcPts val="0"/>
              </a:spcBef>
              <a:spcAft>
                <a:spcPts val="0"/>
              </a:spcAft>
              <a:buSzPts val="2200"/>
              <a:buChar char="●"/>
              <a:defRPr sz="2200"/>
            </a:lvl7pPr>
            <a:lvl8pPr marL="3657600" lvl="7" indent="-368300" algn="ctr">
              <a:lnSpc>
                <a:spcPct val="100000"/>
              </a:lnSpc>
              <a:spcBef>
                <a:spcPts val="0"/>
              </a:spcBef>
              <a:spcAft>
                <a:spcPts val="0"/>
              </a:spcAft>
              <a:buSzPts val="2200"/>
              <a:buChar char="○"/>
              <a:defRPr sz="2200"/>
            </a:lvl8pPr>
            <a:lvl9pPr marL="4114800" lvl="8" indent="-368300" algn="ctr">
              <a:lnSpc>
                <a:spcPct val="100000"/>
              </a:lnSpc>
              <a:spcBef>
                <a:spcPts val="0"/>
              </a:spcBef>
              <a:spcAft>
                <a:spcPts val="0"/>
              </a:spcAft>
              <a:buSzPts val="2200"/>
              <a:buChar char="■"/>
              <a:defRPr sz="2200"/>
            </a:lvl9pPr>
          </a:lstStyle>
          <a:p>
            <a:endParaRPr/>
          </a:p>
        </p:txBody>
      </p:sp>
      <p:sp>
        <p:nvSpPr>
          <p:cNvPr id="499" name="Google Shape;499;p13"/>
          <p:cNvSpPr txBox="1">
            <a:spLocks noGrp="1"/>
          </p:cNvSpPr>
          <p:nvPr>
            <p:ph type="body" idx="5"/>
          </p:nvPr>
        </p:nvSpPr>
        <p:spPr>
          <a:xfrm>
            <a:off x="4516345" y="3608575"/>
            <a:ext cx="2948400" cy="925200"/>
          </a:xfrm>
          <a:prstGeom prst="rect">
            <a:avLst/>
          </a:prstGeom>
        </p:spPr>
        <p:txBody>
          <a:bodyPr spcFirstLastPara="1" wrap="square" lIns="121900" tIns="121900" rIns="121900" bIns="121900" anchor="t" anchorCtr="0">
            <a:noAutofit/>
          </a:bodyPr>
          <a:lstStyle>
            <a:lvl1pPr marL="457200" lvl="0" indent="-368300" algn="ctr" rtl="0">
              <a:lnSpc>
                <a:spcPct val="100000"/>
              </a:lnSpc>
              <a:spcBef>
                <a:spcPts val="0"/>
              </a:spcBef>
              <a:spcAft>
                <a:spcPts val="0"/>
              </a:spcAft>
              <a:buSzPts val="2200"/>
              <a:buChar char="●"/>
              <a:defRPr sz="2200"/>
            </a:lvl1pPr>
            <a:lvl2pPr marL="914400" lvl="1" indent="-368300" algn="ctr" rtl="0">
              <a:lnSpc>
                <a:spcPct val="100000"/>
              </a:lnSpc>
              <a:spcBef>
                <a:spcPts val="0"/>
              </a:spcBef>
              <a:spcAft>
                <a:spcPts val="0"/>
              </a:spcAft>
              <a:buSzPts val="2200"/>
              <a:buChar char="○"/>
              <a:defRPr sz="2200"/>
            </a:lvl2pPr>
            <a:lvl3pPr marL="1371600" lvl="2" indent="-368300" algn="ctr" rtl="0">
              <a:lnSpc>
                <a:spcPct val="100000"/>
              </a:lnSpc>
              <a:spcBef>
                <a:spcPts val="0"/>
              </a:spcBef>
              <a:spcAft>
                <a:spcPts val="0"/>
              </a:spcAft>
              <a:buSzPts val="2200"/>
              <a:buChar char="■"/>
              <a:defRPr sz="2200"/>
            </a:lvl3pPr>
            <a:lvl4pPr marL="1828800" lvl="3" indent="-368300" algn="ctr" rtl="0">
              <a:lnSpc>
                <a:spcPct val="100000"/>
              </a:lnSpc>
              <a:spcBef>
                <a:spcPts val="0"/>
              </a:spcBef>
              <a:spcAft>
                <a:spcPts val="0"/>
              </a:spcAft>
              <a:buSzPts val="2200"/>
              <a:buChar char="●"/>
              <a:defRPr sz="2200"/>
            </a:lvl4pPr>
            <a:lvl5pPr marL="2286000" lvl="4" indent="-368300" algn="ctr" rtl="0">
              <a:lnSpc>
                <a:spcPct val="100000"/>
              </a:lnSpc>
              <a:spcBef>
                <a:spcPts val="0"/>
              </a:spcBef>
              <a:spcAft>
                <a:spcPts val="0"/>
              </a:spcAft>
              <a:buSzPts val="2200"/>
              <a:buChar char="○"/>
              <a:defRPr sz="2200"/>
            </a:lvl5pPr>
            <a:lvl6pPr marL="2743200" lvl="5" indent="-368300" algn="ctr" rtl="0">
              <a:lnSpc>
                <a:spcPct val="100000"/>
              </a:lnSpc>
              <a:spcBef>
                <a:spcPts val="0"/>
              </a:spcBef>
              <a:spcAft>
                <a:spcPts val="0"/>
              </a:spcAft>
              <a:buSzPts val="2200"/>
              <a:buChar char="■"/>
              <a:defRPr sz="2200"/>
            </a:lvl6pPr>
            <a:lvl7pPr marL="3200400" lvl="6" indent="-368300" algn="ctr" rtl="0">
              <a:lnSpc>
                <a:spcPct val="100000"/>
              </a:lnSpc>
              <a:spcBef>
                <a:spcPts val="0"/>
              </a:spcBef>
              <a:spcAft>
                <a:spcPts val="0"/>
              </a:spcAft>
              <a:buSzPts val="2200"/>
              <a:buChar char="●"/>
              <a:defRPr sz="2200"/>
            </a:lvl7pPr>
            <a:lvl8pPr marL="3657600" lvl="7" indent="-368300" algn="ctr" rtl="0">
              <a:lnSpc>
                <a:spcPct val="100000"/>
              </a:lnSpc>
              <a:spcBef>
                <a:spcPts val="0"/>
              </a:spcBef>
              <a:spcAft>
                <a:spcPts val="0"/>
              </a:spcAft>
              <a:buSzPts val="2200"/>
              <a:buChar char="○"/>
              <a:defRPr sz="2200"/>
            </a:lvl8pPr>
            <a:lvl9pPr marL="4114800" lvl="8" indent="-368300" algn="ctr" rtl="0">
              <a:lnSpc>
                <a:spcPct val="100000"/>
              </a:lnSpc>
              <a:spcBef>
                <a:spcPts val="0"/>
              </a:spcBef>
              <a:spcAft>
                <a:spcPts val="0"/>
              </a:spcAft>
              <a:buSzPts val="2200"/>
              <a:buChar char="■"/>
              <a:defRPr sz="2200"/>
            </a:lvl9pPr>
          </a:lstStyle>
          <a:p>
            <a:endParaRPr/>
          </a:p>
        </p:txBody>
      </p:sp>
      <p:sp>
        <p:nvSpPr>
          <p:cNvPr id="500" name="Google Shape;500;p13"/>
          <p:cNvSpPr txBox="1">
            <a:spLocks noGrp="1"/>
          </p:cNvSpPr>
          <p:nvPr>
            <p:ph type="body" idx="6"/>
          </p:nvPr>
        </p:nvSpPr>
        <p:spPr>
          <a:xfrm>
            <a:off x="715025" y="3608575"/>
            <a:ext cx="2948400" cy="925200"/>
          </a:xfrm>
          <a:prstGeom prst="rect">
            <a:avLst/>
          </a:prstGeom>
        </p:spPr>
        <p:txBody>
          <a:bodyPr spcFirstLastPara="1" wrap="square" lIns="121900" tIns="121900" rIns="121900" bIns="121900" anchor="t" anchorCtr="0">
            <a:noAutofit/>
          </a:bodyPr>
          <a:lstStyle>
            <a:lvl1pPr marL="457200" lvl="0" indent="-368300" algn="ctr" rtl="0">
              <a:lnSpc>
                <a:spcPct val="100000"/>
              </a:lnSpc>
              <a:spcBef>
                <a:spcPts val="0"/>
              </a:spcBef>
              <a:spcAft>
                <a:spcPts val="0"/>
              </a:spcAft>
              <a:buSzPts val="2200"/>
              <a:buChar char="●"/>
              <a:defRPr sz="2200"/>
            </a:lvl1pPr>
            <a:lvl2pPr marL="914400" lvl="1" indent="-368300" algn="ctr" rtl="0">
              <a:lnSpc>
                <a:spcPct val="100000"/>
              </a:lnSpc>
              <a:spcBef>
                <a:spcPts val="0"/>
              </a:spcBef>
              <a:spcAft>
                <a:spcPts val="0"/>
              </a:spcAft>
              <a:buSzPts val="2200"/>
              <a:buChar char="○"/>
              <a:defRPr sz="2200"/>
            </a:lvl2pPr>
            <a:lvl3pPr marL="1371600" lvl="2" indent="-368300" algn="ctr" rtl="0">
              <a:lnSpc>
                <a:spcPct val="100000"/>
              </a:lnSpc>
              <a:spcBef>
                <a:spcPts val="0"/>
              </a:spcBef>
              <a:spcAft>
                <a:spcPts val="0"/>
              </a:spcAft>
              <a:buSzPts val="2200"/>
              <a:buChar char="■"/>
              <a:defRPr sz="2200"/>
            </a:lvl3pPr>
            <a:lvl4pPr marL="1828800" lvl="3" indent="-368300" algn="ctr" rtl="0">
              <a:lnSpc>
                <a:spcPct val="100000"/>
              </a:lnSpc>
              <a:spcBef>
                <a:spcPts val="0"/>
              </a:spcBef>
              <a:spcAft>
                <a:spcPts val="0"/>
              </a:spcAft>
              <a:buSzPts val="2200"/>
              <a:buChar char="●"/>
              <a:defRPr sz="2200"/>
            </a:lvl4pPr>
            <a:lvl5pPr marL="2286000" lvl="4" indent="-368300" algn="ctr" rtl="0">
              <a:lnSpc>
                <a:spcPct val="100000"/>
              </a:lnSpc>
              <a:spcBef>
                <a:spcPts val="0"/>
              </a:spcBef>
              <a:spcAft>
                <a:spcPts val="0"/>
              </a:spcAft>
              <a:buSzPts val="2200"/>
              <a:buChar char="○"/>
              <a:defRPr sz="2200"/>
            </a:lvl5pPr>
            <a:lvl6pPr marL="2743200" lvl="5" indent="-368300" algn="ctr" rtl="0">
              <a:lnSpc>
                <a:spcPct val="100000"/>
              </a:lnSpc>
              <a:spcBef>
                <a:spcPts val="0"/>
              </a:spcBef>
              <a:spcAft>
                <a:spcPts val="0"/>
              </a:spcAft>
              <a:buSzPts val="2200"/>
              <a:buChar char="■"/>
              <a:defRPr sz="2200"/>
            </a:lvl6pPr>
            <a:lvl7pPr marL="3200400" lvl="6" indent="-368300" algn="ctr" rtl="0">
              <a:lnSpc>
                <a:spcPct val="100000"/>
              </a:lnSpc>
              <a:spcBef>
                <a:spcPts val="0"/>
              </a:spcBef>
              <a:spcAft>
                <a:spcPts val="0"/>
              </a:spcAft>
              <a:buSzPts val="2200"/>
              <a:buChar char="●"/>
              <a:defRPr sz="2200"/>
            </a:lvl7pPr>
            <a:lvl8pPr marL="3657600" lvl="7" indent="-368300" algn="ctr" rtl="0">
              <a:lnSpc>
                <a:spcPct val="100000"/>
              </a:lnSpc>
              <a:spcBef>
                <a:spcPts val="0"/>
              </a:spcBef>
              <a:spcAft>
                <a:spcPts val="0"/>
              </a:spcAft>
              <a:buSzPts val="2200"/>
              <a:buChar char="○"/>
              <a:defRPr sz="2200"/>
            </a:lvl8pPr>
            <a:lvl9pPr marL="4114800" lvl="8" indent="-368300" algn="ctr" rtl="0">
              <a:lnSpc>
                <a:spcPct val="100000"/>
              </a:lnSpc>
              <a:spcBef>
                <a:spcPts val="0"/>
              </a:spcBef>
              <a:spcAft>
                <a:spcPts val="0"/>
              </a:spcAft>
              <a:buSzPts val="2200"/>
              <a:buChar char="■"/>
              <a:defRPr sz="22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17 Title and text right">
  <p:cSld name="CUSTOM_16">
    <p:spTree>
      <p:nvGrpSpPr>
        <p:cNvPr id="1" name="Shape 561"/>
        <p:cNvGrpSpPr/>
        <p:nvPr/>
      </p:nvGrpSpPr>
      <p:grpSpPr>
        <a:xfrm>
          <a:off x="0" y="0"/>
          <a:ext cx="0" cy="0"/>
          <a:chOff x="0" y="0"/>
          <a:chExt cx="0" cy="0"/>
        </a:xfrm>
      </p:grpSpPr>
      <p:sp>
        <p:nvSpPr>
          <p:cNvPr id="562" name="Google Shape;562;p17"/>
          <p:cNvSpPr txBox="1">
            <a:spLocks noGrp="1"/>
          </p:cNvSpPr>
          <p:nvPr>
            <p:ph type="title"/>
          </p:nvPr>
        </p:nvSpPr>
        <p:spPr>
          <a:xfrm>
            <a:off x="5978200" y="974375"/>
            <a:ext cx="5581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563" name="Google Shape;563;p17"/>
          <p:cNvSpPr txBox="1">
            <a:spLocks noGrp="1"/>
          </p:cNvSpPr>
          <p:nvPr>
            <p:ph type="body" idx="1"/>
          </p:nvPr>
        </p:nvSpPr>
        <p:spPr>
          <a:xfrm>
            <a:off x="5978300" y="2508425"/>
            <a:ext cx="5581500" cy="31068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210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
        <p:nvSpPr>
          <p:cNvPr id="564" name="Google Shape;564;p17"/>
          <p:cNvSpPr/>
          <p:nvPr/>
        </p:nvSpPr>
        <p:spPr>
          <a:xfrm rot="10800000">
            <a:off x="11099802" y="3154533"/>
            <a:ext cx="1092197" cy="3097737"/>
          </a:xfrm>
          <a:custGeom>
            <a:avLst/>
            <a:gdLst/>
            <a:ahLst/>
            <a:cxnLst/>
            <a:rect l="l" t="t" r="r" b="b"/>
            <a:pathLst>
              <a:path w="1092197" h="3097737" extrusionOk="0">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65" name="Google Shape;565;p17"/>
          <p:cNvSpPr/>
          <p:nvPr/>
        </p:nvSpPr>
        <p:spPr>
          <a:xfrm rot="10800000">
            <a:off x="11322193" y="3533458"/>
            <a:ext cx="869806" cy="3165327"/>
          </a:xfrm>
          <a:custGeom>
            <a:avLst/>
            <a:gdLst/>
            <a:ahLst/>
            <a:cxnLst/>
            <a:rect l="l" t="t" r="r" b="b"/>
            <a:pathLst>
              <a:path w="869806" h="3165327" extrusionOk="0">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66" name="Google Shape;566;p17"/>
          <p:cNvSpPr/>
          <p:nvPr/>
        </p:nvSpPr>
        <p:spPr>
          <a:xfrm rot="10800000">
            <a:off x="11402917" y="4778616"/>
            <a:ext cx="789082" cy="1920168"/>
          </a:xfrm>
          <a:custGeom>
            <a:avLst/>
            <a:gdLst/>
            <a:ahLst/>
            <a:cxnLst/>
            <a:rect l="l" t="t" r="r" b="b"/>
            <a:pathLst>
              <a:path w="789082" h="1920168" extrusionOk="0">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67" name="Google Shape;567;p17"/>
          <p:cNvSpPr/>
          <p:nvPr/>
        </p:nvSpPr>
        <p:spPr>
          <a:xfrm rot="10800000">
            <a:off x="11528180" y="2344330"/>
            <a:ext cx="663819" cy="1513567"/>
          </a:xfrm>
          <a:custGeom>
            <a:avLst/>
            <a:gdLst/>
            <a:ahLst/>
            <a:cxnLst/>
            <a:rect l="l" t="t" r="r" b="b"/>
            <a:pathLst>
              <a:path w="663819" h="1513567" extrusionOk="0">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68" name="Google Shape;568;p17"/>
          <p:cNvSpPr/>
          <p:nvPr/>
        </p:nvSpPr>
        <p:spPr>
          <a:xfrm rot="10800000">
            <a:off x="11184014" y="159236"/>
            <a:ext cx="1007985" cy="2987329"/>
          </a:xfrm>
          <a:custGeom>
            <a:avLst/>
            <a:gdLst/>
            <a:ahLst/>
            <a:cxnLst/>
            <a:rect l="l" t="t" r="r" b="b"/>
            <a:pathLst>
              <a:path w="1007985" h="2987329" extrusionOk="0">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69" name="Google Shape;569;p17"/>
          <p:cNvSpPr/>
          <p:nvPr/>
        </p:nvSpPr>
        <p:spPr>
          <a:xfrm rot="10800000">
            <a:off x="11384570" y="1686649"/>
            <a:ext cx="807429" cy="1315135"/>
          </a:xfrm>
          <a:custGeom>
            <a:avLst/>
            <a:gdLst/>
            <a:ahLst/>
            <a:cxnLst/>
            <a:rect l="l" t="t" r="r" b="b"/>
            <a:pathLst>
              <a:path w="807429" h="1315135" extrusionOk="0">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dist="38100" dir="1020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70" name="Google Shape;570;p17"/>
          <p:cNvSpPr/>
          <p:nvPr/>
        </p:nvSpPr>
        <p:spPr>
          <a:xfrm rot="10800000" flipH="1">
            <a:off x="11229998" y="6233"/>
            <a:ext cx="962001" cy="1417361"/>
          </a:xfrm>
          <a:custGeom>
            <a:avLst/>
            <a:gdLst/>
            <a:ahLst/>
            <a:cxnLst/>
            <a:rect l="l" t="t" r="r" b="b"/>
            <a:pathLst>
              <a:path w="962001" h="1417361" extrusionOk="0">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dist="38100" dir="11340000" algn="t"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1800"/>
              <a:buFont typeface="Calibri"/>
              <a:buNone/>
            </a:pPr>
            <a:endParaRPr sz="1800">
              <a:solidFill>
                <a:srgbClr val="000000"/>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rgbClr val="424242"/>
            </a:gs>
            <a:gs pos="100000">
              <a:srgbClr val="010101"/>
            </a:gs>
          </a:gsLst>
          <a:path path="circle">
            <a:fillToRect/>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lvl1pPr lvl="0">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1pPr>
            <a:lvl2pPr lvl="1">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2pPr>
            <a:lvl3pPr lvl="2">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3pPr>
            <a:lvl4pPr lvl="3">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4pPr>
            <a:lvl5pPr lvl="4">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5pPr>
            <a:lvl6pPr lvl="5">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6pPr>
            <a:lvl7pPr lvl="6">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7pPr>
            <a:lvl8pPr lvl="7">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8pPr>
            <a:lvl9pPr lvl="8">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42900">
              <a:lnSpc>
                <a:spcPct val="115000"/>
              </a:lnSpc>
              <a:spcBef>
                <a:spcPts val="0"/>
              </a:spcBef>
              <a:spcAft>
                <a:spcPts val="0"/>
              </a:spcAft>
              <a:buClr>
                <a:srgbClr val="FFFFFF"/>
              </a:buClr>
              <a:buSzPts val="1800"/>
              <a:buFont typeface="Roboto"/>
              <a:buChar char="●"/>
              <a:defRPr sz="1800">
                <a:solidFill>
                  <a:srgbClr val="FFFFFF"/>
                </a:solidFill>
                <a:latin typeface="Roboto"/>
                <a:ea typeface="Roboto"/>
                <a:cs typeface="Roboto"/>
                <a:sym typeface="Roboto"/>
              </a:defRPr>
            </a:lvl1pPr>
            <a:lvl2pPr marL="914400" lvl="1" indent="-3429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2pPr>
            <a:lvl3pPr marL="1371600" lvl="2" indent="-3429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3pPr>
            <a:lvl4pPr marL="1828800" lvl="3" indent="-3429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4pPr>
            <a:lvl5pPr marL="2286000" lvl="4" indent="-3429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5pPr>
            <a:lvl6pPr marL="2743200" lvl="5" indent="-3429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6pPr>
            <a:lvl7pPr marL="3200400" lvl="6" indent="-3429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7pPr>
            <a:lvl8pPr marL="3657600" lvl="7" indent="-3429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8pPr>
            <a:lvl9pPr marL="4114800" lvl="8" indent="-342900">
              <a:lnSpc>
                <a:spcPct val="115000"/>
              </a:lnSpc>
              <a:spcBef>
                <a:spcPts val="2100"/>
              </a:spcBef>
              <a:spcAft>
                <a:spcPts val="2100"/>
              </a:spcAft>
              <a:buClr>
                <a:srgbClr val="FFFFFF"/>
              </a:buClr>
              <a:buSzPts val="1800"/>
              <a:buFont typeface="Roboto"/>
              <a:buChar char="■"/>
              <a:defRPr sz="1800">
                <a:solidFill>
                  <a:srgbClr val="FFFFFF"/>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‹N°›</a:t>
            </a:fld>
            <a:endParaRPr/>
          </a:p>
        </p:txBody>
      </p:sp>
      <p:sp>
        <p:nvSpPr>
          <p:cNvPr id="9" name="Google Shape;9;p1"/>
          <p:cNvSpPr txBox="1"/>
          <p:nvPr/>
        </p:nvSpPr>
        <p:spPr>
          <a:xfrm rot="5400000">
            <a:off x="-718750" y="4213675"/>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FFFFFF"/>
                </a:solidFill>
                <a:latin typeface="Barlow Condensed"/>
                <a:ea typeface="Barlow Condensed"/>
                <a:cs typeface="Barlow Condensed"/>
                <a:sym typeface="Barlow Condensed"/>
              </a:rPr>
              <a:t>SLIDESMANIA.COM</a:t>
            </a:r>
            <a:endParaRPr sz="1000">
              <a:solidFill>
                <a:srgbClr val="FFFFFF"/>
              </a:solidFill>
              <a:latin typeface="Barlow Condensed"/>
              <a:ea typeface="Barlow Condensed"/>
              <a:cs typeface="Barlow Condensed"/>
              <a:sym typeface="Barlow Condense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7" r:id="rId6"/>
    <p:sldLayoutId id="2147483658" r:id="rId7"/>
    <p:sldLayoutId id="2147483659" r:id="rId8"/>
    <p:sldLayoutId id="2147483663"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22"/>
          <p:cNvSpPr txBox="1">
            <a:spLocks noGrp="1"/>
          </p:cNvSpPr>
          <p:nvPr>
            <p:ph type="title"/>
          </p:nvPr>
        </p:nvSpPr>
        <p:spPr>
          <a:xfrm>
            <a:off x="2055188" y="2205425"/>
            <a:ext cx="8098800" cy="12306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dirty="0">
                <a:latin typeface="Baskerville Old Face" panose="02020602080505020303" pitchFamily="18" charset="0"/>
              </a:rPr>
              <a:t>LA FORMATION EN </a:t>
            </a:r>
            <a:br>
              <a:rPr lang="en" dirty="0">
                <a:latin typeface="Baskerville Old Face" panose="02020602080505020303" pitchFamily="18" charset="0"/>
              </a:rPr>
            </a:br>
            <a:r>
              <a:rPr lang="en" dirty="0">
                <a:latin typeface="Baskerville Old Face" panose="02020602080505020303" pitchFamily="18" charset="0"/>
              </a:rPr>
              <a:t>SOINS INFIRMIERS</a:t>
            </a:r>
            <a:endParaRPr dirty="0">
              <a:latin typeface="Baskerville Old Face" panose="02020602080505020303" pitchFamily="18" charset="0"/>
            </a:endParaRPr>
          </a:p>
        </p:txBody>
      </p:sp>
      <p:sp>
        <p:nvSpPr>
          <p:cNvPr id="3" name="ZoneTexte 2"/>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r>
              <a:rPr lang="en" dirty="0">
                <a:latin typeface="Baskerville Old Face" panose="02020602080505020303" pitchFamily="18" charset="0"/>
              </a:rPr>
              <a:t>Définition du métier</a:t>
            </a:r>
            <a:endParaRPr dirty="0"/>
          </a:p>
        </p:txBody>
      </p:sp>
      <p:sp>
        <p:nvSpPr>
          <p:cNvPr id="972" name="Google Shape;972;p26"/>
          <p:cNvSpPr txBox="1">
            <a:spLocks noGrp="1"/>
          </p:cNvSpPr>
          <p:nvPr>
            <p:ph type="body" idx="1"/>
          </p:nvPr>
        </p:nvSpPr>
        <p:spPr>
          <a:xfrm>
            <a:off x="415498" y="1299781"/>
            <a:ext cx="11776502" cy="3577747"/>
          </a:xfrm>
          <a:prstGeom prst="rect">
            <a:avLst/>
          </a:prstGeom>
        </p:spPr>
        <p:txBody>
          <a:bodyPr spcFirstLastPara="1" wrap="square" lIns="121900" tIns="121900" rIns="121900" bIns="121900" anchor="t" anchorCtr="0">
            <a:noAutofit/>
          </a:bodyPr>
          <a:lstStyle/>
          <a:p>
            <a:pPr marL="0" lvl="0" indent="0">
              <a:buNone/>
            </a:pPr>
            <a:r>
              <a:rPr lang="fr-FR" sz="2800" dirty="0">
                <a:latin typeface="Baskerville Old Face" panose="02020602080505020303" pitchFamily="18" charset="0"/>
              </a:rPr>
              <a:t>« </a:t>
            </a:r>
            <a:r>
              <a:rPr lang="fr-FR" sz="2800" b="1" dirty="0">
                <a:latin typeface="Baskerville Old Face" panose="02020602080505020303" pitchFamily="18" charset="0"/>
              </a:rPr>
              <a:t>aider</a:t>
            </a:r>
            <a:r>
              <a:rPr lang="fr-FR" sz="2800" dirty="0">
                <a:latin typeface="Baskerville Old Face" panose="02020602080505020303" pitchFamily="18" charset="0"/>
              </a:rPr>
              <a:t> les individus, les familles et les groupes à déterminer et réaliser leur plein potentiel physique, mental et social… Les soins infirmiers englobent également la </a:t>
            </a:r>
            <a:r>
              <a:rPr lang="fr-FR" sz="2800" b="1" dirty="0">
                <a:latin typeface="Baskerville Old Face" panose="02020602080505020303" pitchFamily="18" charset="0"/>
              </a:rPr>
              <a:t>planification et la mise en œuvre des soins</a:t>
            </a:r>
            <a:r>
              <a:rPr lang="fr-FR" sz="2800" dirty="0">
                <a:latin typeface="Baskerville Old Face" panose="02020602080505020303" pitchFamily="18" charset="0"/>
              </a:rPr>
              <a:t> curatifs et de réadaptation et concernent les aspects physiques, mentaux et sociaux de la vie en ce qu’ils affectent la santé, la maladie, le handicap et la mort. Les infirmiers travaillent aussi comme </a:t>
            </a:r>
            <a:r>
              <a:rPr lang="fr-FR" sz="2800" b="1" dirty="0">
                <a:latin typeface="Baskerville Old Face" panose="02020602080505020303" pitchFamily="18" charset="0"/>
              </a:rPr>
              <a:t>partenaires</a:t>
            </a:r>
            <a:r>
              <a:rPr lang="fr-FR" sz="2800" dirty="0">
                <a:latin typeface="Baskerville Old Face" panose="02020602080505020303" pitchFamily="18" charset="0"/>
              </a:rPr>
              <a:t> des membres des autres professions impliquées dans la prestation des services de santé »</a:t>
            </a:r>
          </a:p>
        </p:txBody>
      </p:sp>
      <p:sp>
        <p:nvSpPr>
          <p:cNvPr id="5" name="ZoneTexte 4"/>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r>
              <a:rPr lang="en" dirty="0">
                <a:latin typeface="Baskerville Old Face" panose="02020602080505020303" pitchFamily="18" charset="0"/>
              </a:rPr>
              <a:t>Définition du métier</a:t>
            </a:r>
            <a:endParaRPr dirty="0"/>
          </a:p>
        </p:txBody>
      </p:sp>
      <p:sp>
        <p:nvSpPr>
          <p:cNvPr id="972" name="Google Shape;972;p26"/>
          <p:cNvSpPr txBox="1">
            <a:spLocks noGrp="1"/>
          </p:cNvSpPr>
          <p:nvPr>
            <p:ph type="body" idx="1"/>
          </p:nvPr>
        </p:nvSpPr>
        <p:spPr>
          <a:xfrm>
            <a:off x="415498" y="2155741"/>
            <a:ext cx="11776502" cy="1345448"/>
          </a:xfrm>
          <a:prstGeom prst="rect">
            <a:avLst/>
          </a:prstGeom>
        </p:spPr>
        <p:txBody>
          <a:bodyPr spcFirstLastPara="1" wrap="square" lIns="121900" tIns="121900" rIns="121900" bIns="121900" anchor="t" anchorCtr="0">
            <a:noAutofit/>
          </a:bodyPr>
          <a:lstStyle/>
          <a:p>
            <a:pPr marL="114300" indent="0" algn="just">
              <a:buNone/>
            </a:pPr>
            <a:r>
              <a:rPr lang="fr-FR" sz="2800" dirty="0">
                <a:latin typeface="Baskerville Old Face" panose="02020602080505020303" pitchFamily="18" charset="0"/>
              </a:rPr>
              <a:t>L'infirmier dispense des </a:t>
            </a:r>
            <a:r>
              <a:rPr lang="fr-FR" sz="2800" b="1" dirty="0">
                <a:latin typeface="Baskerville Old Face" panose="02020602080505020303" pitchFamily="18" charset="0"/>
              </a:rPr>
              <a:t>soins de nature préventive, curative ou palliative</a:t>
            </a:r>
            <a:r>
              <a:rPr lang="fr-FR" sz="2800" dirty="0">
                <a:latin typeface="Baskerville Old Face" panose="02020602080505020303" pitchFamily="18" charset="0"/>
              </a:rPr>
              <a:t> pour promouvoir, maintenir et restaurer la santé des patients. </a:t>
            </a:r>
          </a:p>
        </p:txBody>
      </p:sp>
      <p:sp>
        <p:nvSpPr>
          <p:cNvPr id="5" name="ZoneTexte 4"/>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1886678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24"/>
          <p:cNvSpPr/>
          <p:nvPr/>
        </p:nvSpPr>
        <p:spPr>
          <a:xfrm rot="-1681470">
            <a:off x="1202925" y="4981363"/>
            <a:ext cx="1192192" cy="10246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7" name="Google Shape;947;p24"/>
          <p:cNvSpPr/>
          <p:nvPr/>
        </p:nvSpPr>
        <p:spPr>
          <a:xfrm rot="1441053">
            <a:off x="1201263" y="3872452"/>
            <a:ext cx="1195517" cy="1018544"/>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8" name="Google Shape;948;p24"/>
          <p:cNvSpPr/>
          <p:nvPr/>
        </p:nvSpPr>
        <p:spPr>
          <a:xfrm rot="4060834">
            <a:off x="1217972" y="2825638"/>
            <a:ext cx="1162099" cy="104582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9" name="Google Shape;949;p24"/>
          <p:cNvSpPr/>
          <p:nvPr/>
        </p:nvSpPr>
        <p:spPr>
          <a:xfrm rot="5400000">
            <a:off x="1221897" y="1684668"/>
            <a:ext cx="1154249" cy="105181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50" name="Google Shape;950;p24"/>
          <p:cNvSpPr txBox="1">
            <a:spLocks noGrp="1"/>
          </p:cNvSpPr>
          <p:nvPr>
            <p:ph type="body" idx="1"/>
          </p:nvPr>
        </p:nvSpPr>
        <p:spPr>
          <a:xfrm>
            <a:off x="2508375" y="1947213"/>
            <a:ext cx="7337754" cy="1128530"/>
          </a:xfrm>
          <a:prstGeom prst="rect">
            <a:avLst/>
          </a:prstGeom>
        </p:spPr>
        <p:txBody>
          <a:bodyPr spcFirstLastPara="1" wrap="square" lIns="121900" tIns="121900" rIns="121900" bIns="121900" anchor="t" anchorCtr="0">
            <a:noAutofit/>
          </a:bodyPr>
          <a:lstStyle/>
          <a:p>
            <a:pPr marL="0" indent="0">
              <a:lnSpc>
                <a:spcPct val="100000"/>
              </a:lnSpc>
              <a:spcAft>
                <a:spcPts val="2100"/>
              </a:spcAft>
              <a:buNone/>
            </a:pPr>
            <a:r>
              <a:rPr lang="fr-FR" sz="2400" dirty="0">
                <a:latin typeface="Baskerville Old Face" panose="02020602080505020303" pitchFamily="18" charset="0"/>
              </a:rPr>
              <a:t>É</a:t>
            </a:r>
            <a:r>
              <a:rPr lang="en" sz="2400" dirty="0">
                <a:latin typeface="Baskerville Old Face" panose="02020602080505020303" pitchFamily="18" charset="0"/>
              </a:rPr>
              <a:t>valuer une situation clinique </a:t>
            </a:r>
            <a:r>
              <a:rPr lang="fr-FR" sz="2400" dirty="0">
                <a:latin typeface="Baskerville Old Face" panose="02020602080505020303" pitchFamily="18" charset="0"/>
              </a:rPr>
              <a:t>et établir un diagnostic dans le domaine des soins infirmiers</a:t>
            </a:r>
          </a:p>
          <a:p>
            <a:pPr marL="0" lvl="0" indent="0" algn="l" rtl="0">
              <a:lnSpc>
                <a:spcPct val="100000"/>
              </a:lnSpc>
              <a:spcBef>
                <a:spcPts val="0"/>
              </a:spcBef>
              <a:spcAft>
                <a:spcPts val="2100"/>
              </a:spcAft>
              <a:buNone/>
            </a:pPr>
            <a:endParaRPr sz="2400" dirty="0">
              <a:latin typeface="Baskerville Old Face" panose="02020602080505020303" pitchFamily="18" charset="0"/>
            </a:endParaRPr>
          </a:p>
        </p:txBody>
      </p:sp>
      <p:sp>
        <p:nvSpPr>
          <p:cNvPr id="952" name="Google Shape;952;p24"/>
          <p:cNvSpPr txBox="1">
            <a:spLocks noGrp="1"/>
          </p:cNvSpPr>
          <p:nvPr>
            <p:ph type="body" idx="2"/>
          </p:nvPr>
        </p:nvSpPr>
        <p:spPr>
          <a:xfrm>
            <a:off x="2508375" y="3002845"/>
            <a:ext cx="6655200"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Concevoir et conduire un projet de soins infirmiers</a:t>
            </a:r>
          </a:p>
        </p:txBody>
      </p:sp>
      <p:sp>
        <p:nvSpPr>
          <p:cNvPr id="953" name="Google Shape;953;p24"/>
          <p:cNvSpPr txBox="1">
            <a:spLocks noGrp="1"/>
          </p:cNvSpPr>
          <p:nvPr>
            <p:ph type="body" idx="3"/>
          </p:nvPr>
        </p:nvSpPr>
        <p:spPr>
          <a:xfrm>
            <a:off x="2508375" y="4058477"/>
            <a:ext cx="6655200" cy="690600"/>
          </a:xfrm>
          <a:prstGeom prst="rect">
            <a:avLst/>
          </a:prstGeom>
        </p:spPr>
        <p:txBody>
          <a:bodyPr spcFirstLastPara="1" wrap="square" lIns="121900" tIns="121900" rIns="121900" bIns="121900" anchor="t" anchorCtr="0">
            <a:noAutofit/>
          </a:bodyPr>
          <a:lstStyle/>
          <a:p>
            <a:pPr marL="0" indent="0">
              <a:spcAft>
                <a:spcPts val="2100"/>
              </a:spcAft>
              <a:buNone/>
            </a:pPr>
            <a:r>
              <a:rPr lang="fr-FR" sz="2400" dirty="0">
                <a:latin typeface="Baskerville Old Face" panose="02020602080505020303" pitchFamily="18" charset="0"/>
              </a:rPr>
              <a:t>Accompagner une personne dans la réalisation de ses soins quotidiens</a:t>
            </a:r>
          </a:p>
          <a:p>
            <a:pPr marL="0" lvl="0" indent="0" algn="l" rtl="0">
              <a:spcBef>
                <a:spcPts val="0"/>
              </a:spcBef>
              <a:spcAft>
                <a:spcPts val="2100"/>
              </a:spcAft>
              <a:buNone/>
            </a:pPr>
            <a:r>
              <a:rPr lang="en" sz="2400" dirty="0">
                <a:latin typeface="Baskerville Old Face" panose="02020602080505020303" pitchFamily="18" charset="0"/>
              </a:rPr>
              <a:t>.</a:t>
            </a:r>
            <a:endParaRPr sz="2400" dirty="0">
              <a:latin typeface="Baskerville Old Face" panose="02020602080505020303" pitchFamily="18" charset="0"/>
            </a:endParaRPr>
          </a:p>
        </p:txBody>
      </p:sp>
      <p:sp>
        <p:nvSpPr>
          <p:cNvPr id="954" name="Google Shape;954;p24"/>
          <p:cNvSpPr txBox="1">
            <a:spLocks noGrp="1"/>
          </p:cNvSpPr>
          <p:nvPr>
            <p:ph type="body" idx="4"/>
          </p:nvPr>
        </p:nvSpPr>
        <p:spPr>
          <a:xfrm>
            <a:off x="2508375" y="5114108"/>
            <a:ext cx="6655200" cy="992777"/>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Mettre en œuvre des actions à visée diagnostique et thérapeutique</a:t>
            </a:r>
          </a:p>
        </p:txBody>
      </p:sp>
      <p:sp>
        <p:nvSpPr>
          <p:cNvPr id="955" name="Google Shape;955;p24"/>
          <p:cNvSpPr txBox="1">
            <a:spLocks noGrp="1"/>
          </p:cNvSpPr>
          <p:nvPr>
            <p:ph type="title" idx="5"/>
          </p:nvPr>
        </p:nvSpPr>
        <p:spPr>
          <a:xfrm>
            <a:off x="685271" y="1939310"/>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01</a:t>
            </a:r>
            <a:endParaRPr dirty="0">
              <a:latin typeface="Baskerville Old Face" panose="02020602080505020303" pitchFamily="18" charset="0"/>
            </a:endParaRPr>
          </a:p>
        </p:txBody>
      </p:sp>
      <p:sp>
        <p:nvSpPr>
          <p:cNvPr id="956" name="Google Shape;956;p24"/>
          <p:cNvSpPr txBox="1">
            <a:spLocks noGrp="1"/>
          </p:cNvSpPr>
          <p:nvPr>
            <p:ph type="title" idx="6"/>
          </p:nvPr>
        </p:nvSpPr>
        <p:spPr>
          <a:xfrm>
            <a:off x="685271" y="3075743"/>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02</a:t>
            </a:r>
            <a:endParaRPr dirty="0">
              <a:latin typeface="Baskerville Old Face" panose="02020602080505020303" pitchFamily="18" charset="0"/>
            </a:endParaRPr>
          </a:p>
        </p:txBody>
      </p:sp>
      <p:sp>
        <p:nvSpPr>
          <p:cNvPr id="957" name="Google Shape;957;p24"/>
          <p:cNvSpPr txBox="1">
            <a:spLocks noGrp="1"/>
          </p:cNvSpPr>
          <p:nvPr>
            <p:ph type="title" idx="7"/>
          </p:nvPr>
        </p:nvSpPr>
        <p:spPr>
          <a:xfrm>
            <a:off x="685271" y="4056324"/>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03</a:t>
            </a:r>
            <a:endParaRPr dirty="0">
              <a:latin typeface="Baskerville Old Face" panose="02020602080505020303" pitchFamily="18" charset="0"/>
            </a:endParaRPr>
          </a:p>
        </p:txBody>
      </p:sp>
      <p:sp>
        <p:nvSpPr>
          <p:cNvPr id="958" name="Google Shape;958;p24"/>
          <p:cNvSpPr txBox="1">
            <a:spLocks noGrp="1"/>
          </p:cNvSpPr>
          <p:nvPr>
            <p:ph type="title" idx="8"/>
          </p:nvPr>
        </p:nvSpPr>
        <p:spPr>
          <a:xfrm>
            <a:off x="685271" y="5114121"/>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04</a:t>
            </a:r>
            <a:endParaRPr dirty="0">
              <a:latin typeface="Baskerville Old Face" panose="02020602080505020303" pitchFamily="18" charset="0"/>
            </a:endParaRPr>
          </a:p>
        </p:txBody>
      </p:sp>
      <p:sp>
        <p:nvSpPr>
          <p:cNvPr id="1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Les compétences</a:t>
            </a:r>
            <a:endParaRPr dirty="0"/>
          </a:p>
        </p:txBody>
      </p:sp>
      <p:sp>
        <p:nvSpPr>
          <p:cNvPr id="3" name="ZoneTexte 2"/>
          <p:cNvSpPr txBox="1"/>
          <p:nvPr/>
        </p:nvSpPr>
        <p:spPr>
          <a:xfrm>
            <a:off x="1032111" y="1110083"/>
            <a:ext cx="8797780" cy="461665"/>
          </a:xfrm>
          <a:prstGeom prst="rect">
            <a:avLst/>
          </a:prstGeom>
          <a:noFill/>
        </p:spPr>
        <p:txBody>
          <a:bodyPr wrap="square" rtlCol="0">
            <a:spAutoFit/>
          </a:bodyPr>
          <a:lstStyle/>
          <a:p>
            <a:r>
              <a:rPr lang="fr-FR" sz="2400" dirty="0">
                <a:solidFill>
                  <a:srgbClr val="FFFFFF"/>
                </a:solidFill>
                <a:latin typeface="Baskerville Old Face" panose="02020602080505020303" pitchFamily="18" charset="0"/>
              </a:rPr>
              <a:t>La profession d’infirmier exige la mise en œuvre de 10 compétences :</a:t>
            </a:r>
          </a:p>
        </p:txBody>
      </p:sp>
      <p:sp>
        <p:nvSpPr>
          <p:cNvPr id="18" name="ZoneTexte 17"/>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950">
                                            <p:txEl>
                                              <p:pRg st="0" end="0"/>
                                            </p:txEl>
                                          </p:spTgt>
                                        </p:tgtEl>
                                        <p:attrNameLst>
                                          <p:attrName>style.visibility</p:attrName>
                                        </p:attrNameLst>
                                      </p:cBhvr>
                                      <p:to>
                                        <p:strVal val="visible"/>
                                      </p:to>
                                    </p:set>
                                    <p:anim calcmode="lin" valueType="num">
                                      <p:cBhvr>
                                        <p:cTn id="7" dur="1000" fill="hold"/>
                                        <p:tgtEl>
                                          <p:spTgt spid="95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5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52">
                                            <p:txEl>
                                              <p:pRg st="0" end="0"/>
                                            </p:txEl>
                                          </p:spTgt>
                                        </p:tgtEl>
                                        <p:attrNameLst>
                                          <p:attrName>style.visibility</p:attrName>
                                        </p:attrNameLst>
                                      </p:cBhvr>
                                      <p:to>
                                        <p:strVal val="visible"/>
                                      </p:to>
                                    </p:set>
                                    <p:anim calcmode="lin" valueType="num">
                                      <p:cBhvr>
                                        <p:cTn id="14" dur="1000" fill="hold"/>
                                        <p:tgtEl>
                                          <p:spTgt spid="95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95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5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53">
                                            <p:txEl>
                                              <p:pRg st="0" end="0"/>
                                            </p:txEl>
                                          </p:spTgt>
                                        </p:tgtEl>
                                        <p:attrNameLst>
                                          <p:attrName>style.visibility</p:attrName>
                                        </p:attrNameLst>
                                      </p:cBhvr>
                                      <p:to>
                                        <p:strVal val="visible"/>
                                      </p:to>
                                    </p:set>
                                    <p:anim calcmode="lin" valueType="num">
                                      <p:cBhvr>
                                        <p:cTn id="21" dur="1000" fill="hold"/>
                                        <p:tgtEl>
                                          <p:spTgt spid="953">
                                            <p:txEl>
                                              <p:pRg st="0" end="0"/>
                                            </p:txEl>
                                          </p:spTgt>
                                        </p:tgtEl>
                                        <p:attrNameLst>
                                          <p:attrName>ppt_w</p:attrName>
                                        </p:attrNameLst>
                                      </p:cBhvr>
                                      <p:tavLst>
                                        <p:tav tm="0">
                                          <p:val>
                                            <p:strVal val="#ppt_w*0.70"/>
                                          </p:val>
                                        </p:tav>
                                        <p:tav tm="100000">
                                          <p:val>
                                            <p:strVal val="#ppt_w"/>
                                          </p:val>
                                        </p:tav>
                                      </p:tavLst>
                                    </p:anim>
                                    <p:anim calcmode="lin" valueType="num">
                                      <p:cBhvr>
                                        <p:cTn id="22" dur="1000" fill="hold"/>
                                        <p:tgtEl>
                                          <p:spTgt spid="953">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95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53">
                                            <p:txEl>
                                              <p:pRg st="1" end="1"/>
                                            </p:txEl>
                                          </p:spTgt>
                                        </p:tgtEl>
                                        <p:attrNameLst>
                                          <p:attrName>style.visibility</p:attrName>
                                        </p:attrNameLst>
                                      </p:cBhvr>
                                      <p:to>
                                        <p:strVal val="visible"/>
                                      </p:to>
                                    </p:set>
                                    <p:anim calcmode="lin" valueType="num">
                                      <p:cBhvr>
                                        <p:cTn id="28" dur="1000" fill="hold"/>
                                        <p:tgtEl>
                                          <p:spTgt spid="953">
                                            <p:txEl>
                                              <p:pRg st="1" end="1"/>
                                            </p:txEl>
                                          </p:spTgt>
                                        </p:tgtEl>
                                        <p:attrNameLst>
                                          <p:attrName>ppt_w</p:attrName>
                                        </p:attrNameLst>
                                      </p:cBhvr>
                                      <p:tavLst>
                                        <p:tav tm="0">
                                          <p:val>
                                            <p:strVal val="#ppt_w*0.70"/>
                                          </p:val>
                                        </p:tav>
                                        <p:tav tm="100000">
                                          <p:val>
                                            <p:strVal val="#ppt_w"/>
                                          </p:val>
                                        </p:tav>
                                      </p:tavLst>
                                    </p:anim>
                                    <p:anim calcmode="lin" valueType="num">
                                      <p:cBhvr>
                                        <p:cTn id="29" dur="1000" fill="hold"/>
                                        <p:tgtEl>
                                          <p:spTgt spid="953">
                                            <p:txEl>
                                              <p:pRg st="1" end="1"/>
                                            </p:txEl>
                                          </p:spTgt>
                                        </p:tgtEl>
                                        <p:attrNameLst>
                                          <p:attrName>ppt_h</p:attrName>
                                        </p:attrNameLst>
                                      </p:cBhvr>
                                      <p:tavLst>
                                        <p:tav tm="0">
                                          <p:val>
                                            <p:strVal val="#ppt_h"/>
                                          </p:val>
                                        </p:tav>
                                        <p:tav tm="100000">
                                          <p:val>
                                            <p:strVal val="#ppt_h"/>
                                          </p:val>
                                        </p:tav>
                                      </p:tavLst>
                                    </p:anim>
                                    <p:animEffect transition="in" filter="fade">
                                      <p:cBhvr>
                                        <p:cTn id="30" dur="1000"/>
                                        <p:tgtEl>
                                          <p:spTgt spid="95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954">
                                            <p:txEl>
                                              <p:pRg st="0" end="0"/>
                                            </p:txEl>
                                          </p:spTgt>
                                        </p:tgtEl>
                                        <p:attrNameLst>
                                          <p:attrName>style.visibility</p:attrName>
                                        </p:attrNameLst>
                                      </p:cBhvr>
                                      <p:to>
                                        <p:strVal val="visible"/>
                                      </p:to>
                                    </p:set>
                                    <p:anim calcmode="lin" valueType="num">
                                      <p:cBhvr>
                                        <p:cTn id="35" dur="1000" fill="hold"/>
                                        <p:tgtEl>
                                          <p:spTgt spid="954">
                                            <p:txEl>
                                              <p:pRg st="0" end="0"/>
                                            </p:txEl>
                                          </p:spTgt>
                                        </p:tgtEl>
                                        <p:attrNameLst>
                                          <p:attrName>ppt_w</p:attrName>
                                        </p:attrNameLst>
                                      </p:cBhvr>
                                      <p:tavLst>
                                        <p:tav tm="0">
                                          <p:val>
                                            <p:strVal val="#ppt_w*0.70"/>
                                          </p:val>
                                        </p:tav>
                                        <p:tav tm="100000">
                                          <p:val>
                                            <p:strVal val="#ppt_w"/>
                                          </p:val>
                                        </p:tav>
                                      </p:tavLst>
                                    </p:anim>
                                    <p:anim calcmode="lin" valueType="num">
                                      <p:cBhvr>
                                        <p:cTn id="36" dur="1000" fill="hold"/>
                                        <p:tgtEl>
                                          <p:spTgt spid="954">
                                            <p:txEl>
                                              <p:pRg st="0" end="0"/>
                                            </p:txEl>
                                          </p:spTgt>
                                        </p:tgtEl>
                                        <p:attrNameLst>
                                          <p:attrName>ppt_h</p:attrName>
                                        </p:attrNameLst>
                                      </p:cBhvr>
                                      <p:tavLst>
                                        <p:tav tm="0">
                                          <p:val>
                                            <p:strVal val="#ppt_h"/>
                                          </p:val>
                                        </p:tav>
                                        <p:tav tm="100000">
                                          <p:val>
                                            <p:strVal val="#ppt_h"/>
                                          </p:val>
                                        </p:tav>
                                      </p:tavLst>
                                    </p:anim>
                                    <p:animEffect transition="in" filter="fade">
                                      <p:cBhvr>
                                        <p:cTn id="37" dur="1000"/>
                                        <p:tgtEl>
                                          <p:spTgt spid="9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0" grpId="0" build="p"/>
      <p:bldP spid="952" grpId="0" build="p"/>
      <p:bldP spid="953" grpId="0" build="p"/>
      <p:bldP spid="95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24"/>
          <p:cNvSpPr/>
          <p:nvPr/>
        </p:nvSpPr>
        <p:spPr>
          <a:xfrm rot="-1681470">
            <a:off x="1202925" y="4981363"/>
            <a:ext cx="1192192" cy="10246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7" name="Google Shape;947;p24"/>
          <p:cNvSpPr/>
          <p:nvPr/>
        </p:nvSpPr>
        <p:spPr>
          <a:xfrm rot="1441053">
            <a:off x="1201263" y="3872452"/>
            <a:ext cx="1195517" cy="1018544"/>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8" name="Google Shape;948;p24"/>
          <p:cNvSpPr/>
          <p:nvPr/>
        </p:nvSpPr>
        <p:spPr>
          <a:xfrm rot="4060834">
            <a:off x="1217972" y="2825638"/>
            <a:ext cx="1162099" cy="104582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9" name="Google Shape;949;p24"/>
          <p:cNvSpPr/>
          <p:nvPr/>
        </p:nvSpPr>
        <p:spPr>
          <a:xfrm rot="5400000">
            <a:off x="1221897" y="1684668"/>
            <a:ext cx="1154249" cy="105181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50" name="Google Shape;950;p24"/>
          <p:cNvSpPr txBox="1">
            <a:spLocks noGrp="1"/>
          </p:cNvSpPr>
          <p:nvPr>
            <p:ph type="body" idx="1"/>
          </p:nvPr>
        </p:nvSpPr>
        <p:spPr>
          <a:xfrm>
            <a:off x="2508375" y="1947213"/>
            <a:ext cx="7337754" cy="112853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Initier et mettre en œuvre des soins éducatifs et préventifs</a:t>
            </a:r>
          </a:p>
          <a:p>
            <a:pPr marL="0" lvl="0" indent="0" algn="l" rtl="0">
              <a:lnSpc>
                <a:spcPct val="100000"/>
              </a:lnSpc>
              <a:spcBef>
                <a:spcPts val="0"/>
              </a:spcBef>
              <a:spcAft>
                <a:spcPts val="2100"/>
              </a:spcAft>
              <a:buNone/>
            </a:pPr>
            <a:endParaRPr sz="2400" dirty="0">
              <a:latin typeface="Baskerville Old Face" panose="02020602080505020303" pitchFamily="18" charset="0"/>
            </a:endParaRPr>
          </a:p>
        </p:txBody>
      </p:sp>
      <p:sp>
        <p:nvSpPr>
          <p:cNvPr id="952" name="Google Shape;952;p24"/>
          <p:cNvSpPr txBox="1">
            <a:spLocks noGrp="1"/>
          </p:cNvSpPr>
          <p:nvPr>
            <p:ph type="body" idx="2"/>
          </p:nvPr>
        </p:nvSpPr>
        <p:spPr>
          <a:xfrm>
            <a:off x="2508375" y="3002845"/>
            <a:ext cx="6655200"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Communiquer et conduire une relation dans un contexte de soins</a:t>
            </a:r>
          </a:p>
        </p:txBody>
      </p:sp>
      <p:sp>
        <p:nvSpPr>
          <p:cNvPr id="953" name="Google Shape;953;p24"/>
          <p:cNvSpPr txBox="1">
            <a:spLocks noGrp="1"/>
          </p:cNvSpPr>
          <p:nvPr>
            <p:ph type="body" idx="3"/>
          </p:nvPr>
        </p:nvSpPr>
        <p:spPr>
          <a:xfrm>
            <a:off x="2508375" y="4058477"/>
            <a:ext cx="6655200"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Analyser la qualité des soins et améliorer sa pratique professionnelle</a:t>
            </a:r>
          </a:p>
          <a:p>
            <a:pPr marL="0" lvl="0" indent="0" algn="l" rtl="0">
              <a:spcBef>
                <a:spcPts val="0"/>
              </a:spcBef>
              <a:spcAft>
                <a:spcPts val="2100"/>
              </a:spcAft>
              <a:buNone/>
            </a:pPr>
            <a:r>
              <a:rPr lang="en" sz="2400" dirty="0">
                <a:latin typeface="Baskerville Old Face" panose="02020602080505020303" pitchFamily="18" charset="0"/>
              </a:rPr>
              <a:t>.</a:t>
            </a:r>
            <a:endParaRPr sz="2400" dirty="0">
              <a:latin typeface="Baskerville Old Face" panose="02020602080505020303" pitchFamily="18" charset="0"/>
            </a:endParaRPr>
          </a:p>
        </p:txBody>
      </p:sp>
      <p:sp>
        <p:nvSpPr>
          <p:cNvPr id="954" name="Google Shape;954;p24"/>
          <p:cNvSpPr txBox="1">
            <a:spLocks noGrp="1"/>
          </p:cNvSpPr>
          <p:nvPr>
            <p:ph type="body" idx="4"/>
          </p:nvPr>
        </p:nvSpPr>
        <p:spPr>
          <a:xfrm>
            <a:off x="2508375" y="5114108"/>
            <a:ext cx="6655200" cy="992777"/>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Rechercher et traiter des données professionnelles et scientifiques</a:t>
            </a:r>
          </a:p>
        </p:txBody>
      </p:sp>
      <p:sp>
        <p:nvSpPr>
          <p:cNvPr id="955" name="Google Shape;955;p24"/>
          <p:cNvSpPr txBox="1">
            <a:spLocks noGrp="1"/>
          </p:cNvSpPr>
          <p:nvPr>
            <p:ph type="title" idx="5"/>
          </p:nvPr>
        </p:nvSpPr>
        <p:spPr>
          <a:xfrm>
            <a:off x="685271" y="1939310"/>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05</a:t>
            </a:r>
            <a:endParaRPr dirty="0">
              <a:latin typeface="Baskerville Old Face" panose="02020602080505020303" pitchFamily="18" charset="0"/>
            </a:endParaRPr>
          </a:p>
        </p:txBody>
      </p:sp>
      <p:sp>
        <p:nvSpPr>
          <p:cNvPr id="956" name="Google Shape;956;p24"/>
          <p:cNvSpPr txBox="1">
            <a:spLocks noGrp="1"/>
          </p:cNvSpPr>
          <p:nvPr>
            <p:ph type="title" idx="6"/>
          </p:nvPr>
        </p:nvSpPr>
        <p:spPr>
          <a:xfrm>
            <a:off x="685271" y="3075743"/>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06</a:t>
            </a:r>
            <a:endParaRPr dirty="0">
              <a:latin typeface="Baskerville Old Face" panose="02020602080505020303" pitchFamily="18" charset="0"/>
            </a:endParaRPr>
          </a:p>
        </p:txBody>
      </p:sp>
      <p:sp>
        <p:nvSpPr>
          <p:cNvPr id="957" name="Google Shape;957;p24"/>
          <p:cNvSpPr txBox="1">
            <a:spLocks noGrp="1"/>
          </p:cNvSpPr>
          <p:nvPr>
            <p:ph type="title" idx="7"/>
          </p:nvPr>
        </p:nvSpPr>
        <p:spPr>
          <a:xfrm>
            <a:off x="685271" y="4056324"/>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07</a:t>
            </a:r>
            <a:endParaRPr dirty="0">
              <a:latin typeface="Baskerville Old Face" panose="02020602080505020303" pitchFamily="18" charset="0"/>
            </a:endParaRPr>
          </a:p>
        </p:txBody>
      </p:sp>
      <p:sp>
        <p:nvSpPr>
          <p:cNvPr id="958" name="Google Shape;958;p24"/>
          <p:cNvSpPr txBox="1">
            <a:spLocks noGrp="1"/>
          </p:cNvSpPr>
          <p:nvPr>
            <p:ph type="title" idx="8"/>
          </p:nvPr>
        </p:nvSpPr>
        <p:spPr>
          <a:xfrm>
            <a:off x="685271" y="5114121"/>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08</a:t>
            </a:r>
            <a:endParaRPr dirty="0">
              <a:latin typeface="Baskerville Old Face" panose="02020602080505020303" pitchFamily="18" charset="0"/>
            </a:endParaRPr>
          </a:p>
        </p:txBody>
      </p:sp>
      <p:sp>
        <p:nvSpPr>
          <p:cNvPr id="1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Les compétences</a:t>
            </a:r>
            <a:endParaRPr dirty="0"/>
          </a:p>
        </p:txBody>
      </p:sp>
      <p:sp>
        <p:nvSpPr>
          <p:cNvPr id="16" name="ZoneTexte 15"/>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169768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50">
                                            <p:txEl>
                                              <p:pRg st="0" end="0"/>
                                            </p:txEl>
                                          </p:spTgt>
                                        </p:tgtEl>
                                        <p:attrNameLst>
                                          <p:attrName>style.visibility</p:attrName>
                                        </p:attrNameLst>
                                      </p:cBhvr>
                                      <p:to>
                                        <p:strVal val="visible"/>
                                      </p:to>
                                    </p:set>
                                    <p:anim calcmode="lin" valueType="num">
                                      <p:cBhvr>
                                        <p:cTn id="7" dur="1000" fill="hold"/>
                                        <p:tgtEl>
                                          <p:spTgt spid="95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5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52">
                                            <p:txEl>
                                              <p:pRg st="0" end="0"/>
                                            </p:txEl>
                                          </p:spTgt>
                                        </p:tgtEl>
                                        <p:attrNameLst>
                                          <p:attrName>style.visibility</p:attrName>
                                        </p:attrNameLst>
                                      </p:cBhvr>
                                      <p:to>
                                        <p:strVal val="visible"/>
                                      </p:to>
                                    </p:set>
                                    <p:anim calcmode="lin" valueType="num">
                                      <p:cBhvr>
                                        <p:cTn id="14" dur="1000" fill="hold"/>
                                        <p:tgtEl>
                                          <p:spTgt spid="95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95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5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53">
                                            <p:txEl>
                                              <p:pRg st="0" end="0"/>
                                            </p:txEl>
                                          </p:spTgt>
                                        </p:tgtEl>
                                        <p:attrNameLst>
                                          <p:attrName>style.visibility</p:attrName>
                                        </p:attrNameLst>
                                      </p:cBhvr>
                                      <p:to>
                                        <p:strVal val="visible"/>
                                      </p:to>
                                    </p:set>
                                    <p:anim calcmode="lin" valueType="num">
                                      <p:cBhvr>
                                        <p:cTn id="21" dur="1000" fill="hold"/>
                                        <p:tgtEl>
                                          <p:spTgt spid="953">
                                            <p:txEl>
                                              <p:pRg st="0" end="0"/>
                                            </p:txEl>
                                          </p:spTgt>
                                        </p:tgtEl>
                                        <p:attrNameLst>
                                          <p:attrName>ppt_w</p:attrName>
                                        </p:attrNameLst>
                                      </p:cBhvr>
                                      <p:tavLst>
                                        <p:tav tm="0">
                                          <p:val>
                                            <p:strVal val="#ppt_w*0.70"/>
                                          </p:val>
                                        </p:tav>
                                        <p:tav tm="100000">
                                          <p:val>
                                            <p:strVal val="#ppt_w"/>
                                          </p:val>
                                        </p:tav>
                                      </p:tavLst>
                                    </p:anim>
                                    <p:anim calcmode="lin" valueType="num">
                                      <p:cBhvr>
                                        <p:cTn id="22" dur="1000" fill="hold"/>
                                        <p:tgtEl>
                                          <p:spTgt spid="953">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95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53">
                                            <p:txEl>
                                              <p:pRg st="1" end="1"/>
                                            </p:txEl>
                                          </p:spTgt>
                                        </p:tgtEl>
                                        <p:attrNameLst>
                                          <p:attrName>style.visibility</p:attrName>
                                        </p:attrNameLst>
                                      </p:cBhvr>
                                      <p:to>
                                        <p:strVal val="visible"/>
                                      </p:to>
                                    </p:set>
                                    <p:anim calcmode="lin" valueType="num">
                                      <p:cBhvr>
                                        <p:cTn id="28" dur="1000" fill="hold"/>
                                        <p:tgtEl>
                                          <p:spTgt spid="953">
                                            <p:txEl>
                                              <p:pRg st="1" end="1"/>
                                            </p:txEl>
                                          </p:spTgt>
                                        </p:tgtEl>
                                        <p:attrNameLst>
                                          <p:attrName>ppt_w</p:attrName>
                                        </p:attrNameLst>
                                      </p:cBhvr>
                                      <p:tavLst>
                                        <p:tav tm="0">
                                          <p:val>
                                            <p:strVal val="#ppt_w*0.70"/>
                                          </p:val>
                                        </p:tav>
                                        <p:tav tm="100000">
                                          <p:val>
                                            <p:strVal val="#ppt_w"/>
                                          </p:val>
                                        </p:tav>
                                      </p:tavLst>
                                    </p:anim>
                                    <p:anim calcmode="lin" valueType="num">
                                      <p:cBhvr>
                                        <p:cTn id="29" dur="1000" fill="hold"/>
                                        <p:tgtEl>
                                          <p:spTgt spid="953">
                                            <p:txEl>
                                              <p:pRg st="1" end="1"/>
                                            </p:txEl>
                                          </p:spTgt>
                                        </p:tgtEl>
                                        <p:attrNameLst>
                                          <p:attrName>ppt_h</p:attrName>
                                        </p:attrNameLst>
                                      </p:cBhvr>
                                      <p:tavLst>
                                        <p:tav tm="0">
                                          <p:val>
                                            <p:strVal val="#ppt_h"/>
                                          </p:val>
                                        </p:tav>
                                        <p:tav tm="100000">
                                          <p:val>
                                            <p:strVal val="#ppt_h"/>
                                          </p:val>
                                        </p:tav>
                                      </p:tavLst>
                                    </p:anim>
                                    <p:animEffect transition="in" filter="fade">
                                      <p:cBhvr>
                                        <p:cTn id="30" dur="1000"/>
                                        <p:tgtEl>
                                          <p:spTgt spid="95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954">
                                            <p:txEl>
                                              <p:pRg st="0" end="0"/>
                                            </p:txEl>
                                          </p:spTgt>
                                        </p:tgtEl>
                                        <p:attrNameLst>
                                          <p:attrName>style.visibility</p:attrName>
                                        </p:attrNameLst>
                                      </p:cBhvr>
                                      <p:to>
                                        <p:strVal val="visible"/>
                                      </p:to>
                                    </p:set>
                                    <p:anim calcmode="lin" valueType="num">
                                      <p:cBhvr>
                                        <p:cTn id="35" dur="1000" fill="hold"/>
                                        <p:tgtEl>
                                          <p:spTgt spid="954">
                                            <p:txEl>
                                              <p:pRg st="0" end="0"/>
                                            </p:txEl>
                                          </p:spTgt>
                                        </p:tgtEl>
                                        <p:attrNameLst>
                                          <p:attrName>ppt_w</p:attrName>
                                        </p:attrNameLst>
                                      </p:cBhvr>
                                      <p:tavLst>
                                        <p:tav tm="0">
                                          <p:val>
                                            <p:strVal val="#ppt_w*0.70"/>
                                          </p:val>
                                        </p:tav>
                                        <p:tav tm="100000">
                                          <p:val>
                                            <p:strVal val="#ppt_w"/>
                                          </p:val>
                                        </p:tav>
                                      </p:tavLst>
                                    </p:anim>
                                    <p:anim calcmode="lin" valueType="num">
                                      <p:cBhvr>
                                        <p:cTn id="36" dur="1000" fill="hold"/>
                                        <p:tgtEl>
                                          <p:spTgt spid="954">
                                            <p:txEl>
                                              <p:pRg st="0" end="0"/>
                                            </p:txEl>
                                          </p:spTgt>
                                        </p:tgtEl>
                                        <p:attrNameLst>
                                          <p:attrName>ppt_h</p:attrName>
                                        </p:attrNameLst>
                                      </p:cBhvr>
                                      <p:tavLst>
                                        <p:tav tm="0">
                                          <p:val>
                                            <p:strVal val="#ppt_h"/>
                                          </p:val>
                                        </p:tav>
                                        <p:tav tm="100000">
                                          <p:val>
                                            <p:strVal val="#ppt_h"/>
                                          </p:val>
                                        </p:tav>
                                      </p:tavLst>
                                    </p:anim>
                                    <p:animEffect transition="in" filter="fade">
                                      <p:cBhvr>
                                        <p:cTn id="37" dur="1000"/>
                                        <p:tgtEl>
                                          <p:spTgt spid="9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0" grpId="0" build="p"/>
      <p:bldP spid="952" grpId="0" build="p"/>
      <p:bldP spid="953" grpId="0" build="p"/>
      <p:bldP spid="95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8" name="Google Shape;948;p24"/>
          <p:cNvSpPr/>
          <p:nvPr/>
        </p:nvSpPr>
        <p:spPr>
          <a:xfrm rot="4060834">
            <a:off x="1217972" y="2825638"/>
            <a:ext cx="1162099" cy="104582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9" name="Google Shape;949;p24"/>
          <p:cNvSpPr/>
          <p:nvPr/>
        </p:nvSpPr>
        <p:spPr>
          <a:xfrm rot="5400000">
            <a:off x="1221897" y="1684668"/>
            <a:ext cx="1154249" cy="105181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50" name="Google Shape;950;p24"/>
          <p:cNvSpPr txBox="1">
            <a:spLocks noGrp="1"/>
          </p:cNvSpPr>
          <p:nvPr>
            <p:ph type="body" idx="1"/>
          </p:nvPr>
        </p:nvSpPr>
        <p:spPr>
          <a:xfrm>
            <a:off x="2508375" y="1947213"/>
            <a:ext cx="7337754" cy="972678"/>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Organiser et coordonner des interventions soignantes</a:t>
            </a:r>
          </a:p>
          <a:p>
            <a:pPr marL="0" lvl="0" indent="0" algn="l" rtl="0">
              <a:lnSpc>
                <a:spcPct val="100000"/>
              </a:lnSpc>
              <a:spcBef>
                <a:spcPts val="0"/>
              </a:spcBef>
              <a:spcAft>
                <a:spcPts val="2100"/>
              </a:spcAft>
              <a:buNone/>
            </a:pPr>
            <a:endParaRPr sz="2400" dirty="0">
              <a:latin typeface="Baskerville Old Face" panose="02020602080505020303" pitchFamily="18" charset="0"/>
            </a:endParaRPr>
          </a:p>
        </p:txBody>
      </p:sp>
      <p:sp>
        <p:nvSpPr>
          <p:cNvPr id="952" name="Google Shape;952;p24"/>
          <p:cNvSpPr txBox="1">
            <a:spLocks noGrp="1"/>
          </p:cNvSpPr>
          <p:nvPr>
            <p:ph type="body" idx="2"/>
          </p:nvPr>
        </p:nvSpPr>
        <p:spPr>
          <a:xfrm>
            <a:off x="2508375" y="3002845"/>
            <a:ext cx="6655200" cy="799946"/>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Informer et former des professionnels et des personnes en formation</a:t>
            </a:r>
          </a:p>
        </p:txBody>
      </p:sp>
      <p:sp>
        <p:nvSpPr>
          <p:cNvPr id="955" name="Google Shape;955;p24"/>
          <p:cNvSpPr txBox="1">
            <a:spLocks noGrp="1"/>
          </p:cNvSpPr>
          <p:nvPr>
            <p:ph type="title" idx="5"/>
          </p:nvPr>
        </p:nvSpPr>
        <p:spPr>
          <a:xfrm>
            <a:off x="685271" y="1939310"/>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latin typeface="Baskerville Old Face" panose="02020602080505020303" pitchFamily="18" charset="0"/>
              </a:rPr>
              <a:t>09</a:t>
            </a:r>
            <a:endParaRPr dirty="0">
              <a:latin typeface="Baskerville Old Face" panose="02020602080505020303" pitchFamily="18" charset="0"/>
            </a:endParaRPr>
          </a:p>
        </p:txBody>
      </p:sp>
      <p:sp>
        <p:nvSpPr>
          <p:cNvPr id="956" name="Google Shape;956;p24"/>
          <p:cNvSpPr txBox="1">
            <a:spLocks noGrp="1"/>
          </p:cNvSpPr>
          <p:nvPr>
            <p:ph type="title" idx="6"/>
          </p:nvPr>
        </p:nvSpPr>
        <p:spPr>
          <a:xfrm>
            <a:off x="685271" y="3075743"/>
            <a:ext cx="2227500" cy="451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fr-FR" dirty="0">
                <a:latin typeface="Baskerville Old Face" panose="02020602080505020303" pitchFamily="18" charset="0"/>
              </a:rPr>
              <a:t>10</a:t>
            </a:r>
            <a:endParaRPr dirty="0">
              <a:latin typeface="Baskerville Old Face" panose="02020602080505020303" pitchFamily="18" charset="0"/>
            </a:endParaRPr>
          </a:p>
        </p:txBody>
      </p:sp>
      <p:sp>
        <p:nvSpPr>
          <p:cNvPr id="1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Les compétences</a:t>
            </a:r>
            <a:endParaRPr dirty="0"/>
          </a:p>
        </p:txBody>
      </p:sp>
      <p:sp>
        <p:nvSpPr>
          <p:cNvPr id="10" name="ZoneTexte 9"/>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180331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50">
                                            <p:txEl>
                                              <p:pRg st="0" end="0"/>
                                            </p:txEl>
                                          </p:spTgt>
                                        </p:tgtEl>
                                        <p:attrNameLst>
                                          <p:attrName>style.visibility</p:attrName>
                                        </p:attrNameLst>
                                      </p:cBhvr>
                                      <p:to>
                                        <p:strVal val="visible"/>
                                      </p:to>
                                    </p:set>
                                    <p:anim calcmode="lin" valueType="num">
                                      <p:cBhvr>
                                        <p:cTn id="7" dur="1000" fill="hold"/>
                                        <p:tgtEl>
                                          <p:spTgt spid="95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5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52">
                                            <p:txEl>
                                              <p:pRg st="0" end="0"/>
                                            </p:txEl>
                                          </p:spTgt>
                                        </p:tgtEl>
                                        <p:attrNameLst>
                                          <p:attrName>style.visibility</p:attrName>
                                        </p:attrNameLst>
                                      </p:cBhvr>
                                      <p:to>
                                        <p:strVal val="visible"/>
                                      </p:to>
                                    </p:set>
                                    <p:anim calcmode="lin" valueType="num">
                                      <p:cBhvr>
                                        <p:cTn id="14" dur="1000" fill="hold"/>
                                        <p:tgtEl>
                                          <p:spTgt spid="95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95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0" grpId="0" build="p"/>
      <p:bldP spid="95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24"/>
          <p:cNvSpPr/>
          <p:nvPr/>
        </p:nvSpPr>
        <p:spPr>
          <a:xfrm rot="-1681470">
            <a:off x="1182407" y="5821467"/>
            <a:ext cx="1192192" cy="10246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7" name="Google Shape;947;p24"/>
          <p:cNvSpPr/>
          <p:nvPr/>
        </p:nvSpPr>
        <p:spPr>
          <a:xfrm rot="1441053">
            <a:off x="1199403" y="4747647"/>
            <a:ext cx="1195517" cy="1018544"/>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8" name="Google Shape;948;p24"/>
          <p:cNvSpPr/>
          <p:nvPr/>
        </p:nvSpPr>
        <p:spPr>
          <a:xfrm rot="4060834">
            <a:off x="1216113" y="2397451"/>
            <a:ext cx="1162099" cy="104582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9" name="Google Shape;949;p24"/>
          <p:cNvSpPr/>
          <p:nvPr/>
        </p:nvSpPr>
        <p:spPr>
          <a:xfrm rot="5400000">
            <a:off x="1221896" y="1241949"/>
            <a:ext cx="1154249" cy="105181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50" name="Google Shape;950;p24"/>
          <p:cNvSpPr txBox="1">
            <a:spLocks noGrp="1"/>
          </p:cNvSpPr>
          <p:nvPr>
            <p:ph type="body" idx="1"/>
          </p:nvPr>
        </p:nvSpPr>
        <p:spPr>
          <a:xfrm>
            <a:off x="2508375" y="1524622"/>
            <a:ext cx="2226911"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Respect</a:t>
            </a:r>
          </a:p>
          <a:p>
            <a:pPr marL="0" lvl="0" indent="0" algn="l" rtl="0">
              <a:lnSpc>
                <a:spcPct val="100000"/>
              </a:lnSpc>
              <a:spcBef>
                <a:spcPts val="0"/>
              </a:spcBef>
              <a:spcAft>
                <a:spcPts val="2100"/>
              </a:spcAft>
              <a:buNone/>
            </a:pPr>
            <a:endParaRPr sz="2400" dirty="0">
              <a:latin typeface="Baskerville Old Face" panose="02020602080505020303" pitchFamily="18" charset="0"/>
            </a:endParaRPr>
          </a:p>
        </p:txBody>
      </p:sp>
      <p:sp>
        <p:nvSpPr>
          <p:cNvPr id="952" name="Google Shape;952;p24"/>
          <p:cNvSpPr txBox="1">
            <a:spLocks noGrp="1"/>
          </p:cNvSpPr>
          <p:nvPr>
            <p:ph type="body" idx="2"/>
          </p:nvPr>
        </p:nvSpPr>
        <p:spPr>
          <a:xfrm>
            <a:off x="2508375" y="2625692"/>
            <a:ext cx="2226911"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Tolérance</a:t>
            </a:r>
          </a:p>
        </p:txBody>
      </p:sp>
      <p:sp>
        <p:nvSpPr>
          <p:cNvPr id="953" name="Google Shape;953;p24"/>
          <p:cNvSpPr txBox="1">
            <a:spLocks noGrp="1"/>
          </p:cNvSpPr>
          <p:nvPr>
            <p:ph type="body" idx="3"/>
          </p:nvPr>
        </p:nvSpPr>
        <p:spPr>
          <a:xfrm>
            <a:off x="2532819" y="3833098"/>
            <a:ext cx="2226911"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Responsabilité</a:t>
            </a:r>
          </a:p>
        </p:txBody>
      </p:sp>
      <p:sp>
        <p:nvSpPr>
          <p:cNvPr id="954" name="Google Shape;954;p24"/>
          <p:cNvSpPr txBox="1">
            <a:spLocks noGrp="1"/>
          </p:cNvSpPr>
          <p:nvPr>
            <p:ph type="body" idx="4"/>
          </p:nvPr>
        </p:nvSpPr>
        <p:spPr>
          <a:xfrm>
            <a:off x="2532819" y="4880215"/>
            <a:ext cx="2030968" cy="72308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Engagement</a:t>
            </a:r>
          </a:p>
        </p:txBody>
      </p:sp>
      <p:sp>
        <p:nvSpPr>
          <p:cNvPr id="1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Les valeurs professionnelles</a:t>
            </a:r>
            <a:endParaRPr dirty="0"/>
          </a:p>
        </p:txBody>
      </p:sp>
      <p:sp>
        <p:nvSpPr>
          <p:cNvPr id="20" name="Google Shape;949;p24"/>
          <p:cNvSpPr/>
          <p:nvPr/>
        </p:nvSpPr>
        <p:spPr>
          <a:xfrm rot="5400000">
            <a:off x="5600127" y="1684669"/>
            <a:ext cx="1154249" cy="105181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 name="Google Shape;948;p24"/>
          <p:cNvSpPr/>
          <p:nvPr/>
        </p:nvSpPr>
        <p:spPr>
          <a:xfrm rot="4060834">
            <a:off x="5616877" y="2825637"/>
            <a:ext cx="1162099" cy="104582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2" name="Google Shape;947;p24"/>
          <p:cNvSpPr/>
          <p:nvPr/>
        </p:nvSpPr>
        <p:spPr>
          <a:xfrm rot="1441053">
            <a:off x="5579491" y="3921095"/>
            <a:ext cx="1195517" cy="1018544"/>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 name="Google Shape;946;p24"/>
          <p:cNvSpPr/>
          <p:nvPr/>
        </p:nvSpPr>
        <p:spPr>
          <a:xfrm rot="-1681470">
            <a:off x="5539323" y="5041568"/>
            <a:ext cx="1192192" cy="10246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4" name="Google Shape;950;p24"/>
          <p:cNvSpPr txBox="1">
            <a:spLocks/>
          </p:cNvSpPr>
          <p:nvPr/>
        </p:nvSpPr>
        <p:spPr>
          <a:xfrm>
            <a:off x="6930538" y="1926397"/>
            <a:ext cx="2226911" cy="690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1pPr>
            <a:lvl2pPr marL="914400" marR="0" lvl="1"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2pPr>
            <a:lvl3pPr marL="1371600" marR="0" lvl="2"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3pPr>
            <a:lvl4pPr marL="1828800" marR="0" lvl="3"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4pPr>
            <a:lvl5pPr marL="2286000" marR="0" lvl="4"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5pPr>
            <a:lvl6pPr marL="2743200" marR="0" lvl="5"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6pPr>
            <a:lvl7pPr marL="3200400" marR="0" lvl="6"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7pPr>
            <a:lvl8pPr marL="3657600" marR="0" lvl="7"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8pPr>
            <a:lvl9pPr marL="4114800" marR="0" lvl="8" indent="-342900" algn="l" rtl="0">
              <a:lnSpc>
                <a:spcPct val="115000"/>
              </a:lnSpc>
              <a:spcBef>
                <a:spcPts val="2100"/>
              </a:spcBef>
              <a:spcAft>
                <a:spcPts val="2100"/>
              </a:spcAft>
              <a:buClr>
                <a:srgbClr val="FFFFFF"/>
              </a:buClr>
              <a:buSzPts val="1800"/>
              <a:buFont typeface="Roboto"/>
              <a:buChar char="■"/>
              <a:defRPr sz="1800" b="0" i="0" u="none" strike="noStrike" cap="none">
                <a:solidFill>
                  <a:srgbClr val="FFFFFF"/>
                </a:solidFill>
                <a:latin typeface="Roboto"/>
                <a:ea typeface="Roboto"/>
                <a:cs typeface="Roboto"/>
                <a:sym typeface="Roboto"/>
              </a:defRPr>
            </a:lvl9pPr>
          </a:lstStyle>
          <a:p>
            <a:pPr marL="0" indent="0">
              <a:buFont typeface="Roboto"/>
              <a:buNone/>
            </a:pPr>
            <a:r>
              <a:rPr lang="fr-FR" sz="2400" dirty="0">
                <a:latin typeface="Baskerville Old Face" panose="02020602080505020303" pitchFamily="18" charset="0"/>
              </a:rPr>
              <a:t>Équité </a:t>
            </a:r>
          </a:p>
          <a:p>
            <a:pPr marL="0" indent="0">
              <a:lnSpc>
                <a:spcPct val="100000"/>
              </a:lnSpc>
              <a:spcAft>
                <a:spcPts val="2100"/>
              </a:spcAft>
              <a:buFont typeface="Roboto"/>
              <a:buNone/>
            </a:pPr>
            <a:endParaRPr lang="fr-FR" sz="2400" dirty="0">
              <a:latin typeface="Baskerville Old Face" panose="02020602080505020303" pitchFamily="18" charset="0"/>
            </a:endParaRPr>
          </a:p>
        </p:txBody>
      </p:sp>
      <p:sp>
        <p:nvSpPr>
          <p:cNvPr id="25" name="Google Shape;952;p24"/>
          <p:cNvSpPr txBox="1">
            <a:spLocks/>
          </p:cNvSpPr>
          <p:nvPr/>
        </p:nvSpPr>
        <p:spPr>
          <a:xfrm>
            <a:off x="6930538" y="3002845"/>
            <a:ext cx="2226911" cy="690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1pPr>
            <a:lvl2pPr marL="914400" marR="0" lvl="1"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2pPr>
            <a:lvl3pPr marL="1371600" marR="0" lvl="2"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3pPr>
            <a:lvl4pPr marL="1828800" marR="0" lvl="3"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4pPr>
            <a:lvl5pPr marL="2286000" marR="0" lvl="4"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5pPr>
            <a:lvl6pPr marL="2743200" marR="0" lvl="5"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6pPr>
            <a:lvl7pPr marL="3200400" marR="0" lvl="6"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7pPr>
            <a:lvl8pPr marL="3657600" marR="0" lvl="7"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8pPr>
            <a:lvl9pPr marL="4114800" marR="0" lvl="8" indent="-342900" algn="l" rtl="0">
              <a:lnSpc>
                <a:spcPct val="115000"/>
              </a:lnSpc>
              <a:spcBef>
                <a:spcPts val="2100"/>
              </a:spcBef>
              <a:spcAft>
                <a:spcPts val="2100"/>
              </a:spcAft>
              <a:buClr>
                <a:srgbClr val="FFFFFF"/>
              </a:buClr>
              <a:buSzPts val="1800"/>
              <a:buFont typeface="Roboto"/>
              <a:buChar char="■"/>
              <a:defRPr sz="1800" b="0" i="0" u="none" strike="noStrike" cap="none">
                <a:solidFill>
                  <a:srgbClr val="FFFFFF"/>
                </a:solidFill>
                <a:latin typeface="Roboto"/>
                <a:ea typeface="Roboto"/>
                <a:cs typeface="Roboto"/>
                <a:sym typeface="Roboto"/>
              </a:defRPr>
            </a:lvl9pPr>
          </a:lstStyle>
          <a:p>
            <a:pPr marL="0" indent="0">
              <a:buFont typeface="Roboto"/>
              <a:buNone/>
            </a:pPr>
            <a:r>
              <a:rPr lang="fr-FR" sz="2400" dirty="0">
                <a:latin typeface="Baskerville Old Face" panose="02020602080505020303" pitchFamily="18" charset="0"/>
              </a:rPr>
              <a:t>Solidarité</a:t>
            </a:r>
          </a:p>
        </p:txBody>
      </p:sp>
      <p:sp>
        <p:nvSpPr>
          <p:cNvPr id="26" name="Google Shape;953;p24"/>
          <p:cNvSpPr txBox="1">
            <a:spLocks/>
          </p:cNvSpPr>
          <p:nvPr/>
        </p:nvSpPr>
        <p:spPr>
          <a:xfrm>
            <a:off x="6930537" y="4058477"/>
            <a:ext cx="2226911" cy="690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1pPr>
            <a:lvl2pPr marL="914400" marR="0" lvl="1"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2pPr>
            <a:lvl3pPr marL="1371600" marR="0" lvl="2"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3pPr>
            <a:lvl4pPr marL="1828800" marR="0" lvl="3"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4pPr>
            <a:lvl5pPr marL="2286000" marR="0" lvl="4"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5pPr>
            <a:lvl6pPr marL="2743200" marR="0" lvl="5"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6pPr>
            <a:lvl7pPr marL="3200400" marR="0" lvl="6"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7pPr>
            <a:lvl8pPr marL="3657600" marR="0" lvl="7"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8pPr>
            <a:lvl9pPr marL="4114800" marR="0" lvl="8" indent="-342900" algn="l" rtl="0">
              <a:lnSpc>
                <a:spcPct val="115000"/>
              </a:lnSpc>
              <a:spcBef>
                <a:spcPts val="2100"/>
              </a:spcBef>
              <a:spcAft>
                <a:spcPts val="2100"/>
              </a:spcAft>
              <a:buClr>
                <a:srgbClr val="FFFFFF"/>
              </a:buClr>
              <a:buSzPts val="1800"/>
              <a:buFont typeface="Roboto"/>
              <a:buChar char="■"/>
              <a:defRPr sz="1800" b="0" i="0" u="none" strike="noStrike" cap="none">
                <a:solidFill>
                  <a:srgbClr val="FFFFFF"/>
                </a:solidFill>
                <a:latin typeface="Roboto"/>
                <a:ea typeface="Roboto"/>
                <a:cs typeface="Roboto"/>
                <a:sym typeface="Roboto"/>
              </a:defRPr>
            </a:lvl9pPr>
          </a:lstStyle>
          <a:p>
            <a:pPr marL="0" indent="0">
              <a:buFont typeface="Roboto"/>
              <a:buNone/>
            </a:pPr>
            <a:r>
              <a:rPr lang="fr-FR" sz="2400" dirty="0">
                <a:latin typeface="Baskerville Old Face" panose="02020602080505020303" pitchFamily="18" charset="0"/>
              </a:rPr>
              <a:t>Autonomie</a:t>
            </a:r>
          </a:p>
        </p:txBody>
      </p:sp>
      <p:sp>
        <p:nvSpPr>
          <p:cNvPr id="27" name="Google Shape;954;p24"/>
          <p:cNvSpPr txBox="1">
            <a:spLocks/>
          </p:cNvSpPr>
          <p:nvPr/>
        </p:nvSpPr>
        <p:spPr>
          <a:xfrm>
            <a:off x="6930537" y="5192336"/>
            <a:ext cx="2030968" cy="72308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1pPr>
            <a:lvl2pPr marL="914400" marR="0" lvl="1"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2pPr>
            <a:lvl3pPr marL="1371600" marR="0" lvl="2"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3pPr>
            <a:lvl4pPr marL="1828800" marR="0" lvl="3"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4pPr>
            <a:lvl5pPr marL="2286000" marR="0" lvl="4"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5pPr>
            <a:lvl6pPr marL="2743200" marR="0" lvl="5"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6pPr>
            <a:lvl7pPr marL="3200400" marR="0" lvl="6"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7pPr>
            <a:lvl8pPr marL="3657600" marR="0" lvl="7"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8pPr>
            <a:lvl9pPr marL="4114800" marR="0" lvl="8" indent="-342900" algn="l" rtl="0">
              <a:lnSpc>
                <a:spcPct val="115000"/>
              </a:lnSpc>
              <a:spcBef>
                <a:spcPts val="2100"/>
              </a:spcBef>
              <a:spcAft>
                <a:spcPts val="2100"/>
              </a:spcAft>
              <a:buClr>
                <a:srgbClr val="FFFFFF"/>
              </a:buClr>
              <a:buSzPts val="1800"/>
              <a:buFont typeface="Roboto"/>
              <a:buChar char="■"/>
              <a:defRPr sz="1800" b="0" i="0" u="none" strike="noStrike" cap="none">
                <a:solidFill>
                  <a:srgbClr val="FFFFFF"/>
                </a:solidFill>
                <a:latin typeface="Roboto"/>
                <a:ea typeface="Roboto"/>
                <a:cs typeface="Roboto"/>
                <a:sym typeface="Roboto"/>
              </a:defRPr>
            </a:lvl9pPr>
          </a:lstStyle>
          <a:p>
            <a:pPr marL="0" indent="0">
              <a:buFont typeface="Roboto"/>
              <a:buNone/>
            </a:pPr>
            <a:r>
              <a:rPr lang="fr-FR" sz="2400" dirty="0">
                <a:latin typeface="Baskerville Old Face" panose="02020602080505020303" pitchFamily="18" charset="0"/>
              </a:rPr>
              <a:t>Empathie</a:t>
            </a:r>
          </a:p>
        </p:txBody>
      </p:sp>
      <p:sp>
        <p:nvSpPr>
          <p:cNvPr id="28" name="Google Shape;1011;p31"/>
          <p:cNvSpPr/>
          <p:nvPr/>
        </p:nvSpPr>
        <p:spPr>
          <a:xfrm rot="4025409">
            <a:off x="1056032" y="3522971"/>
            <a:ext cx="1444937" cy="11043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2"/>
              </a:gs>
              <a:gs pos="100000">
                <a:schemeClr val="accent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9" name="Google Shape;954;p24"/>
          <p:cNvSpPr txBox="1">
            <a:spLocks/>
          </p:cNvSpPr>
          <p:nvPr/>
        </p:nvSpPr>
        <p:spPr>
          <a:xfrm>
            <a:off x="2501565" y="5988573"/>
            <a:ext cx="2030968" cy="72308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1pPr>
            <a:lvl2pPr marL="914400" marR="0" lvl="1"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2pPr>
            <a:lvl3pPr marL="1371600" marR="0" lvl="2"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3pPr>
            <a:lvl4pPr marL="1828800" marR="0" lvl="3"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4pPr>
            <a:lvl5pPr marL="2286000" marR="0" lvl="4"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5pPr>
            <a:lvl6pPr marL="2743200" marR="0" lvl="5"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6pPr>
            <a:lvl7pPr marL="3200400" marR="0" lvl="6"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7pPr>
            <a:lvl8pPr marL="3657600" marR="0" lvl="7"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8pPr>
            <a:lvl9pPr marL="4114800" marR="0" lvl="8" indent="-342900" algn="l" rtl="0">
              <a:lnSpc>
                <a:spcPct val="115000"/>
              </a:lnSpc>
              <a:spcBef>
                <a:spcPts val="2100"/>
              </a:spcBef>
              <a:spcAft>
                <a:spcPts val="2100"/>
              </a:spcAft>
              <a:buClr>
                <a:srgbClr val="FFFFFF"/>
              </a:buClr>
              <a:buSzPts val="1800"/>
              <a:buFont typeface="Roboto"/>
              <a:buChar char="■"/>
              <a:defRPr sz="1800" b="0" i="0" u="none" strike="noStrike" cap="none">
                <a:solidFill>
                  <a:srgbClr val="FFFFFF"/>
                </a:solidFill>
                <a:latin typeface="Roboto"/>
                <a:ea typeface="Roboto"/>
                <a:cs typeface="Roboto"/>
                <a:sym typeface="Roboto"/>
              </a:defRPr>
            </a:lvl9pPr>
          </a:lstStyle>
          <a:p>
            <a:pPr marL="0" indent="0">
              <a:buFont typeface="Roboto"/>
              <a:buNone/>
            </a:pPr>
            <a:r>
              <a:rPr lang="fr-FR" sz="2400" dirty="0">
                <a:latin typeface="Baskerville Old Face" panose="02020602080505020303" pitchFamily="18" charset="0"/>
              </a:rPr>
              <a:t>Bienveillance</a:t>
            </a:r>
          </a:p>
        </p:txBody>
      </p:sp>
      <p:sp>
        <p:nvSpPr>
          <p:cNvPr id="30" name="ZoneTexte 29"/>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192630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50">
                                            <p:txEl>
                                              <p:pRg st="0" end="0"/>
                                            </p:txEl>
                                          </p:spTgt>
                                        </p:tgtEl>
                                        <p:attrNameLst>
                                          <p:attrName>style.visibility</p:attrName>
                                        </p:attrNameLst>
                                      </p:cBhvr>
                                      <p:to>
                                        <p:strVal val="visible"/>
                                      </p:to>
                                    </p:set>
                                    <p:anim calcmode="lin" valueType="num">
                                      <p:cBhvr>
                                        <p:cTn id="7" dur="1000" fill="hold"/>
                                        <p:tgtEl>
                                          <p:spTgt spid="950">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950">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950">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950">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1000" fill="hold"/>
                                        <p:tgtEl>
                                          <p:spTgt spid="24"/>
                                        </p:tgtEl>
                                        <p:attrNameLst>
                                          <p:attrName>ppt_w</p:attrName>
                                        </p:attrNameLst>
                                      </p:cBhvr>
                                      <p:tavLst>
                                        <p:tav tm="0">
                                          <p:val>
                                            <p:fltVal val="0"/>
                                          </p:val>
                                        </p:tav>
                                        <p:tav tm="100000">
                                          <p:val>
                                            <p:strVal val="#ppt_w"/>
                                          </p:val>
                                        </p:tav>
                                      </p:tavLst>
                                    </p:anim>
                                    <p:anim calcmode="lin" valueType="num">
                                      <p:cBhvr>
                                        <p:cTn id="14" dur="1000" fill="hold"/>
                                        <p:tgtEl>
                                          <p:spTgt spid="24"/>
                                        </p:tgtEl>
                                        <p:attrNameLst>
                                          <p:attrName>ppt_h</p:attrName>
                                        </p:attrNameLst>
                                      </p:cBhvr>
                                      <p:tavLst>
                                        <p:tav tm="0">
                                          <p:val>
                                            <p:fltVal val="0"/>
                                          </p:val>
                                        </p:tav>
                                        <p:tav tm="100000">
                                          <p:val>
                                            <p:strVal val="#ppt_h"/>
                                          </p:val>
                                        </p:tav>
                                      </p:tavLst>
                                    </p:anim>
                                    <p:anim calcmode="lin" valueType="num">
                                      <p:cBhvr>
                                        <p:cTn id="15" dur="1000" fill="hold"/>
                                        <p:tgtEl>
                                          <p:spTgt spid="24"/>
                                        </p:tgtEl>
                                        <p:attrNameLst>
                                          <p:attrName>style.rotation</p:attrName>
                                        </p:attrNameLst>
                                      </p:cBhvr>
                                      <p:tavLst>
                                        <p:tav tm="0">
                                          <p:val>
                                            <p:fltVal val="90"/>
                                          </p:val>
                                        </p:tav>
                                        <p:tav tm="100000">
                                          <p:val>
                                            <p:fltVal val="0"/>
                                          </p:val>
                                        </p:tav>
                                      </p:tavLst>
                                    </p:anim>
                                    <p:animEffect transition="in" filter="fade">
                                      <p:cBhvr>
                                        <p:cTn id="16" dur="1000"/>
                                        <p:tgtEl>
                                          <p:spTgt spid="24"/>
                                        </p:tgtEl>
                                      </p:cBhvr>
                                    </p:animEffec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948"/>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952">
                                            <p:txEl>
                                              <p:pRg st="0" end="0"/>
                                            </p:txEl>
                                          </p:spTgt>
                                        </p:tgtEl>
                                        <p:attrNameLst>
                                          <p:attrName>style.visibility</p:attrName>
                                        </p:attrNameLst>
                                      </p:cBhvr>
                                      <p:to>
                                        <p:strVal val="visible"/>
                                      </p:to>
                                    </p:set>
                                    <p:anim calcmode="lin" valueType="num">
                                      <p:cBhvr>
                                        <p:cTn id="26" dur="1000" fill="hold"/>
                                        <p:tgtEl>
                                          <p:spTgt spid="952">
                                            <p:txEl>
                                              <p:pRg st="0" end="0"/>
                                            </p:txEl>
                                          </p:spTgt>
                                        </p:tgtEl>
                                        <p:attrNameLst>
                                          <p:attrName>ppt_w</p:attrName>
                                        </p:attrNameLst>
                                      </p:cBhvr>
                                      <p:tavLst>
                                        <p:tav tm="0">
                                          <p:val>
                                            <p:fltVal val="0"/>
                                          </p:val>
                                        </p:tav>
                                        <p:tav tm="100000">
                                          <p:val>
                                            <p:strVal val="#ppt_w"/>
                                          </p:val>
                                        </p:tav>
                                      </p:tavLst>
                                    </p:anim>
                                    <p:anim calcmode="lin" valueType="num">
                                      <p:cBhvr>
                                        <p:cTn id="27" dur="1000" fill="hold"/>
                                        <p:tgtEl>
                                          <p:spTgt spid="952">
                                            <p:txEl>
                                              <p:pRg st="0" end="0"/>
                                            </p:txEl>
                                          </p:spTgt>
                                        </p:tgtEl>
                                        <p:attrNameLst>
                                          <p:attrName>ppt_h</p:attrName>
                                        </p:attrNameLst>
                                      </p:cBhvr>
                                      <p:tavLst>
                                        <p:tav tm="0">
                                          <p:val>
                                            <p:fltVal val="0"/>
                                          </p:val>
                                        </p:tav>
                                        <p:tav tm="100000">
                                          <p:val>
                                            <p:strVal val="#ppt_h"/>
                                          </p:val>
                                        </p:tav>
                                      </p:tavLst>
                                    </p:anim>
                                    <p:anim calcmode="lin" valueType="num">
                                      <p:cBhvr>
                                        <p:cTn id="28" dur="1000" fill="hold"/>
                                        <p:tgtEl>
                                          <p:spTgt spid="952">
                                            <p:txEl>
                                              <p:pRg st="0" end="0"/>
                                            </p:txEl>
                                          </p:spTgt>
                                        </p:tgtEl>
                                        <p:attrNameLst>
                                          <p:attrName>style.rotation</p:attrName>
                                        </p:attrNameLst>
                                      </p:cBhvr>
                                      <p:tavLst>
                                        <p:tav tm="0">
                                          <p:val>
                                            <p:fltVal val="90"/>
                                          </p:val>
                                        </p:tav>
                                        <p:tav tm="100000">
                                          <p:val>
                                            <p:fltVal val="0"/>
                                          </p:val>
                                        </p:tav>
                                      </p:tavLst>
                                    </p:anim>
                                    <p:animEffect transition="in" filter="fade">
                                      <p:cBhvr>
                                        <p:cTn id="29" dur="1000"/>
                                        <p:tgtEl>
                                          <p:spTgt spid="952">
                                            <p:txEl>
                                              <p:pRg st="0" end="0"/>
                                            </p:txEl>
                                          </p:spTgt>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1000" fill="hold"/>
                                        <p:tgtEl>
                                          <p:spTgt spid="25"/>
                                        </p:tgtEl>
                                        <p:attrNameLst>
                                          <p:attrName>ppt_w</p:attrName>
                                        </p:attrNameLst>
                                      </p:cBhvr>
                                      <p:tavLst>
                                        <p:tav tm="0">
                                          <p:val>
                                            <p:fltVal val="0"/>
                                          </p:val>
                                        </p:tav>
                                        <p:tav tm="100000">
                                          <p:val>
                                            <p:strVal val="#ppt_w"/>
                                          </p:val>
                                        </p:tav>
                                      </p:tavLst>
                                    </p:anim>
                                    <p:anim calcmode="lin" valueType="num">
                                      <p:cBhvr>
                                        <p:cTn id="33" dur="1000" fill="hold"/>
                                        <p:tgtEl>
                                          <p:spTgt spid="25"/>
                                        </p:tgtEl>
                                        <p:attrNameLst>
                                          <p:attrName>ppt_h</p:attrName>
                                        </p:attrNameLst>
                                      </p:cBhvr>
                                      <p:tavLst>
                                        <p:tav tm="0">
                                          <p:val>
                                            <p:fltVal val="0"/>
                                          </p:val>
                                        </p:tav>
                                        <p:tav tm="100000">
                                          <p:val>
                                            <p:strVal val="#ppt_h"/>
                                          </p:val>
                                        </p:tav>
                                      </p:tavLst>
                                    </p:anim>
                                    <p:anim calcmode="lin" valueType="num">
                                      <p:cBhvr>
                                        <p:cTn id="34" dur="1000" fill="hold"/>
                                        <p:tgtEl>
                                          <p:spTgt spid="25"/>
                                        </p:tgtEl>
                                        <p:attrNameLst>
                                          <p:attrName>style.rotation</p:attrName>
                                        </p:attrNameLst>
                                      </p:cBhvr>
                                      <p:tavLst>
                                        <p:tav tm="0">
                                          <p:val>
                                            <p:fltVal val="90"/>
                                          </p:val>
                                        </p:tav>
                                        <p:tav tm="100000">
                                          <p:val>
                                            <p:fltVal val="0"/>
                                          </p:val>
                                        </p:tav>
                                      </p:tavLst>
                                    </p:anim>
                                    <p:animEffect transition="in" filter="fade">
                                      <p:cBhvr>
                                        <p:cTn id="35" dur="1000"/>
                                        <p:tgtEl>
                                          <p:spTgt spid="25"/>
                                        </p:tgtEl>
                                      </p:cBhvr>
                                    </p:animEffect>
                                  </p:childTnLst>
                                </p:cTn>
                              </p:par>
                            </p:childTnLst>
                          </p:cTn>
                        </p:par>
                        <p:par>
                          <p:cTn id="36" fill="hold">
                            <p:stCondLst>
                              <p:cond delay="1000"/>
                            </p:stCondLst>
                            <p:childTnLst>
                              <p:par>
                                <p:cTn id="37" presetID="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953">
                                            <p:txEl>
                                              <p:pRg st="0" end="0"/>
                                            </p:txEl>
                                          </p:spTgt>
                                        </p:tgtEl>
                                        <p:attrNameLst>
                                          <p:attrName>style.visibility</p:attrName>
                                        </p:attrNameLst>
                                      </p:cBhvr>
                                      <p:to>
                                        <p:strVal val="visible"/>
                                      </p:to>
                                    </p:set>
                                    <p:anim calcmode="lin" valueType="num">
                                      <p:cBhvr>
                                        <p:cTn id="43" dur="1000" fill="hold"/>
                                        <p:tgtEl>
                                          <p:spTgt spid="953">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953">
                                            <p:txEl>
                                              <p:pRg st="0" end="0"/>
                                            </p:txEl>
                                          </p:spTgt>
                                        </p:tgtEl>
                                        <p:attrNameLst>
                                          <p:attrName>ppt_h</p:attrName>
                                        </p:attrNameLst>
                                      </p:cBhvr>
                                      <p:tavLst>
                                        <p:tav tm="0">
                                          <p:val>
                                            <p:fltVal val="0"/>
                                          </p:val>
                                        </p:tav>
                                        <p:tav tm="100000">
                                          <p:val>
                                            <p:strVal val="#ppt_h"/>
                                          </p:val>
                                        </p:tav>
                                      </p:tavLst>
                                    </p:anim>
                                    <p:anim calcmode="lin" valueType="num">
                                      <p:cBhvr>
                                        <p:cTn id="45" dur="1000" fill="hold"/>
                                        <p:tgtEl>
                                          <p:spTgt spid="953">
                                            <p:txEl>
                                              <p:pRg st="0" end="0"/>
                                            </p:txEl>
                                          </p:spTgt>
                                        </p:tgtEl>
                                        <p:attrNameLst>
                                          <p:attrName>style.rotation</p:attrName>
                                        </p:attrNameLst>
                                      </p:cBhvr>
                                      <p:tavLst>
                                        <p:tav tm="0">
                                          <p:val>
                                            <p:fltVal val="90"/>
                                          </p:val>
                                        </p:tav>
                                        <p:tav tm="100000">
                                          <p:val>
                                            <p:fltVal val="0"/>
                                          </p:val>
                                        </p:tav>
                                      </p:tavLst>
                                    </p:anim>
                                    <p:animEffect transition="in" filter="fade">
                                      <p:cBhvr>
                                        <p:cTn id="46" dur="1000"/>
                                        <p:tgtEl>
                                          <p:spTgt spid="953">
                                            <p:txEl>
                                              <p:pRg st="0" end="0"/>
                                            </p:txEl>
                                          </p:spTgt>
                                        </p:tgtEl>
                                      </p:cBhvr>
                                    </p:animEffect>
                                  </p:childTnLst>
                                </p:cTn>
                              </p:par>
                            </p:childTnLst>
                          </p:cTn>
                        </p:par>
                        <p:par>
                          <p:cTn id="47" fill="hold">
                            <p:stCondLst>
                              <p:cond delay="1000"/>
                            </p:stCondLst>
                            <p:childTnLst>
                              <p:par>
                                <p:cTn id="48" presetID="1" presetClass="entr" presetSubtype="0" fill="hold" grpId="0" nodeType="afterEffect">
                                  <p:stCondLst>
                                    <p:cond delay="0"/>
                                  </p:stCondLst>
                                  <p:childTnLst>
                                    <p:set>
                                      <p:cBhvr>
                                        <p:cTn id="49" dur="1" fill="hold">
                                          <p:stCondLst>
                                            <p:cond delay="0"/>
                                          </p:stCondLst>
                                        </p:cTn>
                                        <p:tgtEl>
                                          <p:spTgt spid="94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954">
                                            <p:txEl>
                                              <p:pRg st="0" end="0"/>
                                            </p:txEl>
                                          </p:spTgt>
                                        </p:tgtEl>
                                        <p:attrNameLst>
                                          <p:attrName>style.visibility</p:attrName>
                                        </p:attrNameLst>
                                      </p:cBhvr>
                                      <p:to>
                                        <p:strVal val="visible"/>
                                      </p:to>
                                    </p:set>
                                    <p:anim calcmode="lin" valueType="num">
                                      <p:cBhvr>
                                        <p:cTn id="56" dur="1000" fill="hold"/>
                                        <p:tgtEl>
                                          <p:spTgt spid="954">
                                            <p:txEl>
                                              <p:pRg st="0" end="0"/>
                                            </p:txEl>
                                          </p:spTgt>
                                        </p:tgtEl>
                                        <p:attrNameLst>
                                          <p:attrName>ppt_w</p:attrName>
                                        </p:attrNameLst>
                                      </p:cBhvr>
                                      <p:tavLst>
                                        <p:tav tm="0">
                                          <p:val>
                                            <p:fltVal val="0"/>
                                          </p:val>
                                        </p:tav>
                                        <p:tav tm="100000">
                                          <p:val>
                                            <p:strVal val="#ppt_w"/>
                                          </p:val>
                                        </p:tav>
                                      </p:tavLst>
                                    </p:anim>
                                    <p:anim calcmode="lin" valueType="num">
                                      <p:cBhvr>
                                        <p:cTn id="57" dur="1000" fill="hold"/>
                                        <p:tgtEl>
                                          <p:spTgt spid="954">
                                            <p:txEl>
                                              <p:pRg st="0" end="0"/>
                                            </p:txEl>
                                          </p:spTgt>
                                        </p:tgtEl>
                                        <p:attrNameLst>
                                          <p:attrName>ppt_h</p:attrName>
                                        </p:attrNameLst>
                                      </p:cBhvr>
                                      <p:tavLst>
                                        <p:tav tm="0">
                                          <p:val>
                                            <p:fltVal val="0"/>
                                          </p:val>
                                        </p:tav>
                                        <p:tav tm="100000">
                                          <p:val>
                                            <p:strVal val="#ppt_h"/>
                                          </p:val>
                                        </p:tav>
                                      </p:tavLst>
                                    </p:anim>
                                    <p:anim calcmode="lin" valueType="num">
                                      <p:cBhvr>
                                        <p:cTn id="58" dur="1000" fill="hold"/>
                                        <p:tgtEl>
                                          <p:spTgt spid="954">
                                            <p:txEl>
                                              <p:pRg st="0" end="0"/>
                                            </p:txEl>
                                          </p:spTgt>
                                        </p:tgtEl>
                                        <p:attrNameLst>
                                          <p:attrName>style.rotation</p:attrName>
                                        </p:attrNameLst>
                                      </p:cBhvr>
                                      <p:tavLst>
                                        <p:tav tm="0">
                                          <p:val>
                                            <p:fltVal val="90"/>
                                          </p:val>
                                        </p:tav>
                                        <p:tav tm="100000">
                                          <p:val>
                                            <p:fltVal val="0"/>
                                          </p:val>
                                        </p:tav>
                                      </p:tavLst>
                                    </p:anim>
                                    <p:animEffect transition="in" filter="fade">
                                      <p:cBhvr>
                                        <p:cTn id="59" dur="1000"/>
                                        <p:tgtEl>
                                          <p:spTgt spid="954">
                                            <p:txEl>
                                              <p:pRg st="0" end="0"/>
                                            </p:txEl>
                                          </p:spTgt>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1000" fill="hold"/>
                                        <p:tgtEl>
                                          <p:spTgt spid="26"/>
                                        </p:tgtEl>
                                        <p:attrNameLst>
                                          <p:attrName>ppt_w</p:attrName>
                                        </p:attrNameLst>
                                      </p:cBhvr>
                                      <p:tavLst>
                                        <p:tav tm="0">
                                          <p:val>
                                            <p:fltVal val="0"/>
                                          </p:val>
                                        </p:tav>
                                        <p:tav tm="100000">
                                          <p:val>
                                            <p:strVal val="#ppt_w"/>
                                          </p:val>
                                        </p:tav>
                                      </p:tavLst>
                                    </p:anim>
                                    <p:anim calcmode="lin" valueType="num">
                                      <p:cBhvr>
                                        <p:cTn id="63" dur="1000" fill="hold"/>
                                        <p:tgtEl>
                                          <p:spTgt spid="26"/>
                                        </p:tgtEl>
                                        <p:attrNameLst>
                                          <p:attrName>ppt_h</p:attrName>
                                        </p:attrNameLst>
                                      </p:cBhvr>
                                      <p:tavLst>
                                        <p:tav tm="0">
                                          <p:val>
                                            <p:fltVal val="0"/>
                                          </p:val>
                                        </p:tav>
                                        <p:tav tm="100000">
                                          <p:val>
                                            <p:strVal val="#ppt_h"/>
                                          </p:val>
                                        </p:tav>
                                      </p:tavLst>
                                    </p:anim>
                                    <p:anim calcmode="lin" valueType="num">
                                      <p:cBhvr>
                                        <p:cTn id="64" dur="1000" fill="hold"/>
                                        <p:tgtEl>
                                          <p:spTgt spid="26"/>
                                        </p:tgtEl>
                                        <p:attrNameLst>
                                          <p:attrName>style.rotation</p:attrName>
                                        </p:attrNameLst>
                                      </p:cBhvr>
                                      <p:tavLst>
                                        <p:tav tm="0">
                                          <p:val>
                                            <p:fltVal val="90"/>
                                          </p:val>
                                        </p:tav>
                                        <p:tav tm="100000">
                                          <p:val>
                                            <p:fltVal val="0"/>
                                          </p:val>
                                        </p:tav>
                                      </p:tavLst>
                                    </p:anim>
                                    <p:animEffect transition="in" filter="fade">
                                      <p:cBhvr>
                                        <p:cTn id="65" dur="1000"/>
                                        <p:tgtEl>
                                          <p:spTgt spid="26"/>
                                        </p:tgtEl>
                                      </p:cBhvr>
                                    </p:animEffect>
                                  </p:childTnLst>
                                </p:cTn>
                              </p:par>
                            </p:childTnLst>
                          </p:cTn>
                        </p:par>
                        <p:par>
                          <p:cTn id="66" fill="hold">
                            <p:stCondLst>
                              <p:cond delay="1000"/>
                            </p:stCondLst>
                            <p:childTnLst>
                              <p:par>
                                <p:cTn id="67" presetID="1" presetClass="entr" presetSubtype="0" fill="hold" grpId="0" nodeType="afterEffect">
                                  <p:stCondLst>
                                    <p:cond delay="0"/>
                                  </p:stCondLst>
                                  <p:childTnLst>
                                    <p:set>
                                      <p:cBhvr>
                                        <p:cTn id="68" dur="1" fill="hold">
                                          <p:stCondLst>
                                            <p:cond delay="0"/>
                                          </p:stCondLst>
                                        </p:cTn>
                                        <p:tgtEl>
                                          <p:spTgt spid="94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p:cTn id="75" dur="1000" fill="hold"/>
                                        <p:tgtEl>
                                          <p:spTgt spid="29"/>
                                        </p:tgtEl>
                                        <p:attrNameLst>
                                          <p:attrName>ppt_w</p:attrName>
                                        </p:attrNameLst>
                                      </p:cBhvr>
                                      <p:tavLst>
                                        <p:tav tm="0">
                                          <p:val>
                                            <p:fltVal val="0"/>
                                          </p:val>
                                        </p:tav>
                                        <p:tav tm="100000">
                                          <p:val>
                                            <p:strVal val="#ppt_w"/>
                                          </p:val>
                                        </p:tav>
                                      </p:tavLst>
                                    </p:anim>
                                    <p:anim calcmode="lin" valueType="num">
                                      <p:cBhvr>
                                        <p:cTn id="76" dur="1000" fill="hold"/>
                                        <p:tgtEl>
                                          <p:spTgt spid="29"/>
                                        </p:tgtEl>
                                        <p:attrNameLst>
                                          <p:attrName>ppt_h</p:attrName>
                                        </p:attrNameLst>
                                      </p:cBhvr>
                                      <p:tavLst>
                                        <p:tav tm="0">
                                          <p:val>
                                            <p:fltVal val="0"/>
                                          </p:val>
                                        </p:tav>
                                        <p:tav tm="100000">
                                          <p:val>
                                            <p:strVal val="#ppt_h"/>
                                          </p:val>
                                        </p:tav>
                                      </p:tavLst>
                                    </p:anim>
                                    <p:anim calcmode="lin" valueType="num">
                                      <p:cBhvr>
                                        <p:cTn id="77" dur="1000" fill="hold"/>
                                        <p:tgtEl>
                                          <p:spTgt spid="29"/>
                                        </p:tgtEl>
                                        <p:attrNameLst>
                                          <p:attrName>style.rotation</p:attrName>
                                        </p:attrNameLst>
                                      </p:cBhvr>
                                      <p:tavLst>
                                        <p:tav tm="0">
                                          <p:val>
                                            <p:fltVal val="90"/>
                                          </p:val>
                                        </p:tav>
                                        <p:tav tm="100000">
                                          <p:val>
                                            <p:fltVal val="0"/>
                                          </p:val>
                                        </p:tav>
                                      </p:tavLst>
                                    </p:anim>
                                    <p:animEffect transition="in" filter="fade">
                                      <p:cBhvr>
                                        <p:cTn id="78" dur="1000"/>
                                        <p:tgtEl>
                                          <p:spTgt spid="29"/>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1000" fill="hold"/>
                                        <p:tgtEl>
                                          <p:spTgt spid="27"/>
                                        </p:tgtEl>
                                        <p:attrNameLst>
                                          <p:attrName>ppt_w</p:attrName>
                                        </p:attrNameLst>
                                      </p:cBhvr>
                                      <p:tavLst>
                                        <p:tav tm="0">
                                          <p:val>
                                            <p:fltVal val="0"/>
                                          </p:val>
                                        </p:tav>
                                        <p:tav tm="100000">
                                          <p:val>
                                            <p:strVal val="#ppt_w"/>
                                          </p:val>
                                        </p:tav>
                                      </p:tavLst>
                                    </p:anim>
                                    <p:anim calcmode="lin" valueType="num">
                                      <p:cBhvr>
                                        <p:cTn id="82" dur="1000" fill="hold"/>
                                        <p:tgtEl>
                                          <p:spTgt spid="27"/>
                                        </p:tgtEl>
                                        <p:attrNameLst>
                                          <p:attrName>ppt_h</p:attrName>
                                        </p:attrNameLst>
                                      </p:cBhvr>
                                      <p:tavLst>
                                        <p:tav tm="0">
                                          <p:val>
                                            <p:fltVal val="0"/>
                                          </p:val>
                                        </p:tav>
                                        <p:tav tm="100000">
                                          <p:val>
                                            <p:strVal val="#ppt_h"/>
                                          </p:val>
                                        </p:tav>
                                      </p:tavLst>
                                    </p:anim>
                                    <p:anim calcmode="lin" valueType="num">
                                      <p:cBhvr>
                                        <p:cTn id="83" dur="1000" fill="hold"/>
                                        <p:tgtEl>
                                          <p:spTgt spid="27"/>
                                        </p:tgtEl>
                                        <p:attrNameLst>
                                          <p:attrName>style.rotation</p:attrName>
                                        </p:attrNameLst>
                                      </p:cBhvr>
                                      <p:tavLst>
                                        <p:tav tm="0">
                                          <p:val>
                                            <p:fltVal val="90"/>
                                          </p:val>
                                        </p:tav>
                                        <p:tav tm="100000">
                                          <p:val>
                                            <p:fltVal val="0"/>
                                          </p:val>
                                        </p:tav>
                                      </p:tavLst>
                                    </p:anim>
                                    <p:animEffect transition="in" filter="fade">
                                      <p:cBhvr>
                                        <p:cTn id="84"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6" grpId="0" animBg="1"/>
      <p:bldP spid="947" grpId="0" animBg="1"/>
      <p:bldP spid="948" grpId="0" animBg="1"/>
      <p:bldP spid="950" grpId="0" build="p"/>
      <p:bldP spid="952" grpId="0" build="p"/>
      <p:bldP spid="953" grpId="0" build="p"/>
      <p:bldP spid="954" grpId="0" build="p"/>
      <p:bldP spid="21" grpId="0" animBg="1"/>
      <p:bldP spid="22" grpId="0" animBg="1"/>
      <p:bldP spid="23" grpId="0" animBg="1"/>
      <p:bldP spid="24" grpId="0"/>
      <p:bldP spid="25" grpId="0"/>
      <p:bldP spid="26" grpId="0"/>
      <p:bldP spid="27" grpId="0"/>
      <p:bldP spid="28" grpId="0" animBg="1"/>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9" name="Google Shape;979;p27"/>
          <p:cNvSpPr txBox="1">
            <a:spLocks noGrp="1"/>
          </p:cNvSpPr>
          <p:nvPr>
            <p:ph type="body" idx="1"/>
          </p:nvPr>
        </p:nvSpPr>
        <p:spPr>
          <a:xfrm>
            <a:off x="1034537" y="2161475"/>
            <a:ext cx="10036233" cy="3455554"/>
          </a:xfrm>
          <a:prstGeom prst="rect">
            <a:avLst/>
          </a:prstGeom>
        </p:spPr>
        <p:txBody>
          <a:bodyPr spcFirstLastPara="1" wrap="square" lIns="121900" tIns="121900" rIns="121900" bIns="121900" anchor="t" anchorCtr="0">
            <a:noAutofit/>
          </a:bodyPr>
          <a:lstStyle/>
          <a:p>
            <a:pPr marL="114300" indent="0" algn="just">
              <a:lnSpc>
                <a:spcPct val="100000"/>
              </a:lnSpc>
              <a:buNone/>
            </a:pPr>
            <a:r>
              <a:rPr lang="fr-FR" sz="2800" dirty="0">
                <a:latin typeface="Baskerville Old Face" panose="02020602080505020303" pitchFamily="18" charset="0"/>
              </a:rPr>
              <a:t>Dans son </a:t>
            </a:r>
            <a:r>
              <a:rPr lang="fr-FR" sz="2800" b="1" dirty="0">
                <a:latin typeface="Baskerville Old Face" panose="02020602080505020303" pitchFamily="18" charset="0"/>
              </a:rPr>
              <a:t>décret du 29 Juillet 2004</a:t>
            </a:r>
            <a:r>
              <a:rPr lang="fr-FR" sz="2800" dirty="0">
                <a:latin typeface="Baskerville Old Face" panose="02020602080505020303" pitchFamily="18" charset="0"/>
              </a:rPr>
              <a:t>, Le Code de la santé publique précise que « </a:t>
            </a:r>
            <a:r>
              <a:rPr lang="fr-FR" sz="2800" i="1" dirty="0">
                <a:latin typeface="Baskerville Old Face" panose="02020602080505020303" pitchFamily="18" charset="0"/>
              </a:rPr>
              <a:t>relèvent du rôle propre de l’infirmier les soins liés aux fonctions d’entretien et de continuité de la vie et visant à compenser partiellement ou totalement un manque ou une diminution d’autonomie d’une personne ou d’un groupe de personnes. Dans ce cadre, l’infirmier a la compétence pour prendre les initiatives et accomplir les soins qu’il juge nécessaire </a:t>
            </a:r>
            <a:r>
              <a:rPr lang="fr-FR" sz="2800" dirty="0">
                <a:latin typeface="Baskerville Old Face" panose="02020602080505020303" pitchFamily="18" charset="0"/>
              </a:rPr>
              <a:t>». </a:t>
            </a:r>
          </a:p>
          <a:p>
            <a:pPr marL="0" lvl="0" indent="0" algn="l" rtl="0">
              <a:spcBef>
                <a:spcPts val="2100"/>
              </a:spcBef>
              <a:spcAft>
                <a:spcPts val="2100"/>
              </a:spcAft>
              <a:buNone/>
            </a:pPr>
            <a:endParaRPr sz="2800" dirty="0">
              <a:latin typeface="Baskerville Old Face" panose="02020602080505020303" pitchFamily="18" charset="0"/>
            </a:endParaRPr>
          </a:p>
        </p:txBody>
      </p:sp>
      <p:sp>
        <p:nvSpPr>
          <p:cNvPr id="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Cadre législatif du métier</a:t>
            </a:r>
            <a:endParaRPr dirty="0"/>
          </a:p>
        </p:txBody>
      </p:sp>
      <p:sp>
        <p:nvSpPr>
          <p:cNvPr id="8" name="ZoneTexte 7"/>
          <p:cNvSpPr txBox="1"/>
          <p:nvPr/>
        </p:nvSpPr>
        <p:spPr>
          <a:xfrm>
            <a:off x="1195397" y="1601630"/>
            <a:ext cx="8797780" cy="523220"/>
          </a:xfrm>
          <a:prstGeom prst="rect">
            <a:avLst/>
          </a:prstGeom>
          <a:noFill/>
        </p:spPr>
        <p:txBody>
          <a:bodyPr wrap="square" rtlCol="0">
            <a:spAutoFit/>
          </a:bodyPr>
          <a:lstStyle/>
          <a:p>
            <a:r>
              <a:rPr lang="fr-FR" sz="2800" dirty="0">
                <a:solidFill>
                  <a:srgbClr val="FFFFFF"/>
                </a:solidFill>
                <a:latin typeface="Baskerville Old Face" panose="02020602080505020303" pitchFamily="18" charset="0"/>
              </a:rPr>
              <a:t>Le métier est régi par un cadre réglementaire</a:t>
            </a:r>
          </a:p>
        </p:txBody>
      </p:sp>
      <p:sp>
        <p:nvSpPr>
          <p:cNvPr id="10" name="ZoneTexte 9"/>
          <p:cNvSpPr txBox="1"/>
          <p:nvPr/>
        </p:nvSpPr>
        <p:spPr>
          <a:xfrm>
            <a:off x="6966715" y="5653654"/>
            <a:ext cx="4104055" cy="523220"/>
          </a:xfrm>
          <a:prstGeom prst="rect">
            <a:avLst/>
          </a:prstGeom>
          <a:noFill/>
        </p:spPr>
        <p:txBody>
          <a:bodyPr wrap="square" rtlCol="0">
            <a:spAutoFit/>
          </a:bodyPr>
          <a:lstStyle/>
          <a:p>
            <a:r>
              <a:rPr lang="fr-FR" sz="2800" dirty="0">
                <a:solidFill>
                  <a:srgbClr val="FFFFFF"/>
                </a:solidFill>
                <a:latin typeface="Baskerville Old Face" panose="02020602080505020303" pitchFamily="18" charset="0"/>
              </a:rPr>
              <a:t>Art. R 4311-1 à R 4311-15</a:t>
            </a:r>
          </a:p>
        </p:txBody>
      </p:sp>
      <p:sp>
        <p:nvSpPr>
          <p:cNvPr id="9" name="ZoneTexte 8"/>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9" name="Google Shape;979;p27"/>
          <p:cNvSpPr txBox="1">
            <a:spLocks noGrp="1"/>
          </p:cNvSpPr>
          <p:nvPr>
            <p:ph type="body" idx="1"/>
          </p:nvPr>
        </p:nvSpPr>
        <p:spPr>
          <a:xfrm>
            <a:off x="1034537" y="2161475"/>
            <a:ext cx="10036233" cy="3455554"/>
          </a:xfrm>
          <a:prstGeom prst="rect">
            <a:avLst/>
          </a:prstGeom>
        </p:spPr>
        <p:txBody>
          <a:bodyPr spcFirstLastPara="1" wrap="square" lIns="121900" tIns="121900" rIns="121900" bIns="121900" anchor="t" anchorCtr="0">
            <a:noAutofit/>
          </a:bodyPr>
          <a:lstStyle/>
          <a:p>
            <a:pPr marL="114300" indent="0" algn="just">
              <a:buNone/>
            </a:pPr>
            <a:r>
              <a:rPr lang="fr-FR" sz="2800" dirty="0">
                <a:latin typeface="Baskerville Old Face" panose="02020602080505020303" pitchFamily="18" charset="0"/>
              </a:rPr>
              <a:t>Le </a:t>
            </a:r>
            <a:r>
              <a:rPr lang="fr-FR" sz="2800" b="1" dirty="0">
                <a:latin typeface="Baskerville Old Face" panose="02020602080505020303" pitchFamily="18" charset="0"/>
              </a:rPr>
              <a:t>décret</a:t>
            </a:r>
            <a:r>
              <a:rPr lang="fr-FR" sz="2800" dirty="0">
                <a:latin typeface="Baskerville Old Face" panose="02020602080505020303" pitchFamily="18" charset="0"/>
              </a:rPr>
              <a:t> N° 2016 -1605 </a:t>
            </a:r>
            <a:r>
              <a:rPr lang="fr-FR" sz="2800" b="1" dirty="0">
                <a:latin typeface="Baskerville Old Face" panose="02020602080505020303" pitchFamily="18" charset="0"/>
              </a:rPr>
              <a:t>du 25 novembre 2016  </a:t>
            </a:r>
            <a:r>
              <a:rPr lang="fr-FR" sz="2800" dirty="0">
                <a:latin typeface="Baskerville Old Face" panose="02020602080505020303" pitchFamily="18" charset="0"/>
              </a:rPr>
              <a:t>fixe les règles déontologiques de la profession.</a:t>
            </a:r>
          </a:p>
          <a:p>
            <a:pPr marL="0" lvl="0" indent="0" algn="l" rtl="0">
              <a:spcBef>
                <a:spcPts val="2100"/>
              </a:spcBef>
              <a:spcAft>
                <a:spcPts val="2100"/>
              </a:spcAft>
              <a:buNone/>
            </a:pPr>
            <a:endParaRPr sz="2800" dirty="0">
              <a:latin typeface="Baskerville Old Face" panose="02020602080505020303" pitchFamily="18" charset="0"/>
            </a:endParaRPr>
          </a:p>
        </p:txBody>
      </p:sp>
      <p:sp>
        <p:nvSpPr>
          <p:cNvPr id="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Cadre législatif du métier</a:t>
            </a:r>
            <a:endParaRPr dirty="0"/>
          </a:p>
        </p:txBody>
      </p:sp>
      <p:sp>
        <p:nvSpPr>
          <p:cNvPr id="6" name="ZoneTexte 5"/>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1869049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9" name="Google Shape;979;p27"/>
          <p:cNvSpPr txBox="1">
            <a:spLocks noGrp="1"/>
          </p:cNvSpPr>
          <p:nvPr>
            <p:ph type="body" idx="1"/>
          </p:nvPr>
        </p:nvSpPr>
        <p:spPr>
          <a:xfrm>
            <a:off x="1034537" y="2161475"/>
            <a:ext cx="10036233" cy="3455554"/>
          </a:xfrm>
          <a:prstGeom prst="rect">
            <a:avLst/>
          </a:prstGeom>
        </p:spPr>
        <p:txBody>
          <a:bodyPr spcFirstLastPara="1" wrap="square" lIns="121900" tIns="121900" rIns="121900" bIns="121900" anchor="t" anchorCtr="0">
            <a:noAutofit/>
          </a:bodyPr>
          <a:lstStyle/>
          <a:p>
            <a:pPr algn="just">
              <a:lnSpc>
                <a:spcPct val="110000"/>
              </a:lnSpc>
            </a:pPr>
            <a:r>
              <a:rPr lang="fr-FR" sz="2800" dirty="0">
                <a:latin typeface="Baskerville Old Face" panose="02020602080505020303" pitchFamily="18" charset="0"/>
                <a:ea typeface="BatangChe" panose="02030609000101010101" pitchFamily="49" charset="-127"/>
              </a:rPr>
              <a:t>Arrêté du 31 juillet 2009 relatif au diplôme d’Etat d’infirmier</a:t>
            </a:r>
          </a:p>
          <a:p>
            <a:pPr algn="just">
              <a:lnSpc>
                <a:spcPct val="110000"/>
              </a:lnSpc>
            </a:pPr>
            <a:r>
              <a:rPr lang="fr-FR" sz="2800" dirty="0">
                <a:latin typeface="Baskerville Old Face" panose="02020602080505020303" pitchFamily="18" charset="0"/>
              </a:rPr>
              <a:t>Arrêté du 13 décembre 2018 modifiant l’arrêté du 31 juillet 2009 relatif au diplôme d’Etat d’infirmier</a:t>
            </a:r>
          </a:p>
          <a:p>
            <a:pPr algn="just">
              <a:lnSpc>
                <a:spcPct val="110000"/>
              </a:lnSpc>
            </a:pPr>
            <a:r>
              <a:rPr lang="fr-FR" sz="2800" dirty="0">
                <a:latin typeface="Baskerville Old Face" panose="02020602080505020303" pitchFamily="18" charset="0"/>
              </a:rPr>
              <a:t>Arrêté du 21 avril 2007 modifié par l’arrêté du 2 aout 2011 ; l’arrêté du 20 avril 2012 et l’arrêté du 17 avril 2018 relatif aux conditions de fonctionnement des Instituts de Formation paramédicaux</a:t>
            </a:r>
            <a:endParaRPr lang="fr-FR" sz="2800" dirty="0">
              <a:latin typeface="Baskerville Old Face" panose="02020602080505020303" pitchFamily="18" charset="0"/>
              <a:ea typeface="BatangChe" panose="02030609000101010101" pitchFamily="49" charset="-127"/>
            </a:endParaRPr>
          </a:p>
        </p:txBody>
      </p:sp>
      <p:sp>
        <p:nvSpPr>
          <p:cNvPr id="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Cadre législatif de la formation</a:t>
            </a:r>
            <a:endParaRPr dirty="0"/>
          </a:p>
        </p:txBody>
      </p:sp>
      <p:sp>
        <p:nvSpPr>
          <p:cNvPr id="6" name="ZoneTexte 5"/>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677940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9" name="Google Shape;979;p27"/>
          <p:cNvSpPr txBox="1">
            <a:spLocks noGrp="1"/>
          </p:cNvSpPr>
          <p:nvPr>
            <p:ph type="body" idx="1"/>
          </p:nvPr>
        </p:nvSpPr>
        <p:spPr>
          <a:xfrm>
            <a:off x="1034537" y="2161475"/>
            <a:ext cx="10036233" cy="3455554"/>
          </a:xfrm>
          <a:prstGeom prst="rect">
            <a:avLst/>
          </a:prstGeom>
        </p:spPr>
        <p:txBody>
          <a:bodyPr spcFirstLastPara="1" wrap="square" lIns="121900" tIns="121900" rIns="121900" bIns="121900" anchor="t" anchorCtr="0">
            <a:noAutofit/>
          </a:bodyPr>
          <a:lstStyle/>
          <a:p>
            <a:pPr algn="just">
              <a:lnSpc>
                <a:spcPct val="110000"/>
              </a:lnSpc>
            </a:pPr>
            <a:r>
              <a:rPr lang="fr-FR" sz="2800" dirty="0">
                <a:latin typeface="Baskerville Old Face" panose="02020602080505020303" pitchFamily="18" charset="0"/>
              </a:rPr>
              <a:t>Arrêté du 23 septembre 2010 relatif à la délivrance du grade de licence</a:t>
            </a:r>
          </a:p>
          <a:p>
            <a:pPr algn="just">
              <a:lnSpc>
                <a:spcPct val="110000"/>
              </a:lnSpc>
            </a:pPr>
            <a:r>
              <a:rPr lang="fr-FR" sz="2800" dirty="0">
                <a:latin typeface="Baskerville Old Face" panose="02020602080505020303" pitchFamily="18" charset="0"/>
              </a:rPr>
              <a:t>Instruction n° DGOS/RH1/2014/369 du 24/12/2014 relative aux stages en formation infirmière </a:t>
            </a:r>
          </a:p>
        </p:txBody>
      </p:sp>
      <p:sp>
        <p:nvSpPr>
          <p:cNvPr id="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Cadre législatif de la formation</a:t>
            </a:r>
            <a:endParaRPr dirty="0"/>
          </a:p>
        </p:txBody>
      </p:sp>
      <p:sp>
        <p:nvSpPr>
          <p:cNvPr id="6" name="ZoneTexte 5"/>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2714555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L’accès à la formation</a:t>
            </a:r>
            <a:endParaRPr dirty="0"/>
          </a:p>
        </p:txBody>
      </p:sp>
      <p:sp>
        <p:nvSpPr>
          <p:cNvPr id="6" name="ZoneTexte 5"/>
          <p:cNvSpPr txBox="1"/>
          <p:nvPr/>
        </p:nvSpPr>
        <p:spPr>
          <a:xfrm>
            <a:off x="1195397" y="1601630"/>
            <a:ext cx="8797780" cy="1815882"/>
          </a:xfrm>
          <a:prstGeom prst="rect">
            <a:avLst/>
          </a:prstGeom>
          <a:noFill/>
        </p:spPr>
        <p:txBody>
          <a:bodyPr wrap="square" rtlCol="0">
            <a:spAutoFit/>
          </a:bodyPr>
          <a:lstStyle/>
          <a:p>
            <a:r>
              <a:rPr lang="fr-FR" sz="2800" dirty="0">
                <a:solidFill>
                  <a:srgbClr val="FFFFFF"/>
                </a:solidFill>
                <a:latin typeface="Baskerville Old Face" charset="0"/>
                <a:ea typeface="Baskerville Old Face" charset="0"/>
                <a:cs typeface="Baskerville Old Face" charset="0"/>
              </a:rPr>
              <a:t>Peuvent être admis en 1</a:t>
            </a:r>
            <a:r>
              <a:rPr lang="fr-FR" sz="2800" baseline="30000" dirty="0">
                <a:solidFill>
                  <a:srgbClr val="FFFFFF"/>
                </a:solidFill>
                <a:latin typeface="Baskerville Old Face" charset="0"/>
                <a:ea typeface="Baskerville Old Face" charset="0"/>
                <a:cs typeface="Baskerville Old Face" charset="0"/>
              </a:rPr>
              <a:t>e</a:t>
            </a:r>
            <a:r>
              <a:rPr lang="fr-FR" sz="2800" dirty="0">
                <a:solidFill>
                  <a:srgbClr val="FFFFFF"/>
                </a:solidFill>
                <a:latin typeface="Baskerville Old Face" charset="0"/>
                <a:ea typeface="Baskerville Old Face" charset="0"/>
                <a:cs typeface="Baskerville Old Face" charset="0"/>
              </a:rPr>
              <a:t> année de formation au diplôme d’Etat d’infirmier les candidats âgés de dix-sept ans au moins au 31 décembre de l’année d’entrée en formation répondant à l’une des conditions suivantes :  </a:t>
            </a:r>
          </a:p>
        </p:txBody>
      </p:sp>
      <p:sp>
        <p:nvSpPr>
          <p:cNvPr id="8" name="Google Shape;979;p27"/>
          <p:cNvSpPr txBox="1">
            <a:spLocks noGrp="1"/>
          </p:cNvSpPr>
          <p:nvPr>
            <p:ph type="body" idx="1"/>
          </p:nvPr>
        </p:nvSpPr>
        <p:spPr>
          <a:xfrm>
            <a:off x="934049" y="3501189"/>
            <a:ext cx="10036233" cy="2054925"/>
          </a:xfrm>
          <a:prstGeom prst="rect">
            <a:avLst/>
          </a:prstGeom>
        </p:spPr>
        <p:txBody>
          <a:bodyPr spcFirstLastPara="1" wrap="square" lIns="121900" tIns="121900" rIns="121900" bIns="121900" anchor="t" anchorCtr="0">
            <a:noAutofit/>
          </a:bodyPr>
          <a:lstStyle/>
          <a:p>
            <a:pPr algn="just">
              <a:lnSpc>
                <a:spcPct val="110000"/>
              </a:lnSpc>
            </a:pPr>
            <a:r>
              <a:rPr lang="fr-FR" sz="2800">
                <a:latin typeface="Baskerville Old Face" panose="02020602080505020303" pitchFamily="18" charset="0"/>
              </a:rPr>
              <a:t>Les </a:t>
            </a:r>
            <a:r>
              <a:rPr lang="fr-FR" sz="2800" dirty="0">
                <a:latin typeface="Baskerville Old Face" panose="02020602080505020303" pitchFamily="18" charset="0"/>
              </a:rPr>
              <a:t>candidats titulaires du baccalauréat ou de l’équivalence de ce diplôme (</a:t>
            </a:r>
            <a:r>
              <a:rPr lang="fr-FR" sz="2800" dirty="0" err="1">
                <a:latin typeface="Baskerville Old Face" panose="02020602080505020303" pitchFamily="18" charset="0"/>
              </a:rPr>
              <a:t>Parcoursup</a:t>
            </a:r>
            <a:r>
              <a:rPr lang="fr-FR" sz="2800" dirty="0">
                <a:latin typeface="Baskerville Old Face" panose="02020602080505020303" pitchFamily="18" charset="0"/>
              </a:rPr>
              <a:t>)</a:t>
            </a:r>
          </a:p>
          <a:p>
            <a:pPr algn="just">
              <a:lnSpc>
                <a:spcPct val="110000"/>
              </a:lnSpc>
            </a:pPr>
            <a:r>
              <a:rPr lang="fr-FR" sz="2800" dirty="0">
                <a:latin typeface="Baskerville Old Face" panose="02020602080505020303" pitchFamily="18" charset="0"/>
              </a:rPr>
              <a:t>Les candidats relevant de la Formation Professionnelle Continue (FPC)</a:t>
            </a:r>
          </a:p>
        </p:txBody>
      </p:sp>
      <p:sp>
        <p:nvSpPr>
          <p:cNvPr id="9" name="ZoneTexte 8"/>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2032891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L’accès à la formation</a:t>
            </a:r>
            <a:endParaRPr dirty="0"/>
          </a:p>
        </p:txBody>
      </p:sp>
      <p:graphicFrame>
        <p:nvGraphicFramePr>
          <p:cNvPr id="8" name="Tableau 7"/>
          <p:cNvGraphicFramePr>
            <a:graphicFrameLocks noGrp="1"/>
          </p:cNvGraphicFramePr>
          <p:nvPr/>
        </p:nvGraphicFramePr>
        <p:xfrm>
          <a:off x="1289697" y="1596742"/>
          <a:ext cx="9724572" cy="4700177"/>
        </p:xfrm>
        <a:graphic>
          <a:graphicData uri="http://schemas.openxmlformats.org/drawingml/2006/table">
            <a:tbl>
              <a:tblPr firstRow="1" bandRow="1">
                <a:tableStyleId>{5C22544A-7EE6-4342-B048-85BDC9FD1C3A}</a:tableStyleId>
              </a:tblPr>
              <a:tblGrid>
                <a:gridCol w="2431143">
                  <a:extLst>
                    <a:ext uri="{9D8B030D-6E8A-4147-A177-3AD203B41FA5}">
                      <a16:colId xmlns:a16="http://schemas.microsoft.com/office/drawing/2014/main" val="20000"/>
                    </a:ext>
                  </a:extLst>
                </a:gridCol>
                <a:gridCol w="2431143">
                  <a:extLst>
                    <a:ext uri="{9D8B030D-6E8A-4147-A177-3AD203B41FA5}">
                      <a16:colId xmlns:a16="http://schemas.microsoft.com/office/drawing/2014/main" val="20001"/>
                    </a:ext>
                  </a:extLst>
                </a:gridCol>
                <a:gridCol w="2431143">
                  <a:extLst>
                    <a:ext uri="{9D8B030D-6E8A-4147-A177-3AD203B41FA5}">
                      <a16:colId xmlns:a16="http://schemas.microsoft.com/office/drawing/2014/main" val="20002"/>
                    </a:ext>
                  </a:extLst>
                </a:gridCol>
                <a:gridCol w="2431143">
                  <a:extLst>
                    <a:ext uri="{9D8B030D-6E8A-4147-A177-3AD203B41FA5}">
                      <a16:colId xmlns:a16="http://schemas.microsoft.com/office/drawing/2014/main" val="20003"/>
                    </a:ext>
                  </a:extLst>
                </a:gridCol>
              </a:tblGrid>
              <a:tr h="857208">
                <a:tc>
                  <a:txBody>
                    <a:bodyPr/>
                    <a:lstStyle/>
                    <a:p>
                      <a:endParaRPr lang="fr-FR" sz="1600" dirty="0">
                        <a:solidFill>
                          <a:srgbClr val="0000FF"/>
                        </a:solidFill>
                        <a:latin typeface="Baskerville Old Face" pitchFamily="18" charset="0"/>
                      </a:endParaRPr>
                    </a:p>
                  </a:txBody>
                  <a:tcPr/>
                </a:tc>
                <a:tc>
                  <a:txBody>
                    <a:bodyPr/>
                    <a:lstStyle/>
                    <a:p>
                      <a:pPr algn="ctr"/>
                      <a:r>
                        <a:rPr lang="fr-FR" sz="1600" dirty="0">
                          <a:solidFill>
                            <a:srgbClr val="FFFFFF"/>
                          </a:solidFill>
                          <a:latin typeface="Baskerville Old Face" pitchFamily="18" charset="0"/>
                        </a:rPr>
                        <a:t>CONDITIONS </a:t>
                      </a:r>
                    </a:p>
                    <a:p>
                      <a:pPr algn="ctr"/>
                      <a:r>
                        <a:rPr lang="fr-FR" sz="1600" dirty="0">
                          <a:solidFill>
                            <a:srgbClr val="FFFFFF"/>
                          </a:solidFill>
                          <a:latin typeface="Baskerville Old Face" pitchFamily="18" charset="0"/>
                        </a:rPr>
                        <a:t>D’ACCES</a:t>
                      </a:r>
                    </a:p>
                  </a:txBody>
                  <a:tcPr anchor="ctr"/>
                </a:tc>
                <a:tc>
                  <a:txBody>
                    <a:bodyPr/>
                    <a:lstStyle/>
                    <a:p>
                      <a:pPr algn="ctr"/>
                      <a:r>
                        <a:rPr lang="fr-FR" sz="1600" dirty="0">
                          <a:solidFill>
                            <a:srgbClr val="FFFFFF"/>
                          </a:solidFill>
                          <a:latin typeface="Baskerville Old Face" pitchFamily="18" charset="0"/>
                        </a:rPr>
                        <a:t>COÛT DE LA FORMATION (RENTREE 2023)</a:t>
                      </a:r>
                    </a:p>
                  </a:txBody>
                  <a:tcPr anchor="ctr"/>
                </a:tc>
                <a:tc>
                  <a:txBody>
                    <a:bodyPr/>
                    <a:lstStyle/>
                    <a:p>
                      <a:pPr algn="ctr"/>
                      <a:r>
                        <a:rPr lang="fr-FR" sz="1600" dirty="0">
                          <a:solidFill>
                            <a:srgbClr val="FFFFFF"/>
                          </a:solidFill>
                          <a:latin typeface="Baskerville Old Face" pitchFamily="18" charset="0"/>
                        </a:rPr>
                        <a:t>FINANCEMENTS</a:t>
                      </a:r>
                    </a:p>
                  </a:txBody>
                  <a:tcPr anchor="ctr"/>
                </a:tc>
                <a:extLst>
                  <a:ext uri="{0D108BD9-81ED-4DB2-BD59-A6C34878D82A}">
                    <a16:rowId xmlns:a16="http://schemas.microsoft.com/office/drawing/2014/main" val="10000"/>
                  </a:ext>
                </a:extLst>
              </a:tr>
              <a:tr h="718458">
                <a:tc rowSpan="3">
                  <a:txBody>
                    <a:bodyPr/>
                    <a:lstStyle/>
                    <a:p>
                      <a:r>
                        <a:rPr lang="fr-FR" sz="1600" dirty="0">
                          <a:solidFill>
                            <a:srgbClr val="0000FF"/>
                          </a:solidFill>
                          <a:latin typeface="Baskerville Old Face" pitchFamily="18" charset="0"/>
                        </a:rPr>
                        <a:t>Candidats bacheliers ou titulaires d’un équivalent du Bac</a:t>
                      </a:r>
                    </a:p>
                  </a:txBody>
                  <a:tcPr anchor="ctr">
                    <a:solidFill>
                      <a:schemeClr val="tx2">
                        <a:lumMod val="20000"/>
                        <a:lumOff val="80000"/>
                      </a:schemeClr>
                    </a:solidFill>
                  </a:tcPr>
                </a:tc>
                <a:tc>
                  <a:txBody>
                    <a:bodyPr/>
                    <a:lstStyle/>
                    <a:p>
                      <a:r>
                        <a:rPr lang="fr-FR" sz="1600" dirty="0">
                          <a:solidFill>
                            <a:srgbClr val="0000FF"/>
                          </a:solidFill>
                          <a:latin typeface="Baskerville Old Face" pitchFamily="18" charset="0"/>
                        </a:rPr>
                        <a:t>17 ans minimum à la date d’entrée en formation,</a:t>
                      </a:r>
                    </a:p>
                  </a:txBody>
                  <a:tcPr anchor="ctr">
                    <a:solidFill>
                      <a:schemeClr val="tx2">
                        <a:lumMod val="20000"/>
                        <a:lumOff val="80000"/>
                      </a:schemeClr>
                    </a:solidFill>
                  </a:tcPr>
                </a:tc>
                <a:tc rowSpan="3">
                  <a:txBody>
                    <a:bodyPr/>
                    <a:lstStyle/>
                    <a:p>
                      <a:r>
                        <a:rPr lang="fr-FR" sz="1600" dirty="0">
                          <a:solidFill>
                            <a:srgbClr val="0000FF"/>
                          </a:solidFill>
                          <a:latin typeface="Baskerville Old Face" pitchFamily="18" charset="0"/>
                        </a:rPr>
                        <a:t>Frais d’inscription :</a:t>
                      </a:r>
                      <a:r>
                        <a:rPr lang="fr-FR" sz="1600" baseline="0" dirty="0">
                          <a:solidFill>
                            <a:srgbClr val="0000FF"/>
                          </a:solidFill>
                          <a:latin typeface="Baskerville Old Face" pitchFamily="18" charset="0"/>
                        </a:rPr>
                        <a:t> </a:t>
                      </a:r>
                      <a:r>
                        <a:rPr lang="fr-FR" sz="1600" dirty="0">
                          <a:solidFill>
                            <a:srgbClr val="0000FF"/>
                          </a:solidFill>
                          <a:latin typeface="Baskerville Old Face" pitchFamily="18" charset="0"/>
                        </a:rPr>
                        <a:t>170 € / an (2023)</a:t>
                      </a:r>
                    </a:p>
                    <a:p>
                      <a:endParaRPr lang="fr-FR" sz="1600" dirty="0">
                        <a:solidFill>
                          <a:srgbClr val="0000FF"/>
                        </a:solidFill>
                        <a:latin typeface="Baskerville Old Face" pitchFamily="18" charset="0"/>
                      </a:endParaRPr>
                    </a:p>
                    <a:p>
                      <a:r>
                        <a:rPr lang="fr-FR" sz="1600" dirty="0">
                          <a:solidFill>
                            <a:srgbClr val="0000FF"/>
                          </a:solidFill>
                          <a:latin typeface="Baskerville Old Face" pitchFamily="18" charset="0"/>
                        </a:rPr>
                        <a:t>Prise en charge individuelle </a:t>
                      </a:r>
                    </a:p>
                    <a:p>
                      <a:r>
                        <a:rPr lang="fr-FR" sz="1600" dirty="0">
                          <a:solidFill>
                            <a:srgbClr val="0000FF"/>
                          </a:solidFill>
                          <a:latin typeface="Baskerville Old Face" pitchFamily="18" charset="0"/>
                        </a:rPr>
                        <a:t>4950 € / an (PEC Région </a:t>
                      </a:r>
                      <a:r>
                        <a:rPr lang="fr-FR" sz="1600" dirty="0" err="1">
                          <a:solidFill>
                            <a:srgbClr val="0000FF"/>
                          </a:solidFill>
                          <a:latin typeface="Baskerville Old Face" pitchFamily="18" charset="0"/>
                        </a:rPr>
                        <a:t>Gpe</a:t>
                      </a:r>
                      <a:r>
                        <a:rPr lang="fr-FR" sz="1600" dirty="0">
                          <a:solidFill>
                            <a:srgbClr val="0000FF"/>
                          </a:solidFill>
                          <a:latin typeface="Baskerville Old Face" pitchFamily="18" charset="0"/>
                        </a:rPr>
                        <a:t> pour</a:t>
                      </a:r>
                      <a:r>
                        <a:rPr lang="fr-FR" sz="1600" baseline="0" dirty="0">
                          <a:solidFill>
                            <a:srgbClr val="0000FF"/>
                          </a:solidFill>
                          <a:latin typeface="Baskerville Old Face" pitchFamily="18" charset="0"/>
                        </a:rPr>
                        <a:t> les – 25 ans)</a:t>
                      </a:r>
                      <a:endParaRPr lang="fr-FR" sz="1600" dirty="0">
                        <a:solidFill>
                          <a:srgbClr val="0000FF"/>
                        </a:solidFill>
                        <a:latin typeface="Baskerville Old Face" pitchFamily="18" charset="0"/>
                      </a:endParaRPr>
                    </a:p>
                  </a:txBody>
                  <a:tcPr anchor="ctr">
                    <a:solidFill>
                      <a:schemeClr val="tx2">
                        <a:lumMod val="20000"/>
                        <a:lumOff val="80000"/>
                      </a:schemeClr>
                    </a:solidFill>
                  </a:tcPr>
                </a:tc>
                <a:tc rowSpan="4">
                  <a:txBody>
                    <a:bodyPr/>
                    <a:lstStyle/>
                    <a:p>
                      <a:r>
                        <a:rPr lang="fr-FR" sz="1600" dirty="0">
                          <a:solidFill>
                            <a:srgbClr val="0000FF"/>
                          </a:solidFill>
                          <a:latin typeface="Baskerville Old Face" pitchFamily="18" charset="0"/>
                        </a:rPr>
                        <a:t>Région Guadeloupe</a:t>
                      </a:r>
                    </a:p>
                    <a:p>
                      <a:endParaRPr lang="fr-FR" sz="1600" dirty="0">
                        <a:solidFill>
                          <a:srgbClr val="0000FF"/>
                        </a:solidFill>
                        <a:latin typeface="Baskerville Old Face" pitchFamily="18" charset="0"/>
                      </a:endParaRPr>
                    </a:p>
                    <a:p>
                      <a:r>
                        <a:rPr lang="fr-FR" sz="1600" dirty="0">
                          <a:solidFill>
                            <a:srgbClr val="0000FF"/>
                          </a:solidFill>
                          <a:latin typeface="Baskerville Old Face" pitchFamily="18" charset="0"/>
                        </a:rPr>
                        <a:t>Transition</a:t>
                      </a:r>
                      <a:r>
                        <a:rPr lang="fr-FR" sz="1600" baseline="0" dirty="0">
                          <a:solidFill>
                            <a:srgbClr val="0000FF"/>
                          </a:solidFill>
                          <a:latin typeface="Baskerville Old Face" pitchFamily="18" charset="0"/>
                        </a:rPr>
                        <a:t> Pro (ex FONGECIF)</a:t>
                      </a:r>
                    </a:p>
                    <a:p>
                      <a:endParaRPr lang="fr-FR" sz="1600" baseline="0" dirty="0">
                        <a:solidFill>
                          <a:srgbClr val="0000FF"/>
                        </a:solidFill>
                        <a:latin typeface="Baskerville Old Face" pitchFamily="18" charset="0"/>
                      </a:endParaRPr>
                    </a:p>
                    <a:p>
                      <a:r>
                        <a:rPr lang="fr-FR" sz="1600" baseline="0" dirty="0">
                          <a:solidFill>
                            <a:srgbClr val="0000FF"/>
                          </a:solidFill>
                          <a:latin typeface="Baskerville Old Face" pitchFamily="18" charset="0"/>
                        </a:rPr>
                        <a:t>ANFH</a:t>
                      </a:r>
                    </a:p>
                    <a:p>
                      <a:endParaRPr lang="fr-FR" sz="1600" baseline="0" dirty="0">
                        <a:solidFill>
                          <a:srgbClr val="0000FF"/>
                        </a:solidFill>
                        <a:latin typeface="Baskerville Old Face" pitchFamily="18" charset="0"/>
                      </a:endParaRPr>
                    </a:p>
                    <a:p>
                      <a:r>
                        <a:rPr lang="fr-FR" sz="1600" baseline="0" dirty="0" err="1">
                          <a:solidFill>
                            <a:srgbClr val="0000FF"/>
                          </a:solidFill>
                          <a:latin typeface="Baskerville Old Face" pitchFamily="18" charset="0"/>
                        </a:rPr>
                        <a:t>Uniformation</a:t>
                      </a:r>
                      <a:endParaRPr lang="fr-FR" sz="1600" baseline="0" dirty="0">
                        <a:solidFill>
                          <a:srgbClr val="0000FF"/>
                        </a:solidFill>
                        <a:latin typeface="Baskerville Old Face" pitchFamily="18" charset="0"/>
                      </a:endParaRPr>
                    </a:p>
                    <a:p>
                      <a:endParaRPr lang="fr-FR" sz="1600" baseline="0" dirty="0">
                        <a:solidFill>
                          <a:srgbClr val="0000FF"/>
                        </a:solidFill>
                        <a:latin typeface="Baskerville Old Face" pitchFamily="18" charset="0"/>
                      </a:endParaRPr>
                    </a:p>
                    <a:p>
                      <a:r>
                        <a:rPr lang="fr-FR" sz="1600" baseline="0" dirty="0">
                          <a:solidFill>
                            <a:srgbClr val="0000FF"/>
                          </a:solidFill>
                          <a:latin typeface="Baskerville Old Face" pitchFamily="18" charset="0"/>
                        </a:rPr>
                        <a:t>Etablissement employeur (Promotion professionnelle)</a:t>
                      </a:r>
                      <a:endParaRPr lang="fr-FR" sz="1600" dirty="0">
                        <a:solidFill>
                          <a:srgbClr val="0000FF"/>
                        </a:solidFill>
                        <a:latin typeface="Baskerville Old Face" pitchFamily="18" charset="0"/>
                      </a:endParaRPr>
                    </a:p>
                  </a:txBody>
                  <a:tcPr anchor="ctr">
                    <a:solidFill>
                      <a:schemeClr val="tx2">
                        <a:lumMod val="20000"/>
                        <a:lumOff val="80000"/>
                      </a:schemeClr>
                    </a:solidFill>
                  </a:tcPr>
                </a:tc>
                <a:extLst>
                  <a:ext uri="{0D108BD9-81ED-4DB2-BD59-A6C34878D82A}">
                    <a16:rowId xmlns:a16="http://schemas.microsoft.com/office/drawing/2014/main" val="10001"/>
                  </a:ext>
                </a:extLst>
              </a:tr>
              <a:tr h="587828">
                <a:tc vMerge="1">
                  <a:txBody>
                    <a:bodyPr/>
                    <a:lstStyle/>
                    <a:p>
                      <a:endParaRPr lang="fr-FR" dirty="0"/>
                    </a:p>
                  </a:txBody>
                  <a:tcPr/>
                </a:tc>
                <a:tc>
                  <a:txBody>
                    <a:bodyPr/>
                    <a:lstStyle/>
                    <a:p>
                      <a:r>
                        <a:rPr lang="fr-FR" sz="1600" dirty="0">
                          <a:solidFill>
                            <a:srgbClr val="0000FF"/>
                          </a:solidFill>
                          <a:latin typeface="Baskerville Old Face" pitchFamily="18" charset="0"/>
                        </a:rPr>
                        <a:t>Baccalauréat</a:t>
                      </a:r>
                    </a:p>
                  </a:txBody>
                  <a:tcPr anchor="ctr">
                    <a:solidFill>
                      <a:schemeClr val="tx2">
                        <a:lumMod val="20000"/>
                        <a:lumOff val="80000"/>
                      </a:schemeClr>
                    </a:solidFill>
                  </a:tcPr>
                </a:tc>
                <a:tc vMerge="1">
                  <a:txBody>
                    <a:bodyPr/>
                    <a:lstStyle/>
                    <a:p>
                      <a:endParaRPr lang="fr-FR" sz="1600" dirty="0">
                        <a:solidFill>
                          <a:srgbClr val="0000FF"/>
                        </a:solidFill>
                        <a:latin typeface="Baskerville Old Face" pitchFamily="18" charset="0"/>
                      </a:endParaRPr>
                    </a:p>
                  </a:txBody>
                  <a:tcPr anchor="ctr">
                    <a:solidFill>
                      <a:schemeClr val="tx2">
                        <a:lumMod val="20000"/>
                        <a:lumOff val="80000"/>
                      </a:schemeClr>
                    </a:solidFill>
                  </a:tcPr>
                </a:tc>
                <a:tc vMerge="1">
                  <a:txBody>
                    <a:bodyPr/>
                    <a:lstStyle/>
                    <a:p>
                      <a:endParaRPr lang="fr-FR" dirty="0"/>
                    </a:p>
                  </a:txBody>
                  <a:tcPr/>
                </a:tc>
                <a:extLst>
                  <a:ext uri="{0D108BD9-81ED-4DB2-BD59-A6C34878D82A}">
                    <a16:rowId xmlns:a16="http://schemas.microsoft.com/office/drawing/2014/main" val="10002"/>
                  </a:ext>
                </a:extLst>
              </a:tr>
              <a:tr h="494523">
                <a:tc vMerge="1">
                  <a:txBody>
                    <a:bodyPr/>
                    <a:lstStyle/>
                    <a:p>
                      <a:endParaRPr lang="fr-FR" dirty="0"/>
                    </a:p>
                  </a:txBody>
                  <a:tcPr/>
                </a:tc>
                <a:tc>
                  <a:txBody>
                    <a:bodyPr/>
                    <a:lstStyle/>
                    <a:p>
                      <a:r>
                        <a:rPr lang="fr-FR" sz="1600" dirty="0">
                          <a:solidFill>
                            <a:srgbClr val="0000FF"/>
                          </a:solidFill>
                          <a:latin typeface="Baskerville Old Face" pitchFamily="18" charset="0"/>
                        </a:rPr>
                        <a:t>Parcoursup</a:t>
                      </a:r>
                    </a:p>
                  </a:txBody>
                  <a:tcPr anchor="ctr">
                    <a:solidFill>
                      <a:schemeClr val="tx2">
                        <a:lumMod val="20000"/>
                        <a:lumOff val="80000"/>
                      </a:schemeClr>
                    </a:solidFill>
                  </a:tcPr>
                </a:tc>
                <a:tc vMerge="1">
                  <a:txBody>
                    <a:bodyPr/>
                    <a:lstStyle/>
                    <a:p>
                      <a:endParaRPr lang="fr-FR" sz="1600" dirty="0">
                        <a:solidFill>
                          <a:srgbClr val="0000FF"/>
                        </a:solidFill>
                        <a:latin typeface="Baskerville Old Face" pitchFamily="18" charset="0"/>
                      </a:endParaRPr>
                    </a:p>
                  </a:txBody>
                  <a:tcPr anchor="ctr">
                    <a:solidFill>
                      <a:schemeClr val="tx2">
                        <a:lumMod val="20000"/>
                        <a:lumOff val="80000"/>
                      </a:schemeClr>
                    </a:solidFill>
                  </a:tcPr>
                </a:tc>
                <a:tc vMerge="1">
                  <a:txBody>
                    <a:bodyPr/>
                    <a:lstStyle/>
                    <a:p>
                      <a:endParaRPr lang="fr-FR" dirty="0"/>
                    </a:p>
                  </a:txBody>
                  <a:tcPr/>
                </a:tc>
                <a:extLst>
                  <a:ext uri="{0D108BD9-81ED-4DB2-BD59-A6C34878D82A}">
                    <a16:rowId xmlns:a16="http://schemas.microsoft.com/office/drawing/2014/main" val="10003"/>
                  </a:ext>
                </a:extLst>
              </a:tr>
              <a:tr h="1050385">
                <a:tc>
                  <a:txBody>
                    <a:bodyPr/>
                    <a:lstStyle/>
                    <a:p>
                      <a:r>
                        <a:rPr lang="fr-FR" sz="1600" dirty="0">
                          <a:solidFill>
                            <a:srgbClr val="0000FF"/>
                          </a:solidFill>
                          <a:latin typeface="Baskerville Old Face" pitchFamily="18" charset="0"/>
                        </a:rPr>
                        <a:t>Candidats relevant de la Formation Professionnelle Continue (FPC)</a:t>
                      </a:r>
                    </a:p>
                  </a:txBody>
                  <a:tcPr anchor="ctr">
                    <a:solidFill>
                      <a:schemeClr val="tx2">
                        <a:lumMod val="20000"/>
                        <a:lumOff val="80000"/>
                      </a:schemeClr>
                    </a:solidFill>
                  </a:tcPr>
                </a:tc>
                <a:tc>
                  <a:txBody>
                    <a:bodyPr/>
                    <a:lstStyle/>
                    <a:p>
                      <a:r>
                        <a:rPr lang="fr-FR" sz="1600" dirty="0">
                          <a:solidFill>
                            <a:srgbClr val="0000FF"/>
                          </a:solidFill>
                          <a:latin typeface="Baskerville Old Face" pitchFamily="18" charset="0"/>
                        </a:rPr>
                        <a:t>Justifier d’une duré minimale de 3 ans de cotisation à un régime de protection</a:t>
                      </a:r>
                      <a:r>
                        <a:rPr lang="fr-FR" sz="1600" baseline="0" dirty="0">
                          <a:solidFill>
                            <a:srgbClr val="0000FF"/>
                          </a:solidFill>
                          <a:latin typeface="Baskerville Old Face" pitchFamily="18" charset="0"/>
                        </a:rPr>
                        <a:t> sociale à la date d’inscription aux épreuves de sélection</a:t>
                      </a:r>
                      <a:endParaRPr lang="fr-FR" sz="1600" dirty="0">
                        <a:solidFill>
                          <a:srgbClr val="0000FF"/>
                        </a:solidFill>
                        <a:latin typeface="Baskerville Old Face" pitchFamily="18" charset="0"/>
                      </a:endParaRPr>
                    </a:p>
                  </a:txBody>
                  <a:tcPr anchor="ctr">
                    <a:solidFill>
                      <a:schemeClr val="tx2">
                        <a:lumMod val="20000"/>
                        <a:lumOff val="80000"/>
                      </a:schemeClr>
                    </a:solidFill>
                  </a:tcPr>
                </a:tc>
                <a:tc>
                  <a:txBody>
                    <a:bodyPr/>
                    <a:lstStyle/>
                    <a:p>
                      <a:r>
                        <a:rPr lang="fr-FR" sz="1600" dirty="0">
                          <a:solidFill>
                            <a:srgbClr val="0000FF"/>
                          </a:solidFill>
                          <a:latin typeface="Baskerville Old Face" pitchFamily="18" charset="0"/>
                        </a:rPr>
                        <a:t>Prise en charge possible par l’employeur  (9678,50 € / an)</a:t>
                      </a:r>
                    </a:p>
                    <a:p>
                      <a:endParaRPr lang="fr-FR" sz="1600" dirty="0">
                        <a:solidFill>
                          <a:srgbClr val="0000FF"/>
                        </a:solidFill>
                        <a:latin typeface="Baskerville Old Face" pitchFamily="18" charset="0"/>
                      </a:endParaRPr>
                    </a:p>
                    <a:p>
                      <a:r>
                        <a:rPr lang="fr-FR" sz="1600" dirty="0">
                          <a:solidFill>
                            <a:srgbClr val="0000FF"/>
                          </a:solidFill>
                          <a:latin typeface="Baskerville Old Face" pitchFamily="18" charset="0"/>
                        </a:rPr>
                        <a:t>Prise en charge Région </a:t>
                      </a:r>
                      <a:r>
                        <a:rPr lang="fr-FR" sz="1600" dirty="0" err="1">
                          <a:solidFill>
                            <a:srgbClr val="0000FF"/>
                          </a:solidFill>
                          <a:latin typeface="Baskerville Old Face" pitchFamily="18" charset="0"/>
                        </a:rPr>
                        <a:t>Gpe</a:t>
                      </a:r>
                      <a:r>
                        <a:rPr lang="fr-FR" sz="1600" dirty="0">
                          <a:solidFill>
                            <a:srgbClr val="0000FF"/>
                          </a:solidFill>
                          <a:latin typeface="Baskerville Old Face" pitchFamily="18" charset="0"/>
                        </a:rPr>
                        <a:t> possible pour les demandeurs d’emploi de + 3 mois</a:t>
                      </a:r>
                    </a:p>
                  </a:txBody>
                  <a:tcPr anchor="ctr">
                    <a:solidFill>
                      <a:schemeClr val="tx2">
                        <a:lumMod val="20000"/>
                        <a:lumOff val="80000"/>
                      </a:schemeClr>
                    </a:solidFill>
                  </a:tcPr>
                </a:tc>
                <a:tc vMerge="1">
                  <a:txBody>
                    <a:bodyPr/>
                    <a:lstStyle/>
                    <a:p>
                      <a:endParaRPr lang="fr-FR" dirty="0"/>
                    </a:p>
                  </a:txBody>
                  <a:tcPr/>
                </a:tc>
                <a:extLst>
                  <a:ext uri="{0D108BD9-81ED-4DB2-BD59-A6C34878D82A}">
                    <a16:rowId xmlns:a16="http://schemas.microsoft.com/office/drawing/2014/main" val="10004"/>
                  </a:ext>
                </a:extLst>
              </a:tr>
            </a:tbl>
          </a:graphicData>
        </a:graphic>
      </p:graphicFrame>
      <p:sp>
        <p:nvSpPr>
          <p:cNvPr id="9" name="ZoneTexte 8"/>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810374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24"/>
          <p:cNvSpPr/>
          <p:nvPr/>
        </p:nvSpPr>
        <p:spPr>
          <a:xfrm rot="-1681470">
            <a:off x="1257053" y="5821467"/>
            <a:ext cx="1192192" cy="10246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7" name="Google Shape;947;p24"/>
          <p:cNvSpPr/>
          <p:nvPr/>
        </p:nvSpPr>
        <p:spPr>
          <a:xfrm rot="1441053">
            <a:off x="1255387" y="4738316"/>
            <a:ext cx="1195517" cy="1018544"/>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8" name="Google Shape;948;p24"/>
          <p:cNvSpPr/>
          <p:nvPr/>
        </p:nvSpPr>
        <p:spPr>
          <a:xfrm rot="4060834">
            <a:off x="1216113" y="2397451"/>
            <a:ext cx="1162099" cy="104582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9" name="Google Shape;949;p24"/>
          <p:cNvSpPr/>
          <p:nvPr/>
        </p:nvSpPr>
        <p:spPr>
          <a:xfrm rot="5400000">
            <a:off x="1221896" y="1241949"/>
            <a:ext cx="1154249" cy="105181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50" name="Google Shape;950;p24"/>
          <p:cNvSpPr txBox="1">
            <a:spLocks noGrp="1"/>
          </p:cNvSpPr>
          <p:nvPr>
            <p:ph type="body" idx="1"/>
          </p:nvPr>
        </p:nvSpPr>
        <p:spPr>
          <a:xfrm>
            <a:off x="2508375" y="1524622"/>
            <a:ext cx="7204792"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Capacité à travailler en groupe </a:t>
            </a:r>
            <a:r>
              <a:rPr lang="fr-FR" sz="1400" dirty="0">
                <a:latin typeface="Baskerville Old Face" panose="02020602080505020303" pitchFamily="18" charset="0"/>
              </a:rPr>
              <a:t>(communication, partage, implication, …)</a:t>
            </a:r>
            <a:endParaRPr lang="fr-FR" sz="2400" dirty="0">
              <a:latin typeface="Baskerville Old Face" panose="02020602080505020303" pitchFamily="18" charset="0"/>
            </a:endParaRPr>
          </a:p>
          <a:p>
            <a:pPr marL="0" lvl="0" indent="0" algn="l" rtl="0">
              <a:lnSpc>
                <a:spcPct val="100000"/>
              </a:lnSpc>
              <a:spcBef>
                <a:spcPts val="0"/>
              </a:spcBef>
              <a:spcAft>
                <a:spcPts val="2100"/>
              </a:spcAft>
              <a:buNone/>
            </a:pPr>
            <a:endParaRPr sz="2400" dirty="0">
              <a:latin typeface="Baskerville Old Face" panose="02020602080505020303" pitchFamily="18" charset="0"/>
            </a:endParaRPr>
          </a:p>
        </p:txBody>
      </p:sp>
      <p:sp>
        <p:nvSpPr>
          <p:cNvPr id="952" name="Google Shape;952;p24"/>
          <p:cNvSpPr txBox="1">
            <a:spLocks noGrp="1"/>
          </p:cNvSpPr>
          <p:nvPr>
            <p:ph type="body" idx="2"/>
          </p:nvPr>
        </p:nvSpPr>
        <p:spPr>
          <a:xfrm>
            <a:off x="2508375" y="2625692"/>
            <a:ext cx="7195462"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Capacité d’analyse et de synthèse</a:t>
            </a:r>
          </a:p>
        </p:txBody>
      </p:sp>
      <p:sp>
        <p:nvSpPr>
          <p:cNvPr id="953" name="Google Shape;953;p24"/>
          <p:cNvSpPr txBox="1">
            <a:spLocks noGrp="1"/>
          </p:cNvSpPr>
          <p:nvPr>
            <p:ph type="body" idx="3"/>
          </p:nvPr>
        </p:nvSpPr>
        <p:spPr>
          <a:xfrm>
            <a:off x="2532818" y="3833098"/>
            <a:ext cx="7805499"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Méthodologie de travail personnel </a:t>
            </a:r>
            <a:r>
              <a:rPr lang="fr-FR" sz="1400" dirty="0">
                <a:latin typeface="Baskerville Old Face" panose="02020602080505020303" pitchFamily="18" charset="0"/>
              </a:rPr>
              <a:t>(prise de notes, gestion du temps, rigueur, …)</a:t>
            </a:r>
            <a:endParaRPr lang="fr-FR" sz="2400" dirty="0">
              <a:latin typeface="Baskerville Old Face" panose="02020602080505020303" pitchFamily="18" charset="0"/>
            </a:endParaRPr>
          </a:p>
        </p:txBody>
      </p:sp>
      <p:sp>
        <p:nvSpPr>
          <p:cNvPr id="954" name="Google Shape;954;p24"/>
          <p:cNvSpPr txBox="1">
            <a:spLocks noGrp="1"/>
          </p:cNvSpPr>
          <p:nvPr>
            <p:ph type="body" idx="4"/>
          </p:nvPr>
        </p:nvSpPr>
        <p:spPr>
          <a:xfrm>
            <a:off x="2532818" y="4880215"/>
            <a:ext cx="7628219" cy="72308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Autonomie, rigueur, prise d’initiative, curiosité intellectuelle</a:t>
            </a:r>
          </a:p>
        </p:txBody>
      </p:sp>
      <p:sp>
        <p:nvSpPr>
          <p:cNvPr id="1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Les pré-requis</a:t>
            </a:r>
            <a:endParaRPr dirty="0"/>
          </a:p>
        </p:txBody>
      </p:sp>
      <p:sp>
        <p:nvSpPr>
          <p:cNvPr id="28" name="Google Shape;1011;p31"/>
          <p:cNvSpPr/>
          <p:nvPr/>
        </p:nvSpPr>
        <p:spPr>
          <a:xfrm rot="4025409">
            <a:off x="1056032" y="3522971"/>
            <a:ext cx="1444937" cy="11043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2"/>
              </a:gs>
              <a:gs pos="100000">
                <a:schemeClr val="accent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9" name="Google Shape;954;p24"/>
          <p:cNvSpPr txBox="1">
            <a:spLocks/>
          </p:cNvSpPr>
          <p:nvPr/>
        </p:nvSpPr>
        <p:spPr>
          <a:xfrm>
            <a:off x="2501565" y="5988573"/>
            <a:ext cx="7444868" cy="72308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1pPr>
            <a:lvl2pPr marL="914400" marR="0" lvl="1"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2pPr>
            <a:lvl3pPr marL="1371600" marR="0" lvl="2"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3pPr>
            <a:lvl4pPr marL="1828800" marR="0" lvl="3"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4pPr>
            <a:lvl5pPr marL="2286000" marR="0" lvl="4"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5pPr>
            <a:lvl6pPr marL="2743200" marR="0" lvl="5"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6pPr>
            <a:lvl7pPr marL="3200400" marR="0" lvl="6"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7pPr>
            <a:lvl8pPr marL="3657600" marR="0" lvl="7" indent="-342900" algn="l" rtl="0">
              <a:lnSpc>
                <a:spcPct val="115000"/>
              </a:lnSpc>
              <a:spcBef>
                <a:spcPts val="2100"/>
              </a:spcBef>
              <a:spcAft>
                <a:spcPts val="0"/>
              </a:spcAft>
              <a:buClr>
                <a:srgbClr val="FFFFFF"/>
              </a:buClr>
              <a:buSzPts val="1800"/>
              <a:buFont typeface="Roboto"/>
              <a:buChar char="○"/>
              <a:defRPr sz="1800" b="0" i="0" u="none" strike="noStrike" cap="none">
                <a:solidFill>
                  <a:srgbClr val="FFFFFF"/>
                </a:solidFill>
                <a:latin typeface="Roboto"/>
                <a:ea typeface="Roboto"/>
                <a:cs typeface="Roboto"/>
                <a:sym typeface="Roboto"/>
              </a:defRPr>
            </a:lvl8pPr>
            <a:lvl9pPr marL="4114800" marR="0" lvl="8" indent="-342900" algn="l" rtl="0">
              <a:lnSpc>
                <a:spcPct val="115000"/>
              </a:lnSpc>
              <a:spcBef>
                <a:spcPts val="2100"/>
              </a:spcBef>
              <a:spcAft>
                <a:spcPts val="2100"/>
              </a:spcAft>
              <a:buClr>
                <a:srgbClr val="FFFFFF"/>
              </a:buClr>
              <a:buSzPts val="1800"/>
              <a:buFont typeface="Roboto"/>
              <a:buChar char="■"/>
              <a:defRPr sz="1800" b="0" i="0" u="none" strike="noStrike" cap="none">
                <a:solidFill>
                  <a:srgbClr val="FFFFFF"/>
                </a:solidFill>
                <a:latin typeface="Roboto"/>
                <a:ea typeface="Roboto"/>
                <a:cs typeface="Roboto"/>
                <a:sym typeface="Roboto"/>
              </a:defRPr>
            </a:lvl9pPr>
          </a:lstStyle>
          <a:p>
            <a:pPr marL="0" indent="0">
              <a:buFont typeface="Roboto"/>
              <a:buNone/>
            </a:pPr>
            <a:r>
              <a:rPr lang="fr-FR" sz="2400" dirty="0">
                <a:latin typeface="Baskerville Old Face" panose="02020602080505020303" pitchFamily="18" charset="0"/>
              </a:rPr>
              <a:t>Sens de la créativité</a:t>
            </a:r>
          </a:p>
        </p:txBody>
      </p:sp>
      <p:sp>
        <p:nvSpPr>
          <p:cNvPr id="30" name="ZoneTexte 29"/>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192630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950">
                                            <p:txEl>
                                              <p:pRg st="0" end="0"/>
                                            </p:txEl>
                                          </p:spTgt>
                                        </p:tgtEl>
                                        <p:attrNameLst>
                                          <p:attrName>style.visibility</p:attrName>
                                        </p:attrNameLst>
                                      </p:cBhvr>
                                      <p:to>
                                        <p:strVal val="visible"/>
                                      </p:to>
                                    </p:set>
                                    <p:anim calcmode="lin" valueType="num">
                                      <p:cBhvr>
                                        <p:cTn id="7" dur="1000" fill="hold"/>
                                        <p:tgtEl>
                                          <p:spTgt spid="950">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95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952">
                                            <p:txEl>
                                              <p:pRg st="0" end="0"/>
                                            </p:txEl>
                                          </p:spTgt>
                                        </p:tgtEl>
                                        <p:attrNameLst>
                                          <p:attrName>style.visibility</p:attrName>
                                        </p:attrNameLst>
                                      </p:cBhvr>
                                      <p:to>
                                        <p:strVal val="visible"/>
                                      </p:to>
                                    </p:set>
                                    <p:anim calcmode="lin" valueType="num">
                                      <p:cBhvr>
                                        <p:cTn id="14" dur="1000" fill="hold"/>
                                        <p:tgtEl>
                                          <p:spTgt spid="952">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95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5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953">
                                            <p:txEl>
                                              <p:pRg st="0" end="0"/>
                                            </p:txEl>
                                          </p:spTgt>
                                        </p:tgtEl>
                                        <p:attrNameLst>
                                          <p:attrName>style.visibility</p:attrName>
                                        </p:attrNameLst>
                                      </p:cBhvr>
                                      <p:to>
                                        <p:strVal val="visible"/>
                                      </p:to>
                                    </p:set>
                                    <p:anim calcmode="lin" valueType="num">
                                      <p:cBhvr>
                                        <p:cTn id="21" dur="1000" fill="hold"/>
                                        <p:tgtEl>
                                          <p:spTgt spid="953">
                                            <p:txEl>
                                              <p:pRg st="0" end="0"/>
                                            </p:txEl>
                                          </p:spTgt>
                                        </p:tgtEl>
                                        <p:attrNameLst>
                                          <p:attrName>ppt_w</p:attrName>
                                        </p:attrNameLst>
                                      </p:cBhvr>
                                      <p:tavLst>
                                        <p:tav tm="0">
                                          <p:val>
                                            <p:strVal val="#ppt_w+.3"/>
                                          </p:val>
                                        </p:tav>
                                        <p:tav tm="100000">
                                          <p:val>
                                            <p:strVal val="#ppt_w"/>
                                          </p:val>
                                        </p:tav>
                                      </p:tavLst>
                                    </p:anim>
                                    <p:anim calcmode="lin" valueType="num">
                                      <p:cBhvr>
                                        <p:cTn id="22" dur="1000" fill="hold"/>
                                        <p:tgtEl>
                                          <p:spTgt spid="953">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95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954">
                                            <p:txEl>
                                              <p:pRg st="0" end="0"/>
                                            </p:txEl>
                                          </p:spTgt>
                                        </p:tgtEl>
                                        <p:attrNameLst>
                                          <p:attrName>style.visibility</p:attrName>
                                        </p:attrNameLst>
                                      </p:cBhvr>
                                      <p:to>
                                        <p:strVal val="visible"/>
                                      </p:to>
                                    </p:set>
                                    <p:anim calcmode="lin" valueType="num">
                                      <p:cBhvr>
                                        <p:cTn id="28" dur="1000" fill="hold"/>
                                        <p:tgtEl>
                                          <p:spTgt spid="954">
                                            <p:txEl>
                                              <p:pRg st="0" end="0"/>
                                            </p:txEl>
                                          </p:spTgt>
                                        </p:tgtEl>
                                        <p:attrNameLst>
                                          <p:attrName>ppt_w</p:attrName>
                                        </p:attrNameLst>
                                      </p:cBhvr>
                                      <p:tavLst>
                                        <p:tav tm="0">
                                          <p:val>
                                            <p:strVal val="#ppt_w+.3"/>
                                          </p:val>
                                        </p:tav>
                                        <p:tav tm="100000">
                                          <p:val>
                                            <p:strVal val="#ppt_w"/>
                                          </p:val>
                                        </p:tav>
                                      </p:tavLst>
                                    </p:anim>
                                    <p:anim calcmode="lin" valueType="num">
                                      <p:cBhvr>
                                        <p:cTn id="29" dur="1000" fill="hold"/>
                                        <p:tgtEl>
                                          <p:spTgt spid="954">
                                            <p:txEl>
                                              <p:pRg st="0" end="0"/>
                                            </p:txEl>
                                          </p:spTgt>
                                        </p:tgtEl>
                                        <p:attrNameLst>
                                          <p:attrName>ppt_h</p:attrName>
                                        </p:attrNameLst>
                                      </p:cBhvr>
                                      <p:tavLst>
                                        <p:tav tm="0">
                                          <p:val>
                                            <p:strVal val="#ppt_h"/>
                                          </p:val>
                                        </p:tav>
                                        <p:tav tm="100000">
                                          <p:val>
                                            <p:strVal val="#ppt_h"/>
                                          </p:val>
                                        </p:tav>
                                      </p:tavLst>
                                    </p:anim>
                                    <p:animEffect transition="in" filter="fade">
                                      <p:cBhvr>
                                        <p:cTn id="30" dur="1000"/>
                                        <p:tgtEl>
                                          <p:spTgt spid="95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1000" fill="hold"/>
                                        <p:tgtEl>
                                          <p:spTgt spid="29"/>
                                        </p:tgtEl>
                                        <p:attrNameLst>
                                          <p:attrName>ppt_w</p:attrName>
                                        </p:attrNameLst>
                                      </p:cBhvr>
                                      <p:tavLst>
                                        <p:tav tm="0">
                                          <p:val>
                                            <p:strVal val="#ppt_w+.3"/>
                                          </p:val>
                                        </p:tav>
                                        <p:tav tm="100000">
                                          <p:val>
                                            <p:strVal val="#ppt_w"/>
                                          </p:val>
                                        </p:tav>
                                      </p:tavLst>
                                    </p:anim>
                                    <p:anim calcmode="lin" valueType="num">
                                      <p:cBhvr>
                                        <p:cTn id="36" dur="1000" fill="hold"/>
                                        <p:tgtEl>
                                          <p:spTgt spid="29"/>
                                        </p:tgtEl>
                                        <p:attrNameLst>
                                          <p:attrName>ppt_h</p:attrName>
                                        </p:attrNameLst>
                                      </p:cBhvr>
                                      <p:tavLst>
                                        <p:tav tm="0">
                                          <p:val>
                                            <p:strVal val="#ppt_h"/>
                                          </p:val>
                                        </p:tav>
                                        <p:tav tm="100000">
                                          <p:val>
                                            <p:strVal val="#ppt_h"/>
                                          </p:val>
                                        </p:tav>
                                      </p:tavLst>
                                    </p:anim>
                                    <p:animEffect transition="in" filter="fade">
                                      <p:cBhvr>
                                        <p:cTn id="3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0" grpId="0" build="p"/>
      <p:bldP spid="952" grpId="0" build="p"/>
      <p:bldP spid="953" grpId="0" build="p"/>
      <p:bldP spid="954" grpId="0" build="p"/>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7" name="Google Shape;947;p24"/>
          <p:cNvSpPr/>
          <p:nvPr/>
        </p:nvSpPr>
        <p:spPr>
          <a:xfrm rot="1441053">
            <a:off x="1255387" y="4738316"/>
            <a:ext cx="1195517" cy="1018544"/>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8" name="Google Shape;948;p24"/>
          <p:cNvSpPr/>
          <p:nvPr/>
        </p:nvSpPr>
        <p:spPr>
          <a:xfrm rot="4060834">
            <a:off x="1216113" y="2397451"/>
            <a:ext cx="1162099" cy="104582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49" name="Google Shape;949;p24"/>
          <p:cNvSpPr/>
          <p:nvPr/>
        </p:nvSpPr>
        <p:spPr>
          <a:xfrm rot="5400000">
            <a:off x="1221896" y="1241949"/>
            <a:ext cx="1154249" cy="105181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50" name="Google Shape;950;p24"/>
          <p:cNvSpPr txBox="1">
            <a:spLocks noGrp="1"/>
          </p:cNvSpPr>
          <p:nvPr>
            <p:ph type="body" idx="1"/>
          </p:nvPr>
        </p:nvSpPr>
        <p:spPr>
          <a:xfrm>
            <a:off x="2508375" y="1524622"/>
            <a:ext cx="7204792"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Communication en anglais</a:t>
            </a:r>
            <a:endParaRPr sz="2400" dirty="0">
              <a:latin typeface="Baskerville Old Face" panose="02020602080505020303" pitchFamily="18" charset="0"/>
            </a:endParaRPr>
          </a:p>
        </p:txBody>
      </p:sp>
      <p:sp>
        <p:nvSpPr>
          <p:cNvPr id="952" name="Google Shape;952;p24"/>
          <p:cNvSpPr txBox="1">
            <a:spLocks noGrp="1"/>
          </p:cNvSpPr>
          <p:nvPr>
            <p:ph type="body" idx="2"/>
          </p:nvPr>
        </p:nvSpPr>
        <p:spPr>
          <a:xfrm>
            <a:off x="2508375" y="2625692"/>
            <a:ext cx="7195462"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Maitrise des calculs mathématiques de base</a:t>
            </a:r>
          </a:p>
        </p:txBody>
      </p:sp>
      <p:sp>
        <p:nvSpPr>
          <p:cNvPr id="953" name="Google Shape;953;p24"/>
          <p:cNvSpPr txBox="1">
            <a:spLocks noGrp="1"/>
          </p:cNvSpPr>
          <p:nvPr>
            <p:ph type="body" idx="3"/>
          </p:nvPr>
        </p:nvSpPr>
        <p:spPr>
          <a:xfrm>
            <a:off x="2532818" y="3833098"/>
            <a:ext cx="7805499" cy="69060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Aisance dans l’utilisation des outils et logiciels de base en informatique </a:t>
            </a:r>
            <a:r>
              <a:rPr lang="fr-FR" sz="1600" dirty="0">
                <a:latin typeface="Baskerville Old Face" panose="02020602080505020303" pitchFamily="18" charset="0"/>
              </a:rPr>
              <a:t>(ordinateur portable et connexion internet obligatoires)</a:t>
            </a:r>
            <a:endParaRPr lang="fr-FR" sz="2400" dirty="0">
              <a:latin typeface="Baskerville Old Face" panose="02020602080505020303" pitchFamily="18" charset="0"/>
            </a:endParaRPr>
          </a:p>
        </p:txBody>
      </p:sp>
      <p:sp>
        <p:nvSpPr>
          <p:cNvPr id="954" name="Google Shape;954;p24"/>
          <p:cNvSpPr txBox="1">
            <a:spLocks noGrp="1"/>
          </p:cNvSpPr>
          <p:nvPr>
            <p:ph type="body" idx="4"/>
          </p:nvPr>
        </p:nvSpPr>
        <p:spPr>
          <a:xfrm>
            <a:off x="2532818" y="4880215"/>
            <a:ext cx="7628219" cy="723080"/>
          </a:xfrm>
          <a:prstGeom prst="rect">
            <a:avLst/>
          </a:prstGeom>
        </p:spPr>
        <p:txBody>
          <a:bodyPr spcFirstLastPara="1" wrap="square" lIns="121900" tIns="121900" rIns="121900" bIns="121900" anchor="t" anchorCtr="0">
            <a:noAutofit/>
          </a:bodyPr>
          <a:lstStyle/>
          <a:p>
            <a:pPr marL="0" indent="0">
              <a:buNone/>
            </a:pPr>
            <a:r>
              <a:rPr lang="fr-FR" sz="2400" dirty="0">
                <a:latin typeface="Baskerville Old Face" panose="02020602080505020303" pitchFamily="18" charset="0"/>
              </a:rPr>
              <a:t>Anticipation des dépenses liées à la formation </a:t>
            </a:r>
            <a:r>
              <a:rPr lang="fr-FR" sz="1600" dirty="0">
                <a:latin typeface="Baskerville Old Face" panose="02020602080505020303" pitchFamily="18" charset="0"/>
              </a:rPr>
              <a:t>(achat d’ouvrages, moyen de locomotion, …)</a:t>
            </a:r>
            <a:endParaRPr lang="fr-FR" sz="2400" dirty="0">
              <a:latin typeface="Baskerville Old Face" panose="02020602080505020303" pitchFamily="18" charset="0"/>
            </a:endParaRPr>
          </a:p>
        </p:txBody>
      </p:sp>
      <p:sp>
        <p:nvSpPr>
          <p:cNvPr id="17" name="Google Shape;971;p26"/>
          <p:cNvSpPr txBox="1">
            <a:spLocks noGrp="1"/>
          </p:cNvSpPr>
          <p:nvPr>
            <p:ph type="title"/>
          </p:nvPr>
        </p:nvSpPr>
        <p:spPr>
          <a:xfrm>
            <a:off x="934049" y="228704"/>
            <a:ext cx="10739400" cy="763500"/>
          </a:xfrm>
          <a:prstGeom prst="rect">
            <a:avLst/>
          </a:prstGeom>
        </p:spPr>
        <p:txBody>
          <a:bodyPr spcFirstLastPara="1" wrap="square" lIns="121900" tIns="121900" rIns="121900" bIns="121900" anchor="t" anchorCtr="0">
            <a:noAutofit/>
          </a:bodyPr>
          <a:lstStyle/>
          <a:p>
            <a:pPr lvl="0" algn="ctr"/>
            <a:r>
              <a:rPr lang="en" dirty="0">
                <a:latin typeface="Baskerville Old Face" panose="02020602080505020303" pitchFamily="18" charset="0"/>
              </a:rPr>
              <a:t>Les pré-requis</a:t>
            </a:r>
            <a:endParaRPr dirty="0"/>
          </a:p>
        </p:txBody>
      </p:sp>
      <p:sp>
        <p:nvSpPr>
          <p:cNvPr id="28" name="Google Shape;1011;p31"/>
          <p:cNvSpPr/>
          <p:nvPr/>
        </p:nvSpPr>
        <p:spPr>
          <a:xfrm rot="4025409">
            <a:off x="1056032" y="3522971"/>
            <a:ext cx="1444937" cy="1104316"/>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2"/>
              </a:gs>
              <a:gs pos="100000">
                <a:schemeClr val="accent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4" name="ZoneTexte 13"/>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192630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950">
                                            <p:txEl>
                                              <p:pRg st="0" end="0"/>
                                            </p:txEl>
                                          </p:spTgt>
                                        </p:tgtEl>
                                        <p:attrNameLst>
                                          <p:attrName>style.visibility</p:attrName>
                                        </p:attrNameLst>
                                      </p:cBhvr>
                                      <p:to>
                                        <p:strVal val="visible"/>
                                      </p:to>
                                    </p:set>
                                    <p:anim calcmode="lin" valueType="num">
                                      <p:cBhvr>
                                        <p:cTn id="7" dur="1000" fill="hold"/>
                                        <p:tgtEl>
                                          <p:spTgt spid="950">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95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952">
                                            <p:txEl>
                                              <p:pRg st="0" end="0"/>
                                            </p:txEl>
                                          </p:spTgt>
                                        </p:tgtEl>
                                        <p:attrNameLst>
                                          <p:attrName>style.visibility</p:attrName>
                                        </p:attrNameLst>
                                      </p:cBhvr>
                                      <p:to>
                                        <p:strVal val="visible"/>
                                      </p:to>
                                    </p:set>
                                    <p:anim calcmode="lin" valueType="num">
                                      <p:cBhvr>
                                        <p:cTn id="14" dur="1000" fill="hold"/>
                                        <p:tgtEl>
                                          <p:spTgt spid="952">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95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5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953">
                                            <p:txEl>
                                              <p:pRg st="0" end="0"/>
                                            </p:txEl>
                                          </p:spTgt>
                                        </p:tgtEl>
                                        <p:attrNameLst>
                                          <p:attrName>style.visibility</p:attrName>
                                        </p:attrNameLst>
                                      </p:cBhvr>
                                      <p:to>
                                        <p:strVal val="visible"/>
                                      </p:to>
                                    </p:set>
                                    <p:anim calcmode="lin" valueType="num">
                                      <p:cBhvr>
                                        <p:cTn id="21" dur="1000" fill="hold"/>
                                        <p:tgtEl>
                                          <p:spTgt spid="953">
                                            <p:txEl>
                                              <p:pRg st="0" end="0"/>
                                            </p:txEl>
                                          </p:spTgt>
                                        </p:tgtEl>
                                        <p:attrNameLst>
                                          <p:attrName>ppt_w</p:attrName>
                                        </p:attrNameLst>
                                      </p:cBhvr>
                                      <p:tavLst>
                                        <p:tav tm="0">
                                          <p:val>
                                            <p:strVal val="#ppt_w+.3"/>
                                          </p:val>
                                        </p:tav>
                                        <p:tav tm="100000">
                                          <p:val>
                                            <p:strVal val="#ppt_w"/>
                                          </p:val>
                                        </p:tav>
                                      </p:tavLst>
                                    </p:anim>
                                    <p:anim calcmode="lin" valueType="num">
                                      <p:cBhvr>
                                        <p:cTn id="22" dur="1000" fill="hold"/>
                                        <p:tgtEl>
                                          <p:spTgt spid="953">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95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954">
                                            <p:txEl>
                                              <p:pRg st="0" end="0"/>
                                            </p:txEl>
                                          </p:spTgt>
                                        </p:tgtEl>
                                        <p:attrNameLst>
                                          <p:attrName>style.visibility</p:attrName>
                                        </p:attrNameLst>
                                      </p:cBhvr>
                                      <p:to>
                                        <p:strVal val="visible"/>
                                      </p:to>
                                    </p:set>
                                    <p:anim calcmode="lin" valueType="num">
                                      <p:cBhvr>
                                        <p:cTn id="28" dur="1000" fill="hold"/>
                                        <p:tgtEl>
                                          <p:spTgt spid="954">
                                            <p:txEl>
                                              <p:pRg st="0" end="0"/>
                                            </p:txEl>
                                          </p:spTgt>
                                        </p:tgtEl>
                                        <p:attrNameLst>
                                          <p:attrName>ppt_w</p:attrName>
                                        </p:attrNameLst>
                                      </p:cBhvr>
                                      <p:tavLst>
                                        <p:tav tm="0">
                                          <p:val>
                                            <p:strVal val="#ppt_w+.3"/>
                                          </p:val>
                                        </p:tav>
                                        <p:tav tm="100000">
                                          <p:val>
                                            <p:strVal val="#ppt_w"/>
                                          </p:val>
                                        </p:tav>
                                      </p:tavLst>
                                    </p:anim>
                                    <p:anim calcmode="lin" valueType="num">
                                      <p:cBhvr>
                                        <p:cTn id="29" dur="1000" fill="hold"/>
                                        <p:tgtEl>
                                          <p:spTgt spid="954">
                                            <p:txEl>
                                              <p:pRg st="0" end="0"/>
                                            </p:txEl>
                                          </p:spTgt>
                                        </p:tgtEl>
                                        <p:attrNameLst>
                                          <p:attrName>ppt_h</p:attrName>
                                        </p:attrNameLst>
                                      </p:cBhvr>
                                      <p:tavLst>
                                        <p:tav tm="0">
                                          <p:val>
                                            <p:strVal val="#ppt_h"/>
                                          </p:val>
                                        </p:tav>
                                        <p:tav tm="100000">
                                          <p:val>
                                            <p:strVal val="#ppt_h"/>
                                          </p:val>
                                        </p:tav>
                                      </p:tavLst>
                                    </p:anim>
                                    <p:animEffect transition="in" filter="fade">
                                      <p:cBhvr>
                                        <p:cTn id="30" dur="1000"/>
                                        <p:tgtEl>
                                          <p:spTgt spid="9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0" grpId="0" build="p"/>
      <p:bldP spid="952" grpId="0" build="p"/>
      <p:bldP spid="953" grpId="0" build="p"/>
      <p:bldP spid="95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4" name="Google Shape;994;p29"/>
          <p:cNvSpPr txBox="1">
            <a:spLocks noGrp="1"/>
          </p:cNvSpPr>
          <p:nvPr>
            <p:ph type="subTitle" idx="1"/>
          </p:nvPr>
        </p:nvSpPr>
        <p:spPr>
          <a:xfrm>
            <a:off x="5056206" y="1729975"/>
            <a:ext cx="6406800"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sz="2000" dirty="0">
                <a:latin typeface="Baskerville Old Face" pitchFamily="18" charset="0"/>
              </a:rPr>
              <a:t>Durée</a:t>
            </a:r>
            <a:endParaRPr sz="2000" dirty="0">
              <a:latin typeface="Baskerville Old Face" pitchFamily="18" charset="0"/>
            </a:endParaRPr>
          </a:p>
        </p:txBody>
      </p:sp>
      <p:sp>
        <p:nvSpPr>
          <p:cNvPr id="995" name="Google Shape;995;p29"/>
          <p:cNvSpPr txBox="1">
            <a:spLocks noGrp="1"/>
          </p:cNvSpPr>
          <p:nvPr>
            <p:ph type="body" idx="5"/>
          </p:nvPr>
        </p:nvSpPr>
        <p:spPr>
          <a:xfrm>
            <a:off x="5056200" y="3761388"/>
            <a:ext cx="6406800" cy="651992"/>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sz="1800" dirty="0">
                <a:latin typeface="Baskerville Old Face" pitchFamily="18" charset="0"/>
              </a:rPr>
              <a:t>2100 heures : CM - 750h / TD - 1050h / TPG - 300h </a:t>
            </a:r>
            <a:r>
              <a:rPr lang="fr-FR" sz="1800" dirty="0">
                <a:latin typeface="Baskerville Old Face" pitchFamily="18" charset="0"/>
                <a:sym typeface="Wingdings" pitchFamily="2" charset="2"/>
              </a:rPr>
              <a:t> </a:t>
            </a:r>
            <a:r>
              <a:rPr lang="fr-FR" sz="1800" b="1" dirty="0">
                <a:solidFill>
                  <a:schemeClr val="tx1">
                    <a:lumMod val="40000"/>
                    <a:lumOff val="60000"/>
                  </a:schemeClr>
                </a:solidFill>
                <a:latin typeface="Baskerville Old Face" pitchFamily="18" charset="0"/>
                <a:sym typeface="Wingdings" pitchFamily="2" charset="2"/>
              </a:rPr>
              <a:t>120 ECTS</a:t>
            </a:r>
            <a:endParaRPr sz="1800" b="1" dirty="0">
              <a:solidFill>
                <a:schemeClr val="tx1">
                  <a:lumMod val="40000"/>
                  <a:lumOff val="60000"/>
                </a:schemeClr>
              </a:solidFill>
              <a:latin typeface="Baskerville Old Face" pitchFamily="18" charset="0"/>
            </a:endParaRPr>
          </a:p>
        </p:txBody>
      </p:sp>
      <p:sp>
        <p:nvSpPr>
          <p:cNvPr id="996" name="Google Shape;996;p29"/>
          <p:cNvSpPr txBox="1">
            <a:spLocks noGrp="1"/>
          </p:cNvSpPr>
          <p:nvPr>
            <p:ph type="subTitle" idx="2"/>
          </p:nvPr>
        </p:nvSpPr>
        <p:spPr>
          <a:xfrm>
            <a:off x="5056206" y="3334868"/>
            <a:ext cx="6406800"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sz="2000" dirty="0">
                <a:latin typeface="Baskerville Old Face" pitchFamily="18" charset="0"/>
              </a:rPr>
              <a:t>Formation théorique</a:t>
            </a:r>
            <a:endParaRPr sz="2000" dirty="0">
              <a:latin typeface="Baskerville Old Face" pitchFamily="18" charset="0"/>
            </a:endParaRPr>
          </a:p>
        </p:txBody>
      </p:sp>
      <p:sp>
        <p:nvSpPr>
          <p:cNvPr id="997" name="Google Shape;997;p29"/>
          <p:cNvSpPr txBox="1">
            <a:spLocks noGrp="1"/>
          </p:cNvSpPr>
          <p:nvPr>
            <p:ph type="body" idx="6"/>
          </p:nvPr>
        </p:nvSpPr>
        <p:spPr>
          <a:xfrm>
            <a:off x="5065530" y="4923842"/>
            <a:ext cx="6407700" cy="917121"/>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sz="1800" dirty="0">
                <a:latin typeface="Baskerville Old Face" pitchFamily="18" charset="0"/>
              </a:rPr>
              <a:t>2100 heures </a:t>
            </a:r>
            <a:r>
              <a:rPr lang="fr-FR" sz="1800" dirty="0">
                <a:latin typeface="Baskerville Old Face" pitchFamily="18" charset="0"/>
                <a:sym typeface="Wingdings" pitchFamily="2" charset="2"/>
              </a:rPr>
              <a:t> 1 stage / semestre  60 semaines de stages dont 1 ECTS / semaine de stage,  </a:t>
            </a:r>
            <a:r>
              <a:rPr lang="fr-FR" sz="1800" b="1" dirty="0">
                <a:solidFill>
                  <a:schemeClr val="tx1">
                    <a:lumMod val="40000"/>
                    <a:lumOff val="60000"/>
                  </a:schemeClr>
                </a:solidFill>
                <a:latin typeface="Baskerville Old Face" pitchFamily="18" charset="0"/>
                <a:sym typeface="Wingdings" pitchFamily="2" charset="2"/>
              </a:rPr>
              <a:t>60 ECTS</a:t>
            </a:r>
            <a:endParaRPr sz="1800" dirty="0">
              <a:latin typeface="Baskerville Old Face" pitchFamily="18" charset="0"/>
            </a:endParaRPr>
          </a:p>
          <a:p>
            <a:pPr marL="0" lvl="0" indent="0" algn="l" rtl="0">
              <a:spcBef>
                <a:spcPts val="2100"/>
              </a:spcBef>
              <a:spcAft>
                <a:spcPts val="2100"/>
              </a:spcAft>
              <a:buNone/>
            </a:pPr>
            <a:endParaRPr sz="1800" dirty="0">
              <a:latin typeface="Baskerville Old Face" pitchFamily="18" charset="0"/>
            </a:endParaRPr>
          </a:p>
        </p:txBody>
      </p:sp>
      <p:sp>
        <p:nvSpPr>
          <p:cNvPr id="998" name="Google Shape;998;p29"/>
          <p:cNvSpPr txBox="1">
            <a:spLocks noGrp="1"/>
          </p:cNvSpPr>
          <p:nvPr>
            <p:ph type="subTitle" idx="3"/>
          </p:nvPr>
        </p:nvSpPr>
        <p:spPr>
          <a:xfrm>
            <a:off x="5046875" y="4510555"/>
            <a:ext cx="6406800"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sz="2000" dirty="0">
                <a:latin typeface="Baskerville Old Face" pitchFamily="18" charset="0"/>
              </a:rPr>
              <a:t>Formation clinique</a:t>
            </a:r>
            <a:endParaRPr sz="2000" dirty="0">
              <a:latin typeface="Baskerville Old Face" pitchFamily="18" charset="0"/>
            </a:endParaRPr>
          </a:p>
        </p:txBody>
      </p:sp>
      <p:sp>
        <p:nvSpPr>
          <p:cNvPr id="999" name="Google Shape;999;p29"/>
          <p:cNvSpPr txBox="1">
            <a:spLocks noGrp="1"/>
          </p:cNvSpPr>
          <p:nvPr>
            <p:ph type="body" idx="4"/>
          </p:nvPr>
        </p:nvSpPr>
        <p:spPr>
          <a:xfrm>
            <a:off x="5056200" y="2167925"/>
            <a:ext cx="6406800" cy="925200"/>
          </a:xfrm>
          <a:prstGeom prst="rect">
            <a:avLst/>
          </a:prstGeom>
        </p:spPr>
        <p:txBody>
          <a:bodyPr spcFirstLastPara="1" wrap="square" lIns="121900" tIns="121900" rIns="121900" bIns="121900" anchor="t" anchorCtr="0">
            <a:noAutofit/>
          </a:bodyPr>
          <a:lstStyle/>
          <a:p>
            <a:pPr marL="0" lvl="0" indent="0" algn="l" rtl="0">
              <a:lnSpc>
                <a:spcPct val="100000"/>
              </a:lnSpc>
              <a:spcBef>
                <a:spcPts val="0"/>
              </a:spcBef>
              <a:spcAft>
                <a:spcPts val="2100"/>
              </a:spcAft>
              <a:buNone/>
            </a:pPr>
            <a:r>
              <a:rPr lang="en" sz="1800" dirty="0">
                <a:latin typeface="Baskerville Old Face" pitchFamily="18" charset="0"/>
              </a:rPr>
              <a:t>3 ans </a:t>
            </a:r>
            <a:r>
              <a:rPr lang="en" sz="1800" dirty="0">
                <a:latin typeface="Baskerville Old Face" pitchFamily="18" charset="0"/>
                <a:sym typeface="Wingdings" pitchFamily="2" charset="2"/>
              </a:rPr>
              <a:t> 6 semestres de 20 semaines : 4200 heures + 900 heures de travail personnel  Formation totale = 5200 heures - </a:t>
            </a:r>
            <a:r>
              <a:rPr lang="en" sz="1800" u="sng" dirty="0">
                <a:latin typeface="Baskerville Old Face" pitchFamily="18" charset="0"/>
                <a:sym typeface="Wingdings" pitchFamily="2" charset="2"/>
              </a:rPr>
              <a:t>Alternance théorie et pratique</a:t>
            </a:r>
            <a:r>
              <a:rPr lang="en" sz="1800" dirty="0">
                <a:latin typeface="Baskerville Old Face" pitchFamily="18" charset="0"/>
                <a:sym typeface="Wingdings" pitchFamily="2" charset="2"/>
              </a:rPr>
              <a:t> – 180 ECTS + Grade LICENCE</a:t>
            </a:r>
            <a:endParaRPr sz="1800" u="sng" dirty="0">
              <a:latin typeface="Baskerville Old Face" pitchFamily="18" charset="0"/>
            </a:endParaRPr>
          </a:p>
        </p:txBody>
      </p:sp>
      <p:sp>
        <p:nvSpPr>
          <p:cNvPr id="10" name="Google Shape;971;p26"/>
          <p:cNvSpPr txBox="1">
            <a:spLocks/>
          </p:cNvSpPr>
          <p:nvPr/>
        </p:nvSpPr>
        <p:spPr>
          <a:xfrm>
            <a:off x="934049" y="228704"/>
            <a:ext cx="107394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4000"/>
              <a:buFont typeface="Aldrich"/>
              <a:buNone/>
              <a:tabLst/>
              <a:defRPr/>
            </a:pPr>
            <a:r>
              <a:rPr kumimoji="0" lang="fr-FR" sz="4000" b="0" i="0" u="none" strike="noStrike" kern="0" cap="none" spc="0" normalizeH="0" baseline="0" noProof="0" dirty="0">
                <a:ln>
                  <a:noFill/>
                </a:ln>
                <a:solidFill>
                  <a:srgbClr val="FFFFFF"/>
                </a:solidFill>
                <a:effectLst/>
                <a:uLnTx/>
                <a:uFillTx/>
                <a:latin typeface="Baskerville Old Face" panose="02020602080505020303" pitchFamily="18" charset="0"/>
                <a:ea typeface="Fjalla One"/>
                <a:cs typeface="Fjalla One"/>
                <a:sym typeface="Fjalla One"/>
              </a:rPr>
              <a:t>Déroulement de la formation</a:t>
            </a:r>
            <a:endParaRPr kumimoji="0" lang="fr-FR" sz="4000" b="0" i="0" u="none" strike="noStrike" kern="0" cap="none" spc="0" normalizeH="0" baseline="0" noProof="0" dirty="0">
              <a:ln>
                <a:noFill/>
              </a:ln>
              <a:solidFill>
                <a:srgbClr val="FFFFFF"/>
              </a:solidFill>
              <a:effectLst/>
              <a:uLnTx/>
              <a:uFillTx/>
              <a:latin typeface="Fjalla One"/>
              <a:ea typeface="Fjalla One"/>
              <a:cs typeface="Fjalla One"/>
              <a:sym typeface="Fjalla One"/>
            </a:endParaRPr>
          </a:p>
        </p:txBody>
      </p:sp>
      <p:sp>
        <p:nvSpPr>
          <p:cNvPr id="12" name="ZoneTexte 11"/>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94">
                                            <p:txEl>
                                              <p:pRg st="0" end="0"/>
                                            </p:txEl>
                                          </p:spTgt>
                                        </p:tgtEl>
                                        <p:attrNameLst>
                                          <p:attrName>style.visibility</p:attrName>
                                        </p:attrNameLst>
                                      </p:cBhvr>
                                      <p:to>
                                        <p:strVal val="visible"/>
                                      </p:to>
                                    </p:set>
                                    <p:animEffect transition="in" filter="randombar(horizontal)">
                                      <p:cBhvr>
                                        <p:cTn id="7" dur="500"/>
                                        <p:tgtEl>
                                          <p:spTgt spid="994">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99">
                                            <p:txEl>
                                              <p:pRg st="0" end="0"/>
                                            </p:txEl>
                                          </p:spTgt>
                                        </p:tgtEl>
                                        <p:attrNameLst>
                                          <p:attrName>style.visibility</p:attrName>
                                        </p:attrNameLst>
                                      </p:cBhvr>
                                      <p:to>
                                        <p:strVal val="visible"/>
                                      </p:to>
                                    </p:set>
                                    <p:animEffect transition="in" filter="randombar(horizontal)">
                                      <p:cBhvr>
                                        <p:cTn id="10" dur="500"/>
                                        <p:tgtEl>
                                          <p:spTgt spid="99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96">
                                            <p:txEl>
                                              <p:pRg st="0" end="0"/>
                                            </p:txEl>
                                          </p:spTgt>
                                        </p:tgtEl>
                                        <p:attrNameLst>
                                          <p:attrName>style.visibility</p:attrName>
                                        </p:attrNameLst>
                                      </p:cBhvr>
                                      <p:to>
                                        <p:strVal val="visible"/>
                                      </p:to>
                                    </p:set>
                                    <p:animEffect transition="in" filter="randombar(horizontal)">
                                      <p:cBhvr>
                                        <p:cTn id="15" dur="500"/>
                                        <p:tgtEl>
                                          <p:spTgt spid="996">
                                            <p:txEl>
                                              <p:pRg st="0" end="0"/>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95">
                                            <p:txEl>
                                              <p:pRg st="0" end="0"/>
                                            </p:txEl>
                                          </p:spTgt>
                                        </p:tgtEl>
                                        <p:attrNameLst>
                                          <p:attrName>style.visibility</p:attrName>
                                        </p:attrNameLst>
                                      </p:cBhvr>
                                      <p:to>
                                        <p:strVal val="visible"/>
                                      </p:to>
                                    </p:set>
                                    <p:animEffect transition="in" filter="randombar(horizontal)">
                                      <p:cBhvr>
                                        <p:cTn id="18" dur="500"/>
                                        <p:tgtEl>
                                          <p:spTgt spid="99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998">
                                            <p:txEl>
                                              <p:pRg st="0" end="0"/>
                                            </p:txEl>
                                          </p:spTgt>
                                        </p:tgtEl>
                                        <p:attrNameLst>
                                          <p:attrName>style.visibility</p:attrName>
                                        </p:attrNameLst>
                                      </p:cBhvr>
                                      <p:to>
                                        <p:strVal val="visible"/>
                                      </p:to>
                                    </p:set>
                                    <p:animEffect transition="in" filter="randombar(horizontal)">
                                      <p:cBhvr>
                                        <p:cTn id="23" dur="500"/>
                                        <p:tgtEl>
                                          <p:spTgt spid="998">
                                            <p:txEl>
                                              <p:pRg st="0" end="0"/>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997">
                                            <p:txEl>
                                              <p:pRg st="0" end="0"/>
                                            </p:txEl>
                                          </p:spTgt>
                                        </p:tgtEl>
                                        <p:attrNameLst>
                                          <p:attrName>style.visibility</p:attrName>
                                        </p:attrNameLst>
                                      </p:cBhvr>
                                      <p:to>
                                        <p:strVal val="visible"/>
                                      </p:to>
                                    </p:set>
                                    <p:animEffect transition="in" filter="randombar(horizontal)">
                                      <p:cBhvr>
                                        <p:cTn id="26" dur="500"/>
                                        <p:tgtEl>
                                          <p:spTgt spid="9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 grpId="0" build="p"/>
      <p:bldP spid="995" grpId="0" build="p"/>
      <p:bldP spid="996" grpId="0" build="p"/>
      <p:bldP spid="997" grpId="0" build="p"/>
      <p:bldP spid="998" grpId="0" build="p"/>
      <p:bldP spid="99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52" name="Google Shape;1052;p33"/>
          <p:cNvSpPr/>
          <p:nvPr/>
        </p:nvSpPr>
        <p:spPr>
          <a:xfrm>
            <a:off x="750510" y="1808477"/>
            <a:ext cx="2076516" cy="1890282"/>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41" name="Google Shape;1041;p33"/>
          <p:cNvSpPr/>
          <p:nvPr/>
        </p:nvSpPr>
        <p:spPr>
          <a:xfrm rot="2938533">
            <a:off x="5373425" y="2591253"/>
            <a:ext cx="2077449" cy="188838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42" name="Google Shape;1042;p33"/>
          <p:cNvSpPr/>
          <p:nvPr/>
        </p:nvSpPr>
        <p:spPr>
          <a:xfrm rot="6734154">
            <a:off x="9207272" y="2942535"/>
            <a:ext cx="2078304" cy="1886887"/>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4"/>
              </a:gs>
              <a:gs pos="100000">
                <a:schemeClr val="accent5"/>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44" name="Google Shape;1044;p33"/>
          <p:cNvSpPr txBox="1">
            <a:spLocks noGrp="1"/>
          </p:cNvSpPr>
          <p:nvPr>
            <p:ph type="subTitle" idx="1"/>
          </p:nvPr>
        </p:nvSpPr>
        <p:spPr>
          <a:xfrm>
            <a:off x="312725" y="2430865"/>
            <a:ext cx="3177675"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latin typeface="Baskerville Old Face" pitchFamily="18" charset="0"/>
              </a:rPr>
              <a:t>L’équipe pédagogique</a:t>
            </a:r>
            <a:endParaRPr dirty="0">
              <a:latin typeface="Baskerville Old Face" pitchFamily="18" charset="0"/>
            </a:endParaRPr>
          </a:p>
        </p:txBody>
      </p:sp>
      <p:sp>
        <p:nvSpPr>
          <p:cNvPr id="1045" name="Google Shape;1045;p33"/>
          <p:cNvSpPr txBox="1">
            <a:spLocks noGrp="1"/>
          </p:cNvSpPr>
          <p:nvPr>
            <p:ph type="subTitle" idx="2"/>
          </p:nvPr>
        </p:nvSpPr>
        <p:spPr>
          <a:xfrm>
            <a:off x="8916974" y="3615760"/>
            <a:ext cx="26589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latin typeface="Baskerville Old Face" pitchFamily="18" charset="0"/>
              </a:rPr>
              <a:t>Les professionnels de terrain</a:t>
            </a:r>
            <a:endParaRPr dirty="0">
              <a:latin typeface="Baskerville Old Face" pitchFamily="18" charset="0"/>
            </a:endParaRPr>
          </a:p>
        </p:txBody>
      </p:sp>
      <p:sp>
        <p:nvSpPr>
          <p:cNvPr id="1046" name="Google Shape;1046;p33"/>
          <p:cNvSpPr txBox="1">
            <a:spLocks noGrp="1"/>
          </p:cNvSpPr>
          <p:nvPr>
            <p:ph type="subTitle" idx="3"/>
          </p:nvPr>
        </p:nvSpPr>
        <p:spPr>
          <a:xfrm>
            <a:off x="5082849" y="2963894"/>
            <a:ext cx="26586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latin typeface="Baskerville Old Face" pitchFamily="18" charset="0"/>
              </a:rPr>
              <a:t>Les enseignants universitaires</a:t>
            </a:r>
            <a:endParaRPr dirty="0">
              <a:latin typeface="Baskerville Old Face" pitchFamily="18" charset="0"/>
            </a:endParaRPr>
          </a:p>
        </p:txBody>
      </p:sp>
      <p:sp>
        <p:nvSpPr>
          <p:cNvPr id="1047" name="Google Shape;1047;p33"/>
          <p:cNvSpPr txBox="1">
            <a:spLocks noGrp="1"/>
          </p:cNvSpPr>
          <p:nvPr>
            <p:ph type="body" idx="4"/>
          </p:nvPr>
        </p:nvSpPr>
        <p:spPr>
          <a:xfrm>
            <a:off x="731850" y="3615760"/>
            <a:ext cx="2658900" cy="9252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sz="1800" dirty="0">
                <a:latin typeface="Baskerville Old Face" pitchFamily="18" charset="0"/>
              </a:rPr>
              <a:t>Enseignements + suivis pédagogiques</a:t>
            </a:r>
            <a:endParaRPr sz="1800" dirty="0">
              <a:latin typeface="Baskerville Old Face" pitchFamily="18" charset="0"/>
            </a:endParaRPr>
          </a:p>
        </p:txBody>
      </p:sp>
      <p:sp>
        <p:nvSpPr>
          <p:cNvPr id="1048" name="Google Shape;1048;p33"/>
          <p:cNvSpPr txBox="1">
            <a:spLocks noGrp="1"/>
          </p:cNvSpPr>
          <p:nvPr>
            <p:ph type="body" idx="5"/>
          </p:nvPr>
        </p:nvSpPr>
        <p:spPr>
          <a:xfrm>
            <a:off x="9089357" y="4919949"/>
            <a:ext cx="2658900" cy="855702"/>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sz="1800" dirty="0">
                <a:latin typeface="Baskerville Old Face" pitchFamily="18" charset="0"/>
              </a:rPr>
              <a:t>Médecins, infirmiers, cadres de santé, autres</a:t>
            </a:r>
            <a:endParaRPr sz="1800" dirty="0">
              <a:latin typeface="Baskerville Old Face" pitchFamily="18" charset="0"/>
            </a:endParaRPr>
          </a:p>
        </p:txBody>
      </p:sp>
      <p:sp>
        <p:nvSpPr>
          <p:cNvPr id="17" name="Google Shape;971;p26"/>
          <p:cNvSpPr txBox="1">
            <a:spLocks/>
          </p:cNvSpPr>
          <p:nvPr/>
        </p:nvSpPr>
        <p:spPr>
          <a:xfrm>
            <a:off x="943379" y="919169"/>
            <a:ext cx="107394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4000"/>
              <a:buFont typeface="Aldrich"/>
              <a:buNone/>
              <a:tabLst/>
              <a:defRPr/>
            </a:pPr>
            <a:r>
              <a:rPr kumimoji="0" lang="fr-FR" sz="4000" b="0" i="0" u="none" strike="noStrike" kern="0" cap="none" spc="0" normalizeH="0" baseline="0" noProof="0" dirty="0">
                <a:ln>
                  <a:noFill/>
                </a:ln>
                <a:solidFill>
                  <a:srgbClr val="FFFFFF"/>
                </a:solidFill>
                <a:effectLst/>
                <a:uLnTx/>
                <a:uFillTx/>
                <a:latin typeface="Baskerville Old Face" panose="02020602080505020303" pitchFamily="18" charset="0"/>
                <a:ea typeface="Fjalla One"/>
                <a:cs typeface="Fjalla One"/>
                <a:sym typeface="Fjalla One"/>
              </a:rPr>
              <a:t>Les acteurs</a:t>
            </a:r>
          </a:p>
          <a:p>
            <a:pPr marL="0" marR="0" lvl="0" indent="0" algn="ctr" defTabSz="914400" rtl="0" eaLnBrk="1" fontAlgn="auto" latinLnBrk="0" hangingPunct="1">
              <a:lnSpc>
                <a:spcPct val="100000"/>
              </a:lnSpc>
              <a:spcBef>
                <a:spcPts val="0"/>
              </a:spcBef>
              <a:spcAft>
                <a:spcPts val="0"/>
              </a:spcAft>
              <a:buClr>
                <a:schemeClr val="dk1"/>
              </a:buClr>
              <a:buSzPts val="4000"/>
              <a:buFont typeface="Aldrich"/>
              <a:buNone/>
              <a:tabLst/>
              <a:defRPr/>
            </a:pPr>
            <a:r>
              <a:rPr lang="fr-FR" sz="4000" dirty="0">
                <a:solidFill>
                  <a:srgbClr val="FFFFFF"/>
                </a:solidFill>
                <a:latin typeface="Baskerville Old Face" panose="02020602080505020303" pitchFamily="18" charset="0"/>
                <a:ea typeface="Fjalla One"/>
                <a:cs typeface="Fjalla One"/>
                <a:sym typeface="Fjalla One"/>
              </a:rPr>
              <a:t>de la formation théorique</a:t>
            </a:r>
            <a:endParaRPr kumimoji="0" lang="fr-FR" sz="4000" b="0" i="0" u="none" strike="noStrike" kern="0" cap="none" spc="0" normalizeH="0" baseline="0" noProof="0" dirty="0">
              <a:ln>
                <a:noFill/>
              </a:ln>
              <a:solidFill>
                <a:srgbClr val="FFFFFF"/>
              </a:solidFill>
              <a:effectLst/>
              <a:uLnTx/>
              <a:uFillTx/>
              <a:latin typeface="Fjalla One"/>
              <a:ea typeface="Fjalla One"/>
              <a:cs typeface="Fjalla One"/>
              <a:sym typeface="Fjalla One"/>
            </a:endParaRPr>
          </a:p>
        </p:txBody>
      </p:sp>
      <p:sp>
        <p:nvSpPr>
          <p:cNvPr id="18" name="Google Shape;963;p25"/>
          <p:cNvSpPr/>
          <p:nvPr/>
        </p:nvSpPr>
        <p:spPr>
          <a:xfrm>
            <a:off x="2917727" y="4638791"/>
            <a:ext cx="2138418" cy="1756079"/>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 name="Google Shape;1046;p33"/>
          <p:cNvSpPr txBox="1">
            <a:spLocks/>
          </p:cNvSpPr>
          <p:nvPr/>
        </p:nvSpPr>
        <p:spPr>
          <a:xfrm>
            <a:off x="2420259" y="5137898"/>
            <a:ext cx="3133354" cy="6069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15000"/>
              </a:lnSpc>
              <a:spcBef>
                <a:spcPts val="0"/>
              </a:spcBef>
              <a:spcAft>
                <a:spcPts val="2100"/>
              </a:spcAft>
              <a:buClr>
                <a:srgbClr val="FFFFFF"/>
              </a:buClr>
              <a:buSzPts val="2100"/>
              <a:buFont typeface="Roboto"/>
              <a:buNone/>
              <a:tabLst/>
              <a:defRPr/>
            </a:pPr>
            <a:r>
              <a:rPr kumimoji="0" lang="fr-FR" sz="2100" b="1" i="0" u="none" strike="noStrike" kern="0" cap="none" spc="0" normalizeH="0" baseline="0" noProof="0" dirty="0">
                <a:ln>
                  <a:noFill/>
                </a:ln>
                <a:solidFill>
                  <a:srgbClr val="FFFFFF"/>
                </a:solidFill>
                <a:effectLst/>
                <a:uLnTx/>
                <a:uFillTx/>
                <a:latin typeface="Baskerville Old Face" pitchFamily="18" charset="0"/>
                <a:ea typeface="Roboto"/>
                <a:cs typeface="Roboto"/>
                <a:sym typeface="Roboto"/>
              </a:rPr>
              <a:t>L’équipe administrative</a:t>
            </a:r>
          </a:p>
        </p:txBody>
      </p:sp>
      <p:sp>
        <p:nvSpPr>
          <p:cNvPr id="21" name="ZoneTexte 20"/>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52"/>
                                        </p:tgtEl>
                                        <p:attrNameLst>
                                          <p:attrName>style.visibility</p:attrName>
                                        </p:attrNameLst>
                                      </p:cBhvr>
                                      <p:to>
                                        <p:strVal val="visible"/>
                                      </p:to>
                                    </p:set>
                                    <p:animEffect transition="in" filter="circle(in)">
                                      <p:cBhvr>
                                        <p:cTn id="7" dur="2000"/>
                                        <p:tgtEl>
                                          <p:spTgt spid="105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44">
                                            <p:txEl>
                                              <p:pRg st="0" end="0"/>
                                            </p:txEl>
                                          </p:spTgt>
                                        </p:tgtEl>
                                        <p:attrNameLst>
                                          <p:attrName>style.visibility</p:attrName>
                                        </p:attrNameLst>
                                      </p:cBhvr>
                                      <p:to>
                                        <p:strVal val="visible"/>
                                      </p:to>
                                    </p:set>
                                    <p:animEffect transition="in" filter="circle(in)">
                                      <p:cBhvr>
                                        <p:cTn id="10" dur="2000"/>
                                        <p:tgtEl>
                                          <p:spTgt spid="1044">
                                            <p:txEl>
                                              <p:pRg st="0" end="0"/>
                                            </p:txEl>
                                          </p:spTgt>
                                        </p:tgtEl>
                                      </p:cBhvr>
                                    </p:animEffect>
                                  </p:childTnLst>
                                </p:cTn>
                              </p:par>
                            </p:childTnLst>
                          </p:cTn>
                        </p:par>
                        <p:par>
                          <p:cTn id="11" fill="hold">
                            <p:stCondLst>
                              <p:cond delay="2000"/>
                            </p:stCondLst>
                            <p:childTnLst>
                              <p:par>
                                <p:cTn id="12" presetID="2" presetClass="entr" presetSubtype="1" fill="hold" grpId="0" nodeType="afterEffect">
                                  <p:stCondLst>
                                    <p:cond delay="0"/>
                                  </p:stCondLst>
                                  <p:childTnLst>
                                    <p:set>
                                      <p:cBhvr>
                                        <p:cTn id="13" dur="1" fill="hold">
                                          <p:stCondLst>
                                            <p:cond delay="0"/>
                                          </p:stCondLst>
                                        </p:cTn>
                                        <p:tgtEl>
                                          <p:spTgt spid="1047">
                                            <p:txEl>
                                              <p:pRg st="0" end="0"/>
                                            </p:txEl>
                                          </p:spTgt>
                                        </p:tgtEl>
                                        <p:attrNameLst>
                                          <p:attrName>style.visibility</p:attrName>
                                        </p:attrNameLst>
                                      </p:cBhvr>
                                      <p:to>
                                        <p:strVal val="visible"/>
                                      </p:to>
                                    </p:set>
                                    <p:anim calcmode="lin" valueType="num">
                                      <p:cBhvr additive="base">
                                        <p:cTn id="14" dur="500" fill="hold"/>
                                        <p:tgtEl>
                                          <p:spTgt spid="1047">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4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041"/>
                                        </p:tgtEl>
                                        <p:attrNameLst>
                                          <p:attrName>style.visibility</p:attrName>
                                        </p:attrNameLst>
                                      </p:cBhvr>
                                      <p:to>
                                        <p:strVal val="visible"/>
                                      </p:to>
                                    </p:set>
                                    <p:animEffect transition="in" filter="circle(in)">
                                      <p:cBhvr>
                                        <p:cTn id="20" dur="2000"/>
                                        <p:tgtEl>
                                          <p:spTgt spid="1041"/>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046">
                                            <p:txEl>
                                              <p:pRg st="0" end="0"/>
                                            </p:txEl>
                                          </p:spTgt>
                                        </p:tgtEl>
                                        <p:attrNameLst>
                                          <p:attrName>style.visibility</p:attrName>
                                        </p:attrNameLst>
                                      </p:cBhvr>
                                      <p:to>
                                        <p:strVal val="visible"/>
                                      </p:to>
                                    </p:set>
                                    <p:animEffect transition="in" filter="circle(in)">
                                      <p:cBhvr>
                                        <p:cTn id="23" dur="2000"/>
                                        <p:tgtEl>
                                          <p:spTgt spid="104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1042"/>
                                        </p:tgtEl>
                                        <p:attrNameLst>
                                          <p:attrName>style.visibility</p:attrName>
                                        </p:attrNameLst>
                                      </p:cBhvr>
                                      <p:to>
                                        <p:strVal val="visible"/>
                                      </p:to>
                                    </p:set>
                                    <p:animEffect transition="in" filter="circle(in)">
                                      <p:cBhvr>
                                        <p:cTn id="28" dur="2000"/>
                                        <p:tgtEl>
                                          <p:spTgt spid="1042"/>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045">
                                            <p:txEl>
                                              <p:pRg st="0" end="0"/>
                                            </p:txEl>
                                          </p:spTgt>
                                        </p:tgtEl>
                                        <p:attrNameLst>
                                          <p:attrName>style.visibility</p:attrName>
                                        </p:attrNameLst>
                                      </p:cBhvr>
                                      <p:to>
                                        <p:strVal val="visible"/>
                                      </p:to>
                                    </p:set>
                                    <p:animEffect transition="in" filter="circle(in)">
                                      <p:cBhvr>
                                        <p:cTn id="31" dur="2000"/>
                                        <p:tgtEl>
                                          <p:spTgt spid="1045">
                                            <p:txEl>
                                              <p:pRg st="0" end="0"/>
                                            </p:txEl>
                                          </p:spTgt>
                                        </p:tgtEl>
                                      </p:cBhvr>
                                    </p:animEffect>
                                  </p:childTnLst>
                                </p:cTn>
                              </p:par>
                            </p:childTnLst>
                          </p:cTn>
                        </p:par>
                        <p:par>
                          <p:cTn id="32" fill="hold">
                            <p:stCondLst>
                              <p:cond delay="2000"/>
                            </p:stCondLst>
                            <p:childTnLst>
                              <p:par>
                                <p:cTn id="33" presetID="2" presetClass="entr" presetSubtype="1" fill="hold" grpId="0" nodeType="afterEffect">
                                  <p:stCondLst>
                                    <p:cond delay="0"/>
                                  </p:stCondLst>
                                  <p:childTnLst>
                                    <p:set>
                                      <p:cBhvr>
                                        <p:cTn id="34" dur="1" fill="hold">
                                          <p:stCondLst>
                                            <p:cond delay="0"/>
                                          </p:stCondLst>
                                        </p:cTn>
                                        <p:tgtEl>
                                          <p:spTgt spid="1048">
                                            <p:txEl>
                                              <p:pRg st="0" end="0"/>
                                            </p:txEl>
                                          </p:spTgt>
                                        </p:tgtEl>
                                        <p:attrNameLst>
                                          <p:attrName>style.visibility</p:attrName>
                                        </p:attrNameLst>
                                      </p:cBhvr>
                                      <p:to>
                                        <p:strVal val="visible"/>
                                      </p:to>
                                    </p:set>
                                    <p:anim calcmode="lin" valueType="num">
                                      <p:cBhvr additive="base">
                                        <p:cTn id="35" dur="500" fill="hold"/>
                                        <p:tgtEl>
                                          <p:spTgt spid="1048">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4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circle(in)">
                                      <p:cBhvr>
                                        <p:cTn id="41" dur="2000"/>
                                        <p:tgtEl>
                                          <p:spTgt spid="18"/>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circle(in)">
                                      <p:cBhvr>
                                        <p:cTn id="44"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2" grpId="0" animBg="1"/>
      <p:bldP spid="1041" grpId="0" animBg="1"/>
      <p:bldP spid="1042" grpId="0" animBg="1"/>
      <p:bldP spid="1044" grpId="0" build="p"/>
      <p:bldP spid="1045" grpId="0" build="p"/>
      <p:bldP spid="1046" grpId="0" build="p"/>
      <p:bldP spid="1047" grpId="0" build="p"/>
      <p:bldP spid="1048" grpId="0" build="p"/>
      <p:bldP spid="18"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52" name="Google Shape;1052;p33"/>
          <p:cNvSpPr/>
          <p:nvPr/>
        </p:nvSpPr>
        <p:spPr>
          <a:xfrm>
            <a:off x="792702" y="1871124"/>
            <a:ext cx="2076516" cy="1890282"/>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41" name="Google Shape;1041;p33"/>
          <p:cNvSpPr/>
          <p:nvPr/>
        </p:nvSpPr>
        <p:spPr>
          <a:xfrm rot="2938533">
            <a:off x="5373425" y="2591253"/>
            <a:ext cx="2077449" cy="188838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42" name="Google Shape;1042;p33"/>
          <p:cNvSpPr/>
          <p:nvPr/>
        </p:nvSpPr>
        <p:spPr>
          <a:xfrm rot="6734154">
            <a:off x="9207271" y="2004172"/>
            <a:ext cx="2078304" cy="1886887"/>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4"/>
              </a:gs>
              <a:gs pos="100000">
                <a:schemeClr val="accent5"/>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44" name="Google Shape;1044;p33"/>
          <p:cNvSpPr txBox="1">
            <a:spLocks noGrp="1"/>
          </p:cNvSpPr>
          <p:nvPr>
            <p:ph type="subTitle" idx="1"/>
          </p:nvPr>
        </p:nvSpPr>
        <p:spPr>
          <a:xfrm>
            <a:off x="373845" y="2523340"/>
            <a:ext cx="3177675"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latin typeface="Baskerville Old Face" pitchFamily="18" charset="0"/>
              </a:rPr>
              <a:t>L’équipe pédagogique</a:t>
            </a:r>
            <a:endParaRPr dirty="0">
              <a:latin typeface="Baskerville Old Face" pitchFamily="18" charset="0"/>
            </a:endParaRPr>
          </a:p>
        </p:txBody>
      </p:sp>
      <p:sp>
        <p:nvSpPr>
          <p:cNvPr id="1045" name="Google Shape;1045;p33"/>
          <p:cNvSpPr txBox="1">
            <a:spLocks noGrp="1"/>
          </p:cNvSpPr>
          <p:nvPr>
            <p:ph type="subTitle" idx="2"/>
          </p:nvPr>
        </p:nvSpPr>
        <p:spPr>
          <a:xfrm>
            <a:off x="8979903" y="2773811"/>
            <a:ext cx="26589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latin typeface="Baskerville Old Face" pitchFamily="18" charset="0"/>
              </a:rPr>
              <a:t>Les infirmiers tuteurs</a:t>
            </a:r>
            <a:endParaRPr dirty="0">
              <a:latin typeface="Baskerville Old Face" pitchFamily="18" charset="0"/>
            </a:endParaRPr>
          </a:p>
        </p:txBody>
      </p:sp>
      <p:sp>
        <p:nvSpPr>
          <p:cNvPr id="1046" name="Google Shape;1046;p33"/>
          <p:cNvSpPr txBox="1">
            <a:spLocks noGrp="1"/>
          </p:cNvSpPr>
          <p:nvPr>
            <p:ph type="subTitle" idx="3"/>
          </p:nvPr>
        </p:nvSpPr>
        <p:spPr>
          <a:xfrm>
            <a:off x="5147674" y="3137424"/>
            <a:ext cx="26586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latin typeface="Baskerville Old Face" pitchFamily="18" charset="0"/>
              </a:rPr>
              <a:t>Les maitres de stage</a:t>
            </a:r>
            <a:endParaRPr dirty="0">
              <a:latin typeface="Baskerville Old Face" pitchFamily="18" charset="0"/>
            </a:endParaRPr>
          </a:p>
        </p:txBody>
      </p:sp>
      <p:sp>
        <p:nvSpPr>
          <p:cNvPr id="1047" name="Google Shape;1047;p33"/>
          <p:cNvSpPr txBox="1">
            <a:spLocks noGrp="1"/>
          </p:cNvSpPr>
          <p:nvPr>
            <p:ph type="body" idx="4"/>
          </p:nvPr>
        </p:nvSpPr>
        <p:spPr>
          <a:xfrm>
            <a:off x="731850" y="3615760"/>
            <a:ext cx="3476256" cy="769628"/>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sz="1800" dirty="0">
                <a:latin typeface="Baskerville Old Face" pitchFamily="18" charset="0"/>
              </a:rPr>
              <a:t>Accompagnement pédagogique</a:t>
            </a:r>
            <a:endParaRPr sz="1800" dirty="0">
              <a:latin typeface="Baskerville Old Face" pitchFamily="18" charset="0"/>
            </a:endParaRPr>
          </a:p>
        </p:txBody>
      </p:sp>
      <p:sp>
        <p:nvSpPr>
          <p:cNvPr id="17" name="Google Shape;971;p26"/>
          <p:cNvSpPr txBox="1">
            <a:spLocks/>
          </p:cNvSpPr>
          <p:nvPr/>
        </p:nvSpPr>
        <p:spPr>
          <a:xfrm>
            <a:off x="943379" y="919169"/>
            <a:ext cx="107394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4000"/>
              <a:buFont typeface="Aldrich"/>
              <a:buNone/>
              <a:tabLst/>
              <a:defRPr/>
            </a:pPr>
            <a:r>
              <a:rPr kumimoji="0" lang="fr-FR" sz="4000" b="0" i="0" u="none" strike="noStrike" kern="0" cap="none" spc="0" normalizeH="0" baseline="0" noProof="0" dirty="0">
                <a:ln>
                  <a:noFill/>
                </a:ln>
                <a:solidFill>
                  <a:srgbClr val="FFFFFF"/>
                </a:solidFill>
                <a:effectLst/>
                <a:uLnTx/>
                <a:uFillTx/>
                <a:latin typeface="Baskerville Old Face" panose="02020602080505020303" pitchFamily="18" charset="0"/>
                <a:ea typeface="Fjalla One"/>
                <a:cs typeface="Fjalla One"/>
                <a:sym typeface="Fjalla One"/>
              </a:rPr>
              <a:t>Les acteurs</a:t>
            </a:r>
          </a:p>
          <a:p>
            <a:pPr marL="0" marR="0" lvl="0" indent="0" algn="ctr" defTabSz="914400" rtl="0" eaLnBrk="1" fontAlgn="auto" latinLnBrk="0" hangingPunct="1">
              <a:lnSpc>
                <a:spcPct val="100000"/>
              </a:lnSpc>
              <a:spcBef>
                <a:spcPts val="0"/>
              </a:spcBef>
              <a:spcAft>
                <a:spcPts val="0"/>
              </a:spcAft>
              <a:buClr>
                <a:schemeClr val="dk1"/>
              </a:buClr>
              <a:buSzPts val="4000"/>
              <a:buFont typeface="Aldrich"/>
              <a:buNone/>
              <a:tabLst/>
              <a:defRPr/>
            </a:pPr>
            <a:r>
              <a:rPr lang="fr-FR" sz="4000" dirty="0">
                <a:solidFill>
                  <a:srgbClr val="FFFFFF"/>
                </a:solidFill>
                <a:latin typeface="Baskerville Old Face" panose="02020602080505020303" pitchFamily="18" charset="0"/>
                <a:ea typeface="Fjalla One"/>
                <a:cs typeface="Fjalla One"/>
                <a:sym typeface="Fjalla One"/>
              </a:rPr>
              <a:t>de la formation clinique</a:t>
            </a:r>
            <a:endParaRPr kumimoji="0" lang="fr-FR" sz="4000" b="0" i="0" u="none" strike="noStrike" kern="0" cap="none" spc="0" normalizeH="0" baseline="0" noProof="0" dirty="0">
              <a:ln>
                <a:noFill/>
              </a:ln>
              <a:solidFill>
                <a:srgbClr val="FFFFFF"/>
              </a:solidFill>
              <a:effectLst/>
              <a:uLnTx/>
              <a:uFillTx/>
              <a:latin typeface="Fjalla One"/>
              <a:ea typeface="Fjalla One"/>
              <a:cs typeface="Fjalla One"/>
              <a:sym typeface="Fjalla One"/>
            </a:endParaRPr>
          </a:p>
        </p:txBody>
      </p:sp>
      <p:sp>
        <p:nvSpPr>
          <p:cNvPr id="18" name="Google Shape;963;p25"/>
          <p:cNvSpPr/>
          <p:nvPr/>
        </p:nvSpPr>
        <p:spPr>
          <a:xfrm>
            <a:off x="2024743" y="4665304"/>
            <a:ext cx="2138418" cy="1756079"/>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 name="Google Shape;1046;p33"/>
          <p:cNvSpPr txBox="1">
            <a:spLocks/>
          </p:cNvSpPr>
          <p:nvPr/>
        </p:nvSpPr>
        <p:spPr>
          <a:xfrm>
            <a:off x="1527275" y="5087597"/>
            <a:ext cx="3133354" cy="6069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15000"/>
              </a:lnSpc>
              <a:spcBef>
                <a:spcPts val="0"/>
              </a:spcBef>
              <a:spcAft>
                <a:spcPts val="2100"/>
              </a:spcAft>
              <a:buClr>
                <a:srgbClr val="FFFFFF"/>
              </a:buClr>
              <a:buSzPts val="2100"/>
              <a:buFont typeface="Roboto"/>
              <a:buNone/>
              <a:tabLst/>
              <a:defRPr/>
            </a:pPr>
            <a:r>
              <a:rPr kumimoji="0" lang="fr-FR" sz="2100" b="1" i="0" u="none" strike="noStrike" kern="0" cap="none" spc="0" normalizeH="0" baseline="0" noProof="0" dirty="0">
                <a:ln>
                  <a:noFill/>
                </a:ln>
                <a:solidFill>
                  <a:srgbClr val="FFFFFF"/>
                </a:solidFill>
                <a:effectLst/>
                <a:uLnTx/>
                <a:uFillTx/>
                <a:latin typeface="Baskerville Old Face" pitchFamily="18" charset="0"/>
                <a:ea typeface="Roboto"/>
                <a:cs typeface="Roboto"/>
                <a:sym typeface="Roboto"/>
              </a:rPr>
              <a:t>Les professionnels</a:t>
            </a:r>
            <a:r>
              <a:rPr kumimoji="0" lang="fr-FR" sz="2100" b="1" i="0" u="none" strike="noStrike" kern="0" cap="none" spc="0" normalizeH="0" noProof="0" dirty="0">
                <a:ln>
                  <a:noFill/>
                </a:ln>
                <a:solidFill>
                  <a:srgbClr val="FFFFFF"/>
                </a:solidFill>
                <a:effectLst/>
                <a:uLnTx/>
                <a:uFillTx/>
                <a:latin typeface="Baskerville Old Face" pitchFamily="18" charset="0"/>
                <a:ea typeface="Roboto"/>
                <a:cs typeface="Roboto"/>
                <a:sym typeface="Roboto"/>
              </a:rPr>
              <a:t> de proximité</a:t>
            </a:r>
            <a:endParaRPr kumimoji="0" lang="fr-FR" sz="2100" b="1" i="0" u="none" strike="noStrike" kern="0" cap="none" spc="0" normalizeH="0" baseline="0" noProof="0" dirty="0">
              <a:ln>
                <a:noFill/>
              </a:ln>
              <a:solidFill>
                <a:srgbClr val="FFFFFF"/>
              </a:solidFill>
              <a:effectLst/>
              <a:uLnTx/>
              <a:uFillTx/>
              <a:latin typeface="Baskerville Old Face" pitchFamily="18" charset="0"/>
              <a:ea typeface="Roboto"/>
              <a:cs typeface="Roboto"/>
              <a:sym typeface="Roboto"/>
            </a:endParaRPr>
          </a:p>
        </p:txBody>
      </p:sp>
      <p:sp>
        <p:nvSpPr>
          <p:cNvPr id="16" name="Google Shape;1052;p33"/>
          <p:cNvSpPr/>
          <p:nvPr/>
        </p:nvSpPr>
        <p:spPr>
          <a:xfrm>
            <a:off x="7318677" y="4711461"/>
            <a:ext cx="2076516" cy="1890282"/>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9" name="Google Shape;1046;p33"/>
          <p:cNvSpPr txBox="1">
            <a:spLocks/>
          </p:cNvSpPr>
          <p:nvPr/>
        </p:nvSpPr>
        <p:spPr>
          <a:xfrm>
            <a:off x="6790258" y="5353152"/>
            <a:ext cx="3133354" cy="6069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15000"/>
              </a:lnSpc>
              <a:spcBef>
                <a:spcPts val="0"/>
              </a:spcBef>
              <a:spcAft>
                <a:spcPts val="2100"/>
              </a:spcAft>
              <a:buClr>
                <a:srgbClr val="FFFFFF"/>
              </a:buClr>
              <a:buSzPts val="2100"/>
              <a:buFont typeface="Roboto"/>
              <a:buNone/>
              <a:tabLst/>
              <a:defRPr/>
            </a:pPr>
            <a:r>
              <a:rPr kumimoji="0" lang="fr-FR" sz="2100" b="1" i="0" u="none" strike="noStrike" kern="0" cap="none" spc="0" normalizeH="0" baseline="0" noProof="0" dirty="0">
                <a:ln>
                  <a:noFill/>
                </a:ln>
                <a:solidFill>
                  <a:srgbClr val="FFFFFF"/>
                </a:solidFill>
                <a:effectLst/>
                <a:uLnTx/>
                <a:uFillTx/>
                <a:latin typeface="Baskerville Old Face" pitchFamily="18" charset="0"/>
                <a:ea typeface="Roboto"/>
                <a:cs typeface="Roboto"/>
                <a:sym typeface="Roboto"/>
              </a:rPr>
              <a:t>L’équipe administrative</a:t>
            </a:r>
          </a:p>
        </p:txBody>
      </p:sp>
      <p:sp>
        <p:nvSpPr>
          <p:cNvPr id="21" name="ZoneTexte 20"/>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052"/>
                                        </p:tgtEl>
                                        <p:attrNameLst>
                                          <p:attrName>style.visibility</p:attrName>
                                        </p:attrNameLst>
                                      </p:cBhvr>
                                      <p:to>
                                        <p:strVal val="visible"/>
                                      </p:to>
                                    </p:set>
                                    <p:animEffect transition="in" filter="circle(out)">
                                      <p:cBhvr>
                                        <p:cTn id="7" dur="2000"/>
                                        <p:tgtEl>
                                          <p:spTgt spid="1052"/>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044">
                                            <p:txEl>
                                              <p:pRg st="0" end="0"/>
                                            </p:txEl>
                                          </p:spTgt>
                                        </p:tgtEl>
                                        <p:attrNameLst>
                                          <p:attrName>style.visibility</p:attrName>
                                        </p:attrNameLst>
                                      </p:cBhvr>
                                      <p:to>
                                        <p:strVal val="visible"/>
                                      </p:to>
                                    </p:set>
                                    <p:animEffect transition="in" filter="circle(out)">
                                      <p:cBhvr>
                                        <p:cTn id="10" dur="2000"/>
                                        <p:tgtEl>
                                          <p:spTgt spid="1044">
                                            <p:txEl>
                                              <p:pRg st="0" end="0"/>
                                            </p:txEl>
                                          </p:spTgt>
                                        </p:tgtEl>
                                      </p:cBhvr>
                                    </p:animEffect>
                                  </p:childTnLst>
                                </p:cTn>
                              </p:par>
                            </p:childTnLst>
                          </p:cTn>
                        </p:par>
                        <p:par>
                          <p:cTn id="11" fill="hold">
                            <p:stCondLst>
                              <p:cond delay="2000"/>
                            </p:stCondLst>
                            <p:childTnLst>
                              <p:par>
                                <p:cTn id="12" presetID="2" presetClass="entr" presetSubtype="1" fill="hold" grpId="0" nodeType="afterEffect">
                                  <p:stCondLst>
                                    <p:cond delay="0"/>
                                  </p:stCondLst>
                                  <p:childTnLst>
                                    <p:set>
                                      <p:cBhvr>
                                        <p:cTn id="13" dur="1" fill="hold">
                                          <p:stCondLst>
                                            <p:cond delay="0"/>
                                          </p:stCondLst>
                                        </p:cTn>
                                        <p:tgtEl>
                                          <p:spTgt spid="1047">
                                            <p:txEl>
                                              <p:pRg st="0" end="0"/>
                                            </p:txEl>
                                          </p:spTgt>
                                        </p:tgtEl>
                                        <p:attrNameLst>
                                          <p:attrName>style.visibility</p:attrName>
                                        </p:attrNameLst>
                                      </p:cBhvr>
                                      <p:to>
                                        <p:strVal val="visible"/>
                                      </p:to>
                                    </p:set>
                                    <p:anim calcmode="lin" valueType="num">
                                      <p:cBhvr additive="base">
                                        <p:cTn id="14" dur="500" fill="hold"/>
                                        <p:tgtEl>
                                          <p:spTgt spid="1047">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4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grpId="0" nodeType="clickEffect">
                                  <p:stCondLst>
                                    <p:cond delay="0"/>
                                  </p:stCondLst>
                                  <p:childTnLst>
                                    <p:set>
                                      <p:cBhvr>
                                        <p:cTn id="19" dur="1" fill="hold">
                                          <p:stCondLst>
                                            <p:cond delay="0"/>
                                          </p:stCondLst>
                                        </p:cTn>
                                        <p:tgtEl>
                                          <p:spTgt spid="1041"/>
                                        </p:tgtEl>
                                        <p:attrNameLst>
                                          <p:attrName>style.visibility</p:attrName>
                                        </p:attrNameLst>
                                      </p:cBhvr>
                                      <p:to>
                                        <p:strVal val="visible"/>
                                      </p:to>
                                    </p:set>
                                    <p:animEffect transition="in" filter="circle(out)">
                                      <p:cBhvr>
                                        <p:cTn id="20" dur="2000"/>
                                        <p:tgtEl>
                                          <p:spTgt spid="1041"/>
                                        </p:tgtEl>
                                      </p:cBhvr>
                                    </p:animEffect>
                                  </p:childTnLst>
                                </p:cTn>
                              </p:par>
                              <p:par>
                                <p:cTn id="21" presetID="6" presetClass="entr" presetSubtype="32" fill="hold" grpId="0" nodeType="withEffect">
                                  <p:stCondLst>
                                    <p:cond delay="0"/>
                                  </p:stCondLst>
                                  <p:childTnLst>
                                    <p:set>
                                      <p:cBhvr>
                                        <p:cTn id="22" dur="1" fill="hold">
                                          <p:stCondLst>
                                            <p:cond delay="0"/>
                                          </p:stCondLst>
                                        </p:cTn>
                                        <p:tgtEl>
                                          <p:spTgt spid="1046">
                                            <p:txEl>
                                              <p:pRg st="0" end="0"/>
                                            </p:txEl>
                                          </p:spTgt>
                                        </p:tgtEl>
                                        <p:attrNameLst>
                                          <p:attrName>style.visibility</p:attrName>
                                        </p:attrNameLst>
                                      </p:cBhvr>
                                      <p:to>
                                        <p:strVal val="visible"/>
                                      </p:to>
                                    </p:set>
                                    <p:animEffect transition="in" filter="circle(out)">
                                      <p:cBhvr>
                                        <p:cTn id="23" dur="2000"/>
                                        <p:tgtEl>
                                          <p:spTgt spid="104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grpId="0" nodeType="clickEffect">
                                  <p:stCondLst>
                                    <p:cond delay="0"/>
                                  </p:stCondLst>
                                  <p:childTnLst>
                                    <p:set>
                                      <p:cBhvr>
                                        <p:cTn id="27" dur="1" fill="hold">
                                          <p:stCondLst>
                                            <p:cond delay="0"/>
                                          </p:stCondLst>
                                        </p:cTn>
                                        <p:tgtEl>
                                          <p:spTgt spid="1042"/>
                                        </p:tgtEl>
                                        <p:attrNameLst>
                                          <p:attrName>style.visibility</p:attrName>
                                        </p:attrNameLst>
                                      </p:cBhvr>
                                      <p:to>
                                        <p:strVal val="visible"/>
                                      </p:to>
                                    </p:set>
                                    <p:animEffect transition="in" filter="circle(out)">
                                      <p:cBhvr>
                                        <p:cTn id="28" dur="2000"/>
                                        <p:tgtEl>
                                          <p:spTgt spid="1042"/>
                                        </p:tgtEl>
                                      </p:cBhvr>
                                    </p:animEffect>
                                  </p:childTnLst>
                                </p:cTn>
                              </p:par>
                              <p:par>
                                <p:cTn id="29" presetID="6" presetClass="entr" presetSubtype="32" fill="hold" grpId="0" nodeType="withEffect">
                                  <p:stCondLst>
                                    <p:cond delay="0"/>
                                  </p:stCondLst>
                                  <p:childTnLst>
                                    <p:set>
                                      <p:cBhvr>
                                        <p:cTn id="30" dur="1" fill="hold">
                                          <p:stCondLst>
                                            <p:cond delay="0"/>
                                          </p:stCondLst>
                                        </p:cTn>
                                        <p:tgtEl>
                                          <p:spTgt spid="1045">
                                            <p:txEl>
                                              <p:pRg st="0" end="0"/>
                                            </p:txEl>
                                          </p:spTgt>
                                        </p:tgtEl>
                                        <p:attrNameLst>
                                          <p:attrName>style.visibility</p:attrName>
                                        </p:attrNameLst>
                                      </p:cBhvr>
                                      <p:to>
                                        <p:strVal val="visible"/>
                                      </p:to>
                                    </p:set>
                                    <p:animEffect transition="in" filter="circle(out)">
                                      <p:cBhvr>
                                        <p:cTn id="31" dur="2000"/>
                                        <p:tgtEl>
                                          <p:spTgt spid="1045">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32"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circle(out)">
                                      <p:cBhvr>
                                        <p:cTn id="36" dur="2000"/>
                                        <p:tgtEl>
                                          <p:spTgt spid="18"/>
                                        </p:tgtEl>
                                      </p:cBhvr>
                                    </p:animEffect>
                                  </p:childTnLst>
                                </p:cTn>
                              </p:par>
                              <p:par>
                                <p:cTn id="37" presetID="6" presetClass="entr" presetSubtype="32"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circle(out)">
                                      <p:cBhvr>
                                        <p:cTn id="39" dur="20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32"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circle(out)">
                                      <p:cBhvr>
                                        <p:cTn id="44" dur="2000"/>
                                        <p:tgtEl>
                                          <p:spTgt spid="16"/>
                                        </p:tgtEl>
                                      </p:cBhvr>
                                    </p:animEffect>
                                  </p:childTnLst>
                                </p:cTn>
                              </p:par>
                              <p:par>
                                <p:cTn id="45" presetID="6" presetClass="entr" presetSubtype="32"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circle(out)">
                                      <p:cBhvr>
                                        <p:cTn id="4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2" grpId="0" animBg="1"/>
      <p:bldP spid="1041" grpId="0" animBg="1"/>
      <p:bldP spid="1042" grpId="0" animBg="1"/>
      <p:bldP spid="1044" grpId="0" build="p"/>
      <p:bldP spid="1045" grpId="0" build="p"/>
      <p:bldP spid="1046" grpId="0" build="p"/>
      <p:bldP spid="1047" grpId="0" build="p"/>
      <p:bldP spid="18" grpId="0" animBg="1"/>
      <p:bldP spid="20" grpId="0"/>
      <p:bldP spid="16" grpId="0"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22" name="Google Shape;1011;p31"/>
          <p:cNvSpPr/>
          <p:nvPr/>
        </p:nvSpPr>
        <p:spPr>
          <a:xfrm rot="4025409">
            <a:off x="5776605" y="1742927"/>
            <a:ext cx="3095881" cy="2823451"/>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2"/>
              </a:gs>
              <a:gs pos="100000">
                <a:schemeClr val="accent1"/>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 name="Google Shape;1012;p31"/>
          <p:cNvSpPr/>
          <p:nvPr/>
        </p:nvSpPr>
        <p:spPr>
          <a:xfrm>
            <a:off x="568445" y="2169075"/>
            <a:ext cx="3094971" cy="282302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15" name="Google Shape;1015;p31"/>
          <p:cNvSpPr txBox="1">
            <a:spLocks noGrp="1"/>
          </p:cNvSpPr>
          <p:nvPr>
            <p:ph type="body" idx="6"/>
          </p:nvPr>
        </p:nvSpPr>
        <p:spPr>
          <a:xfrm>
            <a:off x="2907718" y="4138865"/>
            <a:ext cx="3894297" cy="2093984"/>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2000" dirty="0">
                <a:latin typeface="Baskerville Old Face" pitchFamily="18" charset="0"/>
              </a:rPr>
              <a:t>Hôpitaux, cliniques, EHPAD, ...</a:t>
            </a:r>
          </a:p>
          <a:p>
            <a:pPr marL="0" lvl="0" indent="0" algn="l" rtl="0">
              <a:spcBef>
                <a:spcPts val="0"/>
              </a:spcBef>
              <a:spcAft>
                <a:spcPts val="0"/>
              </a:spcAft>
              <a:buNone/>
            </a:pPr>
            <a:r>
              <a:rPr lang="fr-FR" sz="2000" dirty="0">
                <a:latin typeface="Baskerville Old Face" pitchFamily="18" charset="0"/>
              </a:rPr>
              <a:t>À</a:t>
            </a:r>
            <a:r>
              <a:rPr lang="en" sz="2000" dirty="0">
                <a:latin typeface="Baskerville Old Face" pitchFamily="18" charset="0"/>
              </a:rPr>
              <a:t> domicile : SSIAD, HAD</a:t>
            </a:r>
          </a:p>
          <a:p>
            <a:pPr marL="0" lvl="0" indent="0" algn="l" rtl="0">
              <a:spcBef>
                <a:spcPts val="0"/>
              </a:spcBef>
              <a:spcAft>
                <a:spcPts val="0"/>
              </a:spcAft>
              <a:buNone/>
            </a:pPr>
            <a:r>
              <a:rPr lang="fr-FR" sz="2000" dirty="0">
                <a:latin typeface="Baskerville Old Face" pitchFamily="18" charset="0"/>
              </a:rPr>
              <a:t>E</a:t>
            </a:r>
            <a:r>
              <a:rPr lang="en" sz="2000" dirty="0">
                <a:latin typeface="Baskerville Old Face" pitchFamily="18" charset="0"/>
              </a:rPr>
              <a:t>n Libéral</a:t>
            </a:r>
          </a:p>
          <a:p>
            <a:pPr marL="0" lvl="0" indent="0" algn="l">
              <a:buNone/>
            </a:pPr>
            <a:r>
              <a:rPr lang="fr-FR" sz="2000" dirty="0" err="1">
                <a:latin typeface="Baskerville Old Face" pitchFamily="18" charset="0"/>
              </a:rPr>
              <a:t>Étab</a:t>
            </a:r>
            <a:r>
              <a:rPr lang="fr-FR" sz="2000" dirty="0">
                <a:latin typeface="Baskerville Old Face" pitchFamily="18" charset="0"/>
              </a:rPr>
              <a:t>. de l’É</a:t>
            </a:r>
            <a:r>
              <a:rPr lang="en" sz="2000" dirty="0">
                <a:latin typeface="Baskerville Old Face" pitchFamily="18" charset="0"/>
              </a:rPr>
              <a:t>ducation Nationale</a:t>
            </a:r>
          </a:p>
          <a:p>
            <a:pPr marL="0" lvl="0" indent="0" algn="l" rtl="0">
              <a:spcBef>
                <a:spcPts val="0"/>
              </a:spcBef>
              <a:spcAft>
                <a:spcPts val="0"/>
              </a:spcAft>
              <a:buNone/>
            </a:pPr>
            <a:r>
              <a:rPr lang="fr-FR" sz="2000" dirty="0">
                <a:latin typeface="Baskerville Old Face" pitchFamily="18" charset="0"/>
              </a:rPr>
              <a:t>La s</a:t>
            </a:r>
            <a:r>
              <a:rPr lang="en" sz="2000" dirty="0">
                <a:latin typeface="Baskerville Old Face" pitchFamily="18" charset="0"/>
              </a:rPr>
              <a:t>anté au travail</a:t>
            </a:r>
          </a:p>
          <a:p>
            <a:pPr marL="0" lvl="0" indent="0" algn="l" rtl="0">
              <a:spcBef>
                <a:spcPts val="0"/>
              </a:spcBef>
              <a:spcAft>
                <a:spcPts val="0"/>
              </a:spcAft>
              <a:buNone/>
            </a:pPr>
            <a:r>
              <a:rPr lang="fr-FR" sz="2000" dirty="0">
                <a:latin typeface="Baskerville Old Face" pitchFamily="18" charset="0"/>
              </a:rPr>
              <a:t>L</a:t>
            </a:r>
            <a:r>
              <a:rPr lang="en" sz="2000" dirty="0">
                <a:latin typeface="Baskerville Old Face" pitchFamily="18" charset="0"/>
              </a:rPr>
              <a:t>e milieu carcéral</a:t>
            </a:r>
          </a:p>
          <a:p>
            <a:pPr marL="0" lvl="0" indent="0" algn="l" rtl="0">
              <a:spcBef>
                <a:spcPts val="0"/>
              </a:spcBef>
              <a:spcAft>
                <a:spcPts val="0"/>
              </a:spcAft>
              <a:buNone/>
            </a:pPr>
            <a:endParaRPr sz="2000" dirty="0">
              <a:latin typeface="Baskerville Old Face" pitchFamily="18" charset="0"/>
            </a:endParaRPr>
          </a:p>
        </p:txBody>
      </p:sp>
      <p:sp>
        <p:nvSpPr>
          <p:cNvPr id="1016" name="Google Shape;1016;p31"/>
          <p:cNvSpPr txBox="1">
            <a:spLocks noGrp="1"/>
          </p:cNvSpPr>
          <p:nvPr>
            <p:ph type="title"/>
          </p:nvPr>
        </p:nvSpPr>
        <p:spPr>
          <a:xfrm>
            <a:off x="752347" y="2936431"/>
            <a:ext cx="2948400" cy="11886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en" sz="3600" dirty="0">
                <a:latin typeface="Baskerville Old Face" pitchFamily="18" charset="0"/>
              </a:rPr>
              <a:t>Les lieux d’exercice</a:t>
            </a:r>
            <a:endParaRPr sz="3600" dirty="0">
              <a:latin typeface="Baskerville Old Face" pitchFamily="18" charset="0"/>
            </a:endParaRPr>
          </a:p>
        </p:txBody>
      </p:sp>
      <p:sp>
        <p:nvSpPr>
          <p:cNvPr id="14" name="Google Shape;971;p26"/>
          <p:cNvSpPr txBox="1">
            <a:spLocks/>
          </p:cNvSpPr>
          <p:nvPr/>
        </p:nvSpPr>
        <p:spPr>
          <a:xfrm>
            <a:off x="934049" y="228704"/>
            <a:ext cx="107394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4000"/>
              <a:buFont typeface="Aldrich"/>
              <a:buNone/>
              <a:tabLst/>
              <a:defRPr/>
            </a:pPr>
            <a:r>
              <a:rPr kumimoji="0" lang="fr-FR" sz="4000" b="0" i="0" u="none" strike="noStrike" kern="0" cap="none" spc="0" normalizeH="0" baseline="0" noProof="0" dirty="0">
                <a:ln>
                  <a:noFill/>
                </a:ln>
                <a:solidFill>
                  <a:srgbClr val="FFFFFF"/>
                </a:solidFill>
                <a:effectLst/>
                <a:uLnTx/>
                <a:uFillTx/>
                <a:latin typeface="Baskerville Old Face" panose="02020602080505020303" pitchFamily="18" charset="0"/>
                <a:ea typeface="Fjalla One"/>
                <a:cs typeface="Fjalla One"/>
                <a:sym typeface="Fjalla One"/>
              </a:rPr>
              <a:t>La diplomation, et après ???</a:t>
            </a:r>
            <a:endParaRPr kumimoji="0" lang="fr-FR" sz="4000" b="0" i="0" u="none" strike="noStrike" kern="0" cap="none" spc="0" normalizeH="0" baseline="0" noProof="0" dirty="0">
              <a:ln>
                <a:noFill/>
              </a:ln>
              <a:solidFill>
                <a:srgbClr val="FFFFFF"/>
              </a:solidFill>
              <a:effectLst/>
              <a:uLnTx/>
              <a:uFillTx/>
              <a:latin typeface="Fjalla One"/>
              <a:ea typeface="Fjalla One"/>
              <a:cs typeface="Fjalla One"/>
              <a:sym typeface="Fjalla One"/>
            </a:endParaRPr>
          </a:p>
        </p:txBody>
      </p:sp>
      <p:sp>
        <p:nvSpPr>
          <p:cNvPr id="15" name="Google Shape;971;p26"/>
          <p:cNvSpPr txBox="1">
            <a:spLocks/>
          </p:cNvSpPr>
          <p:nvPr/>
        </p:nvSpPr>
        <p:spPr>
          <a:xfrm>
            <a:off x="0" y="1006255"/>
            <a:ext cx="121920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p>
            <a:pPr marL="0" marR="0" lvl="0" indent="0" defTabSz="914400" rtl="0" eaLnBrk="1" fontAlgn="auto" latinLnBrk="0" hangingPunct="1">
              <a:lnSpc>
                <a:spcPct val="100000"/>
              </a:lnSpc>
              <a:spcBef>
                <a:spcPts val="0"/>
              </a:spcBef>
              <a:spcAft>
                <a:spcPts val="0"/>
              </a:spcAft>
              <a:buClr>
                <a:schemeClr val="dk1"/>
              </a:buClr>
              <a:buSzPts val="4000"/>
              <a:buFont typeface="Aldrich"/>
              <a:buNone/>
              <a:tabLst/>
              <a:defRPr/>
            </a:pPr>
            <a:r>
              <a:rPr kumimoji="0" lang="fr-FR" sz="2800" b="0" i="0" u="none" strike="noStrike" kern="0" cap="none" spc="0" normalizeH="0" baseline="0" noProof="0" dirty="0">
                <a:ln>
                  <a:noFill/>
                </a:ln>
                <a:solidFill>
                  <a:srgbClr val="FFFFFF"/>
                </a:solidFill>
                <a:effectLst/>
                <a:uLnTx/>
                <a:uFillTx/>
                <a:latin typeface="Baskerville Old Face" panose="02020602080505020303" pitchFamily="18" charset="0"/>
                <a:ea typeface="Fjalla One"/>
                <a:cs typeface="Fjalla One"/>
                <a:sym typeface="Fjalla One"/>
              </a:rPr>
              <a:t>La diplomation</a:t>
            </a:r>
            <a:r>
              <a:rPr kumimoji="0" lang="fr-FR" sz="2800" b="0" i="0" u="none" strike="noStrike" kern="0" cap="none" spc="0" normalizeH="0" noProof="0" dirty="0">
                <a:ln>
                  <a:noFill/>
                </a:ln>
                <a:solidFill>
                  <a:srgbClr val="FFFFFF"/>
                </a:solidFill>
                <a:effectLst/>
                <a:uLnTx/>
                <a:uFillTx/>
                <a:latin typeface="Baskerville Old Face" panose="02020602080505020303" pitchFamily="18" charset="0"/>
                <a:ea typeface="Fjalla One"/>
                <a:cs typeface="Fjalla One"/>
                <a:sym typeface="Fjalla One"/>
              </a:rPr>
              <a:t> (ou certification) s’obtient après l’acquisition des 180 ECTS</a:t>
            </a:r>
            <a:endParaRPr kumimoji="0" lang="fr-FR" sz="2800" b="0" i="0" u="none" strike="noStrike" kern="0" cap="none" spc="0" normalizeH="0" baseline="0" noProof="0" dirty="0">
              <a:ln>
                <a:noFill/>
              </a:ln>
              <a:solidFill>
                <a:srgbClr val="FFFFFF"/>
              </a:solidFill>
              <a:effectLst/>
              <a:uLnTx/>
              <a:uFillTx/>
              <a:latin typeface="Fjalla One"/>
              <a:ea typeface="Fjalla One"/>
              <a:cs typeface="Fjalla One"/>
              <a:sym typeface="Fjalla One"/>
            </a:endParaRPr>
          </a:p>
        </p:txBody>
      </p:sp>
      <p:sp>
        <p:nvSpPr>
          <p:cNvPr id="16" name="Google Shape;1016;p31"/>
          <p:cNvSpPr txBox="1">
            <a:spLocks noGrp="1"/>
          </p:cNvSpPr>
          <p:nvPr>
            <p:ph type="title"/>
          </p:nvPr>
        </p:nvSpPr>
        <p:spPr>
          <a:xfrm>
            <a:off x="5924616" y="2454349"/>
            <a:ext cx="2948400" cy="11886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en" sz="3600" dirty="0">
                <a:latin typeface="Baskerville Old Face" pitchFamily="18" charset="0"/>
              </a:rPr>
              <a:t>Les spécialisations</a:t>
            </a:r>
            <a:endParaRPr sz="3600" dirty="0">
              <a:latin typeface="Baskerville Old Face" pitchFamily="18" charset="0"/>
            </a:endParaRPr>
          </a:p>
        </p:txBody>
      </p:sp>
      <p:sp>
        <p:nvSpPr>
          <p:cNvPr id="17" name="Google Shape;1015;p31"/>
          <p:cNvSpPr txBox="1">
            <a:spLocks noGrp="1"/>
          </p:cNvSpPr>
          <p:nvPr>
            <p:ph type="body" idx="6"/>
          </p:nvPr>
        </p:nvSpPr>
        <p:spPr>
          <a:xfrm>
            <a:off x="8297703" y="4459217"/>
            <a:ext cx="3894297" cy="1549698"/>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sz="2000" dirty="0">
                <a:latin typeface="Baskerville Old Face" pitchFamily="18" charset="0"/>
              </a:rPr>
              <a:t>Infirmier (ère) de pratique avancée</a:t>
            </a:r>
          </a:p>
          <a:p>
            <a:pPr marL="0" lvl="0" indent="0" algn="l" rtl="0">
              <a:spcBef>
                <a:spcPts val="0"/>
              </a:spcBef>
              <a:spcAft>
                <a:spcPts val="0"/>
              </a:spcAft>
              <a:buNone/>
            </a:pPr>
            <a:r>
              <a:rPr lang="fr-FR" sz="2000" dirty="0">
                <a:latin typeface="Baskerville Old Face" pitchFamily="18" charset="0"/>
              </a:rPr>
              <a:t>Infirmier (ère) anesthésiste</a:t>
            </a:r>
          </a:p>
          <a:p>
            <a:pPr marL="0" lvl="0" indent="0" algn="l" rtl="0">
              <a:spcBef>
                <a:spcPts val="0"/>
              </a:spcBef>
              <a:spcAft>
                <a:spcPts val="0"/>
              </a:spcAft>
              <a:buNone/>
            </a:pPr>
            <a:r>
              <a:rPr lang="fr-FR" sz="2000" dirty="0">
                <a:latin typeface="Baskerville Old Face" pitchFamily="18" charset="0"/>
              </a:rPr>
              <a:t>Infirmier (ère) de bloc opératoire</a:t>
            </a:r>
          </a:p>
          <a:p>
            <a:pPr marL="0" lvl="0" indent="0" algn="l" rtl="0">
              <a:spcBef>
                <a:spcPts val="0"/>
              </a:spcBef>
              <a:spcAft>
                <a:spcPts val="0"/>
              </a:spcAft>
              <a:buNone/>
            </a:pPr>
            <a:r>
              <a:rPr lang="fr-FR" sz="2000" dirty="0">
                <a:latin typeface="Baskerville Old Face" pitchFamily="18" charset="0"/>
              </a:rPr>
              <a:t>Infirmier (ère) puériculteur (</a:t>
            </a:r>
            <a:r>
              <a:rPr lang="fr-FR" sz="2000" dirty="0" err="1">
                <a:latin typeface="Baskerville Old Face" pitchFamily="18" charset="0"/>
              </a:rPr>
              <a:t>trice</a:t>
            </a:r>
            <a:r>
              <a:rPr lang="fr-FR" sz="2000" dirty="0">
                <a:latin typeface="Baskerville Old Face" pitchFamily="18" charset="0"/>
              </a:rPr>
              <a:t>)</a:t>
            </a:r>
            <a:endParaRPr lang="en" sz="2000" dirty="0">
              <a:latin typeface="Baskerville Old Face" pitchFamily="18" charset="0"/>
            </a:endParaRPr>
          </a:p>
          <a:p>
            <a:pPr marL="0" lvl="0" indent="0" algn="l" rtl="0">
              <a:spcBef>
                <a:spcPts val="0"/>
              </a:spcBef>
              <a:spcAft>
                <a:spcPts val="0"/>
              </a:spcAft>
              <a:buNone/>
            </a:pPr>
            <a:endParaRPr sz="2000" dirty="0">
              <a:latin typeface="Baskerville Old Face" pitchFamily="18" charset="0"/>
            </a:endParaRPr>
          </a:p>
        </p:txBody>
      </p:sp>
      <p:sp>
        <p:nvSpPr>
          <p:cNvPr id="23" name="ZoneTexte 22"/>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8)">
                                      <p:cBhvr>
                                        <p:cTn id="7" dur="2000"/>
                                        <p:tgtEl>
                                          <p:spTgt spid="21"/>
                                        </p:tgtEl>
                                      </p:cBhvr>
                                    </p:animEffect>
                                  </p:childTnLst>
                                </p:cTn>
                              </p:par>
                              <p:par>
                                <p:cTn id="8" presetID="21" presetClass="entr" presetSubtype="8" fill="hold" grpId="0" nodeType="withEffect">
                                  <p:stCondLst>
                                    <p:cond delay="0"/>
                                  </p:stCondLst>
                                  <p:childTnLst>
                                    <p:set>
                                      <p:cBhvr>
                                        <p:cTn id="9" dur="1" fill="hold">
                                          <p:stCondLst>
                                            <p:cond delay="0"/>
                                          </p:stCondLst>
                                        </p:cTn>
                                        <p:tgtEl>
                                          <p:spTgt spid="1016"/>
                                        </p:tgtEl>
                                        <p:attrNameLst>
                                          <p:attrName>style.visibility</p:attrName>
                                        </p:attrNameLst>
                                      </p:cBhvr>
                                      <p:to>
                                        <p:strVal val="visible"/>
                                      </p:to>
                                    </p:set>
                                    <p:animEffect transition="in" filter="wheel(8)">
                                      <p:cBhvr>
                                        <p:cTn id="10" dur="2000"/>
                                        <p:tgtEl>
                                          <p:spTgt spid="1016"/>
                                        </p:tgtEl>
                                      </p:cBhvr>
                                    </p:animEffect>
                                  </p:childTnLst>
                                </p:cTn>
                              </p:par>
                            </p:childTnLst>
                          </p:cTn>
                        </p:par>
                        <p:par>
                          <p:cTn id="11" fill="hold">
                            <p:stCondLst>
                              <p:cond delay="2000"/>
                            </p:stCondLst>
                            <p:childTnLst>
                              <p:par>
                                <p:cTn id="12" presetID="12" presetClass="entr" presetSubtype="1" fill="hold" grpId="0" nodeType="afterEffect">
                                  <p:stCondLst>
                                    <p:cond delay="0"/>
                                  </p:stCondLst>
                                  <p:childTnLst>
                                    <p:set>
                                      <p:cBhvr>
                                        <p:cTn id="13" dur="1" fill="hold">
                                          <p:stCondLst>
                                            <p:cond delay="0"/>
                                          </p:stCondLst>
                                        </p:cTn>
                                        <p:tgtEl>
                                          <p:spTgt spid="1015">
                                            <p:txEl>
                                              <p:pRg st="0" end="0"/>
                                            </p:txEl>
                                          </p:spTgt>
                                        </p:tgtEl>
                                        <p:attrNameLst>
                                          <p:attrName>style.visibility</p:attrName>
                                        </p:attrNameLst>
                                      </p:cBhvr>
                                      <p:to>
                                        <p:strVal val="visible"/>
                                      </p:to>
                                    </p:set>
                                    <p:anim calcmode="lin" valueType="num">
                                      <p:cBhvr additive="base">
                                        <p:cTn id="14" dur="500"/>
                                        <p:tgtEl>
                                          <p:spTgt spid="1015">
                                            <p:txEl>
                                              <p:pRg st="0" end="0"/>
                                            </p:txEl>
                                          </p:spTgt>
                                        </p:tgtEl>
                                        <p:attrNameLst>
                                          <p:attrName>ppt_y</p:attrName>
                                        </p:attrNameLst>
                                      </p:cBhvr>
                                      <p:tavLst>
                                        <p:tav tm="0">
                                          <p:val>
                                            <p:strVal val="#ppt_y-#ppt_h*1.125000"/>
                                          </p:val>
                                        </p:tav>
                                        <p:tav tm="100000">
                                          <p:val>
                                            <p:strVal val="#ppt_y"/>
                                          </p:val>
                                        </p:tav>
                                      </p:tavLst>
                                    </p:anim>
                                    <p:animEffect transition="in" filter="wipe(down)">
                                      <p:cBhvr>
                                        <p:cTn id="15" dur="500"/>
                                        <p:tgtEl>
                                          <p:spTgt spid="1015">
                                            <p:txEl>
                                              <p:pRg st="0" end="0"/>
                                            </p:txEl>
                                          </p:spTgt>
                                        </p:tgtEl>
                                      </p:cBhvr>
                                    </p:animEffect>
                                  </p:childTnLst>
                                </p:cTn>
                              </p:par>
                            </p:childTnLst>
                          </p:cTn>
                        </p:par>
                        <p:par>
                          <p:cTn id="16" fill="hold">
                            <p:stCondLst>
                              <p:cond delay="2500"/>
                            </p:stCondLst>
                            <p:childTnLst>
                              <p:par>
                                <p:cTn id="17" presetID="12" presetClass="entr" presetSubtype="1" fill="hold" grpId="0" nodeType="afterEffect">
                                  <p:stCondLst>
                                    <p:cond delay="0"/>
                                  </p:stCondLst>
                                  <p:childTnLst>
                                    <p:set>
                                      <p:cBhvr>
                                        <p:cTn id="18" dur="1" fill="hold">
                                          <p:stCondLst>
                                            <p:cond delay="0"/>
                                          </p:stCondLst>
                                        </p:cTn>
                                        <p:tgtEl>
                                          <p:spTgt spid="1015">
                                            <p:txEl>
                                              <p:pRg st="1" end="1"/>
                                            </p:txEl>
                                          </p:spTgt>
                                        </p:tgtEl>
                                        <p:attrNameLst>
                                          <p:attrName>style.visibility</p:attrName>
                                        </p:attrNameLst>
                                      </p:cBhvr>
                                      <p:to>
                                        <p:strVal val="visible"/>
                                      </p:to>
                                    </p:set>
                                    <p:anim calcmode="lin" valueType="num">
                                      <p:cBhvr additive="base">
                                        <p:cTn id="19" dur="500"/>
                                        <p:tgtEl>
                                          <p:spTgt spid="1015">
                                            <p:txEl>
                                              <p:pRg st="1" end="1"/>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1015">
                                            <p:txEl>
                                              <p:pRg st="1" end="1"/>
                                            </p:txEl>
                                          </p:spTgt>
                                        </p:tgtEl>
                                      </p:cBhvr>
                                    </p:animEffect>
                                  </p:childTnLst>
                                </p:cTn>
                              </p:par>
                            </p:childTnLst>
                          </p:cTn>
                        </p:par>
                        <p:par>
                          <p:cTn id="21" fill="hold">
                            <p:stCondLst>
                              <p:cond delay="3000"/>
                            </p:stCondLst>
                            <p:childTnLst>
                              <p:par>
                                <p:cTn id="22" presetID="12" presetClass="entr" presetSubtype="1" fill="hold" grpId="0" nodeType="afterEffect">
                                  <p:stCondLst>
                                    <p:cond delay="0"/>
                                  </p:stCondLst>
                                  <p:childTnLst>
                                    <p:set>
                                      <p:cBhvr>
                                        <p:cTn id="23" dur="1" fill="hold">
                                          <p:stCondLst>
                                            <p:cond delay="0"/>
                                          </p:stCondLst>
                                        </p:cTn>
                                        <p:tgtEl>
                                          <p:spTgt spid="1015">
                                            <p:txEl>
                                              <p:pRg st="2" end="2"/>
                                            </p:txEl>
                                          </p:spTgt>
                                        </p:tgtEl>
                                        <p:attrNameLst>
                                          <p:attrName>style.visibility</p:attrName>
                                        </p:attrNameLst>
                                      </p:cBhvr>
                                      <p:to>
                                        <p:strVal val="visible"/>
                                      </p:to>
                                    </p:set>
                                    <p:anim calcmode="lin" valueType="num">
                                      <p:cBhvr additive="base">
                                        <p:cTn id="24" dur="500"/>
                                        <p:tgtEl>
                                          <p:spTgt spid="1015">
                                            <p:txEl>
                                              <p:pRg st="2" end="2"/>
                                            </p:txEl>
                                          </p:spTgt>
                                        </p:tgtEl>
                                        <p:attrNameLst>
                                          <p:attrName>ppt_y</p:attrName>
                                        </p:attrNameLst>
                                      </p:cBhvr>
                                      <p:tavLst>
                                        <p:tav tm="0">
                                          <p:val>
                                            <p:strVal val="#ppt_y-#ppt_h*1.125000"/>
                                          </p:val>
                                        </p:tav>
                                        <p:tav tm="100000">
                                          <p:val>
                                            <p:strVal val="#ppt_y"/>
                                          </p:val>
                                        </p:tav>
                                      </p:tavLst>
                                    </p:anim>
                                    <p:animEffect transition="in" filter="wipe(down)">
                                      <p:cBhvr>
                                        <p:cTn id="25" dur="500"/>
                                        <p:tgtEl>
                                          <p:spTgt spid="1015">
                                            <p:txEl>
                                              <p:pRg st="2" end="2"/>
                                            </p:txEl>
                                          </p:spTgt>
                                        </p:tgtEl>
                                      </p:cBhvr>
                                    </p:animEffect>
                                  </p:childTnLst>
                                </p:cTn>
                              </p:par>
                            </p:childTnLst>
                          </p:cTn>
                        </p:par>
                        <p:par>
                          <p:cTn id="26" fill="hold">
                            <p:stCondLst>
                              <p:cond delay="3500"/>
                            </p:stCondLst>
                            <p:childTnLst>
                              <p:par>
                                <p:cTn id="27" presetID="12" presetClass="entr" presetSubtype="1" fill="hold" grpId="0" nodeType="afterEffect">
                                  <p:stCondLst>
                                    <p:cond delay="0"/>
                                  </p:stCondLst>
                                  <p:childTnLst>
                                    <p:set>
                                      <p:cBhvr>
                                        <p:cTn id="28" dur="1" fill="hold">
                                          <p:stCondLst>
                                            <p:cond delay="0"/>
                                          </p:stCondLst>
                                        </p:cTn>
                                        <p:tgtEl>
                                          <p:spTgt spid="1015">
                                            <p:txEl>
                                              <p:pRg st="3" end="3"/>
                                            </p:txEl>
                                          </p:spTgt>
                                        </p:tgtEl>
                                        <p:attrNameLst>
                                          <p:attrName>style.visibility</p:attrName>
                                        </p:attrNameLst>
                                      </p:cBhvr>
                                      <p:to>
                                        <p:strVal val="visible"/>
                                      </p:to>
                                    </p:set>
                                    <p:anim calcmode="lin" valueType="num">
                                      <p:cBhvr additive="base">
                                        <p:cTn id="29" dur="500"/>
                                        <p:tgtEl>
                                          <p:spTgt spid="1015">
                                            <p:txEl>
                                              <p:pRg st="3" end="3"/>
                                            </p:txEl>
                                          </p:spTgt>
                                        </p:tgtEl>
                                        <p:attrNameLst>
                                          <p:attrName>ppt_y</p:attrName>
                                        </p:attrNameLst>
                                      </p:cBhvr>
                                      <p:tavLst>
                                        <p:tav tm="0">
                                          <p:val>
                                            <p:strVal val="#ppt_y-#ppt_h*1.125000"/>
                                          </p:val>
                                        </p:tav>
                                        <p:tav tm="100000">
                                          <p:val>
                                            <p:strVal val="#ppt_y"/>
                                          </p:val>
                                        </p:tav>
                                      </p:tavLst>
                                    </p:anim>
                                    <p:animEffect transition="in" filter="wipe(down)">
                                      <p:cBhvr>
                                        <p:cTn id="30" dur="500"/>
                                        <p:tgtEl>
                                          <p:spTgt spid="1015">
                                            <p:txEl>
                                              <p:pRg st="3" end="3"/>
                                            </p:txEl>
                                          </p:spTgt>
                                        </p:tgtEl>
                                      </p:cBhvr>
                                    </p:animEffect>
                                  </p:childTnLst>
                                </p:cTn>
                              </p:par>
                            </p:childTnLst>
                          </p:cTn>
                        </p:par>
                        <p:par>
                          <p:cTn id="31" fill="hold">
                            <p:stCondLst>
                              <p:cond delay="4000"/>
                            </p:stCondLst>
                            <p:childTnLst>
                              <p:par>
                                <p:cTn id="32" presetID="12" presetClass="entr" presetSubtype="1" fill="hold" grpId="0" nodeType="afterEffect">
                                  <p:stCondLst>
                                    <p:cond delay="0"/>
                                  </p:stCondLst>
                                  <p:childTnLst>
                                    <p:set>
                                      <p:cBhvr>
                                        <p:cTn id="33" dur="1" fill="hold">
                                          <p:stCondLst>
                                            <p:cond delay="0"/>
                                          </p:stCondLst>
                                        </p:cTn>
                                        <p:tgtEl>
                                          <p:spTgt spid="1015">
                                            <p:txEl>
                                              <p:pRg st="4" end="4"/>
                                            </p:txEl>
                                          </p:spTgt>
                                        </p:tgtEl>
                                        <p:attrNameLst>
                                          <p:attrName>style.visibility</p:attrName>
                                        </p:attrNameLst>
                                      </p:cBhvr>
                                      <p:to>
                                        <p:strVal val="visible"/>
                                      </p:to>
                                    </p:set>
                                    <p:anim calcmode="lin" valueType="num">
                                      <p:cBhvr additive="base">
                                        <p:cTn id="34" dur="500"/>
                                        <p:tgtEl>
                                          <p:spTgt spid="1015">
                                            <p:txEl>
                                              <p:pRg st="4" end="4"/>
                                            </p:txEl>
                                          </p:spTgt>
                                        </p:tgtEl>
                                        <p:attrNameLst>
                                          <p:attrName>ppt_y</p:attrName>
                                        </p:attrNameLst>
                                      </p:cBhvr>
                                      <p:tavLst>
                                        <p:tav tm="0">
                                          <p:val>
                                            <p:strVal val="#ppt_y-#ppt_h*1.125000"/>
                                          </p:val>
                                        </p:tav>
                                        <p:tav tm="100000">
                                          <p:val>
                                            <p:strVal val="#ppt_y"/>
                                          </p:val>
                                        </p:tav>
                                      </p:tavLst>
                                    </p:anim>
                                    <p:animEffect transition="in" filter="wipe(down)">
                                      <p:cBhvr>
                                        <p:cTn id="35" dur="500"/>
                                        <p:tgtEl>
                                          <p:spTgt spid="1015">
                                            <p:txEl>
                                              <p:pRg st="4" end="4"/>
                                            </p:txEl>
                                          </p:spTgt>
                                        </p:tgtEl>
                                      </p:cBhvr>
                                    </p:animEffect>
                                  </p:childTnLst>
                                </p:cTn>
                              </p:par>
                            </p:childTnLst>
                          </p:cTn>
                        </p:par>
                        <p:par>
                          <p:cTn id="36" fill="hold">
                            <p:stCondLst>
                              <p:cond delay="4500"/>
                            </p:stCondLst>
                            <p:childTnLst>
                              <p:par>
                                <p:cTn id="37" presetID="12" presetClass="entr" presetSubtype="1" fill="hold" grpId="0" nodeType="afterEffect">
                                  <p:stCondLst>
                                    <p:cond delay="0"/>
                                  </p:stCondLst>
                                  <p:childTnLst>
                                    <p:set>
                                      <p:cBhvr>
                                        <p:cTn id="38" dur="1" fill="hold">
                                          <p:stCondLst>
                                            <p:cond delay="0"/>
                                          </p:stCondLst>
                                        </p:cTn>
                                        <p:tgtEl>
                                          <p:spTgt spid="1015">
                                            <p:txEl>
                                              <p:pRg st="5" end="5"/>
                                            </p:txEl>
                                          </p:spTgt>
                                        </p:tgtEl>
                                        <p:attrNameLst>
                                          <p:attrName>style.visibility</p:attrName>
                                        </p:attrNameLst>
                                      </p:cBhvr>
                                      <p:to>
                                        <p:strVal val="visible"/>
                                      </p:to>
                                    </p:set>
                                    <p:anim calcmode="lin" valueType="num">
                                      <p:cBhvr additive="base">
                                        <p:cTn id="39" dur="500"/>
                                        <p:tgtEl>
                                          <p:spTgt spid="1015">
                                            <p:txEl>
                                              <p:pRg st="5" end="5"/>
                                            </p:txEl>
                                          </p:spTgt>
                                        </p:tgtEl>
                                        <p:attrNameLst>
                                          <p:attrName>ppt_y</p:attrName>
                                        </p:attrNameLst>
                                      </p:cBhvr>
                                      <p:tavLst>
                                        <p:tav tm="0">
                                          <p:val>
                                            <p:strVal val="#ppt_y-#ppt_h*1.125000"/>
                                          </p:val>
                                        </p:tav>
                                        <p:tav tm="100000">
                                          <p:val>
                                            <p:strVal val="#ppt_y"/>
                                          </p:val>
                                        </p:tav>
                                      </p:tavLst>
                                    </p:anim>
                                    <p:animEffect transition="in" filter="wipe(down)">
                                      <p:cBhvr>
                                        <p:cTn id="40" dur="500"/>
                                        <p:tgtEl>
                                          <p:spTgt spid="101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8"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heel(8)">
                                      <p:cBhvr>
                                        <p:cTn id="45" dur="2000"/>
                                        <p:tgtEl>
                                          <p:spTgt spid="22"/>
                                        </p:tgtEl>
                                      </p:cBhvr>
                                    </p:animEffect>
                                  </p:childTnLst>
                                </p:cTn>
                              </p:par>
                              <p:par>
                                <p:cTn id="46" presetID="21"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heel(8)">
                                      <p:cBhvr>
                                        <p:cTn id="48" dur="2000"/>
                                        <p:tgtEl>
                                          <p:spTgt spid="16"/>
                                        </p:tgtEl>
                                      </p:cBhvr>
                                    </p:animEffect>
                                  </p:childTnLst>
                                </p:cTn>
                              </p:par>
                            </p:childTnLst>
                          </p:cTn>
                        </p:par>
                        <p:par>
                          <p:cTn id="49" fill="hold">
                            <p:stCondLst>
                              <p:cond delay="2000"/>
                            </p:stCondLst>
                            <p:childTnLst>
                              <p:par>
                                <p:cTn id="50" presetID="12" presetClass="entr" presetSubtype="1" fill="hold" grpId="0" nodeType="afterEffect">
                                  <p:stCondLst>
                                    <p:cond delay="0"/>
                                  </p:stCondLst>
                                  <p:childTnLst>
                                    <p:set>
                                      <p:cBhvr>
                                        <p:cTn id="51" dur="1" fill="hold">
                                          <p:stCondLst>
                                            <p:cond delay="0"/>
                                          </p:stCondLst>
                                        </p:cTn>
                                        <p:tgtEl>
                                          <p:spTgt spid="17">
                                            <p:txEl>
                                              <p:pRg st="0" end="0"/>
                                            </p:txEl>
                                          </p:spTgt>
                                        </p:tgtEl>
                                        <p:attrNameLst>
                                          <p:attrName>style.visibility</p:attrName>
                                        </p:attrNameLst>
                                      </p:cBhvr>
                                      <p:to>
                                        <p:strVal val="visible"/>
                                      </p:to>
                                    </p:set>
                                    <p:anim calcmode="lin" valueType="num">
                                      <p:cBhvr additive="base">
                                        <p:cTn id="52" dur="500"/>
                                        <p:tgtEl>
                                          <p:spTgt spid="17">
                                            <p:txEl>
                                              <p:pRg st="0" end="0"/>
                                            </p:txEl>
                                          </p:spTgt>
                                        </p:tgtEl>
                                        <p:attrNameLst>
                                          <p:attrName>ppt_y</p:attrName>
                                        </p:attrNameLst>
                                      </p:cBhvr>
                                      <p:tavLst>
                                        <p:tav tm="0">
                                          <p:val>
                                            <p:strVal val="#ppt_y-#ppt_h*1.125000"/>
                                          </p:val>
                                        </p:tav>
                                        <p:tav tm="100000">
                                          <p:val>
                                            <p:strVal val="#ppt_y"/>
                                          </p:val>
                                        </p:tav>
                                      </p:tavLst>
                                    </p:anim>
                                    <p:animEffect transition="in" filter="wipe(down)">
                                      <p:cBhvr>
                                        <p:cTn id="53" dur="500"/>
                                        <p:tgtEl>
                                          <p:spTgt spid="17">
                                            <p:txEl>
                                              <p:pRg st="0" end="0"/>
                                            </p:txEl>
                                          </p:spTgt>
                                        </p:tgtEl>
                                      </p:cBhvr>
                                    </p:animEffect>
                                  </p:childTnLst>
                                </p:cTn>
                              </p:par>
                            </p:childTnLst>
                          </p:cTn>
                        </p:par>
                        <p:par>
                          <p:cTn id="54" fill="hold">
                            <p:stCondLst>
                              <p:cond delay="2500"/>
                            </p:stCondLst>
                            <p:childTnLst>
                              <p:par>
                                <p:cTn id="55" presetID="12" presetClass="entr" presetSubtype="1" fill="hold" grpId="0" nodeType="afterEffect">
                                  <p:stCondLst>
                                    <p:cond delay="0"/>
                                  </p:stCondLst>
                                  <p:childTnLst>
                                    <p:set>
                                      <p:cBhvr>
                                        <p:cTn id="56" dur="1" fill="hold">
                                          <p:stCondLst>
                                            <p:cond delay="0"/>
                                          </p:stCondLst>
                                        </p:cTn>
                                        <p:tgtEl>
                                          <p:spTgt spid="17">
                                            <p:txEl>
                                              <p:pRg st="1" end="1"/>
                                            </p:txEl>
                                          </p:spTgt>
                                        </p:tgtEl>
                                        <p:attrNameLst>
                                          <p:attrName>style.visibility</p:attrName>
                                        </p:attrNameLst>
                                      </p:cBhvr>
                                      <p:to>
                                        <p:strVal val="visible"/>
                                      </p:to>
                                    </p:set>
                                    <p:anim calcmode="lin" valueType="num">
                                      <p:cBhvr additive="base">
                                        <p:cTn id="57" dur="500"/>
                                        <p:tgtEl>
                                          <p:spTgt spid="17">
                                            <p:txEl>
                                              <p:pRg st="1" end="1"/>
                                            </p:txEl>
                                          </p:spTgt>
                                        </p:tgtEl>
                                        <p:attrNameLst>
                                          <p:attrName>ppt_y</p:attrName>
                                        </p:attrNameLst>
                                      </p:cBhvr>
                                      <p:tavLst>
                                        <p:tav tm="0">
                                          <p:val>
                                            <p:strVal val="#ppt_y-#ppt_h*1.125000"/>
                                          </p:val>
                                        </p:tav>
                                        <p:tav tm="100000">
                                          <p:val>
                                            <p:strVal val="#ppt_y"/>
                                          </p:val>
                                        </p:tav>
                                      </p:tavLst>
                                    </p:anim>
                                    <p:animEffect transition="in" filter="wipe(down)">
                                      <p:cBhvr>
                                        <p:cTn id="58" dur="500"/>
                                        <p:tgtEl>
                                          <p:spTgt spid="17">
                                            <p:txEl>
                                              <p:pRg st="1" end="1"/>
                                            </p:txEl>
                                          </p:spTgt>
                                        </p:tgtEl>
                                      </p:cBhvr>
                                    </p:animEffect>
                                  </p:childTnLst>
                                </p:cTn>
                              </p:par>
                            </p:childTnLst>
                          </p:cTn>
                        </p:par>
                        <p:par>
                          <p:cTn id="59" fill="hold">
                            <p:stCondLst>
                              <p:cond delay="3000"/>
                            </p:stCondLst>
                            <p:childTnLst>
                              <p:par>
                                <p:cTn id="60" presetID="12" presetClass="entr" presetSubtype="1" fill="hold" grpId="0" nodeType="afterEffect">
                                  <p:stCondLst>
                                    <p:cond delay="0"/>
                                  </p:stCondLst>
                                  <p:childTnLst>
                                    <p:set>
                                      <p:cBhvr>
                                        <p:cTn id="61" dur="1" fill="hold">
                                          <p:stCondLst>
                                            <p:cond delay="0"/>
                                          </p:stCondLst>
                                        </p:cTn>
                                        <p:tgtEl>
                                          <p:spTgt spid="17">
                                            <p:txEl>
                                              <p:pRg st="2" end="2"/>
                                            </p:txEl>
                                          </p:spTgt>
                                        </p:tgtEl>
                                        <p:attrNameLst>
                                          <p:attrName>style.visibility</p:attrName>
                                        </p:attrNameLst>
                                      </p:cBhvr>
                                      <p:to>
                                        <p:strVal val="visible"/>
                                      </p:to>
                                    </p:set>
                                    <p:anim calcmode="lin" valueType="num">
                                      <p:cBhvr additive="base">
                                        <p:cTn id="62" dur="500"/>
                                        <p:tgtEl>
                                          <p:spTgt spid="17">
                                            <p:txEl>
                                              <p:pRg st="2" end="2"/>
                                            </p:txEl>
                                          </p:spTgt>
                                        </p:tgtEl>
                                        <p:attrNameLst>
                                          <p:attrName>ppt_y</p:attrName>
                                        </p:attrNameLst>
                                      </p:cBhvr>
                                      <p:tavLst>
                                        <p:tav tm="0">
                                          <p:val>
                                            <p:strVal val="#ppt_y-#ppt_h*1.125000"/>
                                          </p:val>
                                        </p:tav>
                                        <p:tav tm="100000">
                                          <p:val>
                                            <p:strVal val="#ppt_y"/>
                                          </p:val>
                                        </p:tav>
                                      </p:tavLst>
                                    </p:anim>
                                    <p:animEffect transition="in" filter="wipe(down)">
                                      <p:cBhvr>
                                        <p:cTn id="63" dur="500"/>
                                        <p:tgtEl>
                                          <p:spTgt spid="17">
                                            <p:txEl>
                                              <p:pRg st="2" end="2"/>
                                            </p:txEl>
                                          </p:spTgt>
                                        </p:tgtEl>
                                      </p:cBhvr>
                                    </p:animEffect>
                                  </p:childTnLst>
                                </p:cTn>
                              </p:par>
                            </p:childTnLst>
                          </p:cTn>
                        </p:par>
                        <p:par>
                          <p:cTn id="64" fill="hold">
                            <p:stCondLst>
                              <p:cond delay="3500"/>
                            </p:stCondLst>
                            <p:childTnLst>
                              <p:par>
                                <p:cTn id="65" presetID="12" presetClass="entr" presetSubtype="1" fill="hold" grpId="0" nodeType="afterEffect">
                                  <p:stCondLst>
                                    <p:cond delay="0"/>
                                  </p:stCondLst>
                                  <p:childTnLst>
                                    <p:set>
                                      <p:cBhvr>
                                        <p:cTn id="66" dur="1" fill="hold">
                                          <p:stCondLst>
                                            <p:cond delay="0"/>
                                          </p:stCondLst>
                                        </p:cTn>
                                        <p:tgtEl>
                                          <p:spTgt spid="17">
                                            <p:txEl>
                                              <p:pRg st="3" end="3"/>
                                            </p:txEl>
                                          </p:spTgt>
                                        </p:tgtEl>
                                        <p:attrNameLst>
                                          <p:attrName>style.visibility</p:attrName>
                                        </p:attrNameLst>
                                      </p:cBhvr>
                                      <p:to>
                                        <p:strVal val="visible"/>
                                      </p:to>
                                    </p:set>
                                    <p:anim calcmode="lin" valueType="num">
                                      <p:cBhvr additive="base">
                                        <p:cTn id="67" dur="500"/>
                                        <p:tgtEl>
                                          <p:spTgt spid="17">
                                            <p:txEl>
                                              <p:pRg st="3" end="3"/>
                                            </p:txEl>
                                          </p:spTgt>
                                        </p:tgtEl>
                                        <p:attrNameLst>
                                          <p:attrName>ppt_y</p:attrName>
                                        </p:attrNameLst>
                                      </p:cBhvr>
                                      <p:tavLst>
                                        <p:tav tm="0">
                                          <p:val>
                                            <p:strVal val="#ppt_y-#ppt_h*1.125000"/>
                                          </p:val>
                                        </p:tav>
                                        <p:tav tm="100000">
                                          <p:val>
                                            <p:strVal val="#ppt_y"/>
                                          </p:val>
                                        </p:tav>
                                      </p:tavLst>
                                    </p:anim>
                                    <p:animEffect transition="in" filter="wipe(down)">
                                      <p:cBhvr>
                                        <p:cTn id="68" dur="5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1015" grpId="0" build="p"/>
      <p:bldP spid="1016" grpId="0"/>
      <p:bldP spid="16" grpId="0"/>
      <p:bldP spid="1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1" name="Google Shape;1010;p31"/>
          <p:cNvSpPr/>
          <p:nvPr/>
        </p:nvSpPr>
        <p:spPr>
          <a:xfrm rot="8789056">
            <a:off x="5271189" y="1819160"/>
            <a:ext cx="3094614" cy="282363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5"/>
              </a:gs>
              <a:gs pos="100000">
                <a:schemeClr val="accent6"/>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3" name="Google Shape;963;p25"/>
          <p:cNvSpPr/>
          <p:nvPr/>
        </p:nvSpPr>
        <p:spPr>
          <a:xfrm>
            <a:off x="713626" y="2058814"/>
            <a:ext cx="3094971" cy="282302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15" name="Google Shape;1015;p31"/>
          <p:cNvSpPr txBox="1">
            <a:spLocks noGrp="1"/>
          </p:cNvSpPr>
          <p:nvPr>
            <p:ph type="body" idx="6"/>
          </p:nvPr>
        </p:nvSpPr>
        <p:spPr>
          <a:xfrm>
            <a:off x="2907719" y="4138865"/>
            <a:ext cx="2662658" cy="1347535"/>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sz="2000" dirty="0">
                <a:latin typeface="Baskerville Old Face" pitchFamily="18" charset="0"/>
              </a:rPr>
              <a:t>Cadre de santé</a:t>
            </a:r>
          </a:p>
          <a:p>
            <a:pPr marL="0" lvl="0" indent="0" algn="l" rtl="0">
              <a:spcBef>
                <a:spcPts val="0"/>
              </a:spcBef>
              <a:spcAft>
                <a:spcPts val="0"/>
              </a:spcAft>
              <a:buNone/>
            </a:pPr>
            <a:r>
              <a:rPr lang="fr-FR" sz="2000" dirty="0">
                <a:latin typeface="Baskerville Old Face" pitchFamily="18" charset="0"/>
              </a:rPr>
              <a:t>Directeur des soins</a:t>
            </a:r>
          </a:p>
          <a:p>
            <a:pPr marL="0" lvl="0" indent="0" algn="l" rtl="0">
              <a:spcBef>
                <a:spcPts val="0"/>
              </a:spcBef>
              <a:spcAft>
                <a:spcPts val="0"/>
              </a:spcAft>
              <a:buNone/>
            </a:pPr>
            <a:r>
              <a:rPr lang="fr-FR" sz="2000" dirty="0">
                <a:latin typeface="Baskerville Old Face" pitchFamily="18" charset="0"/>
              </a:rPr>
              <a:t>Directeur d’hôpital</a:t>
            </a:r>
            <a:endParaRPr lang="en" sz="2000" dirty="0">
              <a:latin typeface="Baskerville Old Face" pitchFamily="18" charset="0"/>
            </a:endParaRPr>
          </a:p>
          <a:p>
            <a:pPr marL="0" lvl="0" indent="0" algn="l" rtl="0">
              <a:spcBef>
                <a:spcPts val="0"/>
              </a:spcBef>
              <a:spcAft>
                <a:spcPts val="0"/>
              </a:spcAft>
              <a:buNone/>
            </a:pPr>
            <a:endParaRPr sz="2000" dirty="0">
              <a:latin typeface="Baskerville Old Face" pitchFamily="18" charset="0"/>
            </a:endParaRPr>
          </a:p>
        </p:txBody>
      </p:sp>
      <p:sp>
        <p:nvSpPr>
          <p:cNvPr id="1016" name="Google Shape;1016;p31"/>
          <p:cNvSpPr txBox="1">
            <a:spLocks noGrp="1"/>
          </p:cNvSpPr>
          <p:nvPr>
            <p:ph type="title"/>
          </p:nvPr>
        </p:nvSpPr>
        <p:spPr>
          <a:xfrm>
            <a:off x="752347" y="2936431"/>
            <a:ext cx="2948400" cy="11886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fr-FR" sz="3600" dirty="0">
                <a:latin typeface="Baskerville Old Face" pitchFamily="18" charset="0"/>
              </a:rPr>
              <a:t>É</a:t>
            </a:r>
            <a:r>
              <a:rPr lang="en" sz="3600" dirty="0">
                <a:latin typeface="Baskerville Old Face" pitchFamily="18" charset="0"/>
              </a:rPr>
              <a:t>volution de carrière</a:t>
            </a:r>
            <a:endParaRPr sz="3600" dirty="0">
              <a:latin typeface="Baskerville Old Face" pitchFamily="18" charset="0"/>
            </a:endParaRPr>
          </a:p>
        </p:txBody>
      </p:sp>
      <p:sp>
        <p:nvSpPr>
          <p:cNvPr id="14" name="Google Shape;971;p26"/>
          <p:cNvSpPr txBox="1">
            <a:spLocks/>
          </p:cNvSpPr>
          <p:nvPr/>
        </p:nvSpPr>
        <p:spPr>
          <a:xfrm>
            <a:off x="934049" y="228704"/>
            <a:ext cx="107394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4000"/>
              <a:buFont typeface="Aldrich"/>
              <a:buNone/>
              <a:tabLst/>
              <a:defRPr/>
            </a:pPr>
            <a:r>
              <a:rPr kumimoji="0" lang="fr-FR" sz="4000" b="0" i="0" u="none" strike="noStrike" kern="0" cap="none" spc="0" normalizeH="0" baseline="0" noProof="0" dirty="0">
                <a:ln>
                  <a:noFill/>
                </a:ln>
                <a:solidFill>
                  <a:srgbClr val="FFFFFF"/>
                </a:solidFill>
                <a:effectLst/>
                <a:uLnTx/>
                <a:uFillTx/>
                <a:latin typeface="Baskerville Old Face" panose="02020602080505020303" pitchFamily="18" charset="0"/>
                <a:ea typeface="Fjalla One"/>
                <a:cs typeface="Fjalla One"/>
                <a:sym typeface="Fjalla One"/>
              </a:rPr>
              <a:t>La diplomation, et après ???</a:t>
            </a:r>
            <a:endParaRPr kumimoji="0" lang="fr-FR" sz="4000" b="0" i="0" u="none" strike="noStrike" kern="0" cap="none" spc="0" normalizeH="0" baseline="0" noProof="0" dirty="0">
              <a:ln>
                <a:noFill/>
              </a:ln>
              <a:solidFill>
                <a:srgbClr val="FFFFFF"/>
              </a:solidFill>
              <a:effectLst/>
              <a:uLnTx/>
              <a:uFillTx/>
              <a:latin typeface="Fjalla One"/>
              <a:ea typeface="Fjalla One"/>
              <a:cs typeface="Fjalla One"/>
              <a:sym typeface="Fjalla One"/>
            </a:endParaRPr>
          </a:p>
        </p:txBody>
      </p:sp>
      <p:sp>
        <p:nvSpPr>
          <p:cNvPr id="15" name="Google Shape;971;p26"/>
          <p:cNvSpPr txBox="1">
            <a:spLocks/>
          </p:cNvSpPr>
          <p:nvPr/>
        </p:nvSpPr>
        <p:spPr>
          <a:xfrm>
            <a:off x="0" y="1108892"/>
            <a:ext cx="121920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p>
            <a:pPr marL="0" marR="0" lvl="0" indent="0" defTabSz="914400" rtl="0" eaLnBrk="1" fontAlgn="auto" latinLnBrk="0" hangingPunct="1">
              <a:lnSpc>
                <a:spcPct val="100000"/>
              </a:lnSpc>
              <a:spcBef>
                <a:spcPts val="0"/>
              </a:spcBef>
              <a:spcAft>
                <a:spcPts val="0"/>
              </a:spcAft>
              <a:buClr>
                <a:schemeClr val="dk1"/>
              </a:buClr>
              <a:buSzPts val="4000"/>
              <a:buFont typeface="Aldrich"/>
              <a:buNone/>
              <a:tabLst/>
              <a:defRPr/>
            </a:pPr>
            <a:r>
              <a:rPr kumimoji="0" lang="fr-FR" sz="2800" b="0" i="0" u="none" strike="noStrike" kern="0" cap="none" spc="0" normalizeH="0" baseline="0" noProof="0" dirty="0">
                <a:ln>
                  <a:noFill/>
                </a:ln>
                <a:solidFill>
                  <a:srgbClr val="FFFFFF"/>
                </a:solidFill>
                <a:effectLst/>
                <a:uLnTx/>
                <a:uFillTx/>
                <a:latin typeface="Baskerville Old Face" panose="02020602080505020303" pitchFamily="18" charset="0"/>
                <a:ea typeface="Fjalla One"/>
                <a:cs typeface="Fjalla One"/>
                <a:sym typeface="Fjalla One"/>
              </a:rPr>
              <a:t>La diplomation</a:t>
            </a:r>
            <a:r>
              <a:rPr kumimoji="0" lang="fr-FR" sz="2800" b="0" i="0" u="none" strike="noStrike" kern="0" cap="none" spc="0" normalizeH="0" noProof="0" dirty="0">
                <a:ln>
                  <a:noFill/>
                </a:ln>
                <a:solidFill>
                  <a:srgbClr val="FFFFFF"/>
                </a:solidFill>
                <a:effectLst/>
                <a:uLnTx/>
                <a:uFillTx/>
                <a:latin typeface="Baskerville Old Face" panose="02020602080505020303" pitchFamily="18" charset="0"/>
                <a:ea typeface="Fjalla One"/>
                <a:cs typeface="Fjalla One"/>
                <a:sym typeface="Fjalla One"/>
              </a:rPr>
              <a:t> (ou certification) s’obtient après l’acquisition des 180 ECTS</a:t>
            </a:r>
            <a:endParaRPr kumimoji="0" lang="fr-FR" sz="2800" b="0" i="0" u="none" strike="noStrike" kern="0" cap="none" spc="0" normalizeH="0" baseline="0" noProof="0" dirty="0">
              <a:ln>
                <a:noFill/>
              </a:ln>
              <a:solidFill>
                <a:srgbClr val="FFFFFF"/>
              </a:solidFill>
              <a:effectLst/>
              <a:uLnTx/>
              <a:uFillTx/>
              <a:latin typeface="Fjalla One"/>
              <a:ea typeface="Fjalla One"/>
              <a:cs typeface="Fjalla One"/>
              <a:sym typeface="Fjalla One"/>
            </a:endParaRPr>
          </a:p>
        </p:txBody>
      </p:sp>
      <p:sp>
        <p:nvSpPr>
          <p:cNvPr id="16" name="Google Shape;1016;p31"/>
          <p:cNvSpPr txBox="1">
            <a:spLocks noGrp="1"/>
          </p:cNvSpPr>
          <p:nvPr>
            <p:ph type="title"/>
          </p:nvPr>
        </p:nvSpPr>
        <p:spPr>
          <a:xfrm>
            <a:off x="5579383" y="2696944"/>
            <a:ext cx="2948400" cy="11886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fr-FR" sz="3600" dirty="0">
                <a:latin typeface="Baskerville Old Face" pitchFamily="18" charset="0"/>
              </a:rPr>
              <a:t>D</a:t>
            </a:r>
            <a:r>
              <a:rPr lang="en" sz="3600" dirty="0">
                <a:latin typeface="Baskerville Old Face" pitchFamily="18" charset="0"/>
              </a:rPr>
              <a:t>iplômes universitaires</a:t>
            </a:r>
            <a:endParaRPr sz="3600" dirty="0">
              <a:latin typeface="Baskerville Old Face" pitchFamily="18" charset="0"/>
            </a:endParaRPr>
          </a:p>
        </p:txBody>
      </p:sp>
      <p:sp>
        <p:nvSpPr>
          <p:cNvPr id="17" name="Google Shape;1015;p31"/>
          <p:cNvSpPr txBox="1">
            <a:spLocks noGrp="1"/>
          </p:cNvSpPr>
          <p:nvPr>
            <p:ph type="body" idx="6"/>
          </p:nvPr>
        </p:nvSpPr>
        <p:spPr>
          <a:xfrm>
            <a:off x="7035282" y="4067331"/>
            <a:ext cx="5156719" cy="2258824"/>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sz="2000" dirty="0">
                <a:latin typeface="Baskerville Old Face" pitchFamily="18" charset="0"/>
              </a:rPr>
              <a:t>Diplôme d’Université (DU) – </a:t>
            </a:r>
            <a:r>
              <a:rPr lang="fr-FR" sz="1800" dirty="0">
                <a:latin typeface="Baskerville Old Face" pitchFamily="18" charset="0"/>
              </a:rPr>
              <a:t>plaie et cicatrisation / Soins palliatifs et douleur / Hygiène hospitalière / …</a:t>
            </a:r>
            <a:endParaRPr lang="fr-FR" sz="2000" dirty="0">
              <a:latin typeface="Baskerville Old Face" pitchFamily="18" charset="0"/>
            </a:endParaRPr>
          </a:p>
          <a:p>
            <a:pPr marL="0" lvl="0" indent="0" algn="l">
              <a:buNone/>
            </a:pPr>
            <a:r>
              <a:rPr lang="fr-FR" sz="2000" dirty="0">
                <a:latin typeface="Baskerville Old Face" pitchFamily="18" charset="0"/>
              </a:rPr>
              <a:t>Master - </a:t>
            </a:r>
            <a:r>
              <a:rPr lang="fr-FR" sz="1800" dirty="0">
                <a:latin typeface="Baskerville Old Face" pitchFamily="18" charset="0"/>
              </a:rPr>
              <a:t>pratique avancée / Santé publique / Sciences infirmières / Éthique et déontologie / …</a:t>
            </a:r>
            <a:endParaRPr lang="fr-FR" sz="2000" dirty="0">
              <a:latin typeface="Baskerville Old Face" pitchFamily="18" charset="0"/>
            </a:endParaRPr>
          </a:p>
          <a:p>
            <a:pPr marL="0" lvl="0" indent="0" algn="l">
              <a:buNone/>
            </a:pPr>
            <a:r>
              <a:rPr lang="fr-FR" sz="2000" dirty="0">
                <a:latin typeface="Baskerville Old Face" pitchFamily="18" charset="0"/>
              </a:rPr>
              <a:t>Doctorats - </a:t>
            </a:r>
            <a:r>
              <a:rPr lang="fr-FR" sz="1800" dirty="0">
                <a:latin typeface="Baskerville Old Face" pitchFamily="18" charset="0"/>
              </a:rPr>
              <a:t>Sciences infirmières / Sociologie / Santé publique / …</a:t>
            </a:r>
            <a:endParaRPr lang="fr-FR" sz="2000" dirty="0">
              <a:latin typeface="Baskerville Old Face" pitchFamily="18" charset="0"/>
            </a:endParaRPr>
          </a:p>
          <a:p>
            <a:pPr marL="0" lvl="0" indent="0" algn="l" rtl="0">
              <a:spcBef>
                <a:spcPts val="0"/>
              </a:spcBef>
              <a:spcAft>
                <a:spcPts val="0"/>
              </a:spcAft>
              <a:buNone/>
            </a:pPr>
            <a:endParaRPr sz="2000" dirty="0">
              <a:latin typeface="Baskerville Old Face" pitchFamily="18" charset="0"/>
            </a:endParaRPr>
          </a:p>
        </p:txBody>
      </p:sp>
      <p:sp>
        <p:nvSpPr>
          <p:cNvPr id="18" name="ZoneTexte 17"/>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16"/>
                                        </p:tgtEl>
                                        <p:attrNameLst>
                                          <p:attrName>style.visibility</p:attrName>
                                        </p:attrNameLst>
                                      </p:cBhvr>
                                      <p:to>
                                        <p:strVal val="visible"/>
                                      </p:to>
                                    </p:set>
                                    <p:animEffect transition="in" filter="checkerboard(across)">
                                      <p:cBhvr>
                                        <p:cTn id="10" dur="500"/>
                                        <p:tgtEl>
                                          <p:spTgt spid="1016"/>
                                        </p:tgtEl>
                                      </p:cBhvr>
                                    </p:animEffect>
                                  </p:childTnLst>
                                </p:cTn>
                              </p:par>
                            </p:childTnLst>
                          </p:cTn>
                        </p:par>
                        <p:par>
                          <p:cTn id="11" fill="hold">
                            <p:stCondLst>
                              <p:cond delay="500"/>
                            </p:stCondLst>
                            <p:childTnLst>
                              <p:par>
                                <p:cTn id="12" presetID="12" presetClass="entr" presetSubtype="8" fill="hold" grpId="0" nodeType="afterEffect">
                                  <p:stCondLst>
                                    <p:cond delay="0"/>
                                  </p:stCondLst>
                                  <p:childTnLst>
                                    <p:set>
                                      <p:cBhvr>
                                        <p:cTn id="13" dur="1" fill="hold">
                                          <p:stCondLst>
                                            <p:cond delay="0"/>
                                          </p:stCondLst>
                                        </p:cTn>
                                        <p:tgtEl>
                                          <p:spTgt spid="1015">
                                            <p:txEl>
                                              <p:pRg st="0" end="0"/>
                                            </p:txEl>
                                          </p:spTgt>
                                        </p:tgtEl>
                                        <p:attrNameLst>
                                          <p:attrName>style.visibility</p:attrName>
                                        </p:attrNameLst>
                                      </p:cBhvr>
                                      <p:to>
                                        <p:strVal val="visible"/>
                                      </p:to>
                                    </p:set>
                                    <p:anim calcmode="lin" valueType="num">
                                      <p:cBhvr additive="base">
                                        <p:cTn id="14" dur="500"/>
                                        <p:tgtEl>
                                          <p:spTgt spid="1015">
                                            <p:txEl>
                                              <p:pRg st="0" end="0"/>
                                            </p:txEl>
                                          </p:spTgt>
                                        </p:tgtEl>
                                        <p:attrNameLst>
                                          <p:attrName>ppt_x</p:attrName>
                                        </p:attrNameLst>
                                      </p:cBhvr>
                                      <p:tavLst>
                                        <p:tav tm="0">
                                          <p:val>
                                            <p:strVal val="#ppt_x-#ppt_w*1.125000"/>
                                          </p:val>
                                        </p:tav>
                                        <p:tav tm="100000">
                                          <p:val>
                                            <p:strVal val="#ppt_x"/>
                                          </p:val>
                                        </p:tav>
                                      </p:tavLst>
                                    </p:anim>
                                    <p:animEffect transition="in" filter="wipe(right)">
                                      <p:cBhvr>
                                        <p:cTn id="15" dur="500"/>
                                        <p:tgtEl>
                                          <p:spTgt spid="1015">
                                            <p:txEl>
                                              <p:pRg st="0" end="0"/>
                                            </p:txEl>
                                          </p:spTgt>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1015">
                                            <p:txEl>
                                              <p:pRg st="1" end="1"/>
                                            </p:txEl>
                                          </p:spTgt>
                                        </p:tgtEl>
                                        <p:attrNameLst>
                                          <p:attrName>style.visibility</p:attrName>
                                        </p:attrNameLst>
                                      </p:cBhvr>
                                      <p:to>
                                        <p:strVal val="visible"/>
                                      </p:to>
                                    </p:set>
                                    <p:anim calcmode="lin" valueType="num">
                                      <p:cBhvr additive="base">
                                        <p:cTn id="19" dur="500"/>
                                        <p:tgtEl>
                                          <p:spTgt spid="1015">
                                            <p:txEl>
                                              <p:pRg st="1" end="1"/>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015">
                                            <p:txEl>
                                              <p:pRg st="1" end="1"/>
                                            </p:txEl>
                                          </p:spTgt>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015">
                                            <p:txEl>
                                              <p:pRg st="2" end="2"/>
                                            </p:txEl>
                                          </p:spTgt>
                                        </p:tgtEl>
                                        <p:attrNameLst>
                                          <p:attrName>style.visibility</p:attrName>
                                        </p:attrNameLst>
                                      </p:cBhvr>
                                      <p:to>
                                        <p:strVal val="visible"/>
                                      </p:to>
                                    </p:set>
                                    <p:anim calcmode="lin" valueType="num">
                                      <p:cBhvr additive="base">
                                        <p:cTn id="24" dur="500"/>
                                        <p:tgtEl>
                                          <p:spTgt spid="1015">
                                            <p:txEl>
                                              <p:pRg st="2" end="2"/>
                                            </p:txEl>
                                          </p:spTgt>
                                        </p:tgtEl>
                                        <p:attrNameLst>
                                          <p:attrName>ppt_x</p:attrName>
                                        </p:attrNameLst>
                                      </p:cBhvr>
                                      <p:tavLst>
                                        <p:tav tm="0">
                                          <p:val>
                                            <p:strVal val="#ppt_x-#ppt_w*1.125000"/>
                                          </p:val>
                                        </p:tav>
                                        <p:tav tm="100000">
                                          <p:val>
                                            <p:strVal val="#ppt_x"/>
                                          </p:val>
                                        </p:tav>
                                      </p:tavLst>
                                    </p:anim>
                                    <p:animEffect transition="in" filter="wipe(right)">
                                      <p:cBhvr>
                                        <p:cTn id="25" dur="500"/>
                                        <p:tgtEl>
                                          <p:spTgt spid="10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checkerboard(across)">
                                      <p:cBhvr>
                                        <p:cTn id="30" dur="500"/>
                                        <p:tgtEl>
                                          <p:spTgt spid="11"/>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heckerboard(across)">
                                      <p:cBhvr>
                                        <p:cTn id="33" dur="500"/>
                                        <p:tgtEl>
                                          <p:spTgt spid="16"/>
                                        </p:tgtEl>
                                      </p:cBhvr>
                                    </p:animEffect>
                                  </p:childTnLst>
                                </p:cTn>
                              </p:par>
                            </p:childTnLst>
                          </p:cTn>
                        </p:par>
                        <p:par>
                          <p:cTn id="34" fill="hold">
                            <p:stCondLst>
                              <p:cond delay="500"/>
                            </p:stCondLst>
                            <p:childTnLst>
                              <p:par>
                                <p:cTn id="35" presetID="12" presetClass="entr" presetSubtype="8" fill="hold" grpId="0" nodeType="after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anim calcmode="lin" valueType="num">
                                      <p:cBhvr additive="base">
                                        <p:cTn id="37" dur="500"/>
                                        <p:tgtEl>
                                          <p:spTgt spid="17">
                                            <p:txEl>
                                              <p:pRg st="0" end="0"/>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17">
                                            <p:txEl>
                                              <p:pRg st="0" end="0"/>
                                            </p:txEl>
                                          </p:spTgt>
                                        </p:tgtEl>
                                      </p:cBhvr>
                                    </p:animEffect>
                                  </p:childTnLst>
                                </p:cTn>
                              </p:par>
                            </p:childTnLst>
                          </p:cTn>
                        </p:par>
                        <p:par>
                          <p:cTn id="39" fill="hold">
                            <p:stCondLst>
                              <p:cond delay="1000"/>
                            </p:stCondLst>
                            <p:childTnLst>
                              <p:par>
                                <p:cTn id="40" presetID="12" presetClass="entr" presetSubtype="8" fill="hold" grpId="0" nodeType="afterEffect">
                                  <p:stCondLst>
                                    <p:cond delay="0"/>
                                  </p:stCondLst>
                                  <p:childTnLst>
                                    <p:set>
                                      <p:cBhvr>
                                        <p:cTn id="41" dur="1" fill="hold">
                                          <p:stCondLst>
                                            <p:cond delay="0"/>
                                          </p:stCondLst>
                                        </p:cTn>
                                        <p:tgtEl>
                                          <p:spTgt spid="17">
                                            <p:txEl>
                                              <p:pRg st="1" end="1"/>
                                            </p:txEl>
                                          </p:spTgt>
                                        </p:tgtEl>
                                        <p:attrNameLst>
                                          <p:attrName>style.visibility</p:attrName>
                                        </p:attrNameLst>
                                      </p:cBhvr>
                                      <p:to>
                                        <p:strVal val="visible"/>
                                      </p:to>
                                    </p:set>
                                    <p:anim calcmode="lin" valueType="num">
                                      <p:cBhvr additive="base">
                                        <p:cTn id="42" dur="500"/>
                                        <p:tgtEl>
                                          <p:spTgt spid="17">
                                            <p:txEl>
                                              <p:pRg st="1" end="1"/>
                                            </p:txEl>
                                          </p:spTgt>
                                        </p:tgtEl>
                                        <p:attrNameLst>
                                          <p:attrName>ppt_x</p:attrName>
                                        </p:attrNameLst>
                                      </p:cBhvr>
                                      <p:tavLst>
                                        <p:tav tm="0">
                                          <p:val>
                                            <p:strVal val="#ppt_x-#ppt_w*1.125000"/>
                                          </p:val>
                                        </p:tav>
                                        <p:tav tm="100000">
                                          <p:val>
                                            <p:strVal val="#ppt_x"/>
                                          </p:val>
                                        </p:tav>
                                      </p:tavLst>
                                    </p:anim>
                                    <p:animEffect transition="in" filter="wipe(right)">
                                      <p:cBhvr>
                                        <p:cTn id="43" dur="500"/>
                                        <p:tgtEl>
                                          <p:spTgt spid="17">
                                            <p:txEl>
                                              <p:pRg st="1" end="1"/>
                                            </p:txEl>
                                          </p:spTgt>
                                        </p:tgtEl>
                                      </p:cBhvr>
                                    </p:animEffect>
                                  </p:childTnLst>
                                </p:cTn>
                              </p:par>
                            </p:childTnLst>
                          </p:cTn>
                        </p:par>
                        <p:par>
                          <p:cTn id="44" fill="hold">
                            <p:stCondLst>
                              <p:cond delay="1500"/>
                            </p:stCondLst>
                            <p:childTnLst>
                              <p:par>
                                <p:cTn id="45" presetID="12" presetClass="entr" presetSubtype="8" fill="hold" grpId="0" nodeType="afterEffect">
                                  <p:stCondLst>
                                    <p:cond delay="0"/>
                                  </p:stCondLst>
                                  <p:childTnLst>
                                    <p:set>
                                      <p:cBhvr>
                                        <p:cTn id="46" dur="1" fill="hold">
                                          <p:stCondLst>
                                            <p:cond delay="0"/>
                                          </p:stCondLst>
                                        </p:cTn>
                                        <p:tgtEl>
                                          <p:spTgt spid="17">
                                            <p:txEl>
                                              <p:pRg st="2" end="2"/>
                                            </p:txEl>
                                          </p:spTgt>
                                        </p:tgtEl>
                                        <p:attrNameLst>
                                          <p:attrName>style.visibility</p:attrName>
                                        </p:attrNameLst>
                                      </p:cBhvr>
                                      <p:to>
                                        <p:strVal val="visible"/>
                                      </p:to>
                                    </p:set>
                                    <p:anim calcmode="lin" valueType="num">
                                      <p:cBhvr additive="base">
                                        <p:cTn id="47" dur="500"/>
                                        <p:tgtEl>
                                          <p:spTgt spid="17">
                                            <p:txEl>
                                              <p:pRg st="2" end="2"/>
                                            </p:txEl>
                                          </p:spTgt>
                                        </p:tgtEl>
                                        <p:attrNameLst>
                                          <p:attrName>ppt_x</p:attrName>
                                        </p:attrNameLst>
                                      </p:cBhvr>
                                      <p:tavLst>
                                        <p:tav tm="0">
                                          <p:val>
                                            <p:strVal val="#ppt_x-#ppt_w*1.125000"/>
                                          </p:val>
                                        </p:tav>
                                        <p:tav tm="100000">
                                          <p:val>
                                            <p:strVal val="#ppt_x"/>
                                          </p:val>
                                        </p:tav>
                                      </p:tavLst>
                                    </p:anim>
                                    <p:animEffect transition="in" filter="wipe(right)">
                                      <p:cBhvr>
                                        <p:cTn id="48"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015" grpId="0" build="p"/>
      <p:bldP spid="1016" grpId="0"/>
      <p:bldP spid="16" grpId="0"/>
      <p:bldP spid="1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25"/>
          <p:cNvSpPr/>
          <p:nvPr/>
        </p:nvSpPr>
        <p:spPr>
          <a:xfrm>
            <a:off x="1720642" y="980073"/>
            <a:ext cx="3094971" cy="282302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66" name="Google Shape;966;p25"/>
          <p:cNvSpPr/>
          <p:nvPr/>
        </p:nvSpPr>
        <p:spPr>
          <a:xfrm>
            <a:off x="4815613" y="2117384"/>
            <a:ext cx="6587067" cy="3371417"/>
          </a:xfrm>
          <a:prstGeom prst="rect">
            <a:avLst/>
          </a:prstGeom>
        </p:spPr>
        <p:txBody>
          <a:bodyPr>
            <a:prstTxWarp prst="textPlain">
              <a:avLst/>
            </a:prstTxWarp>
          </a:bodyPr>
          <a:lstStyle/>
          <a:p>
            <a:pPr lvl="0" algn="ctr"/>
            <a:r>
              <a:rPr lang="fr-F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rPr>
              <a:t>QUESTIONS</a:t>
            </a:r>
          </a:p>
          <a:p>
            <a:pPr lvl="0" algn="ctr"/>
            <a:r>
              <a:rPr lang="fr-FR"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rPr>
              <a:t>ECHANGE</a:t>
            </a:r>
            <a:endParaRP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endParaRPr>
          </a:p>
        </p:txBody>
      </p:sp>
      <p:sp>
        <p:nvSpPr>
          <p:cNvPr id="7" name="ZoneTexte 6"/>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66"/>
                                        </p:tgtEl>
                                        <p:attrNameLst>
                                          <p:attrName>style.visibility</p:attrName>
                                        </p:attrNameLst>
                                      </p:cBhvr>
                                      <p:to>
                                        <p:strVal val="visible"/>
                                      </p:to>
                                    </p:set>
                                    <p:anim calcmode="lin" valueType="num">
                                      <p:cBhvr>
                                        <p:cTn id="7" dur="500" fill="hold"/>
                                        <p:tgtEl>
                                          <p:spTgt spid="966"/>
                                        </p:tgtEl>
                                        <p:attrNameLst>
                                          <p:attrName>ppt_w</p:attrName>
                                        </p:attrNameLst>
                                      </p:cBhvr>
                                      <p:tavLst>
                                        <p:tav tm="0">
                                          <p:val>
                                            <p:fltVal val="0"/>
                                          </p:val>
                                        </p:tav>
                                        <p:tav tm="100000">
                                          <p:val>
                                            <p:strVal val="#ppt_w"/>
                                          </p:val>
                                        </p:tav>
                                      </p:tavLst>
                                    </p:anim>
                                    <p:anim calcmode="lin" valueType="num">
                                      <p:cBhvr>
                                        <p:cTn id="8" dur="500" fill="hold"/>
                                        <p:tgtEl>
                                          <p:spTgt spid="966"/>
                                        </p:tgtEl>
                                        <p:attrNameLst>
                                          <p:attrName>ppt_h</p:attrName>
                                        </p:attrNameLst>
                                      </p:cBhvr>
                                      <p:tavLst>
                                        <p:tav tm="0">
                                          <p:val>
                                            <p:fltVal val="0"/>
                                          </p:val>
                                        </p:tav>
                                        <p:tav tm="100000">
                                          <p:val>
                                            <p:strVal val="#ppt_h"/>
                                          </p:val>
                                        </p:tav>
                                      </p:tavLst>
                                    </p:anim>
                                    <p:animEffect transition="in" filter="fade">
                                      <p:cBhvr>
                                        <p:cTn id="9" dur="500"/>
                                        <p:tgtEl>
                                          <p:spTgt spid="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22"/>
          <p:cNvSpPr txBox="1">
            <a:spLocks noGrp="1"/>
          </p:cNvSpPr>
          <p:nvPr>
            <p:ph type="title"/>
          </p:nvPr>
        </p:nvSpPr>
        <p:spPr>
          <a:xfrm>
            <a:off x="415499" y="2205425"/>
            <a:ext cx="11302368" cy="1230600"/>
          </a:xfrm>
          <a:prstGeom prst="rect">
            <a:avLst/>
          </a:prstGeom>
        </p:spPr>
        <p:txBody>
          <a:bodyPr spcFirstLastPara="1" wrap="square" lIns="121900" tIns="121900" rIns="121900" bIns="121900" anchor="ctr" anchorCtr="0">
            <a:noAutofit/>
          </a:bodyPr>
          <a:lstStyle/>
          <a:p>
            <a:pPr lvl="0"/>
            <a:r>
              <a:rPr lang="en" dirty="0">
                <a:latin typeface="Baskerville Old Face" panose="02020602080505020303" pitchFamily="18" charset="0"/>
              </a:rPr>
              <a:t>PARCOURSUP – </a:t>
            </a:r>
            <a:r>
              <a:rPr lang="fr-FR" dirty="0">
                <a:latin typeface="Baskerville Old Face" panose="02020602080505020303" pitchFamily="18" charset="0"/>
              </a:rPr>
              <a:t>L’EXAMEN DES DOSSIERS</a:t>
            </a:r>
            <a:endParaRPr dirty="0">
              <a:latin typeface="Baskerville Old Face" panose="02020602080505020303" pitchFamily="18" charset="0"/>
            </a:endParaRPr>
          </a:p>
        </p:txBody>
      </p:sp>
      <p:sp>
        <p:nvSpPr>
          <p:cNvPr id="3" name="ZoneTexte 2"/>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3688227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31"/>
        <p:cNvGrpSpPr/>
        <p:nvPr/>
      </p:nvGrpSpPr>
      <p:grpSpPr>
        <a:xfrm>
          <a:off x="0" y="0"/>
          <a:ext cx="0" cy="0"/>
          <a:chOff x="0" y="0"/>
          <a:chExt cx="0" cy="0"/>
        </a:xfrm>
      </p:grpSpPr>
      <p:sp>
        <p:nvSpPr>
          <p:cNvPr id="8" name="ZoneTexte 7"/>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
        <p:nvSpPr>
          <p:cNvPr id="9" name="Nuage 8"/>
          <p:cNvSpPr/>
          <p:nvPr/>
        </p:nvSpPr>
        <p:spPr>
          <a:xfrm>
            <a:off x="672184" y="2125879"/>
            <a:ext cx="3554581" cy="2300302"/>
          </a:xfrm>
          <a:prstGeom prst="cloud">
            <a:avLst/>
          </a:prstGeom>
          <a:solidFill>
            <a:srgbClr val="FF99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INTERÊT POUR LES QUESTIONS SANITAIRES ET SOCIALES</a:t>
            </a:r>
          </a:p>
        </p:txBody>
      </p:sp>
      <p:sp>
        <p:nvSpPr>
          <p:cNvPr id="10" name="Nuage 9"/>
          <p:cNvSpPr/>
          <p:nvPr/>
        </p:nvSpPr>
        <p:spPr>
          <a:xfrm>
            <a:off x="3505778" y="722036"/>
            <a:ext cx="4223578" cy="2537310"/>
          </a:xfrm>
          <a:prstGeom prst="cloud">
            <a:avLst/>
          </a:prstGeom>
          <a:solidFill>
            <a:schemeClr val="accent3">
              <a:lumMod val="40000"/>
              <a:lumOff val="6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QUALITES HUMAINES ET CAPACITES RELATIONNELLES</a:t>
            </a:r>
          </a:p>
        </p:txBody>
      </p:sp>
      <p:sp>
        <p:nvSpPr>
          <p:cNvPr id="11" name="Nuage 10"/>
          <p:cNvSpPr/>
          <p:nvPr/>
        </p:nvSpPr>
        <p:spPr>
          <a:xfrm>
            <a:off x="7136571" y="1162735"/>
            <a:ext cx="4435468" cy="2974980"/>
          </a:xfrm>
          <a:prstGeom prst="cloud">
            <a:avLst/>
          </a:prstGeom>
          <a:solidFill>
            <a:srgbClr val="00FF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APTITUDES À LA DÉMARCHE SCIENTIFIQUE ET MAÎTRISE DES BASES DE L’ARITHMÉTIQUE</a:t>
            </a:r>
          </a:p>
        </p:txBody>
      </p:sp>
      <p:sp>
        <p:nvSpPr>
          <p:cNvPr id="12" name="Nuage 11"/>
          <p:cNvSpPr/>
          <p:nvPr/>
        </p:nvSpPr>
        <p:spPr>
          <a:xfrm>
            <a:off x="6649963" y="3516928"/>
            <a:ext cx="4150781" cy="2403477"/>
          </a:xfrm>
          <a:prstGeom prst="cloud">
            <a:avLst/>
          </a:prstGeom>
          <a:solidFill>
            <a:srgbClr val="66FF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APTITUDES REDACTIONNELLES</a:t>
            </a:r>
          </a:p>
        </p:txBody>
      </p:sp>
      <p:sp>
        <p:nvSpPr>
          <p:cNvPr id="13" name="Nuage 12"/>
          <p:cNvSpPr/>
          <p:nvPr/>
        </p:nvSpPr>
        <p:spPr>
          <a:xfrm>
            <a:off x="3382703" y="2515649"/>
            <a:ext cx="4525163" cy="2619528"/>
          </a:xfrm>
          <a:prstGeom prst="cloud">
            <a:avLst/>
          </a:prstGeom>
          <a:solidFill>
            <a:srgbClr val="CCFF66"/>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COMPETENCES ORGANISTIONNELLES ET SAVOIR-ÊTRE</a:t>
            </a:r>
          </a:p>
        </p:txBody>
      </p:sp>
      <p:sp>
        <p:nvSpPr>
          <p:cNvPr id="14" name="Google Shape;929;p22"/>
          <p:cNvSpPr txBox="1">
            <a:spLocks noGrp="1"/>
          </p:cNvSpPr>
          <p:nvPr>
            <p:ph type="title"/>
          </p:nvPr>
        </p:nvSpPr>
        <p:spPr>
          <a:xfrm>
            <a:off x="0" y="5627400"/>
            <a:ext cx="8754533" cy="1230600"/>
          </a:xfrm>
          <a:prstGeom prst="rect">
            <a:avLst/>
          </a:prstGeom>
        </p:spPr>
        <p:txBody>
          <a:bodyPr spcFirstLastPara="1" wrap="square" lIns="121900" tIns="121900" rIns="121900" bIns="121900" anchor="ctr" anchorCtr="0">
            <a:noAutofit/>
          </a:bodyPr>
          <a:lstStyle/>
          <a:p>
            <a:pPr lvl="0"/>
            <a:r>
              <a:rPr lang="en" dirty="0">
                <a:latin typeface="Baskerville Old Face" panose="02020602080505020303" pitchFamily="18" charset="0"/>
              </a:rPr>
              <a:t>LES </a:t>
            </a:r>
            <a:r>
              <a:rPr lang="fr-FR" dirty="0">
                <a:latin typeface="Baskerville Old Face" panose="02020602080505020303" pitchFamily="18" charset="0"/>
              </a:rPr>
              <a:t>ATTENDUS NATIONAUX</a:t>
            </a:r>
            <a:endParaRPr dirty="0">
              <a:latin typeface="Baskerville Old Face" panose="02020602080505020303" pitchFamily="18" charset="0"/>
            </a:endParaRPr>
          </a:p>
        </p:txBody>
      </p:sp>
    </p:spTree>
    <p:extLst>
      <p:ext uri="{BB962C8B-B14F-4D97-AF65-F5344CB8AC3E}">
        <p14:creationId xmlns:p14="http://schemas.microsoft.com/office/powerpoint/2010/main" val="136990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31"/>
        <p:cNvGrpSpPr/>
        <p:nvPr/>
      </p:nvGrpSpPr>
      <p:grpSpPr>
        <a:xfrm>
          <a:off x="0" y="0"/>
          <a:ext cx="0" cy="0"/>
          <a:chOff x="0" y="0"/>
          <a:chExt cx="0" cy="0"/>
        </a:xfrm>
      </p:grpSpPr>
      <p:sp>
        <p:nvSpPr>
          <p:cNvPr id="8" name="ZoneTexte 7"/>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
        <p:nvSpPr>
          <p:cNvPr id="14" name="Nuage 13"/>
          <p:cNvSpPr/>
          <p:nvPr/>
        </p:nvSpPr>
        <p:spPr>
          <a:xfrm>
            <a:off x="1219805" y="1883070"/>
            <a:ext cx="3784076" cy="2433162"/>
          </a:xfrm>
          <a:prstGeom prst="cloud">
            <a:avLst/>
          </a:prstGeom>
          <a:solidFill>
            <a:srgbClr val="66FF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RESULTATS SCOLAIRES</a:t>
            </a:r>
          </a:p>
        </p:txBody>
      </p:sp>
      <p:sp>
        <p:nvSpPr>
          <p:cNvPr id="15" name="Nuage 14"/>
          <p:cNvSpPr/>
          <p:nvPr/>
        </p:nvSpPr>
        <p:spPr>
          <a:xfrm>
            <a:off x="4011517" y="1212004"/>
            <a:ext cx="3859527" cy="2317177"/>
          </a:xfrm>
          <a:prstGeom prst="cloud">
            <a:avLst/>
          </a:prstGeom>
          <a:solidFill>
            <a:srgbClr val="CCFF66"/>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COMPETENCES, METHODES DE TRAVAIL ET SAVOIR-FAIRE</a:t>
            </a:r>
          </a:p>
        </p:txBody>
      </p:sp>
      <p:sp>
        <p:nvSpPr>
          <p:cNvPr id="16" name="Nuage 15"/>
          <p:cNvSpPr/>
          <p:nvPr/>
        </p:nvSpPr>
        <p:spPr>
          <a:xfrm>
            <a:off x="6898211" y="1772471"/>
            <a:ext cx="3588801" cy="2543761"/>
          </a:xfrm>
          <a:prstGeom prst="cloud">
            <a:avLst/>
          </a:prstGeom>
          <a:solidFill>
            <a:schemeClr val="accent3">
              <a:lumMod val="40000"/>
              <a:lumOff val="6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ENGAGEMENTS, ACTIVITES ET CENTRES D’INTERÊT</a:t>
            </a:r>
          </a:p>
        </p:txBody>
      </p:sp>
      <p:sp>
        <p:nvSpPr>
          <p:cNvPr id="17" name="Nuage 16"/>
          <p:cNvSpPr/>
          <p:nvPr/>
        </p:nvSpPr>
        <p:spPr>
          <a:xfrm>
            <a:off x="7002767" y="3634904"/>
            <a:ext cx="3507315" cy="2201094"/>
          </a:xfrm>
          <a:prstGeom prst="cloud">
            <a:avLst/>
          </a:prstGeom>
          <a:solidFill>
            <a:srgbClr val="00FF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SAVOIR-ÊTRE</a:t>
            </a:r>
          </a:p>
        </p:txBody>
      </p:sp>
      <p:sp>
        <p:nvSpPr>
          <p:cNvPr id="18" name="Nuage 17"/>
          <p:cNvSpPr/>
          <p:nvPr/>
        </p:nvSpPr>
        <p:spPr>
          <a:xfrm>
            <a:off x="3411734" y="3134838"/>
            <a:ext cx="4214826" cy="2362789"/>
          </a:xfrm>
          <a:prstGeom prst="cloud">
            <a:avLst/>
          </a:prstGeom>
          <a:solidFill>
            <a:srgbClr val="FF99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rgbClr val="0000FF"/>
                </a:solidFill>
                <a:latin typeface="Baskerville Old Face" panose="02020602080505020303" pitchFamily="18" charset="0"/>
              </a:rPr>
              <a:t>MOTIVATION ET COHERENCE DU PROJET</a:t>
            </a:r>
          </a:p>
        </p:txBody>
      </p:sp>
      <p:sp>
        <p:nvSpPr>
          <p:cNvPr id="19" name="Google Shape;929;p22"/>
          <p:cNvSpPr txBox="1">
            <a:spLocks noGrp="1"/>
          </p:cNvSpPr>
          <p:nvPr>
            <p:ph type="title"/>
          </p:nvPr>
        </p:nvSpPr>
        <p:spPr>
          <a:xfrm>
            <a:off x="0" y="5623766"/>
            <a:ext cx="9990667" cy="1230600"/>
          </a:xfrm>
          <a:prstGeom prst="rect">
            <a:avLst/>
          </a:prstGeom>
        </p:spPr>
        <p:txBody>
          <a:bodyPr spcFirstLastPara="1" wrap="square" lIns="121900" tIns="121900" rIns="121900" bIns="121900" anchor="ctr" anchorCtr="0">
            <a:noAutofit/>
          </a:bodyPr>
          <a:lstStyle/>
          <a:p>
            <a:pPr lvl="0"/>
            <a:r>
              <a:rPr lang="en" dirty="0">
                <a:latin typeface="Baskerville Old Face" panose="02020602080505020303" pitchFamily="18" charset="0"/>
              </a:rPr>
              <a:t>LES CRIT</a:t>
            </a:r>
            <a:r>
              <a:rPr lang="fr-FR" dirty="0">
                <a:latin typeface="Baskerville Old Face" panose="02020602080505020303" pitchFamily="18" charset="0"/>
              </a:rPr>
              <a:t>È</a:t>
            </a:r>
            <a:r>
              <a:rPr lang="en" dirty="0">
                <a:latin typeface="Baskerville Old Face" panose="02020602080505020303" pitchFamily="18" charset="0"/>
              </a:rPr>
              <a:t>RES G</a:t>
            </a:r>
            <a:r>
              <a:rPr lang="fr-FR" dirty="0">
                <a:latin typeface="Baskerville Old Face" panose="02020602080505020303" pitchFamily="18" charset="0"/>
              </a:rPr>
              <a:t>É</a:t>
            </a:r>
            <a:r>
              <a:rPr lang="en" dirty="0">
                <a:latin typeface="Baskerville Old Face" panose="02020602080505020303" pitchFamily="18" charset="0"/>
              </a:rPr>
              <a:t>N</a:t>
            </a:r>
            <a:r>
              <a:rPr lang="fr-FR" dirty="0">
                <a:latin typeface="Baskerville Old Face" panose="02020602080505020303" pitchFamily="18" charset="0"/>
              </a:rPr>
              <a:t>É</a:t>
            </a:r>
            <a:r>
              <a:rPr lang="en" dirty="0">
                <a:latin typeface="Baskerville Old Face" panose="02020602080505020303" pitchFamily="18" charset="0"/>
              </a:rPr>
              <a:t>RAUX </a:t>
            </a:r>
            <a:br>
              <a:rPr lang="en" dirty="0">
                <a:latin typeface="Baskerville Old Face" panose="02020602080505020303" pitchFamily="18" charset="0"/>
              </a:rPr>
            </a:br>
            <a:r>
              <a:rPr lang="en" dirty="0">
                <a:latin typeface="Baskerville Old Face" panose="02020602080505020303" pitchFamily="18" charset="0"/>
              </a:rPr>
              <a:t>D’EXAMEN DES VOEUX </a:t>
            </a:r>
            <a:endParaRPr dirty="0">
              <a:latin typeface="Baskerville Old Face" panose="02020602080505020303" pitchFamily="18" charset="0"/>
            </a:endParaRPr>
          </a:p>
        </p:txBody>
      </p:sp>
    </p:spTree>
    <p:extLst>
      <p:ext uri="{BB962C8B-B14F-4D97-AF65-F5344CB8AC3E}">
        <p14:creationId xmlns:p14="http://schemas.microsoft.com/office/powerpoint/2010/main" val="194760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0" fill="hold"/>
                                        <p:tgtEl>
                                          <p:spTgt spid="17"/>
                                        </p:tgtEl>
                                        <p:attrNameLst>
                                          <p:attrName>ppt_w</p:attrName>
                                        </p:attrNameLst>
                                      </p:cBhvr>
                                      <p:tavLst>
                                        <p:tav tm="0">
                                          <p:val>
                                            <p:strVal val="#ppt_w*0.70"/>
                                          </p:val>
                                        </p:tav>
                                        <p:tav tm="100000">
                                          <p:val>
                                            <p:strVal val="#ppt_w"/>
                                          </p:val>
                                        </p:tav>
                                      </p:tavLst>
                                    </p:anim>
                                    <p:anim calcmode="lin" valueType="num">
                                      <p:cBhvr>
                                        <p:cTn id="40" dur="1000" fill="hold"/>
                                        <p:tgtEl>
                                          <p:spTgt spid="17"/>
                                        </p:tgtEl>
                                        <p:attrNameLst>
                                          <p:attrName>ppt_h</p:attrName>
                                        </p:attrNameLst>
                                      </p:cBhvr>
                                      <p:tavLst>
                                        <p:tav tm="0">
                                          <p:val>
                                            <p:strVal val="#ppt_h"/>
                                          </p:val>
                                        </p:tav>
                                        <p:tav tm="100000">
                                          <p:val>
                                            <p:strVal val="#ppt_h"/>
                                          </p:val>
                                        </p:tav>
                                      </p:tavLst>
                                    </p:anim>
                                    <p:animEffect transition="in" filter="fade">
                                      <p:cBhvr>
                                        <p:cTn id="41" dur="10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25"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49" dur="1000" fill="hold"/>
                                        <p:tgtEl>
                                          <p:spTgt spid="16"/>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25"/>
          <p:cNvSpPr/>
          <p:nvPr/>
        </p:nvSpPr>
        <p:spPr>
          <a:xfrm>
            <a:off x="1720642" y="980073"/>
            <a:ext cx="3094971" cy="282302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66" name="Google Shape;966;p25"/>
          <p:cNvSpPr/>
          <p:nvPr/>
        </p:nvSpPr>
        <p:spPr>
          <a:xfrm>
            <a:off x="4815613" y="2117384"/>
            <a:ext cx="6587067" cy="3371417"/>
          </a:xfrm>
          <a:prstGeom prst="rect">
            <a:avLst/>
          </a:prstGeom>
        </p:spPr>
        <p:txBody>
          <a:bodyPr>
            <a:prstTxWarp prst="textPlain">
              <a:avLst/>
            </a:prstTxWarp>
          </a:bodyPr>
          <a:lstStyle/>
          <a:p>
            <a:pPr lvl="0" algn="ctr"/>
            <a:r>
              <a:rPr lang="fr-F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rPr>
              <a:t>QUESTIONS</a:t>
            </a:r>
          </a:p>
          <a:p>
            <a:pPr lvl="0" algn="ctr"/>
            <a:r>
              <a:rPr lang="fr-FR"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rPr>
              <a:t>ECHANGE</a:t>
            </a:r>
            <a:endParaRP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endParaRPr>
          </a:p>
        </p:txBody>
      </p:sp>
      <p:sp>
        <p:nvSpPr>
          <p:cNvPr id="7" name="ZoneTexte 6"/>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Tree>
    <p:extLst>
      <p:ext uri="{BB962C8B-B14F-4D97-AF65-F5344CB8AC3E}">
        <p14:creationId xmlns:p14="http://schemas.microsoft.com/office/powerpoint/2010/main" val="285795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66"/>
                                        </p:tgtEl>
                                        <p:attrNameLst>
                                          <p:attrName>style.visibility</p:attrName>
                                        </p:attrNameLst>
                                      </p:cBhvr>
                                      <p:to>
                                        <p:strVal val="visible"/>
                                      </p:to>
                                    </p:set>
                                    <p:anim calcmode="lin" valueType="num">
                                      <p:cBhvr>
                                        <p:cTn id="7" dur="500" fill="hold"/>
                                        <p:tgtEl>
                                          <p:spTgt spid="966"/>
                                        </p:tgtEl>
                                        <p:attrNameLst>
                                          <p:attrName>ppt_w</p:attrName>
                                        </p:attrNameLst>
                                      </p:cBhvr>
                                      <p:tavLst>
                                        <p:tav tm="0">
                                          <p:val>
                                            <p:fltVal val="0"/>
                                          </p:val>
                                        </p:tav>
                                        <p:tav tm="100000">
                                          <p:val>
                                            <p:strVal val="#ppt_w"/>
                                          </p:val>
                                        </p:tav>
                                      </p:tavLst>
                                    </p:anim>
                                    <p:anim calcmode="lin" valueType="num">
                                      <p:cBhvr>
                                        <p:cTn id="8" dur="500" fill="hold"/>
                                        <p:tgtEl>
                                          <p:spTgt spid="966"/>
                                        </p:tgtEl>
                                        <p:attrNameLst>
                                          <p:attrName>ppt_h</p:attrName>
                                        </p:attrNameLst>
                                      </p:cBhvr>
                                      <p:tavLst>
                                        <p:tav tm="0">
                                          <p:val>
                                            <p:fltVal val="0"/>
                                          </p:val>
                                        </p:tav>
                                        <p:tav tm="100000">
                                          <p:val>
                                            <p:strVal val="#ppt_h"/>
                                          </p:val>
                                        </p:tav>
                                      </p:tavLst>
                                    </p:anim>
                                    <p:animEffect transition="in" filter="fade">
                                      <p:cBhvr>
                                        <p:cTn id="9" dur="500"/>
                                        <p:tgtEl>
                                          <p:spTgt spid="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6" name="Google Shape;966;p25"/>
          <p:cNvSpPr/>
          <p:nvPr/>
        </p:nvSpPr>
        <p:spPr>
          <a:xfrm>
            <a:off x="2895600" y="2391583"/>
            <a:ext cx="8507081" cy="3371417"/>
          </a:xfrm>
          <a:prstGeom prst="rect">
            <a:avLst/>
          </a:prstGeom>
        </p:spPr>
        <p:txBody>
          <a:bodyPr>
            <a:prstTxWarp prst="textPlain">
              <a:avLst/>
            </a:prstTxWarp>
          </a:bodyPr>
          <a:lstStyle/>
          <a:p>
            <a:pPr lvl="0" algn="ctr"/>
            <a:r>
              <a:rPr lang="fr-F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rPr>
              <a:t>MERCI </a:t>
            </a:r>
          </a:p>
          <a:p>
            <a:pPr lvl="0" algn="ctr"/>
            <a:r>
              <a:rPr lang="fr-F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rPr>
              <a:t>DE VOTRE </a:t>
            </a:r>
          </a:p>
          <a:p>
            <a:pPr lvl="0" algn="ctr"/>
            <a:r>
              <a:rPr lang="fr-F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rPr>
              <a:t>ATTENTION !</a:t>
            </a:r>
            <a:endParaRPr b="0" i="0" dirty="0">
              <a:ln w="9525" cap="flat" cmpd="sng">
                <a:solidFill>
                  <a:srgbClr val="FFFFFF"/>
                </a:solidFill>
                <a:prstDash val="solid"/>
                <a:round/>
                <a:headEnd type="none" w="sm" len="sm"/>
                <a:tailEnd type="none" w="sm" len="sm"/>
              </a:ln>
              <a:solidFill>
                <a:srgbClr val="FFFFFF"/>
              </a:solidFill>
              <a:latin typeface="Baskerville Old Face" panose="02020602080505020303" pitchFamily="18" charset="0"/>
            </a:endParaRPr>
          </a:p>
        </p:txBody>
      </p:sp>
      <p:sp>
        <p:nvSpPr>
          <p:cNvPr id="7" name="ZoneTexte 6"/>
          <p:cNvSpPr txBox="1"/>
          <p:nvPr/>
        </p:nvSpPr>
        <p:spPr>
          <a:xfrm rot="5400000">
            <a:off x="-1168590" y="3321432"/>
            <a:ext cx="2752677" cy="415498"/>
          </a:xfrm>
          <a:prstGeom prst="rect">
            <a:avLst/>
          </a:prstGeom>
          <a:solidFill>
            <a:schemeClr val="accent3">
              <a:lumMod val="75000"/>
            </a:schemeClr>
          </a:solidFill>
        </p:spPr>
        <p:txBody>
          <a:bodyPr wrap="none" rtlCol="0">
            <a:spAutoFit/>
          </a:bodyPr>
          <a:lstStyle/>
          <a:p>
            <a:r>
              <a:rPr lang="fr-FR" sz="1050" b="1" dirty="0">
                <a:solidFill>
                  <a:srgbClr val="FFFFFF"/>
                </a:solidFill>
              </a:rPr>
              <a:t>INSTITUTS ET ECOLES DE FORMATION</a:t>
            </a:r>
          </a:p>
          <a:p>
            <a:r>
              <a:rPr lang="fr-FR" sz="1050" b="1" dirty="0">
                <a:solidFill>
                  <a:srgbClr val="FFFFFF"/>
                </a:solidFill>
              </a:rPr>
              <a:t> PARAMEDICAUX DE LA GUADELOUPE</a:t>
            </a:r>
          </a:p>
        </p:txBody>
      </p:sp>
      <p:sp>
        <p:nvSpPr>
          <p:cNvPr id="5" name="Google Shape;1010;p31"/>
          <p:cNvSpPr/>
          <p:nvPr/>
        </p:nvSpPr>
        <p:spPr>
          <a:xfrm rot="8789056">
            <a:off x="1720820" y="741027"/>
            <a:ext cx="3094614" cy="2823630"/>
          </a:xfrm>
          <a:custGeom>
            <a:avLst/>
            <a:gdLst/>
            <a:ahLst/>
            <a:cxnLst/>
            <a:rect l="l" t="t" r="r" b="b"/>
            <a:pathLst>
              <a:path w="2263233" h="1984548" extrusionOk="0">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5"/>
              </a:gs>
              <a:gs pos="100000">
                <a:schemeClr val="accent6"/>
              </a:gs>
            </a:gsLst>
            <a:lin ang="1350003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08802098"/>
      </p:ext>
    </p:extLst>
  </p:cSld>
  <p:clrMapOvr>
    <a:masterClrMapping/>
  </p:clrMapOvr>
</p:sld>
</file>

<file path=ppt/theme/theme1.xml><?xml version="1.0" encoding="utf-8"?>
<a:theme xmlns:a="http://schemas.openxmlformats.org/drawingml/2006/main" name="SlidesMania">
  <a:themeElements>
    <a:clrScheme name="Simple Light">
      <a:dk1>
        <a:srgbClr val="FFDD00"/>
      </a:dk1>
      <a:lt1>
        <a:srgbClr val="EE7203"/>
      </a:lt1>
      <a:dk2>
        <a:srgbClr val="E30613"/>
      </a:dk2>
      <a:lt2>
        <a:srgbClr val="E1177E"/>
      </a:lt2>
      <a:accent1>
        <a:srgbClr val="BD2184"/>
      </a:accent1>
      <a:accent2>
        <a:srgbClr val="97549C"/>
      </a:accent2>
      <a:accent3>
        <a:srgbClr val="5358A3"/>
      </a:accent3>
      <a:accent4>
        <a:srgbClr val="0095D4"/>
      </a:accent4>
      <a:accent5>
        <a:srgbClr val="00A779"/>
      </a:accent5>
      <a:accent6>
        <a:srgbClr val="98C21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8794</TotalTime>
  <Words>1410</Words>
  <Application>Microsoft Office PowerPoint</Application>
  <PresentationFormat>Grand écran</PresentationFormat>
  <Paragraphs>215</Paragraphs>
  <Slides>26</Slides>
  <Notes>26</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26</vt:i4>
      </vt:variant>
    </vt:vector>
  </HeadingPairs>
  <TitlesOfParts>
    <vt:vector size="36" baseType="lpstr">
      <vt:lpstr>Abril Fatface</vt:lpstr>
      <vt:lpstr>Aldrich</vt:lpstr>
      <vt:lpstr>Arial</vt:lpstr>
      <vt:lpstr>Barlow Condensed</vt:lpstr>
      <vt:lpstr>Baskerville Old Face</vt:lpstr>
      <vt:lpstr>Calibri</vt:lpstr>
      <vt:lpstr>Fjalla One</vt:lpstr>
      <vt:lpstr>Griffy</vt:lpstr>
      <vt:lpstr>Roboto</vt:lpstr>
      <vt:lpstr>SlidesMania</vt:lpstr>
      <vt:lpstr>LA FORMATION EN  SOINS INFIRMIERS</vt:lpstr>
      <vt:lpstr>Définition du métier</vt:lpstr>
      <vt:lpstr>Définition du métier</vt:lpstr>
      <vt:lpstr>01</vt:lpstr>
      <vt:lpstr>05</vt:lpstr>
      <vt:lpstr>09</vt:lpstr>
      <vt:lpstr>Les valeurs professionnelles</vt:lpstr>
      <vt:lpstr>Cadre législatif du métier</vt:lpstr>
      <vt:lpstr>Cadre législatif du métier</vt:lpstr>
      <vt:lpstr>Cadre législatif de la formation</vt:lpstr>
      <vt:lpstr>Cadre législatif de la formation</vt:lpstr>
      <vt:lpstr>L’accès à la formation</vt:lpstr>
      <vt:lpstr>L’accès à la formation</vt:lpstr>
      <vt:lpstr>Les pré-requis</vt:lpstr>
      <vt:lpstr>Les pré-requis</vt:lpstr>
      <vt:lpstr>Présentation PowerPoint</vt:lpstr>
      <vt:lpstr>Présentation PowerPoint</vt:lpstr>
      <vt:lpstr>Présentation PowerPoint</vt:lpstr>
      <vt:lpstr>Les lieux d’exercice</vt:lpstr>
      <vt:lpstr>Évolution de carrière</vt:lpstr>
      <vt:lpstr>Présentation PowerPoint</vt:lpstr>
      <vt:lpstr>PARCOURSUP – L’EXAMEN DES DOSSIERS</vt:lpstr>
      <vt:lpstr>LES ATTENDUS NATIONAUX</vt:lpstr>
      <vt:lpstr>LES CRITÈRES GÉNÉRAUX  D’EXAMEN DES VOEUX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 goes your presentation title.</dc:title>
  <dc:creator>Jasteph</dc:creator>
  <cp:lastModifiedBy>Séverine LUYDLIN</cp:lastModifiedBy>
  <cp:revision>29</cp:revision>
  <dcterms:modified xsi:type="dcterms:W3CDTF">2024-01-17T12:24:07Z</dcterms:modified>
</cp:coreProperties>
</file>