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05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436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13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31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06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61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58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61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34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6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F8873-599F-41ED-9A6E-20E78BF90989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41286-A3DE-4137-A5C8-F15C7C973B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93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8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DTS IMRT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767942"/>
            <a:ext cx="9144000" cy="489857"/>
          </a:xfrm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rgbClr val="002060"/>
                </a:solidFill>
              </a:rPr>
              <a:t>Lycée de Bellevue, Martinique</a:t>
            </a:r>
          </a:p>
        </p:txBody>
      </p:sp>
    </p:spTree>
    <p:extLst>
      <p:ext uri="{BB962C8B-B14F-4D97-AF65-F5344CB8AC3E}">
        <p14:creationId xmlns:p14="http://schemas.microsoft.com/office/powerpoint/2010/main" val="2371042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i="1" dirty="0"/>
              <a:t>Qu’est-ce-que le DTS IMRT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6600" dirty="0"/>
              <a:t>C’est le </a:t>
            </a:r>
            <a:r>
              <a:rPr lang="fr-FR" sz="6600" dirty="0">
                <a:solidFill>
                  <a:srgbClr val="FF0000"/>
                </a:solidFill>
              </a:rPr>
              <a:t>D</a:t>
            </a:r>
            <a:r>
              <a:rPr lang="fr-FR" sz="6600" dirty="0"/>
              <a:t>iplôme de </a:t>
            </a:r>
            <a:r>
              <a:rPr lang="fr-FR" sz="6600" dirty="0">
                <a:solidFill>
                  <a:srgbClr val="FF0000"/>
                </a:solidFill>
              </a:rPr>
              <a:t>T</a:t>
            </a:r>
            <a:r>
              <a:rPr lang="fr-FR" sz="6600" dirty="0"/>
              <a:t>echnicien </a:t>
            </a:r>
            <a:r>
              <a:rPr lang="fr-FR" sz="6600" dirty="0">
                <a:solidFill>
                  <a:srgbClr val="FF0000"/>
                </a:solidFill>
              </a:rPr>
              <a:t>S</a:t>
            </a:r>
            <a:r>
              <a:rPr lang="fr-FR" sz="6600" dirty="0"/>
              <a:t>upérieur en </a:t>
            </a:r>
            <a:r>
              <a:rPr lang="fr-FR" sz="6600" dirty="0">
                <a:solidFill>
                  <a:srgbClr val="FF0000"/>
                </a:solidFill>
              </a:rPr>
              <a:t>I</a:t>
            </a:r>
            <a:r>
              <a:rPr lang="fr-FR" sz="6600" dirty="0"/>
              <a:t>magerie </a:t>
            </a:r>
            <a:r>
              <a:rPr lang="fr-FR" sz="6600" dirty="0">
                <a:solidFill>
                  <a:srgbClr val="FF0000"/>
                </a:solidFill>
              </a:rPr>
              <a:t>M</a:t>
            </a:r>
            <a:r>
              <a:rPr lang="fr-FR" sz="6600" dirty="0"/>
              <a:t>édicale et </a:t>
            </a:r>
            <a:r>
              <a:rPr lang="fr-FR" sz="6600" dirty="0">
                <a:solidFill>
                  <a:srgbClr val="FF0000"/>
                </a:solidFill>
              </a:rPr>
              <a:t>R</a:t>
            </a:r>
            <a:r>
              <a:rPr lang="fr-FR" sz="6600" dirty="0"/>
              <a:t>adiologie </a:t>
            </a:r>
            <a:r>
              <a:rPr lang="fr-FR" sz="6600" dirty="0" err="1">
                <a:solidFill>
                  <a:srgbClr val="FF0000"/>
                </a:solidFill>
              </a:rPr>
              <a:t>T</a:t>
            </a:r>
            <a:r>
              <a:rPr lang="fr-FR" sz="6600" dirty="0" err="1"/>
              <a:t>hérapeuthique</a:t>
            </a:r>
            <a:r>
              <a:rPr lang="fr-FR" sz="6600" dirty="0"/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5" y="4706911"/>
            <a:ext cx="2111828" cy="160498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6"/>
          <a:stretch/>
        </p:blipFill>
        <p:spPr>
          <a:xfrm>
            <a:off x="9666514" y="365125"/>
            <a:ext cx="2177142" cy="148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61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/>
              <a:t>Quel est le rôle du technicien en imagerie médicale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buFontTx/>
              <a:buChar char="-"/>
            </a:pPr>
            <a:r>
              <a:rPr lang="fr-FR" dirty="0"/>
              <a:t>Professionnel de santé du secteur paramédical,</a:t>
            </a:r>
          </a:p>
          <a:p>
            <a:pPr>
              <a:buFontTx/>
              <a:buChar char="-"/>
            </a:pPr>
            <a:r>
              <a:rPr lang="fr-FR" dirty="0"/>
              <a:t>Intervient sous la responsabilité du médecin radiologue,</a:t>
            </a:r>
          </a:p>
          <a:p>
            <a:pPr>
              <a:buFontTx/>
              <a:buChar char="-"/>
            </a:pPr>
            <a:r>
              <a:rPr lang="fr-FR" dirty="0"/>
              <a:t>Domaines d’activité,</a:t>
            </a:r>
          </a:p>
          <a:p>
            <a:pPr>
              <a:buFontTx/>
              <a:buChar char="-"/>
            </a:pPr>
            <a:r>
              <a:rPr lang="fr-FR" dirty="0"/>
              <a:t>Accueil et prise en charge du patient,</a:t>
            </a:r>
          </a:p>
          <a:p>
            <a:pPr>
              <a:buFontTx/>
              <a:buChar char="-"/>
            </a:pPr>
            <a:r>
              <a:rPr lang="fr-FR" dirty="0"/>
              <a:t>Réalise les examens et les traitements,</a:t>
            </a:r>
          </a:p>
          <a:p>
            <a:pPr>
              <a:buFontTx/>
              <a:buChar char="-"/>
            </a:pPr>
            <a:r>
              <a:rPr lang="fr-FR" dirty="0"/>
              <a:t>Utilise des appareils de haute technicité.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355" y="3520950"/>
            <a:ext cx="4189445" cy="22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2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/>
              <a:t>Comment se déroule la formation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/>
              <a:t>3 ans d’étude, grade licence</a:t>
            </a:r>
          </a:p>
          <a:p>
            <a:pPr marL="0" indent="0">
              <a:buNone/>
            </a:pPr>
            <a:endParaRPr lang="fr-FR" sz="1400" dirty="0"/>
          </a:p>
          <a:p>
            <a:pPr>
              <a:buFontTx/>
              <a:buChar char="-"/>
            </a:pPr>
            <a:r>
              <a:rPr lang="fr-FR" dirty="0"/>
              <a:t>Alternance cours/stages</a:t>
            </a:r>
          </a:p>
          <a:p>
            <a:pPr marL="0" indent="0">
              <a:buNone/>
            </a:pPr>
            <a:endParaRPr lang="fr-FR" sz="1800" dirty="0"/>
          </a:p>
          <a:p>
            <a:pPr>
              <a:buFontTx/>
              <a:buChar char="-"/>
            </a:pPr>
            <a:r>
              <a:rPr lang="fr-FR" dirty="0"/>
              <a:t>Enseignements dispensés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 Référentiel de formation DTS IMRT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Partenariat CHUM et IFSI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Travaux pratiques et MSP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821" y="1690688"/>
            <a:ext cx="6910873" cy="45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29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/>
              <a:t>Le DTS en apprentissage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Partenariat : Septembre 2021      CFA Santé Martinique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Création d’une UFA 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année de formation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Public et privé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Hors-département	</a:t>
            </a:r>
          </a:p>
        </p:txBody>
      </p:sp>
      <p:sp>
        <p:nvSpPr>
          <p:cNvPr id="4" name="Flèche droite 3"/>
          <p:cNvSpPr/>
          <p:nvPr/>
        </p:nvSpPr>
        <p:spPr>
          <a:xfrm>
            <a:off x="5245331" y="2028305"/>
            <a:ext cx="34082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364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/>
              <a:t>J’obtiens mon diplôme…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Grade LICENCE (180 ECTS)</a:t>
            </a:r>
          </a:p>
          <a:p>
            <a:r>
              <a:rPr lang="fr-FR" dirty="0"/>
              <a:t>Travail ou poursuite d’études en Master :</a:t>
            </a:r>
          </a:p>
          <a:p>
            <a:pPr marL="0" indent="0">
              <a:buNone/>
            </a:pPr>
            <a:r>
              <a:rPr lang="fr-FR" dirty="0"/>
              <a:t> 	- ingénieur santé</a:t>
            </a:r>
          </a:p>
          <a:p>
            <a:pPr marL="0" indent="0">
              <a:buNone/>
            </a:pPr>
            <a:r>
              <a:rPr lang="fr-FR" dirty="0"/>
              <a:t>  	- physique des rayonnements</a:t>
            </a:r>
          </a:p>
          <a:p>
            <a:pPr marL="0" indent="0">
              <a:buNone/>
            </a:pPr>
            <a:r>
              <a:rPr lang="fr-FR" dirty="0"/>
              <a:t>  	- technologies et imagerie médicale</a:t>
            </a:r>
          </a:p>
          <a:p>
            <a:pPr marL="0" indent="0">
              <a:buNone/>
            </a:pPr>
            <a:r>
              <a:rPr lang="fr-FR" dirty="0"/>
              <a:t> 	- </a:t>
            </a:r>
            <a:r>
              <a:rPr lang="fr-FR" dirty="0" err="1"/>
              <a:t>dosimétriste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308" y="5058807"/>
            <a:ext cx="2280269" cy="152456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47" y="4832024"/>
            <a:ext cx="4896777" cy="174811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452" y="1690688"/>
            <a:ext cx="2143125" cy="21431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" y="5219429"/>
            <a:ext cx="3401785" cy="136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65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b="1" i="1" dirty="0"/>
              <a:t>Conditions d’admission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Procédure </a:t>
            </a:r>
            <a:r>
              <a:rPr lang="fr-FR" dirty="0" err="1"/>
              <a:t>Parcoursup</a:t>
            </a:r>
            <a:endParaRPr lang="fr-FR" dirty="0"/>
          </a:p>
          <a:p>
            <a:r>
              <a:rPr lang="fr-FR" dirty="0"/>
              <a:t>Bacs : Général, STL et STSS</a:t>
            </a:r>
          </a:p>
          <a:p>
            <a:r>
              <a:rPr lang="fr-FR" dirty="0"/>
              <a:t>Qualités requises </a:t>
            </a:r>
          </a:p>
          <a:p>
            <a:r>
              <a:rPr lang="fr-FR" dirty="0"/>
              <a:t>Condition physique</a:t>
            </a:r>
          </a:p>
          <a:p>
            <a:r>
              <a:rPr lang="fr-FR" dirty="0"/>
              <a:t>Motivation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400" y="1027906"/>
            <a:ext cx="9527171" cy="536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66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7530" y="113515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7200" dirty="0"/>
              <a:t>Merci de votre attention !</a:t>
            </a:r>
          </a:p>
          <a:p>
            <a:pPr marL="0" indent="0" algn="ctr">
              <a:buNone/>
            </a:pPr>
            <a:endParaRPr lang="fr-FR" sz="7200" dirty="0"/>
          </a:p>
          <a:p>
            <a:pPr marL="0" indent="0" algn="ctr">
              <a:buNone/>
            </a:pPr>
            <a:r>
              <a:rPr lang="fr-FR" sz="7200" dirty="0"/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2319719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194</Words>
  <Application>Microsoft Office PowerPoint</Application>
  <PresentationFormat>Grand écran</PresentationFormat>
  <Paragraphs>44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Arial Rounded MT Bold</vt:lpstr>
      <vt:lpstr>Calibri</vt:lpstr>
      <vt:lpstr>Calibri Light</vt:lpstr>
      <vt:lpstr>Wingdings</vt:lpstr>
      <vt:lpstr>Thème Office</vt:lpstr>
      <vt:lpstr>DTS IMRT</vt:lpstr>
      <vt:lpstr>Qu’est-ce-que le DTS IMRT ?</vt:lpstr>
      <vt:lpstr>Quel est le rôle du technicien en imagerie médicale ?</vt:lpstr>
      <vt:lpstr>Comment se déroule la formation ?</vt:lpstr>
      <vt:lpstr>Le DTS en apprentissage ?</vt:lpstr>
      <vt:lpstr>J’obtiens mon diplôme…</vt:lpstr>
      <vt:lpstr>Conditions d’admission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DTS IMRT</dc:title>
  <dc:creator>IMRT</dc:creator>
  <cp:lastModifiedBy>Séverine LUYDLIN</cp:lastModifiedBy>
  <cp:revision>10</cp:revision>
  <dcterms:created xsi:type="dcterms:W3CDTF">2021-02-02T17:53:34Z</dcterms:created>
  <dcterms:modified xsi:type="dcterms:W3CDTF">2024-01-09T12:31:38Z</dcterms:modified>
</cp:coreProperties>
</file>