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62" r:id="rId2"/>
    <p:sldId id="261" r:id="rId3"/>
    <p:sldId id="258" r:id="rId4"/>
    <p:sldId id="260" r:id="rId5"/>
    <p:sldId id="259" r:id="rId6"/>
    <p:sldId id="267" r:id="rId7"/>
    <p:sldId id="266" r:id="rId8"/>
    <p:sldId id="268" r:id="rId9"/>
    <p:sldId id="265" r:id="rId10"/>
    <p:sldId id="264" r:id="rId11"/>
    <p:sldId id="257" r:id="rId12"/>
    <p:sldId id="263" r:id="rId13"/>
    <p:sldId id="256" r:id="rId14"/>
    <p:sldId id="269" r:id="rId15"/>
    <p:sldId id="270" r:id="rId16"/>
    <p:sldId id="276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59" d="100"/>
          <a:sy n="59" d="100"/>
        </p:scale>
        <p:origin x="117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78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70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8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640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68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43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95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76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458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075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708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0998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660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589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928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687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598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190D993-8476-4EAF-8E16-DD110C279932}" type="datetimeFigureOut">
              <a:rPr lang="fr-FR" smtClean="0"/>
              <a:t>09/04/2022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40057-EE01-4DCD-93AF-93A852BF68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4742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59CA55-63CC-4F62-AE6E-885329E432D9}"/>
              </a:ext>
            </a:extLst>
          </p:cNvPr>
          <p:cNvSpPr/>
          <p:nvPr/>
        </p:nvSpPr>
        <p:spPr>
          <a:xfrm>
            <a:off x="3177538" y="4111544"/>
            <a:ext cx="57406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CATEGORIE 6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</a:t>
            </a:r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/5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 </a:t>
            </a:r>
            <a:endParaRPr lang="fr-FR" sz="5400" b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DD1314-BBEC-4A67-90DC-FC7D05DFF5DE}"/>
              </a:ext>
            </a:extLst>
          </p:cNvPr>
          <p:cNvSpPr/>
          <p:nvPr/>
        </p:nvSpPr>
        <p:spPr>
          <a:xfrm>
            <a:off x="1909011" y="2309606"/>
            <a:ext cx="8534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RALLYE ART 2022</a:t>
            </a:r>
          </a:p>
        </p:txBody>
      </p:sp>
      <p:pic>
        <p:nvPicPr>
          <p:cNvPr id="1026" name="Picture 2" descr="Le site du Collège de Terreville">
            <a:extLst>
              <a:ext uri="{FF2B5EF4-FFF2-40B4-BE49-F238E27FC236}">
                <a16:creationId xmlns:a16="http://schemas.microsoft.com/office/drawing/2014/main" id="{E883DBEB-7119-4042-BF8F-F307CE44F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936" y="489298"/>
            <a:ext cx="1299411" cy="33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342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BBB431-3E40-4E91-8445-AEECF363F7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t="2047" r="8440" b="2515"/>
          <a:stretch/>
        </p:blipFill>
        <p:spPr>
          <a:xfrm rot="5400000">
            <a:off x="2065550" y="-1303291"/>
            <a:ext cx="6400803" cy="93603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E18224-EAF8-488F-B0B9-CBDFFCACF6DE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Thais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Cécile</a:t>
            </a:r>
          </a:p>
        </p:txBody>
      </p:sp>
    </p:spTree>
    <p:extLst>
      <p:ext uri="{BB962C8B-B14F-4D97-AF65-F5344CB8AC3E}">
        <p14:creationId xmlns:p14="http://schemas.microsoft.com/office/powerpoint/2010/main" val="123511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68E448-4B8A-4E83-9D9B-547CA860FF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" t="6433" r="1229" b="3508"/>
          <a:stretch/>
        </p:blipFill>
        <p:spPr>
          <a:xfrm rot="10800000">
            <a:off x="786061" y="210810"/>
            <a:ext cx="9127960" cy="64363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2CB714-FA2F-4AD4-ACB0-5A4CD18FE46C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Lilou</a:t>
            </a:r>
            <a:endParaRPr lang="fr-FR" dirty="0"/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Méline</a:t>
            </a:r>
          </a:p>
        </p:txBody>
      </p:sp>
    </p:spTree>
    <p:extLst>
      <p:ext uri="{BB962C8B-B14F-4D97-AF65-F5344CB8AC3E}">
        <p14:creationId xmlns:p14="http://schemas.microsoft.com/office/powerpoint/2010/main" val="110193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B146A3-9EE0-4C2B-A407-7A4DCAF1F9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5" t="6433" r="2807" b="6318"/>
          <a:stretch/>
        </p:blipFill>
        <p:spPr>
          <a:xfrm rot="10800000">
            <a:off x="978565" y="234309"/>
            <a:ext cx="9095875" cy="638938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E56D641-89CD-4FA8-8ECB-B64D3B2B288A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Jeanne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Saona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9218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40B3F3-28F1-4F41-A4F7-2570DB00D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6667" r="3860" b="7019"/>
          <a:stretch/>
        </p:blipFill>
        <p:spPr>
          <a:xfrm rot="10800000">
            <a:off x="866274" y="240631"/>
            <a:ext cx="9240253" cy="64091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DB37515-46FB-40B2-9FD7-20DA6F781901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Anaé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Kindee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051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Clara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Elisa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871A65-FED9-44B4-ACF4-B93C21D77B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2748" r="5958" b="1948"/>
          <a:stretch/>
        </p:blipFill>
        <p:spPr>
          <a:xfrm rot="5400000">
            <a:off x="1975745" y="-1191663"/>
            <a:ext cx="6396791" cy="925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52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Prescillia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Capucine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939AE-1932-417A-AFFD-DCC9433CE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r="1423" b="1345"/>
          <a:stretch/>
        </p:blipFill>
        <p:spPr>
          <a:xfrm rot="16200000">
            <a:off x="2131476" y="-1034588"/>
            <a:ext cx="6387660" cy="895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46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Alliyah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Emma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8C0E3A-2FA2-484C-AA0B-3F117E389A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5" t="4151" r="7193" b="1812"/>
          <a:stretch/>
        </p:blipFill>
        <p:spPr>
          <a:xfrm rot="5400000">
            <a:off x="2175255" y="-1264867"/>
            <a:ext cx="6361603" cy="943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C8BB4B-BD79-4DC3-9B41-31E1F9CE6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3654" r="3328" b="6918"/>
          <a:stretch/>
        </p:blipFill>
        <p:spPr>
          <a:xfrm rot="10800000">
            <a:off x="770795" y="272716"/>
            <a:ext cx="8966761" cy="63475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Mathéo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Nathis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091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C8BB4B-BD79-4DC3-9B41-31E1F9CE6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4328" r="2293" b="7511"/>
          <a:stretch/>
        </p:blipFill>
        <p:spPr>
          <a:xfrm>
            <a:off x="705852" y="240632"/>
            <a:ext cx="9160042" cy="63796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59115"/>
            <a:ext cx="1652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Neela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Lia</a:t>
            </a:r>
          </a:p>
        </p:txBody>
      </p:sp>
    </p:spTree>
    <p:extLst>
      <p:ext uri="{BB962C8B-B14F-4D97-AF65-F5344CB8AC3E}">
        <p14:creationId xmlns:p14="http://schemas.microsoft.com/office/powerpoint/2010/main" val="283892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C8BB4B-BD79-4DC3-9B41-31E1F9CE6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3" t="8771" r="12105" b="17310"/>
          <a:stretch/>
        </p:blipFill>
        <p:spPr>
          <a:xfrm rot="10800000">
            <a:off x="882314" y="242418"/>
            <a:ext cx="9095874" cy="637316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C6C525-6712-497A-A24B-C68D7CEC11BD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Emmy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Flora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5662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59CA55-63CC-4F62-AE6E-885329E432D9}"/>
              </a:ext>
            </a:extLst>
          </p:cNvPr>
          <p:cNvSpPr/>
          <p:nvPr/>
        </p:nvSpPr>
        <p:spPr>
          <a:xfrm>
            <a:off x="3100593" y="4111544"/>
            <a:ext cx="5894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CATEGORIE 4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</a:t>
            </a:r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/3</a:t>
            </a:r>
            <a:r>
              <a:rPr lang="fr-FR" sz="5400" b="1" baseline="30000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e</a:t>
            </a:r>
            <a:r>
              <a:rPr lang="fr-FR" sz="54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DD1314-BBEC-4A67-90DC-FC7D05DFF5DE}"/>
              </a:ext>
            </a:extLst>
          </p:cNvPr>
          <p:cNvSpPr/>
          <p:nvPr/>
        </p:nvSpPr>
        <p:spPr>
          <a:xfrm>
            <a:off x="1909011" y="2309606"/>
            <a:ext cx="8534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RALLYE ART 2022</a:t>
            </a:r>
          </a:p>
        </p:txBody>
      </p:sp>
      <p:pic>
        <p:nvPicPr>
          <p:cNvPr id="1026" name="Picture 2" descr="Le site du Collège de Terreville">
            <a:extLst>
              <a:ext uri="{FF2B5EF4-FFF2-40B4-BE49-F238E27FC236}">
                <a16:creationId xmlns:a16="http://schemas.microsoft.com/office/drawing/2014/main" id="{E883DBEB-7119-4042-BF8F-F307CE44F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936" y="489298"/>
            <a:ext cx="1299411" cy="33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7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B26C8B3-A3A6-4DAC-9F11-FE7D4B91B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" t="4396" r="1884" b="4203"/>
          <a:stretch/>
        </p:blipFill>
        <p:spPr>
          <a:xfrm rot="16200000">
            <a:off x="1976909" y="-779961"/>
            <a:ext cx="6421242" cy="841792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Emma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Esther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2325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398041E-8205-4BEC-8C8A-5C255ADF16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3661" r="13618" b="2187"/>
          <a:stretch/>
        </p:blipFill>
        <p:spPr>
          <a:xfrm rot="1171919">
            <a:off x="8688222" y="1439771"/>
            <a:ext cx="2714244" cy="42842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5502442" y="565767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Ambre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Lisa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47E082-D729-445E-8A8E-2BFA81BF9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01158" y="-581950"/>
            <a:ext cx="4692678" cy="62569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1464FD-3AAC-44EB-B539-599D23DC01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" t="7466" r="1404" b="9240"/>
          <a:stretch/>
        </p:blipFill>
        <p:spPr>
          <a:xfrm rot="15075695">
            <a:off x="30367" y="2711123"/>
            <a:ext cx="4354048" cy="28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4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B26C8B3-A3A6-4DAC-9F11-FE7D4B91B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" t="892" b="892"/>
          <a:stretch/>
        </p:blipFill>
        <p:spPr>
          <a:xfrm rot="16200000">
            <a:off x="2024131" y="-795098"/>
            <a:ext cx="6326800" cy="841792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694947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Lisa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Perle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799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Noémie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Emilie</a:t>
            </a:r>
            <a:endParaRPr lang="fr-FR" dirty="0"/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F3E9D1-4E25-4A44-98EA-D3B0539CB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69697" y="-762001"/>
            <a:ext cx="6304547" cy="840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76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Marine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Noellia</a:t>
            </a:r>
            <a:endParaRPr lang="fr-FR" dirty="0"/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A5008C-5DA6-41DB-865B-6648ADD03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84" y="235204"/>
            <a:ext cx="8470232" cy="6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83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Noellie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Clara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AB5E65-EC53-4ABB-818D-2641DFAFE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3156" y="272716"/>
            <a:ext cx="8470232" cy="635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71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694947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Ariane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/>
              <a:t>Cheyenne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B15C7-7C26-46A6-98B1-C122F4EC1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3" y="192505"/>
            <a:ext cx="8518357" cy="63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9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Britney </a:t>
            </a:r>
          </a:p>
          <a:p>
            <a:pPr algn="ctr"/>
            <a:r>
              <a:rPr lang="fr-FR" dirty="0"/>
              <a:t>&amp;</a:t>
            </a:r>
          </a:p>
          <a:p>
            <a:pPr algn="ctr"/>
            <a:r>
              <a:rPr lang="fr-FR" dirty="0"/>
              <a:t>Leïla </a:t>
            </a:r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B4A602-D15A-498E-B9A1-0BD6BDF4DE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b="1156"/>
          <a:stretch/>
        </p:blipFill>
        <p:spPr>
          <a:xfrm>
            <a:off x="1251284" y="292769"/>
            <a:ext cx="8502316" cy="63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68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E605F3-C012-4E3D-80FA-6143517E3170}"/>
              </a:ext>
            </a:extLst>
          </p:cNvPr>
          <p:cNvSpPr txBox="1"/>
          <p:nvPr/>
        </p:nvSpPr>
        <p:spPr>
          <a:xfrm>
            <a:off x="10074440" y="5727031"/>
            <a:ext cx="1652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Nelly </a:t>
            </a:r>
          </a:p>
          <a:p>
            <a:pPr algn="ctr"/>
            <a:r>
              <a:rPr lang="fr-FR" dirty="0"/>
              <a:t>&amp; </a:t>
            </a:r>
          </a:p>
          <a:p>
            <a:pPr algn="ctr"/>
            <a:r>
              <a:rPr lang="fr-FR" dirty="0" err="1"/>
              <a:t>Adjah</a:t>
            </a:r>
            <a:endParaRPr lang="fr-FR" dirty="0"/>
          </a:p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924A94-37B8-4B48-959C-EA37307AD8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" t="4542" r="2334" b="2902"/>
          <a:stretch/>
        </p:blipFill>
        <p:spPr>
          <a:xfrm rot="16200000">
            <a:off x="2344508" y="-672120"/>
            <a:ext cx="6347953" cy="827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3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176</TotalTime>
  <Words>71</Words>
  <Application>Microsoft Office PowerPoint</Application>
  <PresentationFormat>Grand écran</PresentationFormat>
  <Paragraphs>61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Algerian</vt:lpstr>
      <vt:lpstr>Arial</vt:lpstr>
      <vt:lpstr>Bradley Hand ITC</vt:lpstr>
      <vt:lpstr>Century Gothic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C. Laurier</dc:creator>
  <cp:lastModifiedBy>C. Laurier</cp:lastModifiedBy>
  <cp:revision>1</cp:revision>
  <dcterms:created xsi:type="dcterms:W3CDTF">2022-04-09T21:40:16Z</dcterms:created>
  <dcterms:modified xsi:type="dcterms:W3CDTF">2022-04-10T00:37:16Z</dcterms:modified>
</cp:coreProperties>
</file>