
<file path=[Content_Types].xml><?xml version="1.0" encoding="utf-8"?>
<Types xmlns="http://schemas.openxmlformats.org/package/2006/content-types">
  <Default Extension="heic" ContentType="image/heic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8" r:id="rId3"/>
    <p:sldId id="259" r:id="rId4"/>
    <p:sldId id="260" r:id="rId5"/>
    <p:sldId id="263" r:id="rId6"/>
    <p:sldId id="268" r:id="rId7"/>
    <p:sldId id="266" r:id="rId8"/>
    <p:sldId id="269" r:id="rId9"/>
    <p:sldId id="267" r:id="rId10"/>
    <p:sldId id="261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. Laurier" userId="fe7cc5ef7fecd045" providerId="LiveId" clId="{74D7203A-842A-480A-9DB8-5B4A8E1B2D88}"/>
    <pc:docChg chg="undo custSel addSld modSld sldOrd">
      <pc:chgData name="C. Laurier" userId="fe7cc5ef7fecd045" providerId="LiveId" clId="{74D7203A-842A-480A-9DB8-5B4A8E1B2D88}" dt="2023-03-02T03:58:20.521" v="1226" actId="255"/>
      <pc:docMkLst>
        <pc:docMk/>
      </pc:docMkLst>
      <pc:sldChg chg="modSp mod modTransition">
        <pc:chgData name="C. Laurier" userId="fe7cc5ef7fecd045" providerId="LiveId" clId="{74D7203A-842A-480A-9DB8-5B4A8E1B2D88}" dt="2023-03-02T03:47:52.843" v="1087"/>
        <pc:sldMkLst>
          <pc:docMk/>
          <pc:sldMk cId="3869709529" sldId="256"/>
        </pc:sldMkLst>
        <pc:spChg chg="mod">
          <ac:chgData name="C. Laurier" userId="fe7cc5ef7fecd045" providerId="LiveId" clId="{74D7203A-842A-480A-9DB8-5B4A8E1B2D88}" dt="2023-03-02T03:07:20.475" v="130" actId="1036"/>
          <ac:spMkLst>
            <pc:docMk/>
            <pc:sldMk cId="3869709529" sldId="256"/>
            <ac:spMk id="2" creationId="{A922F77C-4BC0-3DB4-BE59-8621242C61E3}"/>
          </ac:spMkLst>
        </pc:spChg>
        <pc:spChg chg="mod">
          <ac:chgData name="C. Laurier" userId="fe7cc5ef7fecd045" providerId="LiveId" clId="{74D7203A-842A-480A-9DB8-5B4A8E1B2D88}" dt="2023-03-02T03:07:25.443" v="150" actId="1035"/>
          <ac:spMkLst>
            <pc:docMk/>
            <pc:sldMk cId="3869709529" sldId="256"/>
            <ac:spMk id="4" creationId="{03F3320B-6492-60CC-1706-06A4BD959989}"/>
          </ac:spMkLst>
        </pc:spChg>
        <pc:picChg chg="mod">
          <ac:chgData name="C. Laurier" userId="fe7cc5ef7fecd045" providerId="LiveId" clId="{74D7203A-842A-480A-9DB8-5B4A8E1B2D88}" dt="2023-03-02T03:07:31.296" v="174" actId="1035"/>
          <ac:picMkLst>
            <pc:docMk/>
            <pc:sldMk cId="3869709529" sldId="256"/>
            <ac:picMk id="1026" creationId="{7143BD23-5597-D480-F69A-EF788855B315}"/>
          </ac:picMkLst>
        </pc:picChg>
      </pc:sldChg>
      <pc:sldChg chg="modSp mod modTransition">
        <pc:chgData name="C. Laurier" userId="fe7cc5ef7fecd045" providerId="LiveId" clId="{74D7203A-842A-480A-9DB8-5B4A8E1B2D88}" dt="2023-03-02T03:47:20.731" v="1083"/>
        <pc:sldMkLst>
          <pc:docMk/>
          <pc:sldMk cId="3251548999" sldId="258"/>
        </pc:sldMkLst>
        <pc:picChg chg="mod">
          <ac:chgData name="C. Laurier" userId="fe7cc5ef7fecd045" providerId="LiveId" clId="{74D7203A-842A-480A-9DB8-5B4A8E1B2D88}" dt="2023-03-02T03:36:54.791" v="987" actId="14100"/>
          <ac:picMkLst>
            <pc:docMk/>
            <pc:sldMk cId="3251548999" sldId="258"/>
            <ac:picMk id="3" creationId="{0A2A330F-80AF-946E-950D-D7089661B33F}"/>
          </ac:picMkLst>
        </pc:picChg>
      </pc:sldChg>
      <pc:sldChg chg="modSp mod modTransition">
        <pc:chgData name="C. Laurier" userId="fe7cc5ef7fecd045" providerId="LiveId" clId="{74D7203A-842A-480A-9DB8-5B4A8E1B2D88}" dt="2023-03-02T03:47:23.687" v="1084"/>
        <pc:sldMkLst>
          <pc:docMk/>
          <pc:sldMk cId="2714097607" sldId="259"/>
        </pc:sldMkLst>
        <pc:picChg chg="mod">
          <ac:chgData name="C. Laurier" userId="fe7cc5ef7fecd045" providerId="LiveId" clId="{74D7203A-842A-480A-9DB8-5B4A8E1B2D88}" dt="2023-03-02T03:36:23.495" v="983" actId="1038"/>
          <ac:picMkLst>
            <pc:docMk/>
            <pc:sldMk cId="2714097607" sldId="259"/>
            <ac:picMk id="3" creationId="{0A2A330F-80AF-946E-950D-D7089661B33F}"/>
          </ac:picMkLst>
        </pc:picChg>
      </pc:sldChg>
      <pc:sldChg chg="addSp modSp mod modTransition">
        <pc:chgData name="C. Laurier" userId="fe7cc5ef7fecd045" providerId="LiveId" clId="{74D7203A-842A-480A-9DB8-5B4A8E1B2D88}" dt="2023-03-02T03:45:23.022" v="1078"/>
        <pc:sldMkLst>
          <pc:docMk/>
          <pc:sldMk cId="890717813" sldId="260"/>
        </pc:sldMkLst>
        <pc:spChg chg="add mod">
          <ac:chgData name="C. Laurier" userId="fe7cc5ef7fecd045" providerId="LiveId" clId="{74D7203A-842A-480A-9DB8-5B4A8E1B2D88}" dt="2023-03-02T03:36:00.550" v="969" actId="1035"/>
          <ac:spMkLst>
            <pc:docMk/>
            <pc:sldMk cId="890717813" sldId="260"/>
            <ac:spMk id="2" creationId="{401CEB4D-55A6-C8D5-5BC7-B30DC8BD4AE6}"/>
          </ac:spMkLst>
        </pc:spChg>
        <pc:spChg chg="add mod">
          <ac:chgData name="C. Laurier" userId="fe7cc5ef7fecd045" providerId="LiveId" clId="{74D7203A-842A-480A-9DB8-5B4A8E1B2D88}" dt="2023-03-02T03:35:34.550" v="947" actId="20577"/>
          <ac:spMkLst>
            <pc:docMk/>
            <pc:sldMk cId="890717813" sldId="260"/>
            <ac:spMk id="5" creationId="{F987FEC2-EF98-F0DA-DD10-7574B595DC35}"/>
          </ac:spMkLst>
        </pc:spChg>
        <pc:picChg chg="mod">
          <ac:chgData name="C. Laurier" userId="fe7cc5ef7fecd045" providerId="LiveId" clId="{74D7203A-842A-480A-9DB8-5B4A8E1B2D88}" dt="2023-03-02T03:29:43.249" v="760" actId="1076"/>
          <ac:picMkLst>
            <pc:docMk/>
            <pc:sldMk cId="890717813" sldId="260"/>
            <ac:picMk id="3" creationId="{0A2A330F-80AF-946E-950D-D7089661B33F}"/>
          </ac:picMkLst>
        </pc:picChg>
        <pc:picChg chg="mod">
          <ac:chgData name="C. Laurier" userId="fe7cc5ef7fecd045" providerId="LiveId" clId="{74D7203A-842A-480A-9DB8-5B4A8E1B2D88}" dt="2023-03-02T03:29:39.581" v="759" actId="1076"/>
          <ac:picMkLst>
            <pc:docMk/>
            <pc:sldMk cId="890717813" sldId="260"/>
            <ac:picMk id="4" creationId="{EF0CBF75-25B6-79AB-2E1C-8C9992455F65}"/>
          </ac:picMkLst>
        </pc:picChg>
        <pc:picChg chg="mod">
          <ac:chgData name="C. Laurier" userId="fe7cc5ef7fecd045" providerId="LiveId" clId="{74D7203A-842A-480A-9DB8-5B4A8E1B2D88}" dt="2023-03-02T03:29:14.526" v="754" actId="14100"/>
          <ac:picMkLst>
            <pc:docMk/>
            <pc:sldMk cId="890717813" sldId="260"/>
            <ac:picMk id="6" creationId="{97D237C4-5F30-B356-253F-407340D179BC}"/>
          </ac:picMkLst>
        </pc:picChg>
      </pc:sldChg>
      <pc:sldChg chg="addSp delSp modSp mod modTransition">
        <pc:chgData name="C. Laurier" userId="fe7cc5ef7fecd045" providerId="LiveId" clId="{74D7203A-842A-480A-9DB8-5B4A8E1B2D88}" dt="2023-03-02T03:53:35.059" v="1206"/>
        <pc:sldMkLst>
          <pc:docMk/>
          <pc:sldMk cId="1256279018" sldId="261"/>
        </pc:sldMkLst>
        <pc:spChg chg="add del mod">
          <ac:chgData name="C. Laurier" userId="fe7cc5ef7fecd045" providerId="LiveId" clId="{74D7203A-842A-480A-9DB8-5B4A8E1B2D88}" dt="2023-03-02T03:23:13.210" v="613"/>
          <ac:spMkLst>
            <pc:docMk/>
            <pc:sldMk cId="1256279018" sldId="261"/>
            <ac:spMk id="2" creationId="{F157C217-E9A1-3D97-97FC-F41675DA70CB}"/>
          </ac:spMkLst>
        </pc:spChg>
        <pc:spChg chg="add del mod">
          <ac:chgData name="C. Laurier" userId="fe7cc5ef7fecd045" providerId="LiveId" clId="{74D7203A-842A-480A-9DB8-5B4A8E1B2D88}" dt="2023-03-02T03:23:13.210" v="615"/>
          <ac:spMkLst>
            <pc:docMk/>
            <pc:sldMk cId="1256279018" sldId="261"/>
            <ac:spMk id="4" creationId="{77F3A9D5-67CA-C11D-879B-42D07C1DC5B6}"/>
          </ac:spMkLst>
        </pc:spChg>
        <pc:spChg chg="add mod">
          <ac:chgData name="C. Laurier" userId="fe7cc5ef7fecd045" providerId="LiveId" clId="{74D7203A-842A-480A-9DB8-5B4A8E1B2D88}" dt="2023-03-02T03:38:58.133" v="1004" actId="1076"/>
          <ac:spMkLst>
            <pc:docMk/>
            <pc:sldMk cId="1256279018" sldId="261"/>
            <ac:spMk id="5" creationId="{AB98AB9C-25E5-2B7F-45B0-78B2864EB4EF}"/>
          </ac:spMkLst>
        </pc:spChg>
        <pc:spChg chg="add del mod">
          <ac:chgData name="C. Laurier" userId="fe7cc5ef7fecd045" providerId="LiveId" clId="{74D7203A-842A-480A-9DB8-5B4A8E1B2D88}" dt="2023-03-02T03:23:13.195" v="611" actId="478"/>
          <ac:spMkLst>
            <pc:docMk/>
            <pc:sldMk cId="1256279018" sldId="261"/>
            <ac:spMk id="6" creationId="{A6FA7ECA-AC59-BF04-416B-50AA6D4B3EBB}"/>
          </ac:spMkLst>
        </pc:spChg>
        <pc:picChg chg="mod modCrop">
          <ac:chgData name="C. Laurier" userId="fe7cc5ef7fecd045" providerId="LiveId" clId="{74D7203A-842A-480A-9DB8-5B4A8E1B2D88}" dt="2023-03-02T03:38:38.069" v="1003" actId="1076"/>
          <ac:picMkLst>
            <pc:docMk/>
            <pc:sldMk cId="1256279018" sldId="261"/>
            <ac:picMk id="3" creationId="{0A2A330F-80AF-946E-950D-D7089661B33F}"/>
          </ac:picMkLst>
        </pc:picChg>
      </pc:sldChg>
      <pc:sldChg chg="addSp modSp mod modTransition">
        <pc:chgData name="C. Laurier" userId="fe7cc5ef7fecd045" providerId="LiveId" clId="{74D7203A-842A-480A-9DB8-5B4A8E1B2D88}" dt="2023-03-02T03:49:28.338" v="1089" actId="113"/>
        <pc:sldMkLst>
          <pc:docMk/>
          <pc:sldMk cId="1545762044" sldId="263"/>
        </pc:sldMkLst>
        <pc:spChg chg="add mod">
          <ac:chgData name="C. Laurier" userId="fe7cc5ef7fecd045" providerId="LiveId" clId="{74D7203A-842A-480A-9DB8-5B4A8E1B2D88}" dt="2023-03-02T03:49:28.338" v="1089" actId="113"/>
          <ac:spMkLst>
            <pc:docMk/>
            <pc:sldMk cId="1545762044" sldId="263"/>
            <ac:spMk id="2" creationId="{0C9F6DF8-7DD2-8DBF-E6E2-1B74D570EBCF}"/>
          </ac:spMkLst>
        </pc:spChg>
        <pc:picChg chg="mod">
          <ac:chgData name="C. Laurier" userId="fe7cc5ef7fecd045" providerId="LiveId" clId="{74D7203A-842A-480A-9DB8-5B4A8E1B2D88}" dt="2023-03-02T03:36:33.810" v="985" actId="14100"/>
          <ac:picMkLst>
            <pc:docMk/>
            <pc:sldMk cId="1545762044" sldId="263"/>
            <ac:picMk id="3" creationId="{0A2A330F-80AF-946E-950D-D7089661B33F}"/>
          </ac:picMkLst>
        </pc:picChg>
      </pc:sldChg>
      <pc:sldChg chg="modSp mod modTransition">
        <pc:chgData name="C. Laurier" userId="fe7cc5ef7fecd045" providerId="LiveId" clId="{74D7203A-842A-480A-9DB8-5B4A8E1B2D88}" dt="2023-03-02T03:47:39.688" v="1086"/>
        <pc:sldMkLst>
          <pc:docMk/>
          <pc:sldMk cId="793757342" sldId="266"/>
        </pc:sldMkLst>
        <pc:picChg chg="mod">
          <ac:chgData name="C. Laurier" userId="fe7cc5ef7fecd045" providerId="LiveId" clId="{74D7203A-842A-480A-9DB8-5B4A8E1B2D88}" dt="2023-03-02T03:37:41.203" v="997" actId="1038"/>
          <ac:picMkLst>
            <pc:docMk/>
            <pc:sldMk cId="793757342" sldId="266"/>
            <ac:picMk id="3" creationId="{0A2A330F-80AF-946E-950D-D7089661B33F}"/>
          </ac:picMkLst>
        </pc:picChg>
      </pc:sldChg>
      <pc:sldChg chg="addSp modSp mod modTransition">
        <pc:chgData name="C. Laurier" userId="fe7cc5ef7fecd045" providerId="LiveId" clId="{74D7203A-842A-480A-9DB8-5B4A8E1B2D88}" dt="2023-03-02T03:58:20.521" v="1226" actId="255"/>
        <pc:sldMkLst>
          <pc:docMk/>
          <pc:sldMk cId="1232261219" sldId="267"/>
        </pc:sldMkLst>
        <pc:spChg chg="add mod">
          <ac:chgData name="C. Laurier" userId="fe7cc5ef7fecd045" providerId="LiveId" clId="{74D7203A-842A-480A-9DB8-5B4A8E1B2D88}" dt="2023-03-02T03:58:20.521" v="1226" actId="255"/>
          <ac:spMkLst>
            <pc:docMk/>
            <pc:sldMk cId="1232261219" sldId="267"/>
            <ac:spMk id="2" creationId="{72B8D10D-66E9-B304-600A-16B7D4D61068}"/>
          </ac:spMkLst>
        </pc:spChg>
        <pc:picChg chg="mod modCrop">
          <ac:chgData name="C. Laurier" userId="fe7cc5ef7fecd045" providerId="LiveId" clId="{74D7203A-842A-480A-9DB8-5B4A8E1B2D88}" dt="2023-03-02T03:43:47.997" v="1061" actId="1076"/>
          <ac:picMkLst>
            <pc:docMk/>
            <pc:sldMk cId="1232261219" sldId="267"/>
            <ac:picMk id="3" creationId="{0A2A330F-80AF-946E-950D-D7089661B33F}"/>
          </ac:picMkLst>
        </pc:picChg>
      </pc:sldChg>
      <pc:sldChg chg="modSp mod modTransition">
        <pc:chgData name="C. Laurier" userId="fe7cc5ef7fecd045" providerId="LiveId" clId="{74D7203A-842A-480A-9DB8-5B4A8E1B2D88}" dt="2023-03-02T03:47:34.197" v="1085"/>
        <pc:sldMkLst>
          <pc:docMk/>
          <pc:sldMk cId="450184970" sldId="268"/>
        </pc:sldMkLst>
        <pc:picChg chg="mod">
          <ac:chgData name="C. Laurier" userId="fe7cc5ef7fecd045" providerId="LiveId" clId="{74D7203A-842A-480A-9DB8-5B4A8E1B2D88}" dt="2023-03-02T03:37:19.648" v="990" actId="1035"/>
          <ac:picMkLst>
            <pc:docMk/>
            <pc:sldMk cId="450184970" sldId="268"/>
            <ac:picMk id="3" creationId="{0A2A330F-80AF-946E-950D-D7089661B33F}"/>
          </ac:picMkLst>
        </pc:picChg>
      </pc:sldChg>
      <pc:sldChg chg="addSp modSp mod modTransition">
        <pc:chgData name="C. Laurier" userId="fe7cc5ef7fecd045" providerId="LiveId" clId="{74D7203A-842A-480A-9DB8-5B4A8E1B2D88}" dt="2023-03-02T03:50:54.368" v="1160" actId="1037"/>
        <pc:sldMkLst>
          <pc:docMk/>
          <pc:sldMk cId="3359448425" sldId="269"/>
        </pc:sldMkLst>
        <pc:spChg chg="add mod">
          <ac:chgData name="C. Laurier" userId="fe7cc5ef7fecd045" providerId="LiveId" clId="{74D7203A-842A-480A-9DB8-5B4A8E1B2D88}" dt="2023-03-02T03:50:54.368" v="1160" actId="1037"/>
          <ac:spMkLst>
            <pc:docMk/>
            <pc:sldMk cId="3359448425" sldId="269"/>
            <ac:spMk id="2" creationId="{6825166C-73A7-EFED-0CE0-D17B6958F75C}"/>
          </ac:spMkLst>
        </pc:spChg>
        <pc:picChg chg="mod modCrop">
          <ac:chgData name="C. Laurier" userId="fe7cc5ef7fecd045" providerId="LiveId" clId="{74D7203A-842A-480A-9DB8-5B4A8E1B2D88}" dt="2023-03-02T03:19:55.786" v="590" actId="14100"/>
          <ac:picMkLst>
            <pc:docMk/>
            <pc:sldMk cId="3359448425" sldId="269"/>
            <ac:picMk id="3" creationId="{0A2A330F-80AF-946E-950D-D7089661B33F}"/>
          </ac:picMkLst>
        </pc:picChg>
        <pc:picChg chg="mod modCrop">
          <ac:chgData name="C. Laurier" userId="fe7cc5ef7fecd045" providerId="LiveId" clId="{74D7203A-842A-480A-9DB8-5B4A8E1B2D88}" dt="2023-03-02T03:19:28.969" v="587" actId="1038"/>
          <ac:picMkLst>
            <pc:docMk/>
            <pc:sldMk cId="3359448425" sldId="269"/>
            <ac:picMk id="4" creationId="{12C39A7E-88DE-ED6C-20D9-7377A55B7555}"/>
          </ac:picMkLst>
        </pc:picChg>
        <pc:picChg chg="mod modCrop">
          <ac:chgData name="C. Laurier" userId="fe7cc5ef7fecd045" providerId="LiveId" clId="{74D7203A-842A-480A-9DB8-5B4A8E1B2D88}" dt="2023-03-02T03:19:17.551" v="582" actId="1037"/>
          <ac:picMkLst>
            <pc:docMk/>
            <pc:sldMk cId="3359448425" sldId="269"/>
            <ac:picMk id="6" creationId="{966CDA1A-8DE3-44C3-47E1-06C5A6A2BB84}"/>
          </ac:picMkLst>
        </pc:picChg>
      </pc:sldChg>
      <pc:sldChg chg="addSp delSp modSp add mod ord modTransition">
        <pc:chgData name="C. Laurier" userId="fe7cc5ef7fecd045" providerId="LiveId" clId="{74D7203A-842A-480A-9DB8-5B4A8E1B2D88}" dt="2023-03-02T03:53:56.481" v="1222"/>
        <pc:sldMkLst>
          <pc:docMk/>
          <pc:sldMk cId="3917885165" sldId="270"/>
        </pc:sldMkLst>
        <pc:spChg chg="del">
          <ac:chgData name="C. Laurier" userId="fe7cc5ef7fecd045" providerId="LiveId" clId="{74D7203A-842A-480A-9DB8-5B4A8E1B2D88}" dt="2023-03-02T03:51:46.916" v="1164" actId="478"/>
          <ac:spMkLst>
            <pc:docMk/>
            <pc:sldMk cId="3917885165" sldId="270"/>
            <ac:spMk id="2" creationId="{A922F77C-4BC0-3DB4-BE59-8621242C61E3}"/>
          </ac:spMkLst>
        </pc:spChg>
        <pc:spChg chg="mod">
          <ac:chgData name="C. Laurier" userId="fe7cc5ef7fecd045" providerId="LiveId" clId="{74D7203A-842A-480A-9DB8-5B4A8E1B2D88}" dt="2023-03-02T03:52:45.337" v="1199" actId="1037"/>
          <ac:spMkLst>
            <pc:docMk/>
            <pc:sldMk cId="3917885165" sldId="270"/>
            <ac:spMk id="4" creationId="{03F3320B-6492-60CC-1706-06A4BD959989}"/>
          </ac:spMkLst>
        </pc:spChg>
        <pc:spChg chg="add del mod">
          <ac:chgData name="C. Laurier" userId="fe7cc5ef7fecd045" providerId="LiveId" clId="{74D7203A-842A-480A-9DB8-5B4A8E1B2D88}" dt="2023-03-02T03:51:55.778" v="1165" actId="478"/>
          <ac:spMkLst>
            <pc:docMk/>
            <pc:sldMk cId="3917885165" sldId="270"/>
            <ac:spMk id="5" creationId="{1BAA251B-2756-62BF-FEEC-28483B3D4C0C}"/>
          </ac:spMkLst>
        </pc:spChg>
        <pc:picChg chg="mod">
          <ac:chgData name="C. Laurier" userId="fe7cc5ef7fecd045" providerId="LiveId" clId="{74D7203A-842A-480A-9DB8-5B4A8E1B2D88}" dt="2023-03-02T03:52:33.506" v="1188" actId="1038"/>
          <ac:picMkLst>
            <pc:docMk/>
            <pc:sldMk cId="3917885165" sldId="270"/>
            <ac:picMk id="1026" creationId="{7143BD23-5597-D480-F69A-EF788855B3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84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21986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42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16641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25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0582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97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06272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60899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161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451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010450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723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12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80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4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9A5A394-920A-46F9-9DD7-8FD20A3A0D4D}" type="datetimeFigureOut">
              <a:rPr lang="fr-MQ" smtClean="0"/>
              <a:t>01/03/2023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594315-1891-4BC6-ACA5-61529413BD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389415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heic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heic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heic"/><Relationship Id="rId2" Type="http://schemas.openxmlformats.org/officeDocument/2006/relationships/image" Target="../media/image10.heic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heic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heic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heic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heic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heic"/><Relationship Id="rId2" Type="http://schemas.openxmlformats.org/officeDocument/2006/relationships/image" Target="../media/image16.heic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heic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heic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heic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2F77C-4BC0-3DB4-BE59-8621242C6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66208"/>
            <a:ext cx="9144000" cy="1794092"/>
          </a:xfrm>
        </p:spPr>
        <p:txBody>
          <a:bodyPr>
            <a:normAutofit/>
          </a:bodyPr>
          <a:lstStyle/>
          <a:p>
            <a:r>
              <a:rPr lang="fr-FR" dirty="0"/>
              <a:t>Rencontre avec </a:t>
            </a:r>
            <a:br>
              <a:rPr lang="fr-FR" dirty="0"/>
            </a:br>
            <a:r>
              <a:rPr lang="fr-FR" dirty="0"/>
              <a:t>SIMON JEAN-JOSEPH</a:t>
            </a:r>
            <a:endParaRPr lang="fr-MQ" dirty="0"/>
          </a:p>
        </p:txBody>
      </p:sp>
      <p:pic>
        <p:nvPicPr>
          <p:cNvPr id="1026" name="Picture 2" descr="Le site du Collège de Terreville">
            <a:extLst>
              <a:ext uri="{FF2B5EF4-FFF2-40B4-BE49-F238E27FC236}">
                <a16:creationId xmlns:a16="http://schemas.microsoft.com/office/drawing/2014/main" id="{7143BD23-5597-D480-F69A-EF788855B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777" y="4534781"/>
            <a:ext cx="20574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F3320B-6492-60CC-1706-06A4BD959989}"/>
              </a:ext>
            </a:extLst>
          </p:cNvPr>
          <p:cNvSpPr txBox="1"/>
          <p:nvPr/>
        </p:nvSpPr>
        <p:spPr>
          <a:xfrm>
            <a:off x="1049153" y="4119609"/>
            <a:ext cx="1000064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Mardi 28 Février 2023</a:t>
            </a:r>
          </a:p>
          <a:p>
            <a:pPr algn="ctr"/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869709529"/>
      </p:ext>
    </p:extLst>
  </p:cSld>
  <p:clrMapOvr>
    <a:masterClrMapping/>
  </p:clrMapOvr>
  <p:transition spd="slow" advClick="0" advTm="3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61" y="664143"/>
            <a:ext cx="9815315" cy="552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48999"/>
      </p:ext>
    </p:extLst>
  </p:cSld>
  <p:clrMapOvr>
    <a:masterClrMapping/>
  </p:clrMapOvr>
  <p:transition spd="slow" advClick="0" advTm="5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3849" y="664144"/>
            <a:ext cx="9859326" cy="555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97607"/>
      </p:ext>
    </p:extLst>
  </p:cSld>
  <p:clrMapOvr>
    <a:masterClrMapping/>
  </p:clrMapOvr>
  <p:transition spd="slow" advTm="5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5821" y="1320336"/>
            <a:ext cx="2653528" cy="47119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0CBF75-25B6-79AB-2E1C-8C9992455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06" y="702645"/>
            <a:ext cx="2425566" cy="43071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D237C4-5F30-B356-253F-407340D17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63" y="702645"/>
            <a:ext cx="3078818" cy="54671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01CEB4D-55A6-C8D5-5BC7-B30DC8BD4AE6}"/>
              </a:ext>
            </a:extLst>
          </p:cNvPr>
          <p:cNvSpPr txBox="1"/>
          <p:nvPr/>
        </p:nvSpPr>
        <p:spPr>
          <a:xfrm>
            <a:off x="7449955" y="625645"/>
            <a:ext cx="4052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Kunstler Script" panose="030304020206070D0D06" pitchFamily="66" charset="0"/>
              </a:rPr>
              <a:t>Des messages forts délivrés aux élèves</a:t>
            </a:r>
            <a:endParaRPr lang="fr-MQ" sz="3200" dirty="0">
              <a:latin typeface="Kunstler Script" panose="030304020206070D0D06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87FEC2-EF98-F0DA-DD10-7574B595DC35}"/>
              </a:ext>
            </a:extLst>
          </p:cNvPr>
          <p:cNvSpPr txBox="1"/>
          <p:nvPr/>
        </p:nvSpPr>
        <p:spPr>
          <a:xfrm>
            <a:off x="3704124" y="5016700"/>
            <a:ext cx="47837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Kunstler Script" panose="030304020206070D0D06" pitchFamily="66" charset="0"/>
              </a:rPr>
              <a:t>Confiance , Travail , Motivation, </a:t>
            </a:r>
          </a:p>
          <a:p>
            <a:pPr algn="ctr"/>
            <a:r>
              <a:rPr lang="fr-FR" sz="3600" dirty="0">
                <a:latin typeface="Kunstler Script" panose="030304020206070D0D06" pitchFamily="66" charset="0"/>
              </a:rPr>
              <a:t>Ambition , Détermination </a:t>
            </a:r>
            <a:endParaRPr lang="fr-MQ" sz="3600" dirty="0">
              <a:latin typeface="Kunstler Script" panose="030304020206070D0D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717813"/>
      </p:ext>
    </p:extLst>
  </p:cSld>
  <p:clrMapOvr>
    <a:masterClrMapping/>
  </p:clrMapOvr>
  <p:transition spd="slow" advTm="6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4658" y="651920"/>
            <a:ext cx="9827394" cy="553428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C9F6DF8-7DD2-8DBF-E6E2-1B74D570EBCF}"/>
              </a:ext>
            </a:extLst>
          </p:cNvPr>
          <p:cNvSpPr txBox="1"/>
          <p:nvPr/>
        </p:nvSpPr>
        <p:spPr>
          <a:xfrm>
            <a:off x="3311093" y="6112040"/>
            <a:ext cx="543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latin typeface="Kunstler Script" panose="030304020206070D0D06" pitchFamily="66" charset="0"/>
              </a:rPr>
              <a:t>Moment de dédicaces et d’échanges</a:t>
            </a:r>
            <a:endParaRPr lang="fr-MQ" sz="4800" b="1" dirty="0">
              <a:latin typeface="Kunstler Script" panose="030304020206070D0D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762044"/>
      </p:ext>
    </p:extLst>
  </p:cSld>
  <p:clrMapOvr>
    <a:masterClrMapping/>
  </p:clrMapOvr>
  <p:transition spd="slow" advClick="0" advTm="6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0545" y="673769"/>
            <a:ext cx="9790756" cy="551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84970"/>
      </p:ext>
    </p:extLst>
  </p:cSld>
  <p:clrMapOvr>
    <a:masterClrMapping/>
  </p:clrMapOvr>
  <p:transition spd="slow" advClick="0" advTm="5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3157" y="651921"/>
            <a:ext cx="9750391" cy="549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57342"/>
      </p:ext>
    </p:extLst>
  </p:cSld>
  <p:clrMapOvr>
    <a:masterClrMapping/>
  </p:clrMapOvr>
  <p:transition spd="slow" advClick="0" advTm="5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6" t="11584" r="726" b="-10503"/>
          <a:stretch/>
        </p:blipFill>
        <p:spPr>
          <a:xfrm>
            <a:off x="7916371" y="526653"/>
            <a:ext cx="3692440" cy="64858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C39A7E-88DE-ED6C-20D9-7377A55B75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6" r="4845"/>
          <a:stretch/>
        </p:blipFill>
        <p:spPr>
          <a:xfrm>
            <a:off x="4349757" y="526653"/>
            <a:ext cx="3475579" cy="58046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6CDA1A-8DE3-44C3-47E1-06C5A6A2BB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606" r="786"/>
          <a:stretch/>
        </p:blipFill>
        <p:spPr>
          <a:xfrm>
            <a:off x="625309" y="526653"/>
            <a:ext cx="3623788" cy="58046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25166C-73A7-EFED-0CE0-D17B6958F75C}"/>
              </a:ext>
            </a:extLst>
          </p:cNvPr>
          <p:cNvSpPr txBox="1"/>
          <p:nvPr/>
        </p:nvSpPr>
        <p:spPr>
          <a:xfrm>
            <a:off x="3080087" y="6092790"/>
            <a:ext cx="6285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atin typeface="Kunstler Script" panose="030304020206070D0D06" pitchFamily="66" charset="0"/>
              </a:rPr>
              <a:t>Remerciements et remise des cadeaux</a:t>
            </a:r>
            <a:endParaRPr lang="fr-MQ" sz="4800" b="1" dirty="0">
              <a:latin typeface="Kunstler Script" panose="030304020206070D0D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48425"/>
      </p:ext>
    </p:extLst>
  </p:cSld>
  <p:clrMapOvr>
    <a:masterClrMapping/>
  </p:clrMapOvr>
  <p:transition spd="slow" advClick="0" advTm="6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2" r="1571" b="6084"/>
          <a:stretch/>
        </p:blipFill>
        <p:spPr>
          <a:xfrm>
            <a:off x="2002059" y="770805"/>
            <a:ext cx="3744223" cy="531639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B8D10D-66E9-B304-600A-16B7D4D61068}"/>
              </a:ext>
            </a:extLst>
          </p:cNvPr>
          <p:cNvSpPr txBox="1"/>
          <p:nvPr/>
        </p:nvSpPr>
        <p:spPr>
          <a:xfrm>
            <a:off x="5881036" y="3330341"/>
            <a:ext cx="547035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400" b="1" dirty="0">
                <a:latin typeface="Kunstler Script" panose="030304020206070D0D06" pitchFamily="66" charset="0"/>
              </a:rPr>
              <a:t>Le portrait de Simon Jean-Joseph réalisé par Aimé,(élève des Cordées de la réussite), </a:t>
            </a:r>
          </a:p>
          <a:p>
            <a:pPr algn="ctr"/>
            <a:r>
              <a:rPr lang="fr-FR" sz="3400" b="1" dirty="0">
                <a:latin typeface="Kunstler Script" panose="030304020206070D0D06" pitchFamily="66" charset="0"/>
              </a:rPr>
              <a:t>au nom des élèves de 3</a:t>
            </a:r>
            <a:r>
              <a:rPr lang="fr-FR" sz="3400" b="1" baseline="30000" dirty="0">
                <a:latin typeface="Kunstler Script" panose="030304020206070D0D06" pitchFamily="66" charset="0"/>
              </a:rPr>
              <a:t>ème</a:t>
            </a:r>
            <a:r>
              <a:rPr lang="fr-FR" sz="3400" b="1" dirty="0">
                <a:latin typeface="Kunstler Script" panose="030304020206070D0D06" pitchFamily="66" charset="0"/>
              </a:rPr>
              <a:t> du collège ayant préparé et participé à cette rencontre</a:t>
            </a:r>
            <a:endParaRPr lang="fr-MQ" sz="3400" b="1" dirty="0">
              <a:latin typeface="Kunstler Script" panose="030304020206070D0D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261219"/>
      </p:ext>
    </p:extLst>
  </p:cSld>
  <p:clrMapOvr>
    <a:masterClrMapping/>
  </p:clrMapOvr>
  <p:transition spd="slow" advClick="0" advTm="6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A330F-80AF-946E-950D-D7089661B3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" t="8958" r="6745" b="3745"/>
          <a:stretch/>
        </p:blipFill>
        <p:spPr>
          <a:xfrm>
            <a:off x="1029904" y="661737"/>
            <a:ext cx="9991023" cy="55345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98AB9C-25E5-2B7F-45B0-78B2864EB4EF}"/>
              </a:ext>
            </a:extLst>
          </p:cNvPr>
          <p:cNvSpPr txBox="1"/>
          <p:nvPr/>
        </p:nvSpPr>
        <p:spPr>
          <a:xfrm>
            <a:off x="3569367" y="4649002"/>
            <a:ext cx="41484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200" b="1" dirty="0">
                <a:solidFill>
                  <a:schemeClr val="bg1"/>
                </a:solidFill>
                <a:latin typeface="Kunstler Script" panose="030304020206070D0D06" pitchFamily="66" charset="0"/>
              </a:rPr>
              <a:t>Merci</a:t>
            </a:r>
            <a:endParaRPr lang="fr-MQ" sz="11200" b="1" dirty="0">
              <a:solidFill>
                <a:schemeClr val="bg1"/>
              </a:solidFill>
              <a:latin typeface="Kunstler Script" panose="030304020206070D0D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279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 site du Collège de Terreville">
            <a:extLst>
              <a:ext uri="{FF2B5EF4-FFF2-40B4-BE49-F238E27FC236}">
                <a16:creationId xmlns:a16="http://schemas.microsoft.com/office/drawing/2014/main" id="{7143BD23-5597-D480-F69A-EF788855B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398" y="2892394"/>
            <a:ext cx="20574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F3320B-6492-60CC-1706-06A4BD959989}"/>
              </a:ext>
            </a:extLst>
          </p:cNvPr>
          <p:cNvSpPr txBox="1"/>
          <p:nvPr/>
        </p:nvSpPr>
        <p:spPr>
          <a:xfrm>
            <a:off x="989800" y="3595735"/>
            <a:ext cx="1000064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Mardi 28 Février 2023</a:t>
            </a:r>
          </a:p>
          <a:p>
            <a:pPr algn="ctr"/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917885165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155</TotalTime>
  <Words>70</Words>
  <Application>Microsoft Office PowerPoint</Application>
  <PresentationFormat>Grand écran</PresentationFormat>
  <Paragraphs>11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Garamond</vt:lpstr>
      <vt:lpstr>Kunstler Script</vt:lpstr>
      <vt:lpstr>Organique</vt:lpstr>
      <vt:lpstr>Rencontre avec  SIMON JEAN-JOSEPH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 avec  SIMON JEAN-JOSEPH</dc:title>
  <dc:creator>C. Laurier</dc:creator>
  <cp:lastModifiedBy>C. Laurier</cp:lastModifiedBy>
  <cp:revision>1</cp:revision>
  <dcterms:created xsi:type="dcterms:W3CDTF">2023-03-01T19:26:22Z</dcterms:created>
  <dcterms:modified xsi:type="dcterms:W3CDTF">2023-03-02T03:58:24Z</dcterms:modified>
</cp:coreProperties>
</file>