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ue d’une plage et de la mer depuis une dune de sable avec de l’herb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éron volant bas au-dessus d’une plage avec une petite clôture au premier plan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hemin sableux entre deux collines menant à l’océ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hemin sableux entre deux collines menant à l’océ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Héron volant bas au-dessus d’une plage avec une petite clôture au premier plan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ue d’une plage et de la mer depuis une dune de sable avec de l’herb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-Gilles Allain</a:t>
            </a:r>
          </a:p>
        </p:txBody>
      </p:sp>
      <p:sp>
        <p:nvSpPr>
          <p:cNvPr id="94" name="« Saisissez une citation ici. »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« Saisissez une citation ici. » 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ue d’une plage et de la mer depuis une dune de sable avec de l’herb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Auteur et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 anchor="t"/>
          <a:lstStyle>
            <a:lvl1pPr marL="0" indent="0" algn="ctr" defTabSz="808990">
              <a:spcBef>
                <a:spcPts val="0"/>
              </a:spcBef>
              <a:buSzTx/>
              <a:buNone/>
              <a:defRPr spc="-29" sz="294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118" name="Titre de la présentation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 defTabSz="2438400">
              <a:lnSpc>
                <a:spcPct val="80000"/>
              </a:lnSpc>
              <a:defRPr spc="-128" sz="12800"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119" name="Texte niveau 1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Sous-titre de la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0" name="Numéro de diapositive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 anchor="b"/>
          <a:lstStyle>
            <a:lvl1pPr defTabSz="584200"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35" t="4865" r="3200" b="1"/>
          <a:stretch>
            <a:fillRect/>
          </a:stretch>
        </p:blipFill>
        <p:spPr>
          <a:xfrm>
            <a:off x="7932386" y="3170169"/>
            <a:ext cx="7827170" cy="836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8195" y="0"/>
                </a:lnTo>
                <a:cubicBezTo>
                  <a:pt x="18205" y="372"/>
                  <a:pt x="18162" y="784"/>
                  <a:pt x="18066" y="859"/>
                </a:cubicBezTo>
                <a:cubicBezTo>
                  <a:pt x="17977" y="928"/>
                  <a:pt x="16667" y="971"/>
                  <a:pt x="14079" y="989"/>
                </a:cubicBezTo>
                <a:cubicBezTo>
                  <a:pt x="10551" y="1013"/>
                  <a:pt x="10217" y="1001"/>
                  <a:pt x="10134" y="856"/>
                </a:cubicBezTo>
                <a:cubicBezTo>
                  <a:pt x="10061" y="728"/>
                  <a:pt x="10039" y="347"/>
                  <a:pt x="10053" y="0"/>
                </a:cubicBezTo>
                <a:lnTo>
                  <a:pt x="0" y="0"/>
                </a:lnTo>
                <a:close/>
                <a:moveTo>
                  <a:pt x="10904" y="0"/>
                </a:moveTo>
                <a:cubicBezTo>
                  <a:pt x="11077" y="12"/>
                  <a:pt x="11313" y="18"/>
                  <a:pt x="11590" y="15"/>
                </a:cubicBezTo>
                <a:cubicBezTo>
                  <a:pt x="11680" y="12"/>
                  <a:pt x="11746" y="6"/>
                  <a:pt x="11822" y="0"/>
                </a:cubicBezTo>
                <a:lnTo>
                  <a:pt x="10904" y="0"/>
                </a:lnTo>
                <a:close/>
                <a:moveTo>
                  <a:pt x="12360" y="0"/>
                </a:moveTo>
                <a:cubicBezTo>
                  <a:pt x="12399" y="13"/>
                  <a:pt x="12449" y="25"/>
                  <a:pt x="12520" y="36"/>
                </a:cubicBezTo>
                <a:cubicBezTo>
                  <a:pt x="12841" y="29"/>
                  <a:pt x="13123" y="21"/>
                  <a:pt x="13293" y="0"/>
                </a:cubicBezTo>
                <a:lnTo>
                  <a:pt x="12360" y="0"/>
                </a:lnTo>
                <a:close/>
                <a:moveTo>
                  <a:pt x="14369" y="0"/>
                </a:moveTo>
                <a:cubicBezTo>
                  <a:pt x="14379" y="1"/>
                  <a:pt x="14384" y="3"/>
                  <a:pt x="14395" y="4"/>
                </a:cubicBezTo>
                <a:cubicBezTo>
                  <a:pt x="14514" y="14"/>
                  <a:pt x="14627" y="24"/>
                  <a:pt x="14867" y="25"/>
                </a:cubicBezTo>
                <a:cubicBezTo>
                  <a:pt x="14871" y="25"/>
                  <a:pt x="14872" y="25"/>
                  <a:pt x="14876" y="25"/>
                </a:cubicBezTo>
                <a:cubicBezTo>
                  <a:pt x="15097" y="24"/>
                  <a:pt x="15240" y="14"/>
                  <a:pt x="15357" y="0"/>
                </a:cubicBezTo>
                <a:lnTo>
                  <a:pt x="14369" y="0"/>
                </a:lnTo>
                <a:close/>
                <a:moveTo>
                  <a:pt x="16150" y="0"/>
                </a:moveTo>
                <a:cubicBezTo>
                  <a:pt x="16222" y="8"/>
                  <a:pt x="16345" y="12"/>
                  <a:pt x="16581" y="15"/>
                </a:cubicBezTo>
                <a:cubicBezTo>
                  <a:pt x="16680" y="17"/>
                  <a:pt x="16716" y="12"/>
                  <a:pt x="16785" y="10"/>
                </a:cubicBezTo>
                <a:cubicBezTo>
                  <a:pt x="16788" y="10"/>
                  <a:pt x="16790" y="11"/>
                  <a:pt x="16792" y="10"/>
                </a:cubicBezTo>
                <a:cubicBezTo>
                  <a:pt x="16818" y="7"/>
                  <a:pt x="16845" y="3"/>
                  <a:pt x="16872" y="0"/>
                </a:cubicBezTo>
                <a:lnTo>
                  <a:pt x="16150" y="0"/>
                </a:lnTo>
                <a:close/>
                <a:moveTo>
                  <a:pt x="13322" y="314"/>
                </a:moveTo>
                <a:lnTo>
                  <a:pt x="13191" y="472"/>
                </a:lnTo>
                <a:cubicBezTo>
                  <a:pt x="13202" y="504"/>
                  <a:pt x="13219" y="529"/>
                  <a:pt x="13241" y="549"/>
                </a:cubicBezTo>
                <a:lnTo>
                  <a:pt x="13487" y="549"/>
                </a:lnTo>
                <a:cubicBezTo>
                  <a:pt x="13513" y="530"/>
                  <a:pt x="13534" y="506"/>
                  <a:pt x="13550" y="475"/>
                </a:cubicBezTo>
                <a:lnTo>
                  <a:pt x="13505" y="425"/>
                </a:lnTo>
                <a:cubicBezTo>
                  <a:pt x="13438" y="363"/>
                  <a:pt x="13370" y="318"/>
                  <a:pt x="13322" y="314"/>
                </a:cubicBezTo>
                <a:close/>
                <a:moveTo>
                  <a:pt x="14568" y="375"/>
                </a:moveTo>
                <a:cubicBezTo>
                  <a:pt x="14517" y="375"/>
                  <a:pt x="14488" y="378"/>
                  <a:pt x="14442" y="378"/>
                </a:cubicBezTo>
                <a:cubicBezTo>
                  <a:pt x="14156" y="381"/>
                  <a:pt x="13938" y="391"/>
                  <a:pt x="13881" y="441"/>
                </a:cubicBezTo>
                <a:cubicBezTo>
                  <a:pt x="13905" y="485"/>
                  <a:pt x="13927" y="519"/>
                  <a:pt x="13950" y="549"/>
                </a:cubicBezTo>
                <a:lnTo>
                  <a:pt x="14133" y="549"/>
                </a:lnTo>
                <a:lnTo>
                  <a:pt x="15951" y="552"/>
                </a:lnTo>
                <a:cubicBezTo>
                  <a:pt x="15964" y="535"/>
                  <a:pt x="15967" y="520"/>
                  <a:pt x="15969" y="505"/>
                </a:cubicBezTo>
                <a:cubicBezTo>
                  <a:pt x="15903" y="453"/>
                  <a:pt x="15738" y="421"/>
                  <a:pt x="15523" y="402"/>
                </a:cubicBezTo>
                <a:cubicBezTo>
                  <a:pt x="15520" y="401"/>
                  <a:pt x="15515" y="402"/>
                  <a:pt x="15513" y="402"/>
                </a:cubicBezTo>
                <a:cubicBezTo>
                  <a:pt x="15501" y="401"/>
                  <a:pt x="15484" y="402"/>
                  <a:pt x="15472" y="402"/>
                </a:cubicBezTo>
                <a:cubicBezTo>
                  <a:pt x="15328" y="393"/>
                  <a:pt x="15215" y="379"/>
                  <a:pt x="14962" y="384"/>
                </a:cubicBezTo>
                <a:cubicBezTo>
                  <a:pt x="14810" y="387"/>
                  <a:pt x="14705" y="379"/>
                  <a:pt x="14583" y="375"/>
                </a:cubicBezTo>
                <a:cubicBezTo>
                  <a:pt x="14577" y="375"/>
                  <a:pt x="14573" y="375"/>
                  <a:pt x="14568" y="375"/>
                </a:cubicBezTo>
                <a:close/>
                <a:moveTo>
                  <a:pt x="11791" y="378"/>
                </a:moveTo>
                <a:cubicBezTo>
                  <a:pt x="11695" y="380"/>
                  <a:pt x="11616" y="385"/>
                  <a:pt x="11546" y="394"/>
                </a:cubicBezTo>
                <a:cubicBezTo>
                  <a:pt x="11462" y="412"/>
                  <a:pt x="11405" y="440"/>
                  <a:pt x="11366" y="472"/>
                </a:cubicBezTo>
                <a:cubicBezTo>
                  <a:pt x="11370" y="487"/>
                  <a:pt x="11373" y="501"/>
                  <a:pt x="11382" y="523"/>
                </a:cubicBezTo>
                <a:cubicBezTo>
                  <a:pt x="11385" y="531"/>
                  <a:pt x="11406" y="538"/>
                  <a:pt x="11417" y="546"/>
                </a:cubicBezTo>
                <a:lnTo>
                  <a:pt x="12847" y="546"/>
                </a:lnTo>
                <a:cubicBezTo>
                  <a:pt x="12850" y="541"/>
                  <a:pt x="12862" y="537"/>
                  <a:pt x="12862" y="532"/>
                </a:cubicBezTo>
                <a:cubicBezTo>
                  <a:pt x="12862" y="524"/>
                  <a:pt x="12849" y="519"/>
                  <a:pt x="12844" y="511"/>
                </a:cubicBezTo>
                <a:cubicBezTo>
                  <a:pt x="12811" y="492"/>
                  <a:pt x="12775" y="474"/>
                  <a:pt x="12730" y="458"/>
                </a:cubicBezTo>
                <a:cubicBezTo>
                  <a:pt x="12615" y="424"/>
                  <a:pt x="12432" y="398"/>
                  <a:pt x="12132" y="384"/>
                </a:cubicBezTo>
                <a:cubicBezTo>
                  <a:pt x="11959" y="376"/>
                  <a:pt x="11928" y="380"/>
                  <a:pt x="11832" y="378"/>
                </a:cubicBezTo>
                <a:cubicBezTo>
                  <a:pt x="11826" y="378"/>
                  <a:pt x="11822" y="378"/>
                  <a:pt x="11816" y="378"/>
                </a:cubicBezTo>
                <a:cubicBezTo>
                  <a:pt x="11806" y="378"/>
                  <a:pt x="11801" y="378"/>
                  <a:pt x="11791" y="378"/>
                </a:cubicBezTo>
                <a:close/>
              </a:path>
            </a:pathLst>
          </a:custGeom>
          <a:ln w="12700">
            <a:miter lim="400000"/>
          </a:ln>
        </p:spPr>
      </p:pic>
      <p:graphicFrame>
        <p:nvGraphicFramePr>
          <p:cNvPr id="130" name="Tableau"/>
          <p:cNvGraphicFramePr/>
          <p:nvPr/>
        </p:nvGraphicFramePr>
        <p:xfrm>
          <a:off x="15955634" y="9963884"/>
          <a:ext cx="7591218" cy="341766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578517"/>
              </a:tblGrid>
              <a:tr h="384490">
                <a:tc>
                  <a:txBody>
                    <a:bodyPr/>
                    <a:lstStyle/>
                    <a:p>
                      <a:pPr algn="l" defTabSz="914400">
                        <a:defRPr b="1" sz="25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SUD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8596"/>
                    </a:solidFill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5 LYCÉES   DONT 1 PRIVE SOUS CONTRAT            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314831">
                <a:tc>
                  <a:txBody>
                    <a:bodyPr/>
                    <a:lstStyle/>
                    <a:p>
                      <a:pPr algn="l" defTabSz="457200">
                        <a:defRPr sz="25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1" name="LVR Créole 2021-2022"/>
          <p:cNvSpPr txBox="1"/>
          <p:nvPr>
            <p:ph type="title"/>
          </p:nvPr>
        </p:nvSpPr>
        <p:spPr>
          <a:xfrm>
            <a:off x="938601" y="87414"/>
            <a:ext cx="21945601" cy="1774401"/>
          </a:xfrm>
          <a:prstGeom prst="rect">
            <a:avLst/>
          </a:prstGeom>
        </p:spPr>
        <p:txBody>
          <a:bodyPr/>
          <a:lstStyle>
            <a:lvl1pPr defTabSz="2340863">
              <a:defRPr spc="-87" sz="8736">
                <a:latin typeface="Canela Deck Bold"/>
                <a:ea typeface="Canela Deck Bold"/>
                <a:cs typeface="Canela Deck Bold"/>
                <a:sym typeface="Canela Deck Bold"/>
              </a:defRPr>
            </a:lvl1pPr>
          </a:lstStyle>
          <a:p>
            <a:pPr/>
            <a:r>
              <a:t> LVR Créole 2021-2022</a:t>
            </a:r>
          </a:p>
        </p:txBody>
      </p:sp>
      <p:sp>
        <p:nvSpPr>
          <p:cNvPr id="132" name="TEXTE"/>
          <p:cNvSpPr txBox="1"/>
          <p:nvPr/>
        </p:nvSpPr>
        <p:spPr>
          <a:xfrm>
            <a:off x="12868256" y="1613532"/>
            <a:ext cx="2020115" cy="55575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2438400">
              <a:lnSpc>
                <a:spcPct val="90000"/>
              </a:lnSpc>
              <a:defRPr b="0" sz="2400">
                <a:solidFill>
                  <a:srgbClr val="FFFFFF"/>
                </a:solidFill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</a:lstStyle>
          <a:p>
            <a:pPr/>
            <a:r>
              <a:t>TEXTE</a:t>
            </a:r>
          </a:p>
        </p:txBody>
      </p:sp>
      <p:graphicFrame>
        <p:nvGraphicFramePr>
          <p:cNvPr id="133" name="Tableau"/>
          <p:cNvGraphicFramePr/>
          <p:nvPr/>
        </p:nvGraphicFramePr>
        <p:xfrm>
          <a:off x="2593134" y="7062433"/>
          <a:ext cx="4294946" cy="25723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282244"/>
              </a:tblGrid>
              <a:tr h="95025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NORD-CARAIBES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45B53C"/>
                    </a:solidFill>
                  </a:tcPr>
                </a:tc>
              </a:tr>
              <a:tr h="1333258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3 LYCÉES   DONT 1 PRIVE SOUS CONTRAT        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10166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4" name="Tableau"/>
          <p:cNvGraphicFramePr/>
          <p:nvPr/>
        </p:nvGraphicFramePr>
        <p:xfrm>
          <a:off x="18031732" y="7337898"/>
          <a:ext cx="3822098" cy="15752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4159"/>
              </a:tblGrid>
              <a:tr h="99930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NORD-ATLANTIQUE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7CADED"/>
                    </a:solidFill>
                  </a:tcPr>
                </a:tc>
              </a:tr>
              <a:tr h="572917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rPr>
                        <a:t>2 LYCEES       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081314"/>
                            <a:satOff val="4338"/>
                            <a:lumOff val="-8931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35" name="Les collèges proposant la LVR en 6ème et les lycées offrant l’EDS LLCER créole sont signalés par un astérisque"/>
          <p:cNvSpPr txBox="1"/>
          <p:nvPr/>
        </p:nvSpPr>
        <p:spPr>
          <a:xfrm>
            <a:off x="1358588" y="12536781"/>
            <a:ext cx="21105628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Les collèges proposant la LVR en 6ème et les lycées offrant l’EDS LLCER créole sont signalés par un astérisque</a:t>
            </a:r>
          </a:p>
        </p:txBody>
      </p:sp>
      <p:graphicFrame>
        <p:nvGraphicFramePr>
          <p:cNvPr id="136" name="Tableau"/>
          <p:cNvGraphicFramePr/>
          <p:nvPr/>
        </p:nvGraphicFramePr>
        <p:xfrm>
          <a:off x="17979982" y="4718262"/>
          <a:ext cx="3930360" cy="15752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922421"/>
              </a:tblGrid>
              <a:tr h="99930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NORD-ATLANTIQUE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7CADED"/>
                    </a:solidFill>
                  </a:tcPr>
                </a:tc>
              </a:tr>
              <a:tr h="572917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rPr>
                        <a:t>13 COLLEGES       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081314"/>
                            <a:satOff val="4338"/>
                            <a:lumOff val="-8931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7" name="Tableau"/>
          <p:cNvGraphicFramePr/>
          <p:nvPr/>
        </p:nvGraphicFramePr>
        <p:xfrm>
          <a:off x="4699776" y="10311700"/>
          <a:ext cx="4986192" cy="23198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973491"/>
              </a:tblGrid>
              <a:tr h="384490">
                <a:tc>
                  <a:txBody>
                    <a:bodyPr/>
                    <a:lstStyle/>
                    <a:p>
                      <a:pPr algn="l" defTabSz="914400">
                        <a:defRPr b="1" sz="25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SUD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8596"/>
                    </a:solidFill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10 COLLEGES           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314831">
                <a:tc>
                  <a:txBody>
                    <a:bodyPr/>
                    <a:lstStyle/>
                    <a:p>
                      <a:pPr algn="l" defTabSz="457200">
                        <a:defRPr sz="25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8" name="Tableau"/>
          <p:cNvGraphicFramePr/>
          <p:nvPr/>
        </p:nvGraphicFramePr>
        <p:xfrm>
          <a:off x="2666440" y="3850906"/>
          <a:ext cx="4148334" cy="253763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35632"/>
              </a:tblGrid>
              <a:tr h="89979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NORD-CARAIBES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45B53C"/>
                    </a:solidFill>
                  </a:tcPr>
                </a:tc>
              </a:tr>
              <a:tr h="134639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12 COLLEGES   DONT 1 PRIVE SOUS CONTRAT           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282102">
                <a:tc>
                  <a:txBody>
                    <a:bodyPr/>
                    <a:lstStyle/>
                    <a:p>
                      <a:pPr algn="l" defTabSz="914400">
                        <a:defRPr sz="18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39" name="2920 élèves: 2384 collégiens et 536 lycéens"/>
          <p:cNvSpPr txBox="1"/>
          <p:nvPr/>
        </p:nvSpPr>
        <p:spPr>
          <a:xfrm>
            <a:off x="4785907" y="2124230"/>
            <a:ext cx="14812185" cy="78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lvl1pPr>
          </a:lstStyle>
          <a:p>
            <a:pPr/>
            <a:r>
              <a:t>2920 élèves: 2384 collégiens et 536 lycéens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0405" t="7910" r="41091" b="38602"/>
          <a:stretch>
            <a:fillRect/>
          </a:stretch>
        </p:blipFill>
        <p:spPr>
          <a:xfrm>
            <a:off x="10082144" y="2990434"/>
            <a:ext cx="8500667" cy="10042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19018" y="21600"/>
                </a:lnTo>
                <a:cubicBezTo>
                  <a:pt x="19032" y="21540"/>
                  <a:pt x="19042" y="21485"/>
                  <a:pt x="19065" y="21411"/>
                </a:cubicBezTo>
                <a:cubicBezTo>
                  <a:pt x="19322" y="20584"/>
                  <a:pt x="19178" y="20206"/>
                  <a:pt x="18655" y="20341"/>
                </a:cubicBezTo>
                <a:cubicBezTo>
                  <a:pt x="17643" y="20602"/>
                  <a:pt x="17638" y="20599"/>
                  <a:pt x="17577" y="19135"/>
                </a:cubicBezTo>
                <a:cubicBezTo>
                  <a:pt x="17522" y="17801"/>
                  <a:pt x="17503" y="17750"/>
                  <a:pt x="17045" y="17750"/>
                </a:cubicBezTo>
                <a:cubicBezTo>
                  <a:pt x="16784" y="17750"/>
                  <a:pt x="16520" y="17683"/>
                  <a:pt x="16462" y="17604"/>
                </a:cubicBezTo>
                <a:cubicBezTo>
                  <a:pt x="16402" y="17521"/>
                  <a:pt x="16553" y="17328"/>
                  <a:pt x="16741" y="17169"/>
                </a:cubicBezTo>
                <a:cubicBezTo>
                  <a:pt x="16378" y="16990"/>
                  <a:pt x="15725" y="16554"/>
                  <a:pt x="15044" y="15994"/>
                </a:cubicBezTo>
                <a:cubicBezTo>
                  <a:pt x="13489" y="14715"/>
                  <a:pt x="13367" y="14461"/>
                  <a:pt x="13799" y="13414"/>
                </a:cubicBezTo>
                <a:cubicBezTo>
                  <a:pt x="13980" y="12974"/>
                  <a:pt x="13961" y="12826"/>
                  <a:pt x="13699" y="12580"/>
                </a:cubicBezTo>
                <a:cubicBezTo>
                  <a:pt x="13333" y="12238"/>
                  <a:pt x="13285" y="11676"/>
                  <a:pt x="13582" y="11206"/>
                </a:cubicBezTo>
                <a:cubicBezTo>
                  <a:pt x="13734" y="10965"/>
                  <a:pt x="13700" y="10780"/>
                  <a:pt x="13458" y="10467"/>
                </a:cubicBezTo>
                <a:cubicBezTo>
                  <a:pt x="13258" y="10209"/>
                  <a:pt x="13184" y="9890"/>
                  <a:pt x="13259" y="9638"/>
                </a:cubicBezTo>
                <a:cubicBezTo>
                  <a:pt x="13327" y="9408"/>
                  <a:pt x="13283" y="9178"/>
                  <a:pt x="13160" y="9114"/>
                </a:cubicBezTo>
                <a:cubicBezTo>
                  <a:pt x="13033" y="9047"/>
                  <a:pt x="12993" y="8786"/>
                  <a:pt x="13061" y="8495"/>
                </a:cubicBezTo>
                <a:cubicBezTo>
                  <a:pt x="13162" y="8070"/>
                  <a:pt x="13046" y="7871"/>
                  <a:pt x="12299" y="7168"/>
                </a:cubicBezTo>
                <a:cubicBezTo>
                  <a:pt x="11643" y="6549"/>
                  <a:pt x="11387" y="6151"/>
                  <a:pt x="11289" y="5594"/>
                </a:cubicBezTo>
                <a:cubicBezTo>
                  <a:pt x="11142" y="4767"/>
                  <a:pt x="11052" y="4730"/>
                  <a:pt x="10167" y="5117"/>
                </a:cubicBezTo>
                <a:cubicBezTo>
                  <a:pt x="9399" y="5454"/>
                  <a:pt x="8346" y="5331"/>
                  <a:pt x="7721" y="4834"/>
                </a:cubicBezTo>
                <a:cubicBezTo>
                  <a:pt x="7463" y="4629"/>
                  <a:pt x="7131" y="4516"/>
                  <a:pt x="6958" y="4572"/>
                </a:cubicBezTo>
                <a:cubicBezTo>
                  <a:pt x="6756" y="4638"/>
                  <a:pt x="6554" y="4511"/>
                  <a:pt x="6363" y="4200"/>
                </a:cubicBezTo>
                <a:cubicBezTo>
                  <a:pt x="6206" y="3942"/>
                  <a:pt x="5962" y="3733"/>
                  <a:pt x="5819" y="3733"/>
                </a:cubicBezTo>
                <a:cubicBezTo>
                  <a:pt x="5675" y="3733"/>
                  <a:pt x="5200" y="3542"/>
                  <a:pt x="4765" y="3309"/>
                </a:cubicBezTo>
                <a:cubicBezTo>
                  <a:pt x="3823" y="2802"/>
                  <a:pt x="3273" y="1673"/>
                  <a:pt x="3724" y="1184"/>
                </a:cubicBezTo>
                <a:cubicBezTo>
                  <a:pt x="3949" y="941"/>
                  <a:pt x="3939" y="935"/>
                  <a:pt x="3650" y="1127"/>
                </a:cubicBezTo>
                <a:cubicBezTo>
                  <a:pt x="3370" y="1312"/>
                  <a:pt x="3273" y="1287"/>
                  <a:pt x="3005" y="964"/>
                </a:cubicBezTo>
                <a:cubicBezTo>
                  <a:pt x="2832" y="754"/>
                  <a:pt x="2690" y="492"/>
                  <a:pt x="2690" y="382"/>
                </a:cubicBezTo>
                <a:cubicBezTo>
                  <a:pt x="2690" y="282"/>
                  <a:pt x="2857" y="146"/>
                  <a:pt x="3111" y="0"/>
                </a:cubicBezTo>
                <a:lnTo>
                  <a:pt x="0" y="0"/>
                </a:lnTo>
                <a:close/>
                <a:moveTo>
                  <a:pt x="11569" y="0"/>
                </a:moveTo>
                <a:cubicBezTo>
                  <a:pt x="11923" y="153"/>
                  <a:pt x="12222" y="304"/>
                  <a:pt x="12398" y="440"/>
                </a:cubicBezTo>
                <a:cubicBezTo>
                  <a:pt x="12676" y="654"/>
                  <a:pt x="13016" y="828"/>
                  <a:pt x="13154" y="828"/>
                </a:cubicBezTo>
                <a:cubicBezTo>
                  <a:pt x="13292" y="828"/>
                  <a:pt x="13956" y="1155"/>
                  <a:pt x="14629" y="1557"/>
                </a:cubicBezTo>
                <a:cubicBezTo>
                  <a:pt x="15738" y="2221"/>
                  <a:pt x="16225" y="2399"/>
                  <a:pt x="17435" y="2563"/>
                </a:cubicBezTo>
                <a:cubicBezTo>
                  <a:pt x="18046" y="2646"/>
                  <a:pt x="18748" y="3003"/>
                  <a:pt x="18625" y="3172"/>
                </a:cubicBezTo>
                <a:cubicBezTo>
                  <a:pt x="18565" y="3255"/>
                  <a:pt x="18699" y="3406"/>
                  <a:pt x="18923" y="3507"/>
                </a:cubicBezTo>
                <a:cubicBezTo>
                  <a:pt x="19146" y="3609"/>
                  <a:pt x="19282" y="3756"/>
                  <a:pt x="19226" y="3833"/>
                </a:cubicBezTo>
                <a:cubicBezTo>
                  <a:pt x="19070" y="4047"/>
                  <a:pt x="19586" y="4340"/>
                  <a:pt x="20198" y="4383"/>
                </a:cubicBezTo>
                <a:cubicBezTo>
                  <a:pt x="20722" y="4420"/>
                  <a:pt x="20877" y="4554"/>
                  <a:pt x="20967" y="5044"/>
                </a:cubicBezTo>
                <a:cubicBezTo>
                  <a:pt x="21010" y="5279"/>
                  <a:pt x="21339" y="5772"/>
                  <a:pt x="21600" y="6057"/>
                </a:cubicBezTo>
                <a:lnTo>
                  <a:pt x="21600" y="486"/>
                </a:lnTo>
                <a:cubicBezTo>
                  <a:pt x="17748" y="472"/>
                  <a:pt x="16141" y="419"/>
                  <a:pt x="15992" y="293"/>
                </a:cubicBezTo>
                <a:cubicBezTo>
                  <a:pt x="15943" y="251"/>
                  <a:pt x="15900" y="139"/>
                  <a:pt x="15863" y="0"/>
                </a:cubicBezTo>
                <a:lnTo>
                  <a:pt x="11569" y="0"/>
                </a:lnTo>
                <a:close/>
                <a:moveTo>
                  <a:pt x="6004" y="917"/>
                </a:moveTo>
                <a:cubicBezTo>
                  <a:pt x="5794" y="896"/>
                  <a:pt x="5645" y="1008"/>
                  <a:pt x="5762" y="1169"/>
                </a:cubicBezTo>
                <a:cubicBezTo>
                  <a:pt x="5822" y="1250"/>
                  <a:pt x="6009" y="1270"/>
                  <a:pt x="6178" y="1216"/>
                </a:cubicBezTo>
                <a:cubicBezTo>
                  <a:pt x="6418" y="1138"/>
                  <a:pt x="6426" y="1084"/>
                  <a:pt x="6227" y="980"/>
                </a:cubicBezTo>
                <a:cubicBezTo>
                  <a:pt x="6152" y="941"/>
                  <a:pt x="6074" y="924"/>
                  <a:pt x="6004" y="917"/>
                </a:cubicBezTo>
                <a:close/>
                <a:moveTo>
                  <a:pt x="12014" y="3676"/>
                </a:moveTo>
                <a:cubicBezTo>
                  <a:pt x="11905" y="3676"/>
                  <a:pt x="11765" y="3751"/>
                  <a:pt x="11698" y="3843"/>
                </a:cubicBezTo>
                <a:cubicBezTo>
                  <a:pt x="11631" y="3935"/>
                  <a:pt x="11664" y="4011"/>
                  <a:pt x="11773" y="4011"/>
                </a:cubicBezTo>
                <a:cubicBezTo>
                  <a:pt x="11882" y="4011"/>
                  <a:pt x="12021" y="3935"/>
                  <a:pt x="12088" y="3843"/>
                </a:cubicBezTo>
                <a:cubicBezTo>
                  <a:pt x="12156" y="3751"/>
                  <a:pt x="12123" y="3676"/>
                  <a:pt x="12014" y="367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BASSIN CENTRE NORD-CARAIBE"/>
          <p:cNvSpPr txBox="1"/>
          <p:nvPr/>
        </p:nvSpPr>
        <p:spPr>
          <a:xfrm>
            <a:off x="1689100" y="495899"/>
            <a:ext cx="21005800" cy="2286001"/>
          </a:xfrm>
          <a:prstGeom prst="rect">
            <a:avLst/>
          </a:prstGeom>
          <a:ln w="1270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751205">
              <a:defRPr b="0" sz="10192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BASSIN CENTRE NORD-CARAIBE</a:t>
            </a:r>
          </a:p>
        </p:txBody>
      </p:sp>
      <p:sp>
        <p:nvSpPr>
          <p:cNvPr id="143" name="Christiane Eda-Pierre"/>
          <p:cNvSpPr txBox="1"/>
          <p:nvPr/>
        </p:nvSpPr>
        <p:spPr>
          <a:xfrm>
            <a:off x="14991540" y="5198958"/>
            <a:ext cx="4196175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00"/>
                  </a:solidFill>
                </a:uFill>
              </a:rPr>
              <a:t>Christiane Eda-Pierre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144" name="Louis Delgrès *"/>
          <p:cNvSpPr txBox="1"/>
          <p:nvPr/>
        </p:nvSpPr>
        <p:spPr>
          <a:xfrm>
            <a:off x="8026810" y="6342825"/>
            <a:ext cx="3180704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/>
          </a:lstStyle>
          <a:p>
            <a:pPr/>
            <a:r>
              <a:t>Louis Delgrès *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145" name="Carbet"/>
          <p:cNvSpPr txBox="1"/>
          <p:nvPr/>
        </p:nvSpPr>
        <p:spPr>
          <a:xfrm>
            <a:off x="9198174" y="8684499"/>
            <a:ext cx="2552476" cy="572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3100"/>
            </a:lvl1pPr>
          </a:lstStyle>
          <a:p>
            <a:pPr/>
            <a:r>
              <a:t>Carbet</a:t>
            </a:r>
          </a:p>
        </p:txBody>
      </p:sp>
      <p:sp>
        <p:nvSpPr>
          <p:cNvPr id="146" name="Aimé Césaire FDF…"/>
          <p:cNvSpPr txBox="1"/>
          <p:nvPr/>
        </p:nvSpPr>
        <p:spPr>
          <a:xfrm>
            <a:off x="17754182" y="6288781"/>
            <a:ext cx="5598802" cy="6738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Aimé Césaire FDF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François-Auguste Perrinon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 Cassien Sainte-Claire *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Julia Nicolas *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Jacqueline Julius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AMEP </a:t>
            </a:r>
            <a:r>
              <a:t>(</a:t>
            </a:r>
            <a:r>
              <a:t>PSC)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Fernand Donatien 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Dillon 1, Dillon 2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Roger  Castendet * </a:t>
            </a: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Lycée Schoelcher 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LP Chateauboeuf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just" defTabSz="457200">
              <a:lnSpc>
                <a:spcPct val="120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AMEP (PSC)</a:t>
            </a:r>
          </a:p>
        </p:txBody>
      </p:sp>
      <p:graphicFrame>
        <p:nvGraphicFramePr>
          <p:cNvPr id="147" name="Tableau"/>
          <p:cNvGraphicFramePr/>
          <p:nvPr/>
        </p:nvGraphicFramePr>
        <p:xfrm>
          <a:off x="1016695" y="4583887"/>
          <a:ext cx="6670132" cy="455775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657431"/>
              </a:tblGrid>
              <a:tr h="1076633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20000"/>
                        </a:lnSpc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NORD-CARAIBES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45B53C"/>
                    </a:solidFill>
                  </a:tcPr>
                </a:tc>
              </a:tr>
              <a:tr h="242207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
 COLLEGE:  704 élèves
LYCÉE:  172 élèves
TOTAL BASSIN: 876 élèves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507481">
                <a:tc>
                  <a:txBody>
                    <a:bodyPr/>
                    <a:lstStyle/>
                    <a:p>
                      <a:pPr algn="l" defTabSz="914400">
                        <a:defRPr sz="18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BASSIN CENTRE SUD"/>
          <p:cNvSpPr txBox="1"/>
          <p:nvPr>
            <p:ph type="title"/>
          </p:nvPr>
        </p:nvSpPr>
        <p:spPr>
          <a:xfrm>
            <a:off x="1689100" y="355600"/>
            <a:ext cx="21005800" cy="1843149"/>
          </a:xfrm>
          <a:prstGeom prst="rect">
            <a:avLst/>
          </a:prstGeom>
          <a:ln w="127000">
            <a:solidFill>
              <a:schemeClr val="accent6">
                <a:satOff val="-15798"/>
                <a:lumOff val="-17517"/>
              </a:schemeClr>
            </a:solidFill>
          </a:ln>
        </p:spPr>
        <p:txBody>
          <a:bodyPr/>
          <a:lstStyle>
            <a:lvl1pPr defTabSz="784225">
              <a:defRPr sz="10640"/>
            </a:lvl1pPr>
          </a:lstStyle>
          <a:p>
            <a:pPr/>
            <a:r>
              <a:t>BASSIN CENTRE SUD</a:t>
            </a:r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38451" t="43426" r="4063" b="1316"/>
          <a:stretch>
            <a:fillRect/>
          </a:stretch>
        </p:blipFill>
        <p:spPr>
          <a:xfrm>
            <a:off x="6603435" y="3540918"/>
            <a:ext cx="8169757" cy="8413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553" fill="norm" stroke="1" extrusionOk="0">
                <a:moveTo>
                  <a:pt x="12642" y="0"/>
                </a:moveTo>
                <a:cubicBezTo>
                  <a:pt x="12342" y="127"/>
                  <a:pt x="12055" y="218"/>
                  <a:pt x="11849" y="218"/>
                </a:cubicBezTo>
                <a:cubicBezTo>
                  <a:pt x="11548" y="218"/>
                  <a:pt x="11537" y="270"/>
                  <a:pt x="11694" y="637"/>
                </a:cubicBezTo>
                <a:cubicBezTo>
                  <a:pt x="11719" y="601"/>
                  <a:pt x="11728" y="564"/>
                  <a:pt x="11762" y="527"/>
                </a:cubicBezTo>
                <a:cubicBezTo>
                  <a:pt x="11920" y="356"/>
                  <a:pt x="12184" y="218"/>
                  <a:pt x="12352" y="218"/>
                </a:cubicBezTo>
                <a:cubicBezTo>
                  <a:pt x="12506" y="218"/>
                  <a:pt x="12622" y="120"/>
                  <a:pt x="12642" y="0"/>
                </a:cubicBezTo>
                <a:close/>
                <a:moveTo>
                  <a:pt x="7989" y="142"/>
                </a:moveTo>
                <a:cubicBezTo>
                  <a:pt x="7725" y="178"/>
                  <a:pt x="7500" y="676"/>
                  <a:pt x="7472" y="1332"/>
                </a:cubicBezTo>
                <a:lnTo>
                  <a:pt x="7446" y="1919"/>
                </a:lnTo>
                <a:lnTo>
                  <a:pt x="5871" y="2431"/>
                </a:lnTo>
                <a:cubicBezTo>
                  <a:pt x="4878" y="2756"/>
                  <a:pt x="4125" y="2916"/>
                  <a:pt x="3824" y="2861"/>
                </a:cubicBezTo>
                <a:cubicBezTo>
                  <a:pt x="3648" y="2829"/>
                  <a:pt x="3327" y="2610"/>
                  <a:pt x="2954" y="2314"/>
                </a:cubicBezTo>
                <a:cubicBezTo>
                  <a:pt x="3054" y="2469"/>
                  <a:pt x="3122" y="2604"/>
                  <a:pt x="3100" y="2679"/>
                </a:cubicBezTo>
                <a:cubicBezTo>
                  <a:pt x="3081" y="2742"/>
                  <a:pt x="3319" y="2839"/>
                  <a:pt x="3633" y="2896"/>
                </a:cubicBezTo>
                <a:cubicBezTo>
                  <a:pt x="3947" y="2954"/>
                  <a:pt x="4281" y="3087"/>
                  <a:pt x="4369" y="3190"/>
                </a:cubicBezTo>
                <a:cubicBezTo>
                  <a:pt x="4488" y="3330"/>
                  <a:pt x="4581" y="4869"/>
                  <a:pt x="4555" y="5885"/>
                </a:cubicBezTo>
                <a:cubicBezTo>
                  <a:pt x="4909" y="5550"/>
                  <a:pt x="5401" y="5478"/>
                  <a:pt x="5648" y="5809"/>
                </a:cubicBezTo>
                <a:cubicBezTo>
                  <a:pt x="5918" y="6170"/>
                  <a:pt x="5933" y="6442"/>
                  <a:pt x="5695" y="6878"/>
                </a:cubicBezTo>
                <a:cubicBezTo>
                  <a:pt x="5546" y="7150"/>
                  <a:pt x="5584" y="7286"/>
                  <a:pt x="5938" y="7647"/>
                </a:cubicBezTo>
                <a:cubicBezTo>
                  <a:pt x="6182" y="7896"/>
                  <a:pt x="6369" y="8272"/>
                  <a:pt x="6369" y="8519"/>
                </a:cubicBezTo>
                <a:cubicBezTo>
                  <a:pt x="6369" y="8859"/>
                  <a:pt x="6490" y="9004"/>
                  <a:pt x="6928" y="9183"/>
                </a:cubicBezTo>
                <a:cubicBezTo>
                  <a:pt x="7720" y="9506"/>
                  <a:pt x="7781" y="9702"/>
                  <a:pt x="7285" y="10337"/>
                </a:cubicBezTo>
                <a:cubicBezTo>
                  <a:pt x="6871" y="10868"/>
                  <a:pt x="6795" y="10900"/>
                  <a:pt x="5834" y="10900"/>
                </a:cubicBezTo>
                <a:cubicBezTo>
                  <a:pt x="4750" y="10900"/>
                  <a:pt x="4218" y="10623"/>
                  <a:pt x="4218" y="10064"/>
                </a:cubicBezTo>
                <a:cubicBezTo>
                  <a:pt x="4218" y="9900"/>
                  <a:pt x="4115" y="9765"/>
                  <a:pt x="3986" y="9765"/>
                </a:cubicBezTo>
                <a:cubicBezTo>
                  <a:pt x="3856" y="9765"/>
                  <a:pt x="3640" y="9725"/>
                  <a:pt x="3504" y="9674"/>
                </a:cubicBezTo>
                <a:cubicBezTo>
                  <a:pt x="3357" y="9618"/>
                  <a:pt x="2986" y="9816"/>
                  <a:pt x="2597" y="10160"/>
                </a:cubicBezTo>
                <a:cubicBezTo>
                  <a:pt x="2237" y="10478"/>
                  <a:pt x="1824" y="10737"/>
                  <a:pt x="1680" y="10737"/>
                </a:cubicBezTo>
                <a:cubicBezTo>
                  <a:pt x="1346" y="10737"/>
                  <a:pt x="201" y="12070"/>
                  <a:pt x="43" y="12642"/>
                </a:cubicBezTo>
                <a:cubicBezTo>
                  <a:pt x="-57" y="13006"/>
                  <a:pt x="1" y="13143"/>
                  <a:pt x="405" y="13453"/>
                </a:cubicBezTo>
                <a:cubicBezTo>
                  <a:pt x="687" y="13668"/>
                  <a:pt x="857" y="13922"/>
                  <a:pt x="805" y="14055"/>
                </a:cubicBezTo>
                <a:cubicBezTo>
                  <a:pt x="755" y="14182"/>
                  <a:pt x="830" y="14445"/>
                  <a:pt x="975" y="14647"/>
                </a:cubicBezTo>
                <a:cubicBezTo>
                  <a:pt x="1120" y="14849"/>
                  <a:pt x="1239" y="15246"/>
                  <a:pt x="1239" y="15524"/>
                </a:cubicBezTo>
                <a:cubicBezTo>
                  <a:pt x="1239" y="15902"/>
                  <a:pt x="1340" y="16072"/>
                  <a:pt x="1644" y="16208"/>
                </a:cubicBezTo>
                <a:cubicBezTo>
                  <a:pt x="1866" y="16307"/>
                  <a:pt x="2176" y="16574"/>
                  <a:pt x="2328" y="16800"/>
                </a:cubicBezTo>
                <a:cubicBezTo>
                  <a:pt x="2735" y="17408"/>
                  <a:pt x="3323" y="17342"/>
                  <a:pt x="3742" y="16648"/>
                </a:cubicBezTo>
                <a:cubicBezTo>
                  <a:pt x="4105" y="16046"/>
                  <a:pt x="4978" y="15433"/>
                  <a:pt x="5467" y="15433"/>
                </a:cubicBezTo>
                <a:cubicBezTo>
                  <a:pt x="5804" y="15433"/>
                  <a:pt x="6790" y="15715"/>
                  <a:pt x="7249" y="15944"/>
                </a:cubicBezTo>
                <a:cubicBezTo>
                  <a:pt x="7466" y="16053"/>
                  <a:pt x="7711" y="16003"/>
                  <a:pt x="8129" y="15761"/>
                </a:cubicBezTo>
                <a:cubicBezTo>
                  <a:pt x="8738" y="15410"/>
                  <a:pt x="9015" y="15442"/>
                  <a:pt x="9015" y="15863"/>
                </a:cubicBezTo>
                <a:cubicBezTo>
                  <a:pt x="9015" y="16055"/>
                  <a:pt x="9145" y="16094"/>
                  <a:pt x="9554" y="16035"/>
                </a:cubicBezTo>
                <a:cubicBezTo>
                  <a:pt x="9849" y="15993"/>
                  <a:pt x="10242" y="16051"/>
                  <a:pt x="10424" y="16162"/>
                </a:cubicBezTo>
                <a:cubicBezTo>
                  <a:pt x="10989" y="16505"/>
                  <a:pt x="12294" y="16589"/>
                  <a:pt x="12829" y="16319"/>
                </a:cubicBezTo>
                <a:cubicBezTo>
                  <a:pt x="13524" y="15967"/>
                  <a:pt x="13775" y="16021"/>
                  <a:pt x="14067" y="16573"/>
                </a:cubicBezTo>
                <a:cubicBezTo>
                  <a:pt x="14210" y="16844"/>
                  <a:pt x="14514" y="17145"/>
                  <a:pt x="14740" y="17246"/>
                </a:cubicBezTo>
                <a:cubicBezTo>
                  <a:pt x="15112" y="17411"/>
                  <a:pt x="15218" y="17366"/>
                  <a:pt x="15855" y="16755"/>
                </a:cubicBezTo>
                <a:cubicBezTo>
                  <a:pt x="16569" y="16069"/>
                  <a:pt x="17224" y="15880"/>
                  <a:pt x="17393" y="16309"/>
                </a:cubicBezTo>
                <a:cubicBezTo>
                  <a:pt x="17533" y="16666"/>
                  <a:pt x="17182" y="17159"/>
                  <a:pt x="16621" y="17398"/>
                </a:cubicBezTo>
                <a:cubicBezTo>
                  <a:pt x="16212" y="17573"/>
                  <a:pt x="16130" y="17691"/>
                  <a:pt x="16191" y="18005"/>
                </a:cubicBezTo>
                <a:cubicBezTo>
                  <a:pt x="16232" y="18220"/>
                  <a:pt x="16122" y="18722"/>
                  <a:pt x="15947" y="19120"/>
                </a:cubicBezTo>
                <a:cubicBezTo>
                  <a:pt x="15580" y="19959"/>
                  <a:pt x="15642" y="20255"/>
                  <a:pt x="16346" y="21040"/>
                </a:cubicBezTo>
                <a:cubicBezTo>
                  <a:pt x="16779" y="21522"/>
                  <a:pt x="16942" y="21600"/>
                  <a:pt x="17377" y="21531"/>
                </a:cubicBezTo>
                <a:cubicBezTo>
                  <a:pt x="18102" y="21416"/>
                  <a:pt x="19134" y="20375"/>
                  <a:pt x="19076" y="19819"/>
                </a:cubicBezTo>
                <a:cubicBezTo>
                  <a:pt x="19041" y="19481"/>
                  <a:pt x="19110" y="19385"/>
                  <a:pt x="19413" y="19343"/>
                </a:cubicBezTo>
                <a:cubicBezTo>
                  <a:pt x="19849" y="19283"/>
                  <a:pt x="20388" y="18516"/>
                  <a:pt x="20537" y="17742"/>
                </a:cubicBezTo>
                <a:cubicBezTo>
                  <a:pt x="20592" y="17456"/>
                  <a:pt x="20742" y="17136"/>
                  <a:pt x="20869" y="17033"/>
                </a:cubicBezTo>
                <a:cubicBezTo>
                  <a:pt x="21176" y="16784"/>
                  <a:pt x="21158" y="16413"/>
                  <a:pt x="20827" y="16055"/>
                </a:cubicBezTo>
                <a:cubicBezTo>
                  <a:pt x="20575" y="15782"/>
                  <a:pt x="20586" y="15751"/>
                  <a:pt x="20994" y="15600"/>
                </a:cubicBezTo>
                <a:cubicBezTo>
                  <a:pt x="21536" y="15398"/>
                  <a:pt x="21543" y="15153"/>
                  <a:pt x="21020" y="14399"/>
                </a:cubicBezTo>
                <a:cubicBezTo>
                  <a:pt x="20793" y="14073"/>
                  <a:pt x="20557" y="13606"/>
                  <a:pt x="20496" y="13366"/>
                </a:cubicBezTo>
                <a:cubicBezTo>
                  <a:pt x="20434" y="13126"/>
                  <a:pt x="20229" y="12807"/>
                  <a:pt x="20040" y="12658"/>
                </a:cubicBezTo>
                <a:cubicBezTo>
                  <a:pt x="19712" y="12398"/>
                  <a:pt x="19708" y="12372"/>
                  <a:pt x="19983" y="12075"/>
                </a:cubicBezTo>
                <a:cubicBezTo>
                  <a:pt x="20339" y="11690"/>
                  <a:pt x="20348" y="11450"/>
                  <a:pt x="20014" y="11325"/>
                </a:cubicBezTo>
                <a:cubicBezTo>
                  <a:pt x="19821" y="11252"/>
                  <a:pt x="19801" y="11152"/>
                  <a:pt x="19926" y="10925"/>
                </a:cubicBezTo>
                <a:cubicBezTo>
                  <a:pt x="20045" y="10707"/>
                  <a:pt x="20023" y="10529"/>
                  <a:pt x="19838" y="10271"/>
                </a:cubicBezTo>
                <a:cubicBezTo>
                  <a:pt x="19636" y="9988"/>
                  <a:pt x="19617" y="9812"/>
                  <a:pt x="19760" y="9410"/>
                </a:cubicBezTo>
                <a:cubicBezTo>
                  <a:pt x="19996" y="8750"/>
                  <a:pt x="20000" y="8765"/>
                  <a:pt x="19548" y="8823"/>
                </a:cubicBezTo>
                <a:cubicBezTo>
                  <a:pt x="19027" y="8889"/>
                  <a:pt x="18618" y="8530"/>
                  <a:pt x="18615" y="8007"/>
                </a:cubicBezTo>
                <a:cubicBezTo>
                  <a:pt x="18611" y="7071"/>
                  <a:pt x="18456" y="6852"/>
                  <a:pt x="17792" y="6852"/>
                </a:cubicBezTo>
                <a:cubicBezTo>
                  <a:pt x="17094" y="6852"/>
                  <a:pt x="16719" y="6535"/>
                  <a:pt x="16870" y="6073"/>
                </a:cubicBezTo>
                <a:cubicBezTo>
                  <a:pt x="16929" y="5890"/>
                  <a:pt x="16869" y="5682"/>
                  <a:pt x="16720" y="5561"/>
                </a:cubicBezTo>
                <a:cubicBezTo>
                  <a:pt x="16581" y="5449"/>
                  <a:pt x="16465" y="5222"/>
                  <a:pt x="16465" y="5055"/>
                </a:cubicBezTo>
                <a:cubicBezTo>
                  <a:pt x="16465" y="4837"/>
                  <a:pt x="16346" y="4751"/>
                  <a:pt x="16041" y="4751"/>
                </a:cubicBezTo>
                <a:cubicBezTo>
                  <a:pt x="15261" y="4751"/>
                  <a:pt x="14987" y="4489"/>
                  <a:pt x="15092" y="3854"/>
                </a:cubicBezTo>
                <a:cubicBezTo>
                  <a:pt x="15161" y="3440"/>
                  <a:pt x="15108" y="3197"/>
                  <a:pt x="14896" y="2968"/>
                </a:cubicBezTo>
                <a:cubicBezTo>
                  <a:pt x="14614" y="2663"/>
                  <a:pt x="14619" y="2643"/>
                  <a:pt x="15118" y="2365"/>
                </a:cubicBezTo>
                <a:cubicBezTo>
                  <a:pt x="15142" y="2351"/>
                  <a:pt x="15153" y="2333"/>
                  <a:pt x="15176" y="2319"/>
                </a:cubicBezTo>
                <a:cubicBezTo>
                  <a:pt x="15161" y="2313"/>
                  <a:pt x="15143" y="2322"/>
                  <a:pt x="15129" y="2314"/>
                </a:cubicBezTo>
                <a:cubicBezTo>
                  <a:pt x="14422" y="1944"/>
                  <a:pt x="13875" y="2127"/>
                  <a:pt x="13155" y="2968"/>
                </a:cubicBezTo>
                <a:cubicBezTo>
                  <a:pt x="12522" y="3707"/>
                  <a:pt x="12399" y="3778"/>
                  <a:pt x="11751" y="3778"/>
                </a:cubicBezTo>
                <a:cubicBezTo>
                  <a:pt x="10981" y="3778"/>
                  <a:pt x="10882" y="3698"/>
                  <a:pt x="10379" y="2720"/>
                </a:cubicBezTo>
                <a:cubicBezTo>
                  <a:pt x="10194" y="2361"/>
                  <a:pt x="9839" y="1966"/>
                  <a:pt x="9596" y="1838"/>
                </a:cubicBezTo>
                <a:cubicBezTo>
                  <a:pt x="9352" y="1711"/>
                  <a:pt x="8970" y="1300"/>
                  <a:pt x="8746" y="926"/>
                </a:cubicBezTo>
                <a:cubicBezTo>
                  <a:pt x="8522" y="553"/>
                  <a:pt x="8236" y="206"/>
                  <a:pt x="8104" y="157"/>
                </a:cubicBezTo>
                <a:cubicBezTo>
                  <a:pt x="8066" y="142"/>
                  <a:pt x="8027" y="137"/>
                  <a:pt x="7989" y="142"/>
                </a:cubicBezTo>
                <a:close/>
                <a:moveTo>
                  <a:pt x="1105" y="405"/>
                </a:moveTo>
                <a:cubicBezTo>
                  <a:pt x="1146" y="639"/>
                  <a:pt x="1272" y="791"/>
                  <a:pt x="1540" y="987"/>
                </a:cubicBezTo>
                <a:cubicBezTo>
                  <a:pt x="1345" y="772"/>
                  <a:pt x="1205" y="578"/>
                  <a:pt x="1105" y="405"/>
                </a:cubicBezTo>
                <a:close/>
                <a:moveTo>
                  <a:pt x="596" y="2407"/>
                </a:moveTo>
                <a:cubicBezTo>
                  <a:pt x="559" y="2406"/>
                  <a:pt x="535" y="2412"/>
                  <a:pt x="525" y="2426"/>
                </a:cubicBezTo>
                <a:cubicBezTo>
                  <a:pt x="504" y="2454"/>
                  <a:pt x="531" y="2516"/>
                  <a:pt x="603" y="2628"/>
                </a:cubicBezTo>
                <a:cubicBezTo>
                  <a:pt x="698" y="2777"/>
                  <a:pt x="917" y="2902"/>
                  <a:pt x="1084" y="2902"/>
                </a:cubicBezTo>
                <a:cubicBezTo>
                  <a:pt x="1464" y="2902"/>
                  <a:pt x="1213" y="2555"/>
                  <a:pt x="747" y="2436"/>
                </a:cubicBezTo>
                <a:cubicBezTo>
                  <a:pt x="682" y="2419"/>
                  <a:pt x="632" y="2409"/>
                  <a:pt x="596" y="2407"/>
                </a:cubicBezTo>
                <a:close/>
                <a:moveTo>
                  <a:pt x="2400" y="19313"/>
                </a:moveTo>
                <a:cubicBezTo>
                  <a:pt x="1905" y="19313"/>
                  <a:pt x="1668" y="19361"/>
                  <a:pt x="1628" y="19464"/>
                </a:cubicBezTo>
                <a:cubicBezTo>
                  <a:pt x="1760" y="19480"/>
                  <a:pt x="1837" y="19500"/>
                  <a:pt x="2027" y="19510"/>
                </a:cubicBezTo>
                <a:cubicBezTo>
                  <a:pt x="2517" y="19535"/>
                  <a:pt x="2890" y="19525"/>
                  <a:pt x="3178" y="19500"/>
                </a:cubicBezTo>
                <a:cubicBezTo>
                  <a:pt x="3183" y="19372"/>
                  <a:pt x="2950" y="19313"/>
                  <a:pt x="2400" y="19313"/>
                </a:cubicBezTo>
                <a:close/>
                <a:moveTo>
                  <a:pt x="8498" y="19313"/>
                </a:moveTo>
                <a:cubicBezTo>
                  <a:pt x="7922" y="19313"/>
                  <a:pt x="7551" y="19376"/>
                  <a:pt x="7606" y="19464"/>
                </a:cubicBezTo>
                <a:cubicBezTo>
                  <a:pt x="7617" y="19481"/>
                  <a:pt x="7604" y="19505"/>
                  <a:pt x="7606" y="19525"/>
                </a:cubicBezTo>
                <a:cubicBezTo>
                  <a:pt x="8237" y="19511"/>
                  <a:pt x="8960" y="19461"/>
                  <a:pt x="9363" y="19399"/>
                </a:cubicBezTo>
                <a:cubicBezTo>
                  <a:pt x="9216" y="19340"/>
                  <a:pt x="8966" y="19313"/>
                  <a:pt x="8498" y="19313"/>
                </a:cubicBezTo>
                <a:close/>
                <a:moveTo>
                  <a:pt x="11995" y="19348"/>
                </a:moveTo>
                <a:cubicBezTo>
                  <a:pt x="11948" y="19343"/>
                  <a:pt x="11875" y="19409"/>
                  <a:pt x="11808" y="19459"/>
                </a:cubicBezTo>
                <a:cubicBezTo>
                  <a:pt x="11844" y="19463"/>
                  <a:pt x="11863" y="19474"/>
                  <a:pt x="11906" y="19474"/>
                </a:cubicBezTo>
                <a:cubicBezTo>
                  <a:pt x="11982" y="19474"/>
                  <a:pt x="12038" y="19457"/>
                  <a:pt x="12099" y="19444"/>
                </a:cubicBezTo>
                <a:cubicBezTo>
                  <a:pt x="12067" y="19416"/>
                  <a:pt x="12025" y="19351"/>
                  <a:pt x="11995" y="19348"/>
                </a:cubicBezTo>
                <a:close/>
                <a:moveTo>
                  <a:pt x="4845" y="19991"/>
                </a:moveTo>
                <a:cubicBezTo>
                  <a:pt x="4806" y="19998"/>
                  <a:pt x="4722" y="20065"/>
                  <a:pt x="4571" y="20194"/>
                </a:cubicBezTo>
                <a:cubicBezTo>
                  <a:pt x="4518" y="20240"/>
                  <a:pt x="4511" y="20227"/>
                  <a:pt x="4472" y="20259"/>
                </a:cubicBezTo>
                <a:cubicBezTo>
                  <a:pt x="4530" y="20278"/>
                  <a:pt x="4646" y="20267"/>
                  <a:pt x="4819" y="20235"/>
                </a:cubicBezTo>
                <a:cubicBezTo>
                  <a:pt x="4828" y="20204"/>
                  <a:pt x="4822" y="20185"/>
                  <a:pt x="4835" y="20148"/>
                </a:cubicBezTo>
                <a:cubicBezTo>
                  <a:pt x="4876" y="20038"/>
                  <a:pt x="4885" y="19984"/>
                  <a:pt x="4845" y="1999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Edouard Glissant, Petit Manoir Acajou 2 *"/>
          <p:cNvSpPr txBox="1"/>
          <p:nvPr/>
        </p:nvSpPr>
        <p:spPr>
          <a:xfrm>
            <a:off x="564817" y="4049188"/>
            <a:ext cx="8683621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/>
            <a:r>
              <a:rPr>
                <a:uFill>
                  <a:solidFill>
                    <a:srgbClr val="000000"/>
                  </a:solidFill>
                </a:uFill>
              </a:rPr>
              <a:t>Edouard Glissant, Petit Manoir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Acajou 2 *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152" name="Trianon *, La Jetée"/>
          <p:cNvSpPr txBox="1"/>
          <p:nvPr/>
        </p:nvSpPr>
        <p:spPr>
          <a:xfrm>
            <a:off x="12934065" y="4284138"/>
            <a:ext cx="359321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/>
            <a:r>
              <a:rPr>
                <a:uFill>
                  <a:solidFill>
                    <a:srgbClr val="000000"/>
                  </a:solidFill>
                </a:uFill>
              </a:rPr>
              <a:t>Trianon *,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La Jetée</a:t>
            </a:r>
            <a:r>
              <a:rPr>
                <a:solidFill>
                  <a:schemeClr val="accent1">
                    <a:lumOff val="-13575"/>
                  </a:schemeClr>
                </a:solidFill>
                <a:uFill>
                  <a:solidFill>
                    <a:srgbClr val="000000"/>
                  </a:solidFill>
                </a:uFill>
              </a:rPr>
              <a:t> </a:t>
            </a:r>
          </a:p>
        </p:txBody>
      </p:sp>
      <p:sp>
        <p:nvSpPr>
          <p:cNvPr id="153" name="Georges Elisabeth, Joseph Zobel *"/>
          <p:cNvSpPr txBox="1"/>
          <p:nvPr/>
        </p:nvSpPr>
        <p:spPr>
          <a:xfrm>
            <a:off x="752865" y="7467443"/>
            <a:ext cx="686113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Georges Elisabeth,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Joseph Zobel *</a:t>
            </a:r>
          </a:p>
        </p:txBody>
      </p:sp>
      <p:sp>
        <p:nvSpPr>
          <p:cNvPr id="154" name="Edmond  Lucien Valard *"/>
          <p:cNvSpPr txBox="1"/>
          <p:nvPr/>
        </p:nvSpPr>
        <p:spPr>
          <a:xfrm>
            <a:off x="14228081" y="6096270"/>
            <a:ext cx="4551808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Edmond  Lucien Valard *</a:t>
            </a:r>
          </a:p>
        </p:txBody>
      </p:sp>
      <p:sp>
        <p:nvSpPr>
          <p:cNvPr id="155" name="Asselin de Beauville *, Asselin de Beauville EGPA *"/>
          <p:cNvSpPr txBox="1"/>
          <p:nvPr/>
        </p:nvSpPr>
        <p:spPr>
          <a:xfrm>
            <a:off x="1128549" y="5861320"/>
            <a:ext cx="7556156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/>
          </a:lstStyle>
          <a:p>
            <a:pPr/>
            <a:r>
              <a:t>Asselin de Beauville *, Asselin de Beauville EGPA *</a:t>
            </a:r>
          </a:p>
        </p:txBody>
      </p:sp>
      <p:sp>
        <p:nvSpPr>
          <p:cNvPr id="156" name="Gerard Café *, Montgérald"/>
          <p:cNvSpPr txBox="1"/>
          <p:nvPr/>
        </p:nvSpPr>
        <p:spPr>
          <a:xfrm>
            <a:off x="15003956" y="9306347"/>
            <a:ext cx="4876420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Gerard Café *,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Montgérald</a:t>
            </a:r>
          </a:p>
        </p:txBody>
      </p:sp>
      <p:sp>
        <p:nvSpPr>
          <p:cNvPr id="157" name="Jacques Roumain *"/>
          <p:cNvSpPr txBox="1"/>
          <p:nvPr/>
        </p:nvSpPr>
        <p:spPr>
          <a:xfrm>
            <a:off x="14628137" y="8339263"/>
            <a:ext cx="3751696" cy="572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3100"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Jacques Roumain *</a:t>
            </a:r>
          </a:p>
        </p:txBody>
      </p:sp>
      <p:sp>
        <p:nvSpPr>
          <p:cNvPr id="158" name="Isidore Pelage"/>
          <p:cNvSpPr txBox="1"/>
          <p:nvPr/>
        </p:nvSpPr>
        <p:spPr>
          <a:xfrm>
            <a:off x="14309831" y="11180615"/>
            <a:ext cx="1635054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I</a:t>
            </a:r>
            <a:r>
              <a:t>sidore Pelage</a:t>
            </a:r>
          </a:p>
        </p:txBody>
      </p:sp>
      <p:sp>
        <p:nvSpPr>
          <p:cNvPr id="159" name="Belle Etoile VAUCLIN *"/>
          <p:cNvSpPr txBox="1"/>
          <p:nvPr/>
        </p:nvSpPr>
        <p:spPr>
          <a:xfrm>
            <a:off x="14743872" y="7432079"/>
            <a:ext cx="418719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Belle Etoile </a:t>
            </a:r>
            <a:r>
              <a:t>VAUCLIN *</a:t>
            </a:r>
          </a:p>
        </p:txBody>
      </p:sp>
      <p:sp>
        <p:nvSpPr>
          <p:cNvPr id="160" name="RAMA (PSC"/>
          <p:cNvSpPr txBox="1"/>
          <p:nvPr/>
        </p:nvSpPr>
        <p:spPr>
          <a:xfrm>
            <a:off x="9018123" y="9992702"/>
            <a:ext cx="2259331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</a:p>
          <a:p>
            <a:pPr algn="l" defTabSz="457200">
              <a:defRPr>
                <a:solidFill>
                  <a:schemeClr val="accent1">
                    <a:lumOff val="-13575"/>
                  </a:schemeClr>
                </a:solidFill>
                <a:uFill>
                  <a:solidFill>
                    <a:srgbClr val="000000"/>
                  </a:solidFill>
                </a:uFill>
              </a:defRPr>
            </a:pPr>
            <a:r>
              <a:t>RAMA (PSC</a:t>
            </a:r>
          </a:p>
        </p:txBody>
      </p:sp>
      <p:graphicFrame>
        <p:nvGraphicFramePr>
          <p:cNvPr id="161" name="Tableau"/>
          <p:cNvGraphicFramePr/>
          <p:nvPr/>
        </p:nvGraphicFramePr>
        <p:xfrm>
          <a:off x="18053094" y="2022156"/>
          <a:ext cx="5324053" cy="4102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5311352"/>
              </a:tblGrid>
              <a:tr h="384490">
                <a:tc>
                  <a:txBody>
                    <a:bodyPr/>
                    <a:lstStyle/>
                    <a:p>
                      <a:pPr algn="l" defTabSz="914400">
                        <a:defRPr b="1" sz="3000">
                          <a:sym typeface="Helvetica Neue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3000">
                          <a:sym typeface="Helvetica Neue"/>
                        </a:rPr>
                        <a:t>BASSIN CENTRE SUD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8596"/>
                    </a:solidFill>
                  </a:tcPr>
                </a:tc>
              </a:tr>
              <a:tr h="72527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3000">
                          <a:sym typeface="Helvetica Neue"/>
                        </a:rPr>
                        <a:t>COLLEGE:  671 élèves          
LYCÉE:  232 élèves
TOTAL: 903 élèves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FFBD16"/>
                    </a:solidFill>
                  </a:tcPr>
                </a:tc>
              </a:tr>
              <a:tr h="314831">
                <a:tc>
                  <a:txBody>
                    <a:bodyPr/>
                    <a:lstStyle/>
                    <a:p>
                      <a:pPr algn="l" defTabSz="4572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461056"/>
                        <a:satOff val="4338"/>
                        <a:lumOff val="-10225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ASSIN CENTRE NORD-ATLANTIQUE"/>
          <p:cNvSpPr txBox="1"/>
          <p:nvPr>
            <p:ph type="title"/>
          </p:nvPr>
        </p:nvSpPr>
        <p:spPr>
          <a:prstGeom prst="rect">
            <a:avLst/>
          </a:prstGeom>
          <a:ln w="127000">
            <a:solidFill>
              <a:schemeClr val="accent1">
                <a:lumOff val="-13575"/>
              </a:schemeClr>
            </a:solidFill>
          </a:ln>
        </p:spPr>
        <p:txBody>
          <a:bodyPr/>
          <a:lstStyle>
            <a:lvl1pPr defTabSz="676909">
              <a:defRPr sz="9184"/>
            </a:lvl1pPr>
          </a:lstStyle>
          <a:p>
            <a:pPr/>
            <a:r>
              <a:t>BASSIN CENTRE NORD-ATLANTIQUE</a:t>
            </a:r>
          </a:p>
        </p:txBody>
      </p:sp>
      <p:pic>
        <p:nvPicPr>
          <p:cNvPr id="164" name="Image" descr="Image"/>
          <p:cNvPicPr>
            <a:picLocks noChangeAspect="0"/>
          </p:cNvPicPr>
          <p:nvPr/>
        </p:nvPicPr>
        <p:blipFill>
          <a:blip r:embed="rId2">
            <a:extLst/>
          </a:blip>
          <a:srcRect l="15483" t="1686" r="14661" b="43955"/>
          <a:stretch>
            <a:fillRect/>
          </a:stretch>
        </p:blipFill>
        <p:spPr>
          <a:xfrm>
            <a:off x="4186429" y="2817587"/>
            <a:ext cx="9560720" cy="8865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fill="norm" stroke="1" extrusionOk="0">
                <a:moveTo>
                  <a:pt x="19987" y="1"/>
                </a:moveTo>
                <a:cubicBezTo>
                  <a:pt x="19954" y="-7"/>
                  <a:pt x="19910" y="40"/>
                  <a:pt x="19870" y="67"/>
                </a:cubicBezTo>
                <a:lnTo>
                  <a:pt x="20034" y="72"/>
                </a:lnTo>
                <a:cubicBezTo>
                  <a:pt x="20017" y="54"/>
                  <a:pt x="20007" y="6"/>
                  <a:pt x="19987" y="1"/>
                </a:cubicBezTo>
                <a:close/>
                <a:moveTo>
                  <a:pt x="4018" y="320"/>
                </a:moveTo>
                <a:cubicBezTo>
                  <a:pt x="3939" y="321"/>
                  <a:pt x="3861" y="373"/>
                  <a:pt x="3804" y="485"/>
                </a:cubicBezTo>
                <a:cubicBezTo>
                  <a:pt x="3757" y="576"/>
                  <a:pt x="3416" y="650"/>
                  <a:pt x="3050" y="650"/>
                </a:cubicBezTo>
                <a:cubicBezTo>
                  <a:pt x="2587" y="650"/>
                  <a:pt x="2366" y="725"/>
                  <a:pt x="2311" y="898"/>
                </a:cubicBezTo>
                <a:cubicBezTo>
                  <a:pt x="2251" y="1084"/>
                  <a:pt x="2000" y="1140"/>
                  <a:pt x="1308" y="1140"/>
                </a:cubicBezTo>
                <a:cubicBezTo>
                  <a:pt x="802" y="1140"/>
                  <a:pt x="426" y="1191"/>
                  <a:pt x="473" y="1249"/>
                </a:cubicBezTo>
                <a:cubicBezTo>
                  <a:pt x="603" y="1404"/>
                  <a:pt x="302" y="1990"/>
                  <a:pt x="151" y="1878"/>
                </a:cubicBezTo>
                <a:cubicBezTo>
                  <a:pt x="79" y="1825"/>
                  <a:pt x="22" y="1641"/>
                  <a:pt x="22" y="1465"/>
                </a:cubicBezTo>
                <a:cubicBezTo>
                  <a:pt x="22" y="1415"/>
                  <a:pt x="13" y="1368"/>
                  <a:pt x="0" y="1325"/>
                </a:cubicBezTo>
                <a:lnTo>
                  <a:pt x="0" y="2840"/>
                </a:lnTo>
                <a:cubicBezTo>
                  <a:pt x="44" y="2783"/>
                  <a:pt x="83" y="2739"/>
                  <a:pt x="104" y="2730"/>
                </a:cubicBezTo>
                <a:cubicBezTo>
                  <a:pt x="123" y="2721"/>
                  <a:pt x="147" y="2752"/>
                  <a:pt x="169" y="2756"/>
                </a:cubicBezTo>
                <a:cubicBezTo>
                  <a:pt x="177" y="2751"/>
                  <a:pt x="191" y="2732"/>
                  <a:pt x="198" y="2730"/>
                </a:cubicBezTo>
                <a:cubicBezTo>
                  <a:pt x="363" y="2593"/>
                  <a:pt x="559" y="2455"/>
                  <a:pt x="822" y="2281"/>
                </a:cubicBezTo>
                <a:cubicBezTo>
                  <a:pt x="1460" y="1860"/>
                  <a:pt x="1960" y="1635"/>
                  <a:pt x="2194" y="1667"/>
                </a:cubicBezTo>
                <a:cubicBezTo>
                  <a:pt x="2727" y="1741"/>
                  <a:pt x="2651" y="2127"/>
                  <a:pt x="2052" y="2374"/>
                </a:cubicBezTo>
                <a:cubicBezTo>
                  <a:pt x="1061" y="2783"/>
                  <a:pt x="569" y="3358"/>
                  <a:pt x="1054" y="3540"/>
                </a:cubicBezTo>
                <a:cubicBezTo>
                  <a:pt x="1726" y="3791"/>
                  <a:pt x="1693" y="3726"/>
                  <a:pt x="1463" y="4385"/>
                </a:cubicBezTo>
                <a:cubicBezTo>
                  <a:pt x="1351" y="4706"/>
                  <a:pt x="1315" y="4962"/>
                  <a:pt x="1330" y="5138"/>
                </a:cubicBezTo>
                <a:cubicBezTo>
                  <a:pt x="1335" y="5152"/>
                  <a:pt x="1333" y="5161"/>
                  <a:pt x="1339" y="5174"/>
                </a:cubicBezTo>
                <a:cubicBezTo>
                  <a:pt x="1341" y="5180"/>
                  <a:pt x="1340" y="5184"/>
                  <a:pt x="1342" y="5190"/>
                </a:cubicBezTo>
                <a:cubicBezTo>
                  <a:pt x="1350" y="5205"/>
                  <a:pt x="1356" y="5221"/>
                  <a:pt x="1364" y="5236"/>
                </a:cubicBezTo>
                <a:cubicBezTo>
                  <a:pt x="1392" y="5290"/>
                  <a:pt x="1421" y="5323"/>
                  <a:pt x="1450" y="5370"/>
                </a:cubicBezTo>
                <a:cubicBezTo>
                  <a:pt x="1497" y="5389"/>
                  <a:pt x="1549" y="5394"/>
                  <a:pt x="1622" y="5361"/>
                </a:cubicBezTo>
                <a:cubicBezTo>
                  <a:pt x="1928" y="5220"/>
                  <a:pt x="2404" y="5619"/>
                  <a:pt x="2771" y="6330"/>
                </a:cubicBezTo>
                <a:cubicBezTo>
                  <a:pt x="2993" y="6761"/>
                  <a:pt x="3139" y="6900"/>
                  <a:pt x="3321" y="6831"/>
                </a:cubicBezTo>
                <a:cubicBezTo>
                  <a:pt x="3458" y="6779"/>
                  <a:pt x="3612" y="6812"/>
                  <a:pt x="3661" y="6908"/>
                </a:cubicBezTo>
                <a:cubicBezTo>
                  <a:pt x="3710" y="7004"/>
                  <a:pt x="3811" y="7040"/>
                  <a:pt x="3885" y="6986"/>
                </a:cubicBezTo>
                <a:cubicBezTo>
                  <a:pt x="3959" y="6931"/>
                  <a:pt x="4158" y="6991"/>
                  <a:pt x="4328" y="7125"/>
                </a:cubicBezTo>
                <a:cubicBezTo>
                  <a:pt x="4603" y="7341"/>
                  <a:pt x="4709" y="7336"/>
                  <a:pt x="5309" y="7063"/>
                </a:cubicBezTo>
                <a:cubicBezTo>
                  <a:pt x="5845" y="6819"/>
                  <a:pt x="6021" y="6799"/>
                  <a:pt x="6182" y="6959"/>
                </a:cubicBezTo>
                <a:cubicBezTo>
                  <a:pt x="6294" y="7070"/>
                  <a:pt x="6421" y="7139"/>
                  <a:pt x="6466" y="7114"/>
                </a:cubicBezTo>
                <a:cubicBezTo>
                  <a:pt x="6511" y="7090"/>
                  <a:pt x="6570" y="7350"/>
                  <a:pt x="6595" y="7692"/>
                </a:cubicBezTo>
                <a:cubicBezTo>
                  <a:pt x="6619" y="8034"/>
                  <a:pt x="6718" y="8422"/>
                  <a:pt x="6814" y="8558"/>
                </a:cubicBezTo>
                <a:cubicBezTo>
                  <a:pt x="7091" y="8949"/>
                  <a:pt x="7159" y="9328"/>
                  <a:pt x="6991" y="9529"/>
                </a:cubicBezTo>
                <a:cubicBezTo>
                  <a:pt x="6877" y="9665"/>
                  <a:pt x="6909" y="9721"/>
                  <a:pt x="7107" y="9739"/>
                </a:cubicBezTo>
                <a:cubicBezTo>
                  <a:pt x="7910" y="9815"/>
                  <a:pt x="7931" y="9861"/>
                  <a:pt x="7916" y="11390"/>
                </a:cubicBezTo>
                <a:cubicBezTo>
                  <a:pt x="7908" y="12145"/>
                  <a:pt x="7960" y="12856"/>
                  <a:pt x="8032" y="12969"/>
                </a:cubicBezTo>
                <a:cubicBezTo>
                  <a:pt x="8067" y="13024"/>
                  <a:pt x="8076" y="13085"/>
                  <a:pt x="8080" y="13145"/>
                </a:cubicBezTo>
                <a:cubicBezTo>
                  <a:pt x="8080" y="13150"/>
                  <a:pt x="8087" y="13156"/>
                  <a:pt x="8088" y="13160"/>
                </a:cubicBezTo>
                <a:cubicBezTo>
                  <a:pt x="8088" y="13239"/>
                  <a:pt x="8065" y="13319"/>
                  <a:pt x="8011" y="13397"/>
                </a:cubicBezTo>
                <a:cubicBezTo>
                  <a:pt x="7962" y="13467"/>
                  <a:pt x="7956" y="13529"/>
                  <a:pt x="7959" y="13593"/>
                </a:cubicBezTo>
                <a:cubicBezTo>
                  <a:pt x="7954" y="13610"/>
                  <a:pt x="7951" y="13623"/>
                  <a:pt x="7946" y="13640"/>
                </a:cubicBezTo>
                <a:cubicBezTo>
                  <a:pt x="7965" y="13719"/>
                  <a:pt x="8024" y="13802"/>
                  <a:pt x="8126" y="13913"/>
                </a:cubicBezTo>
                <a:cubicBezTo>
                  <a:pt x="8275" y="14075"/>
                  <a:pt x="8362" y="14274"/>
                  <a:pt x="8320" y="14357"/>
                </a:cubicBezTo>
                <a:cubicBezTo>
                  <a:pt x="8277" y="14439"/>
                  <a:pt x="8317" y="14616"/>
                  <a:pt x="8406" y="14744"/>
                </a:cubicBezTo>
                <a:cubicBezTo>
                  <a:pt x="8495" y="14872"/>
                  <a:pt x="8522" y="15064"/>
                  <a:pt x="8466" y="15172"/>
                </a:cubicBezTo>
                <a:cubicBezTo>
                  <a:pt x="8410" y="15280"/>
                  <a:pt x="8340" y="15669"/>
                  <a:pt x="8312" y="16038"/>
                </a:cubicBezTo>
                <a:cubicBezTo>
                  <a:pt x="8286" y="16388"/>
                  <a:pt x="8211" y="16727"/>
                  <a:pt x="8140" y="16838"/>
                </a:cubicBezTo>
                <a:cubicBezTo>
                  <a:pt x="8170" y="16976"/>
                  <a:pt x="8205" y="17111"/>
                  <a:pt x="8260" y="17225"/>
                </a:cubicBezTo>
                <a:cubicBezTo>
                  <a:pt x="8418" y="17176"/>
                  <a:pt x="8612" y="17286"/>
                  <a:pt x="8815" y="17545"/>
                </a:cubicBezTo>
                <a:cubicBezTo>
                  <a:pt x="8993" y="17772"/>
                  <a:pt x="9092" y="17958"/>
                  <a:pt x="9035" y="17958"/>
                </a:cubicBezTo>
                <a:cubicBezTo>
                  <a:pt x="8809" y="17958"/>
                  <a:pt x="9660" y="19047"/>
                  <a:pt x="10123" y="19397"/>
                </a:cubicBezTo>
                <a:cubicBezTo>
                  <a:pt x="10161" y="19402"/>
                  <a:pt x="10196" y="19415"/>
                  <a:pt x="10234" y="19412"/>
                </a:cubicBezTo>
                <a:cubicBezTo>
                  <a:pt x="10370" y="19403"/>
                  <a:pt x="10584" y="19470"/>
                  <a:pt x="10763" y="19541"/>
                </a:cubicBezTo>
                <a:cubicBezTo>
                  <a:pt x="10768" y="19537"/>
                  <a:pt x="10767" y="19530"/>
                  <a:pt x="10772" y="19525"/>
                </a:cubicBezTo>
                <a:cubicBezTo>
                  <a:pt x="10773" y="19514"/>
                  <a:pt x="10775" y="19502"/>
                  <a:pt x="10777" y="19499"/>
                </a:cubicBezTo>
                <a:cubicBezTo>
                  <a:pt x="10780" y="19493"/>
                  <a:pt x="10818" y="19476"/>
                  <a:pt x="10824" y="19468"/>
                </a:cubicBezTo>
                <a:cubicBezTo>
                  <a:pt x="10826" y="19453"/>
                  <a:pt x="10829" y="19432"/>
                  <a:pt x="10832" y="19428"/>
                </a:cubicBezTo>
                <a:cubicBezTo>
                  <a:pt x="10844" y="19414"/>
                  <a:pt x="10989" y="19365"/>
                  <a:pt x="11021" y="19345"/>
                </a:cubicBezTo>
                <a:cubicBezTo>
                  <a:pt x="11023" y="19343"/>
                  <a:pt x="11028" y="19341"/>
                  <a:pt x="11030" y="19340"/>
                </a:cubicBezTo>
                <a:cubicBezTo>
                  <a:pt x="11242" y="19218"/>
                  <a:pt x="11545" y="19069"/>
                  <a:pt x="11942" y="18916"/>
                </a:cubicBezTo>
                <a:cubicBezTo>
                  <a:pt x="11978" y="18902"/>
                  <a:pt x="11996" y="18895"/>
                  <a:pt x="12033" y="18881"/>
                </a:cubicBezTo>
                <a:cubicBezTo>
                  <a:pt x="12058" y="18871"/>
                  <a:pt x="12066" y="18860"/>
                  <a:pt x="12093" y="18850"/>
                </a:cubicBezTo>
                <a:cubicBezTo>
                  <a:pt x="12641" y="18643"/>
                  <a:pt x="12917" y="18538"/>
                  <a:pt x="13061" y="18417"/>
                </a:cubicBezTo>
                <a:cubicBezTo>
                  <a:pt x="13074" y="18401"/>
                  <a:pt x="13085" y="18382"/>
                  <a:pt x="13095" y="18365"/>
                </a:cubicBezTo>
                <a:cubicBezTo>
                  <a:pt x="13125" y="18332"/>
                  <a:pt x="13145" y="18295"/>
                  <a:pt x="13160" y="18256"/>
                </a:cubicBezTo>
                <a:cubicBezTo>
                  <a:pt x="13179" y="18200"/>
                  <a:pt x="13191" y="18122"/>
                  <a:pt x="13203" y="18045"/>
                </a:cubicBezTo>
                <a:cubicBezTo>
                  <a:pt x="13206" y="17990"/>
                  <a:pt x="13216" y="17950"/>
                  <a:pt x="13216" y="17880"/>
                </a:cubicBezTo>
                <a:cubicBezTo>
                  <a:pt x="13216" y="17666"/>
                  <a:pt x="13287" y="17423"/>
                  <a:pt x="13375" y="17209"/>
                </a:cubicBezTo>
                <a:cubicBezTo>
                  <a:pt x="13413" y="17117"/>
                  <a:pt x="13444" y="17013"/>
                  <a:pt x="13491" y="16946"/>
                </a:cubicBezTo>
                <a:lnTo>
                  <a:pt x="13512" y="16916"/>
                </a:lnTo>
                <a:cubicBezTo>
                  <a:pt x="13527" y="16891"/>
                  <a:pt x="13541" y="16840"/>
                  <a:pt x="13555" y="16823"/>
                </a:cubicBezTo>
                <a:cubicBezTo>
                  <a:pt x="13570" y="16806"/>
                  <a:pt x="13581" y="16801"/>
                  <a:pt x="13594" y="16786"/>
                </a:cubicBezTo>
                <a:cubicBezTo>
                  <a:pt x="13595" y="16784"/>
                  <a:pt x="13597" y="16783"/>
                  <a:pt x="13598" y="16781"/>
                </a:cubicBezTo>
                <a:cubicBezTo>
                  <a:pt x="13603" y="16771"/>
                  <a:pt x="13607" y="16757"/>
                  <a:pt x="13612" y="16750"/>
                </a:cubicBezTo>
                <a:cubicBezTo>
                  <a:pt x="13623" y="16735"/>
                  <a:pt x="13631" y="16730"/>
                  <a:pt x="13641" y="16724"/>
                </a:cubicBezTo>
                <a:lnTo>
                  <a:pt x="13762" y="16554"/>
                </a:lnTo>
                <a:lnTo>
                  <a:pt x="14041" y="16962"/>
                </a:lnTo>
                <a:cubicBezTo>
                  <a:pt x="14099" y="17034"/>
                  <a:pt x="14140" y="17050"/>
                  <a:pt x="14201" y="17148"/>
                </a:cubicBezTo>
                <a:cubicBezTo>
                  <a:pt x="14268" y="17254"/>
                  <a:pt x="14423" y="17450"/>
                  <a:pt x="14562" y="17632"/>
                </a:cubicBezTo>
                <a:cubicBezTo>
                  <a:pt x="14769" y="17897"/>
                  <a:pt x="14952" y="18149"/>
                  <a:pt x="15156" y="18386"/>
                </a:cubicBezTo>
                <a:cubicBezTo>
                  <a:pt x="15505" y="18790"/>
                  <a:pt x="15893" y="19399"/>
                  <a:pt x="16020" y="19737"/>
                </a:cubicBezTo>
                <a:cubicBezTo>
                  <a:pt x="16131" y="20030"/>
                  <a:pt x="16194" y="20185"/>
                  <a:pt x="16300" y="20258"/>
                </a:cubicBezTo>
                <a:cubicBezTo>
                  <a:pt x="16316" y="20267"/>
                  <a:pt x="16342" y="20267"/>
                  <a:pt x="16360" y="20274"/>
                </a:cubicBezTo>
                <a:cubicBezTo>
                  <a:pt x="16403" y="20288"/>
                  <a:pt x="16443" y="20307"/>
                  <a:pt x="16503" y="20309"/>
                </a:cubicBezTo>
                <a:cubicBezTo>
                  <a:pt x="16527" y="20310"/>
                  <a:pt x="16569" y="20305"/>
                  <a:pt x="16597" y="20305"/>
                </a:cubicBezTo>
                <a:cubicBezTo>
                  <a:pt x="16681" y="20296"/>
                  <a:pt x="16767" y="20283"/>
                  <a:pt x="16894" y="20263"/>
                </a:cubicBezTo>
                <a:cubicBezTo>
                  <a:pt x="17029" y="20241"/>
                  <a:pt x="17145" y="20219"/>
                  <a:pt x="17251" y="20181"/>
                </a:cubicBezTo>
                <a:cubicBezTo>
                  <a:pt x="17327" y="20154"/>
                  <a:pt x="17394" y="20100"/>
                  <a:pt x="17462" y="20051"/>
                </a:cubicBezTo>
                <a:cubicBezTo>
                  <a:pt x="17629" y="19922"/>
                  <a:pt x="17801" y="19740"/>
                  <a:pt x="18056" y="19417"/>
                </a:cubicBezTo>
                <a:cubicBezTo>
                  <a:pt x="18299" y="19108"/>
                  <a:pt x="18471" y="18915"/>
                  <a:pt x="18619" y="18799"/>
                </a:cubicBezTo>
                <a:cubicBezTo>
                  <a:pt x="18619" y="18798"/>
                  <a:pt x="18623" y="18799"/>
                  <a:pt x="18623" y="18799"/>
                </a:cubicBezTo>
                <a:cubicBezTo>
                  <a:pt x="18695" y="18742"/>
                  <a:pt x="18765" y="18696"/>
                  <a:pt x="18829" y="18674"/>
                </a:cubicBezTo>
                <a:cubicBezTo>
                  <a:pt x="18893" y="18652"/>
                  <a:pt x="18961" y="18645"/>
                  <a:pt x="19028" y="18649"/>
                </a:cubicBezTo>
                <a:cubicBezTo>
                  <a:pt x="19048" y="18650"/>
                  <a:pt x="19066" y="18640"/>
                  <a:pt x="19088" y="18643"/>
                </a:cubicBezTo>
                <a:cubicBezTo>
                  <a:pt x="19179" y="18656"/>
                  <a:pt x="19215" y="18689"/>
                  <a:pt x="19269" y="18715"/>
                </a:cubicBezTo>
                <a:cubicBezTo>
                  <a:pt x="19276" y="18722"/>
                  <a:pt x="19288" y="18719"/>
                  <a:pt x="19295" y="18726"/>
                </a:cubicBezTo>
                <a:cubicBezTo>
                  <a:pt x="19297" y="18727"/>
                  <a:pt x="19300" y="18729"/>
                  <a:pt x="19303" y="18731"/>
                </a:cubicBezTo>
                <a:cubicBezTo>
                  <a:pt x="19337" y="18753"/>
                  <a:pt x="19386" y="18779"/>
                  <a:pt x="19406" y="18814"/>
                </a:cubicBezTo>
                <a:cubicBezTo>
                  <a:pt x="19443" y="18856"/>
                  <a:pt x="19470" y="18905"/>
                  <a:pt x="19470" y="18963"/>
                </a:cubicBezTo>
                <a:cubicBezTo>
                  <a:pt x="19472" y="19109"/>
                  <a:pt x="19561" y="19359"/>
                  <a:pt x="19669" y="19515"/>
                </a:cubicBezTo>
                <a:cubicBezTo>
                  <a:pt x="19740" y="19618"/>
                  <a:pt x="19780" y="19821"/>
                  <a:pt x="19806" y="20046"/>
                </a:cubicBezTo>
                <a:cubicBezTo>
                  <a:pt x="19807" y="20049"/>
                  <a:pt x="19805" y="20054"/>
                  <a:pt x="19806" y="20057"/>
                </a:cubicBezTo>
                <a:cubicBezTo>
                  <a:pt x="19842" y="20193"/>
                  <a:pt x="19868" y="20359"/>
                  <a:pt x="19870" y="20532"/>
                </a:cubicBezTo>
                <a:cubicBezTo>
                  <a:pt x="19874" y="20777"/>
                  <a:pt x="19897" y="20899"/>
                  <a:pt x="19939" y="21000"/>
                </a:cubicBezTo>
                <a:cubicBezTo>
                  <a:pt x="19962" y="21056"/>
                  <a:pt x="19987" y="21107"/>
                  <a:pt x="20030" y="21140"/>
                </a:cubicBezTo>
                <a:cubicBezTo>
                  <a:pt x="20033" y="21142"/>
                  <a:pt x="20032" y="21148"/>
                  <a:pt x="20034" y="21150"/>
                </a:cubicBezTo>
                <a:cubicBezTo>
                  <a:pt x="20037" y="21152"/>
                  <a:pt x="20040" y="21153"/>
                  <a:pt x="20043" y="21155"/>
                </a:cubicBezTo>
                <a:cubicBezTo>
                  <a:pt x="20066" y="21169"/>
                  <a:pt x="20083" y="21184"/>
                  <a:pt x="20116" y="21197"/>
                </a:cubicBezTo>
                <a:cubicBezTo>
                  <a:pt x="20140" y="21206"/>
                  <a:pt x="20182" y="21218"/>
                  <a:pt x="20210" y="21228"/>
                </a:cubicBezTo>
                <a:cubicBezTo>
                  <a:pt x="20243" y="21238"/>
                  <a:pt x="20266" y="21249"/>
                  <a:pt x="20305" y="21259"/>
                </a:cubicBezTo>
                <a:cubicBezTo>
                  <a:pt x="20380" y="21281"/>
                  <a:pt x="20437" y="21300"/>
                  <a:pt x="20537" y="21326"/>
                </a:cubicBezTo>
                <a:cubicBezTo>
                  <a:pt x="20550" y="21330"/>
                  <a:pt x="20559" y="21342"/>
                  <a:pt x="20572" y="21347"/>
                </a:cubicBezTo>
                <a:cubicBezTo>
                  <a:pt x="20594" y="21355"/>
                  <a:pt x="20618" y="21348"/>
                  <a:pt x="20641" y="21362"/>
                </a:cubicBezTo>
                <a:cubicBezTo>
                  <a:pt x="20667" y="21375"/>
                  <a:pt x="20687" y="21399"/>
                  <a:pt x="20710" y="21419"/>
                </a:cubicBezTo>
                <a:cubicBezTo>
                  <a:pt x="20716" y="21423"/>
                  <a:pt x="20720" y="21425"/>
                  <a:pt x="20727" y="21429"/>
                </a:cubicBezTo>
                <a:cubicBezTo>
                  <a:pt x="20812" y="21475"/>
                  <a:pt x="20885" y="21529"/>
                  <a:pt x="20938" y="21593"/>
                </a:cubicBezTo>
                <a:lnTo>
                  <a:pt x="21567" y="21593"/>
                </a:lnTo>
                <a:lnTo>
                  <a:pt x="21583" y="21104"/>
                </a:lnTo>
                <a:lnTo>
                  <a:pt x="20869" y="21053"/>
                </a:lnTo>
                <a:lnTo>
                  <a:pt x="20155" y="21006"/>
                </a:lnTo>
                <a:lnTo>
                  <a:pt x="20202" y="19768"/>
                </a:lnTo>
                <a:cubicBezTo>
                  <a:pt x="20227" y="19088"/>
                  <a:pt x="20305" y="18461"/>
                  <a:pt x="20374" y="18375"/>
                </a:cubicBezTo>
                <a:cubicBezTo>
                  <a:pt x="20601" y="18093"/>
                  <a:pt x="20504" y="17797"/>
                  <a:pt x="20189" y="17797"/>
                </a:cubicBezTo>
                <a:cubicBezTo>
                  <a:pt x="19477" y="17798"/>
                  <a:pt x="18854" y="17571"/>
                  <a:pt x="18571" y="17209"/>
                </a:cubicBezTo>
                <a:lnTo>
                  <a:pt x="18266" y="16823"/>
                </a:lnTo>
                <a:lnTo>
                  <a:pt x="18765" y="16574"/>
                </a:lnTo>
                <a:cubicBezTo>
                  <a:pt x="19038" y="16437"/>
                  <a:pt x="19272" y="16266"/>
                  <a:pt x="19281" y="16193"/>
                </a:cubicBezTo>
                <a:cubicBezTo>
                  <a:pt x="19362" y="15588"/>
                  <a:pt x="19339" y="15339"/>
                  <a:pt x="19209" y="15368"/>
                </a:cubicBezTo>
                <a:cubicBezTo>
                  <a:pt x="19125" y="15386"/>
                  <a:pt x="19066" y="15254"/>
                  <a:pt x="19080" y="15073"/>
                </a:cubicBezTo>
                <a:cubicBezTo>
                  <a:pt x="19093" y="14892"/>
                  <a:pt x="19016" y="14682"/>
                  <a:pt x="18907" y="14609"/>
                </a:cubicBezTo>
                <a:cubicBezTo>
                  <a:pt x="18799" y="14537"/>
                  <a:pt x="18714" y="14336"/>
                  <a:pt x="18714" y="14161"/>
                </a:cubicBezTo>
                <a:cubicBezTo>
                  <a:pt x="18714" y="13928"/>
                  <a:pt x="18629" y="13848"/>
                  <a:pt x="18403" y="13877"/>
                </a:cubicBezTo>
                <a:cubicBezTo>
                  <a:pt x="18138" y="13910"/>
                  <a:pt x="18088" y="13831"/>
                  <a:pt x="18051" y="13299"/>
                </a:cubicBezTo>
                <a:cubicBezTo>
                  <a:pt x="17999" y="12549"/>
                  <a:pt x="18182" y="12424"/>
                  <a:pt x="19023" y="12639"/>
                </a:cubicBezTo>
                <a:cubicBezTo>
                  <a:pt x="19711" y="12815"/>
                  <a:pt x="20224" y="12534"/>
                  <a:pt x="20224" y="11984"/>
                </a:cubicBezTo>
                <a:cubicBezTo>
                  <a:pt x="20224" y="11803"/>
                  <a:pt x="20340" y="11628"/>
                  <a:pt x="20486" y="11582"/>
                </a:cubicBezTo>
                <a:cubicBezTo>
                  <a:pt x="20631" y="11537"/>
                  <a:pt x="20780" y="11357"/>
                  <a:pt x="20817" y="11184"/>
                </a:cubicBezTo>
                <a:cubicBezTo>
                  <a:pt x="20862" y="10977"/>
                  <a:pt x="21008" y="10869"/>
                  <a:pt x="21243" y="10869"/>
                </a:cubicBezTo>
                <a:cubicBezTo>
                  <a:pt x="21584" y="10869"/>
                  <a:pt x="21600" y="10828"/>
                  <a:pt x="21600" y="9962"/>
                </a:cubicBezTo>
                <a:cubicBezTo>
                  <a:pt x="21600" y="9139"/>
                  <a:pt x="21571" y="9050"/>
                  <a:pt x="21291" y="9028"/>
                </a:cubicBezTo>
                <a:cubicBezTo>
                  <a:pt x="21121" y="9015"/>
                  <a:pt x="20888" y="9001"/>
                  <a:pt x="20774" y="8992"/>
                </a:cubicBezTo>
                <a:cubicBezTo>
                  <a:pt x="20402" y="8962"/>
                  <a:pt x="20224" y="8715"/>
                  <a:pt x="20224" y="8229"/>
                </a:cubicBezTo>
                <a:cubicBezTo>
                  <a:pt x="20224" y="7769"/>
                  <a:pt x="20198" y="7749"/>
                  <a:pt x="19604" y="7764"/>
                </a:cubicBezTo>
                <a:lnTo>
                  <a:pt x="18989" y="7779"/>
                </a:lnTo>
                <a:lnTo>
                  <a:pt x="18989" y="8492"/>
                </a:lnTo>
                <a:cubicBezTo>
                  <a:pt x="18989" y="8883"/>
                  <a:pt x="18918" y="9249"/>
                  <a:pt x="18834" y="9311"/>
                </a:cubicBezTo>
                <a:cubicBezTo>
                  <a:pt x="18750" y="9374"/>
                  <a:pt x="18134" y="9415"/>
                  <a:pt x="17462" y="9399"/>
                </a:cubicBezTo>
                <a:cubicBezTo>
                  <a:pt x="16484" y="9375"/>
                  <a:pt x="16240" y="9417"/>
                  <a:pt x="16240" y="9606"/>
                </a:cubicBezTo>
                <a:cubicBezTo>
                  <a:pt x="16240" y="9996"/>
                  <a:pt x="15880" y="10250"/>
                  <a:pt x="15594" y="10065"/>
                </a:cubicBezTo>
                <a:cubicBezTo>
                  <a:pt x="15456" y="9976"/>
                  <a:pt x="15233" y="9863"/>
                  <a:pt x="15096" y="9812"/>
                </a:cubicBezTo>
                <a:cubicBezTo>
                  <a:pt x="14959" y="9761"/>
                  <a:pt x="14881" y="9651"/>
                  <a:pt x="14924" y="9569"/>
                </a:cubicBezTo>
                <a:cubicBezTo>
                  <a:pt x="14966" y="9487"/>
                  <a:pt x="14907" y="9379"/>
                  <a:pt x="14795" y="9327"/>
                </a:cubicBezTo>
                <a:cubicBezTo>
                  <a:pt x="14655" y="9262"/>
                  <a:pt x="14588" y="8994"/>
                  <a:pt x="14588" y="8492"/>
                </a:cubicBezTo>
                <a:lnTo>
                  <a:pt x="14588" y="7754"/>
                </a:lnTo>
                <a:lnTo>
                  <a:pt x="13938" y="7702"/>
                </a:lnTo>
                <a:lnTo>
                  <a:pt x="13285" y="7655"/>
                </a:lnTo>
                <a:lnTo>
                  <a:pt x="13242" y="6882"/>
                </a:lnTo>
                <a:cubicBezTo>
                  <a:pt x="13207" y="6230"/>
                  <a:pt x="13152" y="6100"/>
                  <a:pt x="12897" y="6057"/>
                </a:cubicBezTo>
                <a:cubicBezTo>
                  <a:pt x="12709" y="6024"/>
                  <a:pt x="12580" y="5869"/>
                  <a:pt x="12553" y="5644"/>
                </a:cubicBezTo>
                <a:cubicBezTo>
                  <a:pt x="12526" y="5419"/>
                  <a:pt x="12397" y="5263"/>
                  <a:pt x="12210" y="5231"/>
                </a:cubicBezTo>
                <a:cubicBezTo>
                  <a:pt x="12019" y="5199"/>
                  <a:pt x="11893" y="5043"/>
                  <a:pt x="11865" y="4809"/>
                </a:cubicBezTo>
                <a:cubicBezTo>
                  <a:pt x="11828" y="4491"/>
                  <a:pt x="11728" y="4436"/>
                  <a:pt x="11177" y="4406"/>
                </a:cubicBezTo>
                <a:cubicBezTo>
                  <a:pt x="10823" y="4386"/>
                  <a:pt x="10248" y="4384"/>
                  <a:pt x="9894" y="4406"/>
                </a:cubicBezTo>
                <a:cubicBezTo>
                  <a:pt x="9155" y="4451"/>
                  <a:pt x="9017" y="4292"/>
                  <a:pt x="9078" y="3452"/>
                </a:cubicBezTo>
                <a:cubicBezTo>
                  <a:pt x="9132" y="2684"/>
                  <a:pt x="9215" y="2563"/>
                  <a:pt x="9486" y="2822"/>
                </a:cubicBezTo>
                <a:cubicBezTo>
                  <a:pt x="9642" y="2971"/>
                  <a:pt x="10858" y="2994"/>
                  <a:pt x="13719" y="2962"/>
                </a:cubicBezTo>
                <a:cubicBezTo>
                  <a:pt x="11573" y="2946"/>
                  <a:pt x="9624" y="2890"/>
                  <a:pt x="9555" y="2756"/>
                </a:cubicBezTo>
                <a:cubicBezTo>
                  <a:pt x="9503" y="2656"/>
                  <a:pt x="9470" y="2478"/>
                  <a:pt x="9447" y="2275"/>
                </a:cubicBezTo>
                <a:cubicBezTo>
                  <a:pt x="9411" y="2326"/>
                  <a:pt x="9377" y="2373"/>
                  <a:pt x="9327" y="2430"/>
                </a:cubicBezTo>
                <a:cubicBezTo>
                  <a:pt x="9059" y="2731"/>
                  <a:pt x="8864" y="2801"/>
                  <a:pt x="8389" y="2760"/>
                </a:cubicBezTo>
                <a:cubicBezTo>
                  <a:pt x="7891" y="2718"/>
                  <a:pt x="7779" y="2648"/>
                  <a:pt x="7743" y="2348"/>
                </a:cubicBezTo>
                <a:cubicBezTo>
                  <a:pt x="7707" y="2042"/>
                  <a:pt x="7599" y="1977"/>
                  <a:pt x="7056" y="1935"/>
                </a:cubicBezTo>
                <a:cubicBezTo>
                  <a:pt x="6511" y="1893"/>
                  <a:pt x="6408" y="1830"/>
                  <a:pt x="6372" y="1522"/>
                </a:cubicBezTo>
                <a:cubicBezTo>
                  <a:pt x="6332" y="1191"/>
                  <a:pt x="6238" y="1153"/>
                  <a:pt x="5339" y="1109"/>
                </a:cubicBezTo>
                <a:cubicBezTo>
                  <a:pt x="4433" y="1065"/>
                  <a:pt x="4347" y="1032"/>
                  <a:pt x="4307" y="692"/>
                </a:cubicBezTo>
                <a:cubicBezTo>
                  <a:pt x="4279" y="455"/>
                  <a:pt x="4149" y="317"/>
                  <a:pt x="4018" y="320"/>
                </a:cubicBezTo>
                <a:close/>
                <a:moveTo>
                  <a:pt x="9573" y="321"/>
                </a:moveTo>
                <a:lnTo>
                  <a:pt x="9581" y="449"/>
                </a:lnTo>
                <a:cubicBezTo>
                  <a:pt x="9595" y="413"/>
                  <a:pt x="9603" y="345"/>
                  <a:pt x="9619" y="321"/>
                </a:cubicBezTo>
                <a:lnTo>
                  <a:pt x="9573" y="321"/>
                </a:lnTo>
                <a:close/>
                <a:moveTo>
                  <a:pt x="19673" y="816"/>
                </a:moveTo>
                <a:cubicBezTo>
                  <a:pt x="19598" y="816"/>
                  <a:pt x="19535" y="955"/>
                  <a:pt x="19535" y="1125"/>
                </a:cubicBezTo>
                <a:cubicBezTo>
                  <a:pt x="19535" y="1595"/>
                  <a:pt x="19265" y="1749"/>
                  <a:pt x="18473" y="1734"/>
                </a:cubicBezTo>
                <a:cubicBezTo>
                  <a:pt x="17981" y="1724"/>
                  <a:pt x="17750" y="1784"/>
                  <a:pt x="17750" y="1924"/>
                </a:cubicBezTo>
                <a:cubicBezTo>
                  <a:pt x="17750" y="2071"/>
                  <a:pt x="18050" y="2131"/>
                  <a:pt x="18783" y="2131"/>
                </a:cubicBezTo>
                <a:lnTo>
                  <a:pt x="19810" y="2131"/>
                </a:lnTo>
                <a:lnTo>
                  <a:pt x="19810" y="1471"/>
                </a:lnTo>
                <a:cubicBezTo>
                  <a:pt x="19810" y="1108"/>
                  <a:pt x="19749" y="816"/>
                  <a:pt x="19673" y="816"/>
                </a:cubicBezTo>
                <a:close/>
                <a:moveTo>
                  <a:pt x="10398" y="1801"/>
                </a:moveTo>
                <a:cubicBezTo>
                  <a:pt x="10209" y="1801"/>
                  <a:pt x="10054" y="1875"/>
                  <a:pt x="10054" y="1966"/>
                </a:cubicBezTo>
                <a:cubicBezTo>
                  <a:pt x="10054" y="2057"/>
                  <a:pt x="10209" y="2131"/>
                  <a:pt x="10398" y="2131"/>
                </a:cubicBezTo>
                <a:cubicBezTo>
                  <a:pt x="10587" y="2131"/>
                  <a:pt x="10743" y="2057"/>
                  <a:pt x="10743" y="1966"/>
                </a:cubicBezTo>
                <a:cubicBezTo>
                  <a:pt x="10743" y="1875"/>
                  <a:pt x="10587" y="1801"/>
                  <a:pt x="10398" y="1801"/>
                </a:cubicBezTo>
                <a:close/>
                <a:moveTo>
                  <a:pt x="20159" y="2734"/>
                </a:moveTo>
                <a:cubicBezTo>
                  <a:pt x="20054" y="2802"/>
                  <a:pt x="19493" y="2860"/>
                  <a:pt x="18679" y="2900"/>
                </a:cubicBezTo>
                <a:lnTo>
                  <a:pt x="20155" y="2874"/>
                </a:lnTo>
                <a:lnTo>
                  <a:pt x="20159" y="2734"/>
                </a:lnTo>
                <a:close/>
                <a:moveTo>
                  <a:pt x="0" y="9626"/>
                </a:moveTo>
                <a:lnTo>
                  <a:pt x="0" y="11034"/>
                </a:lnTo>
                <a:cubicBezTo>
                  <a:pt x="164" y="11132"/>
                  <a:pt x="297" y="11306"/>
                  <a:pt x="297" y="11432"/>
                </a:cubicBezTo>
                <a:cubicBezTo>
                  <a:pt x="297" y="11564"/>
                  <a:pt x="437" y="11692"/>
                  <a:pt x="607" y="11721"/>
                </a:cubicBezTo>
                <a:cubicBezTo>
                  <a:pt x="911" y="11773"/>
                  <a:pt x="919" y="11819"/>
                  <a:pt x="956" y="14428"/>
                </a:cubicBezTo>
                <a:cubicBezTo>
                  <a:pt x="992" y="16984"/>
                  <a:pt x="1001" y="17089"/>
                  <a:pt x="1296" y="17266"/>
                </a:cubicBezTo>
                <a:cubicBezTo>
                  <a:pt x="1464" y="17367"/>
                  <a:pt x="1756" y="17466"/>
                  <a:pt x="1945" y="17493"/>
                </a:cubicBezTo>
                <a:cubicBezTo>
                  <a:pt x="2249" y="17535"/>
                  <a:pt x="2297" y="17640"/>
                  <a:pt x="2358" y="18370"/>
                </a:cubicBezTo>
                <a:cubicBezTo>
                  <a:pt x="2426" y="19182"/>
                  <a:pt x="2433" y="19190"/>
                  <a:pt x="2895" y="19190"/>
                </a:cubicBezTo>
                <a:cubicBezTo>
                  <a:pt x="3273" y="19190"/>
                  <a:pt x="3410" y="19285"/>
                  <a:pt x="3593" y="19680"/>
                </a:cubicBezTo>
                <a:cubicBezTo>
                  <a:pt x="3718" y="19950"/>
                  <a:pt x="3790" y="20351"/>
                  <a:pt x="3756" y="20567"/>
                </a:cubicBezTo>
                <a:cubicBezTo>
                  <a:pt x="3703" y="20902"/>
                  <a:pt x="3738" y="20944"/>
                  <a:pt x="3979" y="20852"/>
                </a:cubicBezTo>
                <a:cubicBezTo>
                  <a:pt x="4159" y="20783"/>
                  <a:pt x="4304" y="20830"/>
                  <a:pt x="4376" y="20980"/>
                </a:cubicBezTo>
                <a:cubicBezTo>
                  <a:pt x="4438" y="21110"/>
                  <a:pt x="4612" y="21241"/>
                  <a:pt x="4763" y="21274"/>
                </a:cubicBezTo>
                <a:cubicBezTo>
                  <a:pt x="4901" y="21305"/>
                  <a:pt x="4981" y="21402"/>
                  <a:pt x="5029" y="21593"/>
                </a:cubicBezTo>
                <a:lnTo>
                  <a:pt x="6148" y="21593"/>
                </a:lnTo>
                <a:cubicBezTo>
                  <a:pt x="6092" y="21536"/>
                  <a:pt x="6034" y="21478"/>
                  <a:pt x="5980" y="21429"/>
                </a:cubicBezTo>
                <a:cubicBezTo>
                  <a:pt x="5882" y="21352"/>
                  <a:pt x="5777" y="21281"/>
                  <a:pt x="5670" y="21212"/>
                </a:cubicBezTo>
                <a:cubicBezTo>
                  <a:pt x="5534" y="21136"/>
                  <a:pt x="5385" y="21066"/>
                  <a:pt x="5210" y="20996"/>
                </a:cubicBezTo>
                <a:cubicBezTo>
                  <a:pt x="4780" y="20821"/>
                  <a:pt x="4480" y="20572"/>
                  <a:pt x="4328" y="20263"/>
                </a:cubicBezTo>
                <a:cubicBezTo>
                  <a:pt x="4295" y="20196"/>
                  <a:pt x="4241" y="20130"/>
                  <a:pt x="4194" y="20062"/>
                </a:cubicBezTo>
                <a:cubicBezTo>
                  <a:pt x="4127" y="19984"/>
                  <a:pt x="4057" y="19896"/>
                  <a:pt x="3988" y="19810"/>
                </a:cubicBezTo>
                <a:cubicBezTo>
                  <a:pt x="3914" y="19734"/>
                  <a:pt x="3838" y="19654"/>
                  <a:pt x="3773" y="19618"/>
                </a:cubicBezTo>
                <a:cubicBezTo>
                  <a:pt x="3594" y="19521"/>
                  <a:pt x="3411" y="19314"/>
                  <a:pt x="3364" y="19154"/>
                </a:cubicBezTo>
                <a:cubicBezTo>
                  <a:pt x="3317" y="18995"/>
                  <a:pt x="3083" y="18530"/>
                  <a:pt x="2844" y="18122"/>
                </a:cubicBezTo>
                <a:cubicBezTo>
                  <a:pt x="2830" y="18098"/>
                  <a:pt x="2803" y="18040"/>
                  <a:pt x="2788" y="18014"/>
                </a:cubicBezTo>
                <a:cubicBezTo>
                  <a:pt x="2563" y="17619"/>
                  <a:pt x="2354" y="17199"/>
                  <a:pt x="2143" y="16761"/>
                </a:cubicBezTo>
                <a:cubicBezTo>
                  <a:pt x="2051" y="16575"/>
                  <a:pt x="1962" y="16422"/>
                  <a:pt x="1885" y="16255"/>
                </a:cubicBezTo>
                <a:cubicBezTo>
                  <a:pt x="1825" y="16126"/>
                  <a:pt x="1794" y="16046"/>
                  <a:pt x="1747" y="15940"/>
                </a:cubicBezTo>
                <a:cubicBezTo>
                  <a:pt x="1740" y="15924"/>
                  <a:pt x="1732" y="15910"/>
                  <a:pt x="1725" y="15894"/>
                </a:cubicBezTo>
                <a:lnTo>
                  <a:pt x="1566" y="15523"/>
                </a:lnTo>
                <a:lnTo>
                  <a:pt x="1299" y="14909"/>
                </a:lnTo>
                <a:lnTo>
                  <a:pt x="1510" y="13382"/>
                </a:lnTo>
                <a:lnTo>
                  <a:pt x="1622" y="12567"/>
                </a:lnTo>
                <a:cubicBezTo>
                  <a:pt x="1635" y="12457"/>
                  <a:pt x="1643" y="12366"/>
                  <a:pt x="1648" y="12283"/>
                </a:cubicBezTo>
                <a:cubicBezTo>
                  <a:pt x="1618" y="11836"/>
                  <a:pt x="1449" y="11528"/>
                  <a:pt x="1028" y="10993"/>
                </a:cubicBezTo>
                <a:lnTo>
                  <a:pt x="1028" y="10988"/>
                </a:lnTo>
                <a:cubicBezTo>
                  <a:pt x="1016" y="10972"/>
                  <a:pt x="1012" y="10969"/>
                  <a:pt x="999" y="10953"/>
                </a:cubicBezTo>
                <a:lnTo>
                  <a:pt x="938" y="10880"/>
                </a:lnTo>
                <a:cubicBezTo>
                  <a:pt x="629" y="10491"/>
                  <a:pt x="410" y="10177"/>
                  <a:pt x="284" y="9967"/>
                </a:cubicBezTo>
                <a:cubicBezTo>
                  <a:pt x="275" y="9951"/>
                  <a:pt x="225" y="9885"/>
                  <a:pt x="220" y="9874"/>
                </a:cubicBezTo>
                <a:cubicBezTo>
                  <a:pt x="186" y="9807"/>
                  <a:pt x="96" y="9718"/>
                  <a:pt x="0" y="962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5" name="Aimé Césaire Basse-Pointe"/>
          <p:cNvSpPr txBox="1"/>
          <p:nvPr/>
        </p:nvSpPr>
        <p:spPr>
          <a:xfrm>
            <a:off x="7851235" y="3316372"/>
            <a:ext cx="506577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Aimé Césaire Basse-Pointe</a:t>
            </a:r>
          </a:p>
        </p:txBody>
      </p:sp>
      <p:sp>
        <p:nvSpPr>
          <p:cNvPr id="166" name="Hubert Néro*, Lycée Joseph Pernock"/>
          <p:cNvSpPr txBox="1"/>
          <p:nvPr/>
        </p:nvSpPr>
        <p:spPr>
          <a:xfrm>
            <a:off x="351465" y="6577775"/>
            <a:ext cx="6832474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Hubert Néro*, 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Lycée Joseph Pernock</a:t>
            </a:r>
          </a:p>
        </p:txBody>
      </p:sp>
      <p:sp>
        <p:nvSpPr>
          <p:cNvPr id="167" name="Emmanuel Saldes*, Morne des Esses*, Joseph Lagrosillière*, Lycée Nord Atlantique *"/>
          <p:cNvSpPr txBox="1"/>
          <p:nvPr/>
        </p:nvSpPr>
        <p:spPr>
          <a:xfrm>
            <a:off x="10280956" y="5435976"/>
            <a:ext cx="8524103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Emmanuel Saldes*, Morne des Esses*, </a:t>
            </a:r>
            <a:r>
              <a:t>Joseph Lagrosillière*, 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Lycée Nord Atlantique *</a:t>
            </a:r>
          </a:p>
        </p:txBody>
      </p:sp>
      <p:sp>
        <p:nvSpPr>
          <p:cNvPr id="168" name="Eugene Mona*"/>
          <p:cNvSpPr txBox="1"/>
          <p:nvPr/>
        </p:nvSpPr>
        <p:spPr>
          <a:xfrm>
            <a:off x="9626973" y="4488093"/>
            <a:ext cx="2767204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Eugene Mona*</a:t>
            </a:r>
          </a:p>
        </p:txBody>
      </p:sp>
      <p:sp>
        <p:nvSpPr>
          <p:cNvPr id="169" name="Constant Le Ray*…"/>
          <p:cNvSpPr txBox="1"/>
          <p:nvPr/>
        </p:nvSpPr>
        <p:spPr>
          <a:xfrm>
            <a:off x="13147193" y="9197201"/>
            <a:ext cx="6484398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Constant Le Ray*</a:t>
            </a:r>
          </a:p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Paul Symphor *, Robert 3*</a:t>
            </a:r>
          </a:p>
        </p:txBody>
      </p:sp>
      <p:sp>
        <p:nvSpPr>
          <p:cNvPr id="170" name="Belle Etoile St Joseph*"/>
          <p:cNvSpPr txBox="1"/>
          <p:nvPr/>
        </p:nvSpPr>
        <p:spPr>
          <a:xfrm>
            <a:off x="3223856" y="10155435"/>
            <a:ext cx="433235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 Belle Etoile St Joseph*</a:t>
            </a:r>
          </a:p>
        </p:txBody>
      </p:sp>
      <p:sp>
        <p:nvSpPr>
          <p:cNvPr id="171" name="Euzhan Palcy*"/>
          <p:cNvSpPr txBox="1"/>
          <p:nvPr/>
        </p:nvSpPr>
        <p:spPr>
          <a:xfrm>
            <a:off x="4038053" y="8531461"/>
            <a:ext cx="2703958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Euzhan Palcy*</a:t>
            </a:r>
          </a:p>
        </p:txBody>
      </p:sp>
      <p:sp>
        <p:nvSpPr>
          <p:cNvPr id="172" name="Beauséjour*, Rose Saint-Just,"/>
          <p:cNvSpPr txBox="1"/>
          <p:nvPr/>
        </p:nvSpPr>
        <p:spPr>
          <a:xfrm>
            <a:off x="12917125" y="8025480"/>
            <a:ext cx="615322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>
                <a:uFill>
                  <a:solidFill>
                    <a:srgbClr val="000000"/>
                  </a:solidFill>
                </a:uFill>
              </a:defRPr>
            </a:pPr>
            <a:r>
              <a:t> Beauséjour*, </a:t>
            </a:r>
            <a:r>
              <a:t>Rose Saint-Just,</a:t>
            </a:r>
          </a:p>
        </p:txBody>
      </p:sp>
      <p:graphicFrame>
        <p:nvGraphicFramePr>
          <p:cNvPr id="173" name="Tableau"/>
          <p:cNvGraphicFramePr/>
          <p:nvPr/>
        </p:nvGraphicFramePr>
        <p:xfrm>
          <a:off x="19101002" y="3369603"/>
          <a:ext cx="4714964" cy="400674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707025"/>
              </a:tblGrid>
              <a:tr h="1354604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b="1" sz="2900">
                          <a:sym typeface="Helvetica Neue"/>
                        </a:rPr>
                        <a:t>BASSIN CENTRE 
NORD-ATLANTIQUE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7CADED"/>
                    </a:solidFill>
                  </a:tcPr>
                </a:tc>
              </a:tr>
              <a:tr h="264896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sym typeface="Helvetica Neue"/>
                        </a:rPr>
                        <a:t>COLLEGE : 1009 élèves
LYCÉE: 132 élèves
TOTAL: 1141 élèves      </a:t>
                      </a:r>
                    </a:p>
                  </a:txBody>
                  <a:tcPr marL="50800" marR="50800" marT="50800" marB="50800" anchor="t" anchorCtr="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chemeClr val="accent4">
                            <a:hueOff val="-1081314"/>
                            <a:satOff val="4338"/>
                            <a:lumOff val="-8931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