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E214F-73A4-4FE0-9CF5-B2FF07369481}" type="datetimeFigureOut">
              <a:rPr lang="fr-FR" smtClean="0"/>
              <a:t>23/02/2017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A7997-120D-484D-BE2F-81A9E32BBB1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7907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E214F-73A4-4FE0-9CF5-B2FF07369481}" type="datetimeFigureOut">
              <a:rPr lang="fr-FR" smtClean="0"/>
              <a:t>23/02/2017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A7997-120D-484D-BE2F-81A9E32BBB1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853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E214F-73A4-4FE0-9CF5-B2FF07369481}" type="datetimeFigureOut">
              <a:rPr lang="fr-FR" smtClean="0"/>
              <a:t>23/02/2017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A7997-120D-484D-BE2F-81A9E32BBB1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8184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E214F-73A4-4FE0-9CF5-B2FF07369481}" type="datetimeFigureOut">
              <a:rPr lang="fr-FR" smtClean="0"/>
              <a:t>23/02/2017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A7997-120D-484D-BE2F-81A9E32BBB1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7369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E214F-73A4-4FE0-9CF5-B2FF07369481}" type="datetimeFigureOut">
              <a:rPr lang="fr-FR" smtClean="0"/>
              <a:t>23/02/2017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A7997-120D-484D-BE2F-81A9E32BBB1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5461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E214F-73A4-4FE0-9CF5-B2FF07369481}" type="datetimeFigureOut">
              <a:rPr lang="fr-FR" smtClean="0"/>
              <a:t>23/02/2017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A7997-120D-484D-BE2F-81A9E32BBB1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8199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E214F-73A4-4FE0-9CF5-B2FF07369481}" type="datetimeFigureOut">
              <a:rPr lang="fr-FR" smtClean="0"/>
              <a:t>23/02/2017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A7997-120D-484D-BE2F-81A9E32BBB1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3731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E214F-73A4-4FE0-9CF5-B2FF07369481}" type="datetimeFigureOut">
              <a:rPr lang="fr-FR" smtClean="0"/>
              <a:t>23/02/2017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A7997-120D-484D-BE2F-81A9E32BBB1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6453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E214F-73A4-4FE0-9CF5-B2FF07369481}" type="datetimeFigureOut">
              <a:rPr lang="fr-FR" smtClean="0"/>
              <a:t>23/02/2017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A7997-120D-484D-BE2F-81A9E32BBB1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9819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E214F-73A4-4FE0-9CF5-B2FF07369481}" type="datetimeFigureOut">
              <a:rPr lang="fr-FR" smtClean="0"/>
              <a:t>23/02/2017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A7997-120D-484D-BE2F-81A9E32BBB1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8826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E214F-73A4-4FE0-9CF5-B2FF07369481}" type="datetimeFigureOut">
              <a:rPr lang="fr-FR" smtClean="0"/>
              <a:t>23/02/2017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A7997-120D-484D-BE2F-81A9E32BBB1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7173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E214F-73A4-4FE0-9CF5-B2FF07369481}" type="datetimeFigureOut">
              <a:rPr lang="fr-FR" smtClean="0"/>
              <a:t>23/02/2017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FA7997-120D-484D-BE2F-81A9E32BBB1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6496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site.ac-martinique.fr/svt/wp-content/uploads/2016/03/Lettre-de-rentr%C3%A9e-IPR-Oct16.pdf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820473" y="1567175"/>
            <a:ext cx="7808890" cy="3223766"/>
          </a:xfrm>
        </p:spPr>
        <p:txBody>
          <a:bodyPr>
            <a:noAutofit/>
          </a:bodyPr>
          <a:lstStyle/>
          <a:p>
            <a:r>
              <a:rPr lang="fr-FR" sz="4800" dirty="0" smtClean="0">
                <a:hlinkClick r:id="rId2"/>
              </a:rPr>
              <a:t>LETTRE DE RENTREE DE L’IPR</a:t>
            </a:r>
            <a:endParaRPr lang="fr-FR" sz="4800" dirty="0" smtClean="0"/>
          </a:p>
          <a:p>
            <a:endParaRPr lang="fr-FR" sz="4800" dirty="0" smtClean="0"/>
          </a:p>
          <a:p>
            <a:r>
              <a:rPr lang="fr-FR" sz="4800" dirty="0" smtClean="0"/>
              <a:t>ACCOMPAGNER, GUIDER, </a:t>
            </a:r>
          </a:p>
          <a:p>
            <a:r>
              <a:rPr lang="fr-FR" sz="4800" dirty="0" smtClean="0"/>
              <a:t>PROPOSER, PARTAGER</a:t>
            </a:r>
            <a:endParaRPr lang="fr-FR" sz="4800" dirty="0"/>
          </a:p>
        </p:txBody>
      </p:sp>
    </p:spTree>
    <p:extLst>
      <p:ext uri="{BB962C8B-B14F-4D97-AF65-F5344CB8AC3E}">
        <p14:creationId xmlns:p14="http://schemas.microsoft.com/office/powerpoint/2010/main" val="222970747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12</Words>
  <Application>Microsoft Office PowerPoint</Application>
  <PresentationFormat>Grand écran</PresentationFormat>
  <Paragraphs>4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Christine Monlouis</dc:creator>
  <cp:lastModifiedBy>Christine Monlouis</cp:lastModifiedBy>
  <cp:revision>1</cp:revision>
  <dcterms:created xsi:type="dcterms:W3CDTF">2017-02-24T01:22:10Z</dcterms:created>
  <dcterms:modified xsi:type="dcterms:W3CDTF">2017-02-24T01:28:51Z</dcterms:modified>
</cp:coreProperties>
</file>