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671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5210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4920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8478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740026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787821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67182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666330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64194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30502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89835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5F23-9AF8-499F-B432-F22E3A017335}" type="datetimeFigureOut">
              <a:rPr lang="fr-FR" smtClean="0"/>
              <a:pPr/>
              <a:t>21/03/2017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26F4-344A-4690-84C4-03E8B715D4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6992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29150"/>
          </a:xfrm>
        </p:spPr>
        <p:txBody>
          <a:bodyPr>
            <a:noAutofit/>
          </a:bodyPr>
          <a:lstStyle/>
          <a:p>
            <a:r>
              <a:rPr lang="fr-F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JOURNEE D’IMMERSION A </a:t>
            </a:r>
            <a:r>
              <a:rPr lang="fr-FR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L’UNIVERSITE </a:t>
            </a:r>
            <a:r>
              <a:rPr lang="fr-F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DES ANTILLES SUR LE CAMPUS DE SCHOELCHER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524000" y="5102087"/>
            <a:ext cx="9144000" cy="1070114"/>
          </a:xfrm>
        </p:spPr>
        <p:txBody>
          <a:bodyPr/>
          <a:lstStyle/>
          <a:p>
            <a:r>
              <a:rPr lang="fr-FR" dirty="0"/>
              <a:t>Lundi 13 mars 2017</a:t>
            </a:r>
          </a:p>
          <a:p>
            <a:r>
              <a:rPr lang="fr-FR" dirty="0"/>
              <a:t>LPO NORD CARAIBE - BELLEFONTAINE</a:t>
            </a:r>
          </a:p>
        </p:txBody>
      </p:sp>
    </p:spTree>
    <p:extLst>
      <p:ext uri="{BB962C8B-B14F-4D97-AF65-F5344CB8AC3E}">
        <p14:creationId xmlns:p14="http://schemas.microsoft.com/office/powerpoint/2010/main" xmlns="" val="1036851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579"/>
          </a:xfrm>
        </p:spPr>
        <p:txBody>
          <a:bodyPr/>
          <a:lstStyle/>
          <a:p>
            <a:pPr algn="ctr"/>
            <a:r>
              <a:rPr lang="fr-FR" b="1" u="sng" dirty="0"/>
              <a:t>Objectifs de la journée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16764"/>
            <a:ext cx="10515600" cy="4903305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fr-FR" dirty="0"/>
              <a:t>Promouvoir les filières scientifiques et plus particulièrement la licence de biologie de l’Université des Antilles auprès des élèves du lycée Polyvalent Nord Caraïbe.</a:t>
            </a:r>
          </a:p>
          <a:p>
            <a:pPr algn="just"/>
            <a:endParaRPr lang="fr-FR" dirty="0"/>
          </a:p>
          <a:p>
            <a:pPr lvl="0" algn="just"/>
            <a:r>
              <a:rPr lang="fr-FR" dirty="0"/>
              <a:t>Elaborer une stratégie pédagogique préparant à une autonomie de pensée scientifique et d’organisation des lycéens indispensable à la réussite de leurs études supérieures via un tutorat avec des étudiants de 3° année de licence Biologie.</a:t>
            </a:r>
          </a:p>
          <a:p>
            <a:pPr algn="just"/>
            <a:endParaRPr lang="fr-FR" dirty="0"/>
          </a:p>
          <a:p>
            <a:pPr lvl="0" algn="just"/>
            <a:r>
              <a:rPr lang="fr-FR" dirty="0"/>
              <a:t>Mettre en œuvre un tutorat entre les élèves de lycée et les étudiants en 3° année de licence de biologie afin de sensibiliser les étudiants aux divers métiers de l’enseignement.</a:t>
            </a:r>
          </a:p>
        </p:txBody>
      </p:sp>
    </p:spTree>
    <p:extLst>
      <p:ext uri="{BB962C8B-B14F-4D97-AF65-F5344CB8AC3E}">
        <p14:creationId xmlns:p14="http://schemas.microsoft.com/office/powerpoint/2010/main" xmlns="" val="3425676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59027"/>
            <a:ext cx="10515600" cy="940904"/>
          </a:xfrm>
        </p:spPr>
        <p:txBody>
          <a:bodyPr/>
          <a:lstStyle/>
          <a:p>
            <a:pPr algn="ctr"/>
            <a:r>
              <a:rPr lang="fr-FR" b="1" u="sng" dirty="0"/>
              <a:t>Planning de la journée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64974"/>
            <a:ext cx="10515600" cy="511533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b="1" dirty="0"/>
              <a:t>9h00 : Entrée en salle de TP au DSI</a:t>
            </a:r>
          </a:p>
          <a:p>
            <a:pPr marL="0" indent="0" algn="ctr">
              <a:buNone/>
            </a:pPr>
            <a:r>
              <a:rPr lang="fr-FR" dirty="0"/>
              <a:t>Travail en binôme (1 lycéen + 1 étudiant)</a:t>
            </a:r>
          </a:p>
          <a:p>
            <a:pPr marL="0" indent="0" algn="ctr">
              <a:buNone/>
            </a:pPr>
            <a:r>
              <a:rPr lang="fr-FR" dirty="0"/>
              <a:t>Sujet du travail expérimental : Diversité génétique des abeilles avec la réalisation d’une PCR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11h00 : Visite de la bibliothèque universitaire et du campus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dirty="0"/>
              <a:t>12h00 : Déjeuner au Restaurant Universitaire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12h45 – 13h15 : Temps libre sur le campus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13h30 – 15h00 : Fin du TP « Diversité génétique des abeilles » </a:t>
            </a:r>
          </a:p>
          <a:p>
            <a:pPr marL="0" indent="0" algn="ctr">
              <a:buNone/>
            </a:pPr>
            <a:r>
              <a:rPr lang="fr-FR" dirty="0"/>
              <a:t>Utilisation des résultats de la PCR pour faire une électrophorèse et discuter de l’impact du phénomène d’hybridation au sein des ruchers français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35105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Séance de travaux pratiques</a:t>
            </a:r>
            <a:r>
              <a:rPr lang="fr-FR" b="1" dirty="0"/>
              <a:t> </a:t>
            </a:r>
            <a:r>
              <a:rPr lang="fr-FR" i="1" dirty="0"/>
              <a:t>(matinée)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  <a:p>
            <a:pPr algn="just"/>
            <a:r>
              <a:rPr lang="fr-FR" dirty="0"/>
              <a:t>Travail en binôme (1 lycéen + 1 étudiant)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Sujet du travail expérimental : Diversité génétique des abeilles avec la réalisation d’une PCR</a:t>
            </a:r>
          </a:p>
          <a:p>
            <a:endParaRPr lang="fr-FR" dirty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2274094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xmlns="" val="38565867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Séance de travaux pratiques</a:t>
            </a:r>
            <a:r>
              <a:rPr lang="fr-FR" b="1" dirty="0"/>
              <a:t> </a:t>
            </a:r>
            <a:r>
              <a:rPr lang="fr-FR" i="1" dirty="0"/>
              <a:t>(matinée)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252538" y="2551113"/>
            <a:ext cx="4352925" cy="2901950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sz="4000" b="1" u="sng" dirty="0"/>
              <a:t>Rôle du tuteur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Aider le lycéen :</a:t>
            </a:r>
          </a:p>
          <a:p>
            <a:pPr lvl="0" algn="ctr"/>
            <a:r>
              <a:rPr lang="fr-FR" dirty="0"/>
              <a:t>à construire sa démarche scientifique </a:t>
            </a:r>
          </a:p>
          <a:p>
            <a:pPr lvl="0" algn="ctr"/>
            <a:r>
              <a:rPr lang="fr-FR" dirty="0"/>
              <a:t>à comprendre les techniques expérimentales utilisées (présentation des techniques de PCR et d’électrophorèse)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40034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5486" y="208859"/>
            <a:ext cx="9685475" cy="6456983"/>
          </a:xfrm>
        </p:spPr>
      </p:pic>
    </p:spTree>
    <p:extLst>
      <p:ext uri="{BB962C8B-B14F-4D97-AF65-F5344CB8AC3E}">
        <p14:creationId xmlns:p14="http://schemas.microsoft.com/office/powerpoint/2010/main" xmlns="" val="3151281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Séance de travaux pratiques</a:t>
            </a:r>
            <a:r>
              <a:rPr lang="fr-FR" b="1" dirty="0"/>
              <a:t> </a:t>
            </a:r>
            <a:r>
              <a:rPr lang="fr-FR" i="1" dirty="0"/>
              <a:t>(matinée)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252538" y="2551113"/>
            <a:ext cx="4352925" cy="2901950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700" b="1" u="sng" dirty="0"/>
              <a:t>Rôle du tuteur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Aider le lycéen à réaliser la PCR et le gel pour l’électrophorèse en organisant un cadre laissant la plus grande autonomie aux lycéens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 &gt;&gt; Lire un protocole expérimental complexe afin d’établir une procédure et une organisation au sein de la paillasse permettant de mener à bien l’expérimentation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06359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315" y="1400692"/>
            <a:ext cx="6276356" cy="4184237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919755" y="1402347"/>
            <a:ext cx="6286290" cy="4190860"/>
          </a:xfrm>
        </p:spPr>
      </p:pic>
    </p:spTree>
    <p:extLst>
      <p:ext uri="{BB962C8B-B14F-4D97-AF65-F5344CB8AC3E}">
        <p14:creationId xmlns:p14="http://schemas.microsoft.com/office/powerpoint/2010/main" xmlns="" val="3794167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Visite de la bibliothèque universitaire </a:t>
            </a:r>
            <a:r>
              <a:rPr lang="fr-FR" i="1" dirty="0"/>
              <a:t>(matinée)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643" y="1995798"/>
            <a:ext cx="6504383" cy="4336255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673009" y="2137585"/>
            <a:ext cx="3879574" cy="40526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Durant les cycles de la PCR, les lycéens ont visité la </a:t>
            </a:r>
            <a:r>
              <a:rPr lang="fr-FR" b="1" dirty="0"/>
              <a:t>bibliothèque universitaire </a:t>
            </a:r>
            <a:r>
              <a:rPr lang="fr-FR" dirty="0"/>
              <a:t>puis sont allés manger au </a:t>
            </a:r>
            <a:r>
              <a:rPr lang="fr-FR" b="1" dirty="0"/>
              <a:t>restaurant universitaire </a:t>
            </a:r>
            <a:r>
              <a:rPr lang="fr-FR" dirty="0"/>
              <a:t>avant d’avoir ½ heure de temps libre sur le campus de l’Université.</a:t>
            </a:r>
          </a:p>
        </p:txBody>
      </p:sp>
    </p:spTree>
    <p:extLst>
      <p:ext uri="{BB962C8B-B14F-4D97-AF65-F5344CB8AC3E}">
        <p14:creationId xmlns:p14="http://schemas.microsoft.com/office/powerpoint/2010/main" xmlns="" val="35624859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2035"/>
            <a:ext cx="10515600" cy="861391"/>
          </a:xfrm>
        </p:spPr>
        <p:txBody>
          <a:bodyPr/>
          <a:lstStyle/>
          <a:p>
            <a:pPr algn="ctr"/>
            <a:r>
              <a:rPr lang="fr-FR" b="1" u="sng" dirty="0"/>
              <a:t>Séance de travaux pratiques</a:t>
            </a:r>
            <a:r>
              <a:rPr lang="fr-FR" b="1" dirty="0"/>
              <a:t> </a:t>
            </a:r>
            <a:r>
              <a:rPr lang="fr-FR" i="1" dirty="0"/>
              <a:t>(après midi)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862393" y="2172630"/>
            <a:ext cx="5342078" cy="3561385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Réalisation de l’électrophorèse avec les produits de la PCR</a:t>
            </a:r>
          </a:p>
        </p:txBody>
      </p:sp>
    </p:spTree>
    <p:extLst>
      <p:ext uri="{BB962C8B-B14F-4D97-AF65-F5344CB8AC3E}">
        <p14:creationId xmlns:p14="http://schemas.microsoft.com/office/powerpoint/2010/main" xmlns="" val="1494131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77200" y="1314553"/>
            <a:ext cx="6395627" cy="4263751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598390" y="1312895"/>
            <a:ext cx="6385683" cy="4257122"/>
          </a:xfrm>
        </p:spPr>
      </p:pic>
    </p:spTree>
    <p:extLst>
      <p:ext uri="{BB962C8B-B14F-4D97-AF65-F5344CB8AC3E}">
        <p14:creationId xmlns:p14="http://schemas.microsoft.com/office/powerpoint/2010/main" xmlns="" val="4879887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/>
          <a:lstStyle/>
          <a:p>
            <a:pPr algn="ctr"/>
            <a:r>
              <a:rPr lang="fr-FR" b="1" u="sng" dirty="0"/>
              <a:t>Bilan de la journée</a:t>
            </a:r>
            <a:r>
              <a:rPr lang="fr-FR" b="1" dirty="0"/>
              <a:t> </a:t>
            </a:r>
            <a:r>
              <a:rPr lang="fr-FR" i="1" dirty="0"/>
              <a:t>(après midi)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164" y="1690688"/>
            <a:ext cx="6931818" cy="4621212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083826" y="1974573"/>
            <a:ext cx="3538331" cy="4202389"/>
          </a:xfrm>
        </p:spPr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La séance s’est terminée par un échange entre les lycéens et Mme THIMON CALLIER, maitre de conférence à l’Université des Antilles.</a:t>
            </a:r>
          </a:p>
        </p:txBody>
      </p:sp>
    </p:spTree>
    <p:extLst>
      <p:ext uri="{BB962C8B-B14F-4D97-AF65-F5344CB8AC3E}">
        <p14:creationId xmlns:p14="http://schemas.microsoft.com/office/powerpoint/2010/main" xmlns="" val="3533988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3345"/>
          </a:xfrm>
        </p:spPr>
        <p:txBody>
          <a:bodyPr/>
          <a:lstStyle/>
          <a:p>
            <a:pPr algn="ctr"/>
            <a:r>
              <a:rPr lang="fr-FR" b="1" u="sng" dirty="0"/>
              <a:t>Remerciements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/>
              <a:t>M FLAUN, Proviseur du LPO Nord Caraïbe de Bellefontaine</a:t>
            </a:r>
          </a:p>
          <a:p>
            <a:pPr algn="just"/>
            <a:r>
              <a:rPr lang="fr-FR" dirty="0"/>
              <a:t>M JANKY, Président de l’Université des Antilles</a:t>
            </a:r>
          </a:p>
          <a:p>
            <a:pPr algn="just"/>
            <a:r>
              <a:rPr lang="fr-FR" dirty="0"/>
              <a:t>Mme THIMON CALLIER, maitre de conférence à l’Université des Antilles</a:t>
            </a:r>
          </a:p>
          <a:p>
            <a:pPr algn="just"/>
            <a:r>
              <a:rPr lang="fr-FR" dirty="0"/>
              <a:t>Mme CHARLOSSE, IA-IPR (Inspectrice Pédagogique) de SVT en Martinique</a:t>
            </a:r>
          </a:p>
          <a:p>
            <a:pPr algn="just"/>
            <a:r>
              <a:rPr lang="fr-FR" dirty="0"/>
              <a:t>Les agents techniques des laboratoires du LPO Nord Caraïbe et de l’Université des Antilles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dirty="0"/>
              <a:t>Merci à toutes ces personnes qui ont permis le bon déroulement de cette journée très formatrice pour les élèves et les étudiants ; journée à renouveler avec la prochaine promotion de lycéens et d’étudiants.</a:t>
            </a:r>
          </a:p>
        </p:txBody>
      </p:sp>
    </p:spTree>
    <p:extLst>
      <p:ext uri="{BB962C8B-B14F-4D97-AF65-F5344CB8AC3E}">
        <p14:creationId xmlns:p14="http://schemas.microsoft.com/office/powerpoint/2010/main" xmlns="" val="1971481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395</Words>
  <Application>Microsoft Office PowerPoint</Application>
  <PresentationFormat>Personnalisé</PresentationFormat>
  <Paragraphs>58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JOURNEE D’IMMERSION A L’UNIVERSITE DES ANTILLES SUR LE CAMPUS DE SCHOELCHER</vt:lpstr>
      <vt:lpstr>Objectifs de la journée</vt:lpstr>
      <vt:lpstr>Planning de la journée</vt:lpstr>
      <vt:lpstr>Séance de travaux pratiques (matinée)</vt:lpstr>
      <vt:lpstr>Séance de travaux pratiques (matinée)</vt:lpstr>
      <vt:lpstr>Diapositive 6</vt:lpstr>
      <vt:lpstr>Séance de travaux pratiques (matinée)</vt:lpstr>
      <vt:lpstr>Diapositive 8</vt:lpstr>
      <vt:lpstr>Visite de la bibliothèque universitaire (matinée)</vt:lpstr>
      <vt:lpstr>Séance de travaux pratiques (après midi)</vt:lpstr>
      <vt:lpstr>Diapositive 11</vt:lpstr>
      <vt:lpstr>Bilan de la journée (après midi)</vt:lpstr>
      <vt:lpstr>Remerciements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JOURNEE D’IMMERSION A L’UNIVESITE DES ANTILLES SUR LE CAMPUS DE SCHOELCHER</dc:title>
  <dc:creator>Nicolas SEPREZ</dc:creator>
  <cp:lastModifiedBy>Christine Monlouis</cp:lastModifiedBy>
  <cp:revision>12</cp:revision>
  <dcterms:created xsi:type="dcterms:W3CDTF">2017-03-19T14:39:26Z</dcterms:created>
  <dcterms:modified xsi:type="dcterms:W3CDTF">2017-03-21T13:02:50Z</dcterms:modified>
</cp:coreProperties>
</file>