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m4v" ContentType="video/unknown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unknown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3004800" cy="9753600"/>
  <p:notesSz cx="6858000" cy="9144000"/>
  <p:defaultTextStyle>
    <a:lvl1pPr algn="ctr" defTabSz="584200">
      <a:defRPr sz="3600">
        <a:solidFill>
          <a:srgbClr val="558AAB"/>
        </a:solidFill>
        <a:latin typeface="+mj-lt"/>
        <a:ea typeface="+mj-ea"/>
        <a:cs typeface="+mj-cs"/>
        <a:sym typeface="Helvetica Neue Bold Condensed"/>
      </a:defRPr>
    </a:lvl1pPr>
    <a:lvl2pPr indent="228600" algn="ctr" defTabSz="584200">
      <a:defRPr sz="3600">
        <a:solidFill>
          <a:srgbClr val="558AAB"/>
        </a:solidFill>
        <a:latin typeface="+mj-lt"/>
        <a:ea typeface="+mj-ea"/>
        <a:cs typeface="+mj-cs"/>
        <a:sym typeface="Helvetica Neue Bold Condensed"/>
      </a:defRPr>
    </a:lvl2pPr>
    <a:lvl3pPr indent="457200" algn="ctr" defTabSz="584200">
      <a:defRPr sz="3600">
        <a:solidFill>
          <a:srgbClr val="558AAB"/>
        </a:solidFill>
        <a:latin typeface="+mj-lt"/>
        <a:ea typeface="+mj-ea"/>
        <a:cs typeface="+mj-cs"/>
        <a:sym typeface="Helvetica Neue Bold Condensed"/>
      </a:defRPr>
    </a:lvl3pPr>
    <a:lvl4pPr indent="685800" algn="ctr" defTabSz="584200">
      <a:defRPr sz="3600">
        <a:solidFill>
          <a:srgbClr val="558AAB"/>
        </a:solidFill>
        <a:latin typeface="+mj-lt"/>
        <a:ea typeface="+mj-ea"/>
        <a:cs typeface="+mj-cs"/>
        <a:sym typeface="Helvetica Neue Bold Condensed"/>
      </a:defRPr>
    </a:lvl4pPr>
    <a:lvl5pPr indent="914400" algn="ctr" defTabSz="584200">
      <a:defRPr sz="3600">
        <a:solidFill>
          <a:srgbClr val="558AAB"/>
        </a:solidFill>
        <a:latin typeface="+mj-lt"/>
        <a:ea typeface="+mj-ea"/>
        <a:cs typeface="+mj-cs"/>
        <a:sym typeface="Helvetica Neue Bold Condensed"/>
      </a:defRPr>
    </a:lvl5pPr>
    <a:lvl6pPr indent="1143000" algn="ctr" defTabSz="584200">
      <a:defRPr sz="3600">
        <a:solidFill>
          <a:srgbClr val="558AAB"/>
        </a:solidFill>
        <a:latin typeface="+mj-lt"/>
        <a:ea typeface="+mj-ea"/>
        <a:cs typeface="+mj-cs"/>
        <a:sym typeface="Helvetica Neue Bold Condensed"/>
      </a:defRPr>
    </a:lvl6pPr>
    <a:lvl7pPr indent="1371600" algn="ctr" defTabSz="584200">
      <a:defRPr sz="3600">
        <a:solidFill>
          <a:srgbClr val="558AAB"/>
        </a:solidFill>
        <a:latin typeface="+mj-lt"/>
        <a:ea typeface="+mj-ea"/>
        <a:cs typeface="+mj-cs"/>
        <a:sym typeface="Helvetica Neue Bold Condensed"/>
      </a:defRPr>
    </a:lvl7pPr>
    <a:lvl8pPr indent="1600200" algn="ctr" defTabSz="584200">
      <a:defRPr sz="3600">
        <a:solidFill>
          <a:srgbClr val="558AAB"/>
        </a:solidFill>
        <a:latin typeface="+mj-lt"/>
        <a:ea typeface="+mj-ea"/>
        <a:cs typeface="+mj-cs"/>
        <a:sym typeface="Helvetica Neue Bold Condensed"/>
      </a:defRPr>
    </a:lvl8pPr>
    <a:lvl9pPr indent="1828800" algn="ctr" defTabSz="584200">
      <a:defRPr sz="3600">
        <a:solidFill>
          <a:srgbClr val="558AAB"/>
        </a:solidFill>
        <a:latin typeface="+mj-lt"/>
        <a:ea typeface="+mj-ea"/>
        <a:cs typeface="+mj-cs"/>
        <a:sym typeface="Helvetica Neue Bold Condensed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818181"/>
      </a:tcTxStyle>
      <a:tcStyle>
        <a:tcBdr>
          <a:left>
            <a:ln w="12700" cap="flat">
              <a:solidFill>
                <a:srgbClr val="A1A3A7"/>
              </a:solidFill>
              <a:prstDash val="solid"/>
              <a:miter lim="400000"/>
            </a:ln>
          </a:left>
          <a:right>
            <a:ln w="12700" cap="flat">
              <a:solidFill>
                <a:srgbClr val="A1A3A7"/>
              </a:solidFill>
              <a:prstDash val="solid"/>
              <a:miter lim="400000"/>
            </a:ln>
          </a:right>
          <a:top>
            <a:ln w="12700" cap="flat">
              <a:solidFill>
                <a:srgbClr val="A1A3A7"/>
              </a:solidFill>
              <a:prstDash val="solid"/>
              <a:miter lim="400000"/>
            </a:ln>
          </a:top>
          <a:bottom>
            <a:ln w="12700" cap="flat">
              <a:solidFill>
                <a:srgbClr val="A1A3A7"/>
              </a:solidFill>
              <a:prstDash val="solid"/>
              <a:miter lim="400000"/>
            </a:ln>
          </a:bottom>
          <a:insideH>
            <a:ln w="12700" cap="flat">
              <a:solidFill>
                <a:srgbClr val="A1A3A7"/>
              </a:solidFill>
              <a:prstDash val="solid"/>
              <a:miter lim="400000"/>
            </a:ln>
          </a:insideH>
          <a:insideV>
            <a:ln w="12700" cap="flat">
              <a:solidFill>
                <a:srgbClr val="A1A3A7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91908C">
              <a:alpha val="15000"/>
            </a:srgbClr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1A3A7"/>
              </a:solidFill>
              <a:prstDash val="solid"/>
              <a:miter lim="400000"/>
            </a:ln>
          </a:left>
          <a:right>
            <a:ln w="12700" cap="flat">
              <a:solidFill>
                <a:srgbClr val="A1A3A7"/>
              </a:solidFill>
              <a:prstDash val="solid"/>
              <a:miter lim="400000"/>
            </a:ln>
          </a:right>
          <a:top>
            <a:ln w="12700" cap="flat">
              <a:solidFill>
                <a:srgbClr val="A1A3A7"/>
              </a:solidFill>
              <a:prstDash val="solid"/>
              <a:miter lim="400000"/>
            </a:ln>
          </a:top>
          <a:bottom>
            <a:ln w="12700" cap="flat">
              <a:solidFill>
                <a:srgbClr val="A1A3A7"/>
              </a:solidFill>
              <a:prstDash val="solid"/>
              <a:miter lim="400000"/>
            </a:ln>
          </a:bottom>
          <a:insideH>
            <a:ln w="12700" cap="flat">
              <a:solidFill>
                <a:srgbClr val="A1A3A7"/>
              </a:solidFill>
              <a:prstDash val="solid"/>
              <a:miter lim="400000"/>
            </a:ln>
          </a:insideH>
          <a:insideV>
            <a:ln w="12700" cap="flat">
              <a:solidFill>
                <a:srgbClr val="A1A3A7"/>
              </a:solidFill>
              <a:prstDash val="solid"/>
              <a:miter lim="400000"/>
            </a:ln>
          </a:insideV>
        </a:tcBdr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818181"/>
      </a:tcTxStyle>
      <a:tcStyle>
        <a:tcBdr>
          <a:left>
            <a:ln w="12700" cap="flat">
              <a:solidFill>
                <a:srgbClr val="A1A3A7"/>
              </a:solidFill>
              <a:prstDash val="solid"/>
              <a:miter lim="400000"/>
            </a:ln>
          </a:left>
          <a:right>
            <a:ln w="12700" cap="flat">
              <a:solidFill>
                <a:srgbClr val="A1A3A7"/>
              </a:solidFill>
              <a:prstDash val="solid"/>
              <a:miter lim="400000"/>
            </a:ln>
          </a:right>
          <a:top>
            <a:ln w="25400" cap="flat">
              <a:solidFill>
                <a:srgbClr val="66635E"/>
              </a:solidFill>
              <a:prstDash val="solid"/>
              <a:miter lim="400000"/>
            </a:ln>
          </a:top>
          <a:bottom>
            <a:ln w="12700" cap="flat">
              <a:solidFill>
                <a:srgbClr val="A1A3A7"/>
              </a:solidFill>
              <a:prstDash val="solid"/>
              <a:miter lim="400000"/>
            </a:ln>
          </a:bottom>
          <a:insideH>
            <a:ln w="12700" cap="flat">
              <a:solidFill>
                <a:srgbClr val="A1A3A7"/>
              </a:solidFill>
              <a:prstDash val="solid"/>
              <a:miter lim="400000"/>
            </a:ln>
          </a:insideH>
          <a:insideV>
            <a:ln w="12700" cap="flat">
              <a:solidFill>
                <a:srgbClr val="A1A3A7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1A3A7"/>
              </a:solidFill>
              <a:prstDash val="solid"/>
              <a:miter lim="400000"/>
            </a:ln>
          </a:left>
          <a:right>
            <a:ln w="12700" cap="flat">
              <a:solidFill>
                <a:srgbClr val="A1A3A7"/>
              </a:solidFill>
              <a:prstDash val="solid"/>
              <a:miter lim="400000"/>
            </a:ln>
          </a:right>
          <a:top>
            <a:ln w="12700" cap="flat">
              <a:solidFill>
                <a:srgbClr val="A1A3A7"/>
              </a:solidFill>
              <a:prstDash val="solid"/>
              <a:miter lim="400000"/>
            </a:ln>
          </a:top>
          <a:bottom>
            <a:ln w="12700" cap="flat">
              <a:solidFill>
                <a:srgbClr val="A1A3A7"/>
              </a:solidFill>
              <a:prstDash val="solid"/>
              <a:miter lim="400000"/>
            </a:ln>
          </a:bottom>
          <a:insideH>
            <a:ln w="12700" cap="flat">
              <a:solidFill>
                <a:srgbClr val="A1A3A7"/>
              </a:solidFill>
              <a:prstDash val="solid"/>
              <a:miter lim="400000"/>
            </a:ln>
          </a:insideH>
          <a:insideV>
            <a:ln w="12700" cap="flat">
              <a:solidFill>
                <a:srgbClr val="A1A3A7"/>
              </a:solidFill>
              <a:prstDash val="solid"/>
              <a:miter lim="400000"/>
            </a:ln>
          </a:insideV>
        </a:tcBdr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818181"/>
      </a:tcTxStyle>
      <a:tcStyle>
        <a:tcBdr>
          <a:left>
            <a:ln w="12700" cap="flat">
              <a:solidFill>
                <a:srgbClr val="D6D5CB"/>
              </a:solidFill>
              <a:prstDash val="solid"/>
              <a:miter lim="400000"/>
            </a:ln>
          </a:left>
          <a:right>
            <a:ln w="12700" cap="flat">
              <a:solidFill>
                <a:srgbClr val="D6D5CB"/>
              </a:solidFill>
              <a:prstDash val="solid"/>
              <a:miter lim="400000"/>
            </a:ln>
          </a:right>
          <a:top>
            <a:ln w="12700" cap="flat">
              <a:solidFill>
                <a:srgbClr val="D6D5CB"/>
              </a:solidFill>
              <a:prstDash val="solid"/>
              <a:miter lim="400000"/>
            </a:ln>
          </a:top>
          <a:bottom>
            <a:ln w="12700" cap="flat">
              <a:solidFill>
                <a:srgbClr val="D6D5CB"/>
              </a:solidFill>
              <a:prstDash val="solid"/>
              <a:miter lim="400000"/>
            </a:ln>
          </a:bottom>
          <a:insideH>
            <a:ln w="12700" cap="flat">
              <a:solidFill>
                <a:srgbClr val="D6D5CB"/>
              </a:solidFill>
              <a:prstDash val="solid"/>
              <a:miter lim="400000"/>
            </a:ln>
          </a:insideH>
          <a:insideV>
            <a:ln w="12700" cap="flat">
              <a:solidFill>
                <a:srgbClr val="D6D5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91908C">
              <a:alpha val="15000"/>
            </a:srgbClr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5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5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818181"/>
      </a:tcTxStyle>
      <a:tcStyle>
        <a:tcBdr>
          <a:left>
            <a:ln w="12700" cap="flat">
              <a:solidFill>
                <a:srgbClr val="87660F">
                  <a:alpha val="85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87660F">
                  <a:alpha val="85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87660F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87660F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87660F">
                  <a:alpha val="85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87660F">
                  <a:alpha val="85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91908C">
              <a:alpha val="15000"/>
            </a:srgbClr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87660F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D6D5CB"/>
              </a:solidFill>
              <a:prstDash val="solid"/>
              <a:miter lim="400000"/>
            </a:ln>
          </a:insideV>
        </a:tcBdr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81818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87660F"/>
              </a:solidFill>
              <a:prstDash val="solid"/>
              <a:miter lim="400000"/>
            </a:ln>
          </a:top>
          <a:bottom>
            <a:ln w="12700" cap="flat">
              <a:solidFill>
                <a:srgbClr val="87660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87660E">
                  <a:alpha val="85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87660E">
                  <a:alpha val="85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87660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7660E">
                  <a:alpha val="85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87660E">
                  <a:alpha val="85000"/>
                </a:srgbClr>
              </a:solidFill>
              <a:prstDash val="solid"/>
              <a:miter lim="400000"/>
            </a:ln>
          </a:insideV>
        </a:tcBdr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818181"/>
      </a:tcTxStyle>
      <a:tcStyle>
        <a:tcBdr>
          <a:left>
            <a:ln w="25400" cap="rnd">
              <a:solidFill>
                <a:srgbClr val="A2A1A6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A2A1A6"/>
              </a:solidFill>
              <a:custDash>
                <a:ds d="100000" sp="200000"/>
              </a:custDash>
              <a:miter lim="400000"/>
            </a:ln>
          </a:right>
          <a:top>
            <a:ln w="12700" cap="flat">
              <a:solidFill>
                <a:srgbClr val="A1A3A7"/>
              </a:solidFill>
              <a:prstDash val="solid"/>
              <a:miter lim="400000"/>
            </a:ln>
          </a:top>
          <a:bottom>
            <a:ln w="12700" cap="flat">
              <a:solidFill>
                <a:srgbClr val="A1A3A7"/>
              </a:solidFill>
              <a:prstDash val="solid"/>
              <a:miter lim="400000"/>
            </a:ln>
          </a:bottom>
          <a:insideH>
            <a:ln w="12700" cap="flat">
              <a:solidFill>
                <a:srgbClr val="A1A3A7"/>
              </a:solidFill>
              <a:prstDash val="solid"/>
              <a:miter lim="400000"/>
            </a:ln>
          </a:insideH>
          <a:insideV>
            <a:ln w="25400" cap="rnd">
              <a:solidFill>
                <a:srgbClr val="A2A1A6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91908C">
              <a:alpha val="15000"/>
            </a:srgbClr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rnd">
              <a:solidFill>
                <a:srgbClr val="A1A3A7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A1A3A7"/>
              </a:solidFill>
              <a:custDash>
                <a:ds d="1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rnd">
              <a:solidFill>
                <a:srgbClr val="A1A3A7"/>
              </a:solidFill>
              <a:custDash>
                <a:ds d="100000" sp="200000"/>
              </a:custDash>
              <a:miter lim="400000"/>
            </a:ln>
          </a:insideV>
        </a:tcBdr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rnd">
              <a:solidFill>
                <a:srgbClr val="A1A3A7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A1A3A7"/>
              </a:solidFill>
              <a:custDash>
                <a:ds d="1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rnd">
              <a:solidFill>
                <a:srgbClr val="A1A3A7"/>
              </a:solidFill>
              <a:custDash>
                <a:ds d="100000" sp="200000"/>
              </a:custDash>
              <a:miter lim="400000"/>
            </a:ln>
          </a:insideV>
        </a:tcBdr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818181"/>
      </a:tcTxStyle>
      <a:tcStyle>
        <a:tcBdr>
          <a:left>
            <a:ln w="12700" cap="flat">
              <a:solidFill>
                <a:srgbClr val="AEADA0"/>
              </a:solidFill>
              <a:prstDash val="solid"/>
              <a:miter lim="400000"/>
            </a:ln>
          </a:left>
          <a:right>
            <a:ln w="12700" cap="flat">
              <a:solidFill>
                <a:srgbClr val="AEADA0"/>
              </a:solidFill>
              <a:prstDash val="solid"/>
              <a:miter lim="400000"/>
            </a:ln>
          </a:right>
          <a:top>
            <a:ln w="12700" cap="flat">
              <a:solidFill>
                <a:srgbClr val="AEADA0"/>
              </a:solidFill>
              <a:prstDash val="solid"/>
              <a:miter lim="400000"/>
            </a:ln>
          </a:top>
          <a:bottom>
            <a:ln w="12700" cap="flat">
              <a:solidFill>
                <a:srgbClr val="AEADA0"/>
              </a:solidFill>
              <a:prstDash val="solid"/>
              <a:miter lim="400000"/>
            </a:ln>
          </a:bottom>
          <a:insideH>
            <a:ln w="12700" cap="flat">
              <a:solidFill>
                <a:srgbClr val="AEADA0"/>
              </a:solidFill>
              <a:prstDash val="solid"/>
              <a:miter lim="400000"/>
            </a:ln>
          </a:insideH>
          <a:insideV>
            <a:ln w="12700" cap="flat">
              <a:solidFill>
                <a:srgbClr val="AEADA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91908C">
              <a:alpha val="15000"/>
            </a:srgbClr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818181"/>
      </a:tcTxStyle>
      <a:tcStyle>
        <a:tcBdr>
          <a:left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91908C">
              <a:alpha val="15000"/>
            </a:srgbClr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81818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83827D"/>
              </a:solidFill>
              <a:prstDash val="solid"/>
              <a:miter lim="400000"/>
            </a:ln>
          </a:right>
          <a:top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insideH>
          <a:insideV>
            <a:ln w="25400" cap="flat">
              <a:solidFill>
                <a:srgbClr val="83827D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818181"/>
      </a:tcTxStyle>
      <a:tcStyle>
        <a:tcBdr>
          <a:left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right>
          <a:top>
            <a:ln w="25400" cap="flat">
              <a:solidFill>
                <a:srgbClr val="83827D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818181"/>
      </a:tcTxStyle>
      <a:tcStyle>
        <a:tcBdr>
          <a:left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83827D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810" y="-90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51" name="Shape 5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sous-titre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1422400" y="5245100"/>
            <a:ext cx="10541000" cy="2628900"/>
          </a:xfrm>
          <a:prstGeom prst="rect">
            <a:avLst/>
          </a:prstGeom>
        </p:spPr>
        <p:txBody>
          <a:bodyPr anchor="b"/>
          <a:lstStyle>
            <a:lvl1pPr>
              <a:defRPr cap="all">
                <a:solidFill>
                  <a:srgbClr val="DEDEDE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7200" cap="all">
                <a:solidFill>
                  <a:srgbClr val="DEDEDE"/>
                </a:solidFill>
              </a:rPr>
              <a:t>Texte du titre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1422400" y="7861300"/>
            <a:ext cx="10541000" cy="13716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  <a:lvl2pPr marL="0" indent="22860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2pPr>
            <a:lvl3pPr marL="0" indent="45720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3pPr>
            <a:lvl4pPr marL="0" indent="68580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4pPr>
            <a:lvl5pPr marL="0" indent="91440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5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600" cap="all">
                <a:solidFill>
                  <a:srgbClr val="558AAB"/>
                </a:solidFill>
              </a:rPr>
              <a:t>Texte niveau 1</a:t>
            </a:r>
          </a:p>
          <a:p>
            <a:pPr lvl="1">
              <a:defRPr sz="1800" cap="none">
                <a:solidFill>
                  <a:srgbClr val="000000"/>
                </a:solidFill>
              </a:defRPr>
            </a:pPr>
            <a:r>
              <a:rPr sz="3600" cap="all">
                <a:solidFill>
                  <a:srgbClr val="558AAB"/>
                </a:solidFill>
              </a:rPr>
              <a:t>Texte niveau 2</a:t>
            </a:r>
          </a:p>
          <a:p>
            <a:pPr lvl="2">
              <a:defRPr sz="1800" cap="none">
                <a:solidFill>
                  <a:srgbClr val="000000"/>
                </a:solidFill>
              </a:defRPr>
            </a:pPr>
            <a:r>
              <a:rPr sz="3600" cap="all">
                <a:solidFill>
                  <a:srgbClr val="558AAB"/>
                </a:solidFill>
              </a:rPr>
              <a:t>Texte niveau 3</a:t>
            </a:r>
          </a:p>
          <a:p>
            <a:pPr lvl="3">
              <a:defRPr sz="1800" cap="none">
                <a:solidFill>
                  <a:srgbClr val="000000"/>
                </a:solidFill>
              </a:defRPr>
            </a:pPr>
            <a:r>
              <a:rPr sz="3600" cap="all">
                <a:solidFill>
                  <a:srgbClr val="558AAB"/>
                </a:solidFill>
              </a:rPr>
              <a:t>Texte niveau 4</a:t>
            </a:r>
          </a:p>
          <a:p>
            <a:pPr lvl="4">
              <a:defRPr sz="1800" cap="none">
                <a:solidFill>
                  <a:srgbClr val="000000"/>
                </a:solidFill>
              </a:defRPr>
            </a:pPr>
            <a:r>
              <a:rPr sz="3600" cap="all">
                <a:solidFill>
                  <a:srgbClr val="558AAB"/>
                </a:solidFill>
              </a:rPr>
              <a:t>Texte niveau 5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e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/>
        </p:nvSpPr>
        <p:spPr>
          <a:xfrm>
            <a:off x="278468" y="8915400"/>
            <a:ext cx="12446932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83827D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0" name="Shape 10"/>
          <p:cNvSpPr/>
          <p:nvPr/>
        </p:nvSpPr>
        <p:spPr>
          <a:xfrm rot="5400000">
            <a:off x="4960888" y="9198807"/>
            <a:ext cx="592215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83827D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1" name="Shape 11"/>
          <p:cNvSpPr/>
          <p:nvPr/>
        </p:nvSpPr>
        <p:spPr>
          <a:xfrm>
            <a:off x="278468" y="7188200"/>
            <a:ext cx="12446932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83827D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2" name="Shape 12"/>
          <p:cNvSpPr/>
          <p:nvPr/>
        </p:nvSpPr>
        <p:spPr>
          <a:xfrm>
            <a:off x="279400" y="279400"/>
            <a:ext cx="12446000" cy="9220200"/>
          </a:xfrm>
          <a:prstGeom prst="rect">
            <a:avLst/>
          </a:prstGeom>
          <a:ln w="25400">
            <a:solidFill>
              <a:srgbClr val="83827D"/>
            </a:solidFill>
            <a:miter lim="400000"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422400" y="7099300"/>
            <a:ext cx="10845800" cy="1028700"/>
          </a:xfrm>
          <a:prstGeom prst="rect">
            <a:avLst/>
          </a:prstGeom>
        </p:spPr>
        <p:txBody>
          <a:bodyPr anchor="b"/>
          <a:lstStyle>
            <a:lvl1pPr>
              <a:defRPr cap="all">
                <a:solidFill>
                  <a:srgbClr val="DEDEDE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7200" cap="all">
                <a:solidFill>
                  <a:srgbClr val="DEDEDE"/>
                </a:solidFill>
              </a:rPr>
              <a:t>Texte du titre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1422400" y="8115300"/>
            <a:ext cx="10845800" cy="7493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50000"/>
              </a:lnSpc>
              <a:spcBef>
                <a:spcPts val="0"/>
              </a:spcBef>
              <a:buSzTx/>
              <a:buNone/>
              <a:defRPr sz="4200" cap="all">
                <a:solidFill>
                  <a:srgbClr val="DEDEDE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  <a:lvl2pPr marL="0" indent="228600">
              <a:spcBef>
                <a:spcPts val="0"/>
              </a:spcBef>
              <a:buSzTx/>
              <a:buNone/>
              <a:defRPr sz="4500" cap="all">
                <a:solidFill>
                  <a:srgbClr val="DDDDDE"/>
                </a:solidFill>
                <a:latin typeface="+mj-lt"/>
                <a:ea typeface="+mj-ea"/>
                <a:cs typeface="+mj-cs"/>
                <a:sym typeface="Helvetica Neue Bold Condensed"/>
              </a:defRPr>
            </a:lvl2pPr>
            <a:lvl3pPr marL="0" indent="457200">
              <a:spcBef>
                <a:spcPts val="0"/>
              </a:spcBef>
              <a:buSzTx/>
              <a:buNone/>
              <a:defRPr sz="4500" cap="all">
                <a:solidFill>
                  <a:srgbClr val="DDDDDE"/>
                </a:solidFill>
                <a:latin typeface="+mj-lt"/>
                <a:ea typeface="+mj-ea"/>
                <a:cs typeface="+mj-cs"/>
                <a:sym typeface="Helvetica Neue Bold Condensed"/>
              </a:defRPr>
            </a:lvl3pPr>
            <a:lvl4pPr marL="0" indent="685800">
              <a:spcBef>
                <a:spcPts val="0"/>
              </a:spcBef>
              <a:buSzTx/>
              <a:buNone/>
              <a:defRPr sz="4500" cap="all">
                <a:solidFill>
                  <a:srgbClr val="DDDDDE"/>
                </a:solidFill>
                <a:latin typeface="+mj-lt"/>
                <a:ea typeface="+mj-ea"/>
                <a:cs typeface="+mj-cs"/>
                <a:sym typeface="Helvetica Neue Bold Condensed"/>
              </a:defRPr>
            </a:lvl4pPr>
            <a:lvl5pPr marL="0" indent="914400">
              <a:spcBef>
                <a:spcPts val="0"/>
              </a:spcBef>
              <a:buSzTx/>
              <a:buNone/>
              <a:defRPr sz="4500" cap="all">
                <a:solidFill>
                  <a:srgbClr val="DDDDDE"/>
                </a:solidFill>
                <a:latin typeface="+mj-lt"/>
                <a:ea typeface="+mj-ea"/>
                <a:cs typeface="+mj-cs"/>
                <a:sym typeface="Helvetica Neue Bold Condensed"/>
              </a:defRPr>
            </a:lvl5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200" cap="all">
                <a:solidFill>
                  <a:srgbClr val="DEDEDE"/>
                </a:solidFill>
              </a:rPr>
              <a:t>Texte niveau 1</a:t>
            </a:r>
          </a:p>
          <a:p>
            <a:pPr lvl="1">
              <a:defRPr sz="1800" cap="none">
                <a:solidFill>
                  <a:srgbClr val="000000"/>
                </a:solidFill>
              </a:defRPr>
            </a:pPr>
            <a:r>
              <a:rPr sz="4500" cap="all">
                <a:solidFill>
                  <a:srgbClr val="DDDDDE"/>
                </a:solidFill>
              </a:rPr>
              <a:t>Texte niveau 2</a:t>
            </a:r>
          </a:p>
          <a:p>
            <a:pPr lvl="2">
              <a:defRPr sz="1800" cap="none">
                <a:solidFill>
                  <a:srgbClr val="000000"/>
                </a:solidFill>
              </a:defRPr>
            </a:pPr>
            <a:r>
              <a:rPr sz="4500" cap="all">
                <a:solidFill>
                  <a:srgbClr val="DDDDDE"/>
                </a:solidFill>
              </a:rPr>
              <a:t>Texte niveau 3</a:t>
            </a:r>
          </a:p>
          <a:p>
            <a:pPr lvl="3">
              <a:defRPr sz="1800" cap="none">
                <a:solidFill>
                  <a:srgbClr val="000000"/>
                </a:solidFill>
              </a:defRPr>
            </a:pPr>
            <a:r>
              <a:rPr sz="4500" cap="all">
                <a:solidFill>
                  <a:srgbClr val="DDDDDE"/>
                </a:solidFill>
              </a:rPr>
              <a:t>Texte niveau 4</a:t>
            </a:r>
          </a:p>
          <a:p>
            <a:pPr lvl="4">
              <a:defRPr sz="1800" cap="none">
                <a:solidFill>
                  <a:srgbClr val="000000"/>
                </a:solidFill>
              </a:defRPr>
            </a:pPr>
            <a:r>
              <a:rPr sz="4500" cap="all">
                <a:solidFill>
                  <a:srgbClr val="DDDDDE"/>
                </a:solidFill>
              </a:rPr>
              <a:t>Texte niveau 5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 4 vers le hau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278468" y="8915400"/>
            <a:ext cx="12446932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83827D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7" name="Shape 17"/>
          <p:cNvSpPr/>
          <p:nvPr/>
        </p:nvSpPr>
        <p:spPr>
          <a:xfrm rot="5400000">
            <a:off x="4960888" y="9198807"/>
            <a:ext cx="592215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83827D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8" name="Shape 18"/>
          <p:cNvSpPr/>
          <p:nvPr/>
        </p:nvSpPr>
        <p:spPr>
          <a:xfrm>
            <a:off x="278468" y="7188200"/>
            <a:ext cx="12446932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83827D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9" name="Shape 19"/>
          <p:cNvSpPr/>
          <p:nvPr/>
        </p:nvSpPr>
        <p:spPr>
          <a:xfrm>
            <a:off x="279400" y="279400"/>
            <a:ext cx="12446000" cy="9220200"/>
          </a:xfrm>
          <a:prstGeom prst="rect">
            <a:avLst/>
          </a:prstGeom>
          <a:ln w="25400">
            <a:solidFill>
              <a:srgbClr val="83827D"/>
            </a:solidFill>
            <a:miter lim="400000"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xfrm>
            <a:off x="1422400" y="7099300"/>
            <a:ext cx="10845800" cy="1028700"/>
          </a:xfrm>
          <a:prstGeom prst="rect">
            <a:avLst/>
          </a:prstGeom>
        </p:spPr>
        <p:txBody>
          <a:bodyPr anchor="b"/>
          <a:lstStyle>
            <a:lvl1pPr>
              <a:defRPr cap="all">
                <a:solidFill>
                  <a:srgbClr val="DEDEDE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7200" cap="all">
                <a:solidFill>
                  <a:srgbClr val="DEDEDE"/>
                </a:solidFill>
              </a:rPr>
              <a:t>Texte du titre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xfrm>
            <a:off x="1422400" y="8115300"/>
            <a:ext cx="10845800" cy="7493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50000"/>
              </a:lnSpc>
              <a:spcBef>
                <a:spcPts val="0"/>
              </a:spcBef>
              <a:buSzTx/>
              <a:buNone/>
              <a:defRPr sz="4200" cap="all">
                <a:solidFill>
                  <a:srgbClr val="DEDEDE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  <a:lvl2pPr marL="0" indent="228600">
              <a:spcBef>
                <a:spcPts val="0"/>
              </a:spcBef>
              <a:buSzTx/>
              <a:buNone/>
              <a:defRPr sz="4500" cap="all">
                <a:solidFill>
                  <a:srgbClr val="DDDDDE"/>
                </a:solidFill>
                <a:latin typeface="+mj-lt"/>
                <a:ea typeface="+mj-ea"/>
                <a:cs typeface="+mj-cs"/>
                <a:sym typeface="Helvetica Neue Bold Condensed"/>
              </a:defRPr>
            </a:lvl2pPr>
            <a:lvl3pPr marL="0" indent="457200">
              <a:spcBef>
                <a:spcPts val="0"/>
              </a:spcBef>
              <a:buSzTx/>
              <a:buNone/>
              <a:defRPr sz="4500" cap="all">
                <a:solidFill>
                  <a:srgbClr val="DDDDDE"/>
                </a:solidFill>
                <a:latin typeface="+mj-lt"/>
                <a:ea typeface="+mj-ea"/>
                <a:cs typeface="+mj-cs"/>
                <a:sym typeface="Helvetica Neue Bold Condensed"/>
              </a:defRPr>
            </a:lvl3pPr>
            <a:lvl4pPr marL="0" indent="685800">
              <a:spcBef>
                <a:spcPts val="0"/>
              </a:spcBef>
              <a:buSzTx/>
              <a:buNone/>
              <a:defRPr sz="4500" cap="all">
                <a:solidFill>
                  <a:srgbClr val="DDDDDE"/>
                </a:solidFill>
                <a:latin typeface="+mj-lt"/>
                <a:ea typeface="+mj-ea"/>
                <a:cs typeface="+mj-cs"/>
                <a:sym typeface="Helvetica Neue Bold Condensed"/>
              </a:defRPr>
            </a:lvl4pPr>
            <a:lvl5pPr marL="0" indent="914400">
              <a:spcBef>
                <a:spcPts val="0"/>
              </a:spcBef>
              <a:buSzTx/>
              <a:buNone/>
              <a:defRPr sz="4500" cap="all">
                <a:solidFill>
                  <a:srgbClr val="DDDDDE"/>
                </a:solidFill>
                <a:latin typeface="+mj-lt"/>
                <a:ea typeface="+mj-ea"/>
                <a:cs typeface="+mj-cs"/>
                <a:sym typeface="Helvetica Neue Bold Condensed"/>
              </a:defRPr>
            </a:lvl5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200" cap="all">
                <a:solidFill>
                  <a:srgbClr val="DEDEDE"/>
                </a:solidFill>
              </a:rPr>
              <a:t>Texte niveau 1</a:t>
            </a:r>
          </a:p>
          <a:p>
            <a:pPr lvl="1">
              <a:defRPr sz="1800" cap="none">
                <a:solidFill>
                  <a:srgbClr val="000000"/>
                </a:solidFill>
              </a:defRPr>
            </a:pPr>
            <a:r>
              <a:rPr sz="4500" cap="all">
                <a:solidFill>
                  <a:srgbClr val="DDDDDE"/>
                </a:solidFill>
              </a:rPr>
              <a:t>Texte niveau 2</a:t>
            </a:r>
          </a:p>
          <a:p>
            <a:pPr lvl="2">
              <a:defRPr sz="1800" cap="none">
                <a:solidFill>
                  <a:srgbClr val="000000"/>
                </a:solidFill>
              </a:defRPr>
            </a:pPr>
            <a:r>
              <a:rPr sz="4500" cap="all">
                <a:solidFill>
                  <a:srgbClr val="DDDDDE"/>
                </a:solidFill>
              </a:rPr>
              <a:t>Texte niveau 3</a:t>
            </a:r>
          </a:p>
          <a:p>
            <a:pPr lvl="3">
              <a:defRPr sz="1800" cap="none">
                <a:solidFill>
                  <a:srgbClr val="000000"/>
                </a:solidFill>
              </a:defRPr>
            </a:pPr>
            <a:r>
              <a:rPr sz="4500" cap="all">
                <a:solidFill>
                  <a:srgbClr val="DDDDDE"/>
                </a:solidFill>
              </a:rPr>
              <a:t>Texte niveau 4</a:t>
            </a:r>
          </a:p>
          <a:p>
            <a:pPr lvl="4">
              <a:defRPr sz="1800" cap="none">
                <a:solidFill>
                  <a:srgbClr val="000000"/>
                </a:solidFill>
              </a:defRPr>
            </a:pPr>
            <a:r>
              <a:rPr sz="4500" cap="all">
                <a:solidFill>
                  <a:srgbClr val="DDDDDE"/>
                </a:solidFill>
              </a:rPr>
              <a:t>Texte niveau 5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Centré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>
            <a:spLocks noGrp="1"/>
          </p:cNvSpPr>
          <p:nvPr>
            <p:ph type="title"/>
          </p:nvPr>
        </p:nvSpPr>
        <p:spPr>
          <a:xfrm>
            <a:off x="1231900" y="3568700"/>
            <a:ext cx="10541000" cy="2628900"/>
          </a:xfrm>
          <a:prstGeom prst="rect">
            <a:avLst/>
          </a:prstGeom>
        </p:spPr>
        <p:txBody>
          <a:bodyPr/>
          <a:lstStyle>
            <a:lvl1pPr>
              <a:defRPr cap="all">
                <a:solidFill>
                  <a:srgbClr val="DEDEDE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7200" cap="all">
                <a:solidFill>
                  <a:srgbClr val="DEDEDE"/>
                </a:solidFill>
              </a:rPr>
              <a:t>Texte du titre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e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title"/>
          </p:nvPr>
        </p:nvSpPr>
        <p:spPr>
          <a:xfrm>
            <a:off x="1041400" y="1295400"/>
            <a:ext cx="5334000" cy="3924300"/>
          </a:xfrm>
          <a:prstGeom prst="rect">
            <a:avLst/>
          </a:prstGeom>
        </p:spPr>
        <p:txBody>
          <a:bodyPr anchor="b"/>
          <a:lstStyle>
            <a:lvl1pPr>
              <a:defRPr sz="6500" cap="all">
                <a:solidFill>
                  <a:srgbClr val="DEDEDE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6500" cap="all">
                <a:solidFill>
                  <a:srgbClr val="DEDEDE"/>
                </a:solidFill>
              </a:rPr>
              <a:t>Texte du titre</a:t>
            </a:r>
          </a:p>
        </p:txBody>
      </p:sp>
      <p:sp>
        <p:nvSpPr>
          <p:cNvPr id="26" name="Shape 26"/>
          <p:cNvSpPr>
            <a:spLocks noGrp="1"/>
          </p:cNvSpPr>
          <p:nvPr>
            <p:ph type="body" idx="1"/>
          </p:nvPr>
        </p:nvSpPr>
        <p:spPr>
          <a:xfrm>
            <a:off x="1041400" y="5207000"/>
            <a:ext cx="5334000" cy="3225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  <a:lvl2pPr marL="0" indent="22860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2pPr>
            <a:lvl3pPr marL="0" indent="45720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3pPr>
            <a:lvl4pPr marL="0" indent="68580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4pPr>
            <a:lvl5pPr marL="0" indent="91440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5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600" cap="all">
                <a:solidFill>
                  <a:srgbClr val="558AAB"/>
                </a:solidFill>
              </a:rPr>
              <a:t>Texte niveau 1</a:t>
            </a:r>
          </a:p>
          <a:p>
            <a:pPr lvl="1">
              <a:defRPr sz="1800" cap="none">
                <a:solidFill>
                  <a:srgbClr val="000000"/>
                </a:solidFill>
              </a:defRPr>
            </a:pPr>
            <a:r>
              <a:rPr sz="3600" cap="all">
                <a:solidFill>
                  <a:srgbClr val="558AAB"/>
                </a:solidFill>
              </a:rPr>
              <a:t>Texte niveau 2</a:t>
            </a:r>
          </a:p>
          <a:p>
            <a:pPr lvl="2">
              <a:defRPr sz="1800" cap="none">
                <a:solidFill>
                  <a:srgbClr val="000000"/>
                </a:solidFill>
              </a:defRPr>
            </a:pPr>
            <a:r>
              <a:rPr sz="3600" cap="all">
                <a:solidFill>
                  <a:srgbClr val="558AAB"/>
                </a:solidFill>
              </a:rPr>
              <a:t>Texte niveau 3</a:t>
            </a:r>
          </a:p>
          <a:p>
            <a:pPr lvl="3">
              <a:defRPr sz="1800" cap="none">
                <a:solidFill>
                  <a:srgbClr val="000000"/>
                </a:solidFill>
              </a:defRPr>
            </a:pPr>
            <a:r>
              <a:rPr sz="3600" cap="all">
                <a:solidFill>
                  <a:srgbClr val="558AAB"/>
                </a:solidFill>
              </a:rPr>
              <a:t>Texte niveau 4</a:t>
            </a:r>
          </a:p>
          <a:p>
            <a:pPr lvl="4">
              <a:defRPr sz="1800" cap="none">
                <a:solidFill>
                  <a:srgbClr val="000000"/>
                </a:solidFill>
              </a:defRPr>
            </a:pPr>
            <a:r>
              <a:rPr sz="3600" cap="all">
                <a:solidFill>
                  <a:srgbClr val="558AAB"/>
                </a:solidFill>
              </a:rPr>
              <a:t>Texte niveau 5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558AAB"/>
                </a:solidFill>
              </a:rPr>
              <a:t>Texte du titre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558AAB"/>
                </a:solidFill>
              </a:rPr>
              <a:t>Texte du titre</a:t>
            </a:r>
          </a:p>
        </p:txBody>
      </p:sp>
      <p:sp>
        <p:nvSpPr>
          <p:cNvPr id="31" name="Shape 3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37373"/>
                </a:solidFill>
              </a:rPr>
              <a:t>Texte niveau 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37373"/>
                </a:solidFill>
              </a:rPr>
              <a:t>Texte niveau 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37373"/>
                </a:solidFill>
              </a:rPr>
              <a:t>Texte niveau 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37373"/>
                </a:solidFill>
              </a:rPr>
              <a:t>Texte niveau 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37373"/>
                </a:solidFill>
              </a:rPr>
              <a:t>Texte niveau 5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558AAB"/>
                </a:solidFill>
              </a:rPr>
              <a:t>Texte du titre</a:t>
            </a:r>
          </a:p>
        </p:txBody>
      </p:sp>
      <p:sp>
        <p:nvSpPr>
          <p:cNvPr id="34" name="Shape 34"/>
          <p:cNvSpPr>
            <a:spLocks noGrp="1"/>
          </p:cNvSpPr>
          <p:nvPr>
            <p:ph type="body" idx="1"/>
          </p:nvPr>
        </p:nvSpPr>
        <p:spPr>
          <a:xfrm>
            <a:off x="1041400" y="2768600"/>
            <a:ext cx="5334000" cy="5715000"/>
          </a:xfrm>
          <a:prstGeom prst="rect">
            <a:avLst/>
          </a:prstGeom>
        </p:spPr>
        <p:txBody>
          <a:bodyPr/>
          <a:lstStyle>
            <a:lvl1pPr marL="381000" indent="-381000">
              <a:spcBef>
                <a:spcPts val="2800"/>
              </a:spcBef>
              <a:buBlip>
                <a:blip r:embed="rId2"/>
              </a:buBlip>
              <a:defRPr sz="3000"/>
            </a:lvl1pPr>
            <a:lvl2pPr marL="762000" indent="-381000">
              <a:spcBef>
                <a:spcPts val="2800"/>
              </a:spcBef>
              <a:buBlip>
                <a:blip r:embed="rId2"/>
              </a:buBlip>
              <a:defRPr sz="3000"/>
            </a:lvl2pPr>
            <a:lvl3pPr marL="1143000" indent="-381000">
              <a:spcBef>
                <a:spcPts val="2800"/>
              </a:spcBef>
              <a:buBlip>
                <a:blip r:embed="rId2"/>
              </a:buBlip>
              <a:defRPr sz="3000"/>
            </a:lvl3pPr>
            <a:lvl4pPr marL="1524000" indent="-381000">
              <a:spcBef>
                <a:spcPts val="2800"/>
              </a:spcBef>
              <a:buBlip>
                <a:blip r:embed="rId2"/>
              </a:buBlip>
              <a:defRPr sz="3000"/>
            </a:lvl4pPr>
            <a:lvl5pPr marL="1905000" indent="-381000">
              <a:spcBef>
                <a:spcPts val="2800"/>
              </a:spcBef>
              <a:buBlip>
                <a:blip r:embed="rId2"/>
              </a:buBlip>
              <a:defRPr sz="30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737373"/>
                </a:solidFill>
              </a:rPr>
              <a:t>Texte niveau 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737373"/>
                </a:solidFill>
              </a:rPr>
              <a:t>Texte niveau 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737373"/>
                </a:solidFill>
              </a:rPr>
              <a:t>Texte niveau 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737373"/>
                </a:solidFill>
              </a:rPr>
              <a:t>Texte niveau 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737373"/>
                </a:solidFill>
              </a:rPr>
              <a:t>Texte niveau 5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1041400" y="1473200"/>
            <a:ext cx="10922000" cy="68072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37373"/>
                </a:solidFill>
              </a:rPr>
              <a:t>Texte niveau 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37373"/>
                </a:solidFill>
              </a:rPr>
              <a:t>Texte niveau 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37373"/>
                </a:solidFill>
              </a:rPr>
              <a:t>Texte niveau 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37373"/>
                </a:solidFill>
              </a:rPr>
              <a:t>Texte niveau 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37373"/>
                </a:solidFill>
              </a:rPr>
              <a:t>Texte niveau 5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>
            <a:off x="278468" y="8356600"/>
            <a:ext cx="12459504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83827D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9" name="Shape 39"/>
          <p:cNvSpPr/>
          <p:nvPr/>
        </p:nvSpPr>
        <p:spPr>
          <a:xfrm>
            <a:off x="279400" y="279400"/>
            <a:ext cx="12446000" cy="9220200"/>
          </a:xfrm>
          <a:prstGeom prst="rect">
            <a:avLst/>
          </a:prstGeom>
          <a:ln w="25400">
            <a:solidFill>
              <a:srgbClr val="83827D"/>
            </a:solidFill>
            <a:miter lim="400000"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title"/>
          </p:nvPr>
        </p:nvSpPr>
        <p:spPr>
          <a:xfrm>
            <a:off x="368300" y="8369300"/>
            <a:ext cx="10845800" cy="660400"/>
          </a:xfrm>
          <a:prstGeom prst="rect">
            <a:avLst/>
          </a:prstGeom>
        </p:spPr>
        <p:txBody>
          <a:bodyPr anchor="b"/>
          <a:lstStyle>
            <a:lvl1pPr>
              <a:lnSpc>
                <a:spcPct val="150000"/>
              </a:lnSpc>
              <a:defRPr sz="4200" cap="all">
                <a:solidFill>
                  <a:srgbClr val="DEDEDE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200" cap="all">
                <a:solidFill>
                  <a:srgbClr val="DEDEDE"/>
                </a:solidFill>
              </a:rPr>
              <a:t>Texte du titre</a:t>
            </a:r>
          </a:p>
        </p:txBody>
      </p:sp>
      <p:sp>
        <p:nvSpPr>
          <p:cNvPr id="41" name="Shape 41"/>
          <p:cNvSpPr>
            <a:spLocks noGrp="1"/>
          </p:cNvSpPr>
          <p:nvPr>
            <p:ph type="body" idx="1"/>
          </p:nvPr>
        </p:nvSpPr>
        <p:spPr>
          <a:xfrm>
            <a:off x="368300" y="9017000"/>
            <a:ext cx="10845800" cy="431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2400"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  <a:lvl2pPr marL="0" indent="228600">
              <a:spcBef>
                <a:spcPts val="0"/>
              </a:spcBef>
              <a:buSzTx/>
              <a:buNone/>
              <a:defRPr sz="2400"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2pPr>
            <a:lvl3pPr marL="0" indent="457200">
              <a:spcBef>
                <a:spcPts val="0"/>
              </a:spcBef>
              <a:buSzTx/>
              <a:buNone/>
              <a:defRPr sz="2400"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3pPr>
            <a:lvl4pPr marL="0" indent="685800">
              <a:spcBef>
                <a:spcPts val="0"/>
              </a:spcBef>
              <a:buSzTx/>
              <a:buNone/>
              <a:defRPr sz="2400"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4pPr>
            <a:lvl5pPr marL="0" indent="914400">
              <a:spcBef>
                <a:spcPts val="0"/>
              </a:spcBef>
              <a:buSzTx/>
              <a:buNone/>
              <a:defRPr sz="2400"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5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558AAB"/>
                </a:solidFill>
              </a:rPr>
              <a:t>Texte niveau 1</a:t>
            </a:r>
          </a:p>
          <a:p>
            <a:pPr lvl="1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558AAB"/>
                </a:solidFill>
              </a:rPr>
              <a:t>Texte niveau 2</a:t>
            </a:r>
          </a:p>
          <a:p>
            <a:pPr lvl="2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558AAB"/>
                </a:solidFill>
              </a:rPr>
              <a:t>Texte niveau 3</a:t>
            </a:r>
          </a:p>
          <a:p>
            <a:pPr lvl="3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558AAB"/>
                </a:solidFill>
              </a:rPr>
              <a:t>Texte niveau 4</a:t>
            </a:r>
          </a:p>
          <a:p>
            <a:pPr lvl="4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558AAB"/>
                </a:solidFill>
              </a:rPr>
              <a:t>Texte niveau 5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1 vers le hau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/>
        </p:nvSpPr>
        <p:spPr>
          <a:xfrm>
            <a:off x="278468" y="8356600"/>
            <a:ext cx="12459504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83827D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4" name="Shape 44"/>
          <p:cNvSpPr/>
          <p:nvPr/>
        </p:nvSpPr>
        <p:spPr>
          <a:xfrm>
            <a:off x="279400" y="279400"/>
            <a:ext cx="12446000" cy="9220200"/>
          </a:xfrm>
          <a:prstGeom prst="rect">
            <a:avLst/>
          </a:prstGeom>
          <a:ln w="25400">
            <a:solidFill>
              <a:srgbClr val="83827D"/>
            </a:solidFill>
            <a:miter lim="400000"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45" name="Shape 45"/>
          <p:cNvSpPr>
            <a:spLocks noGrp="1"/>
          </p:cNvSpPr>
          <p:nvPr>
            <p:ph type="title"/>
          </p:nvPr>
        </p:nvSpPr>
        <p:spPr>
          <a:xfrm>
            <a:off x="368300" y="8369300"/>
            <a:ext cx="10845800" cy="660400"/>
          </a:xfrm>
          <a:prstGeom prst="rect">
            <a:avLst/>
          </a:prstGeom>
        </p:spPr>
        <p:txBody>
          <a:bodyPr anchor="b"/>
          <a:lstStyle>
            <a:lvl1pPr>
              <a:lnSpc>
                <a:spcPct val="150000"/>
              </a:lnSpc>
              <a:defRPr sz="4200" cap="all">
                <a:solidFill>
                  <a:srgbClr val="DEDEDE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200" cap="all">
                <a:solidFill>
                  <a:srgbClr val="DEDEDE"/>
                </a:solidFill>
              </a:rPr>
              <a:t>Texte du titre</a:t>
            </a:r>
          </a:p>
        </p:txBody>
      </p:sp>
      <p:sp>
        <p:nvSpPr>
          <p:cNvPr id="46" name="Shape 46"/>
          <p:cNvSpPr>
            <a:spLocks noGrp="1"/>
          </p:cNvSpPr>
          <p:nvPr>
            <p:ph type="body" idx="1"/>
          </p:nvPr>
        </p:nvSpPr>
        <p:spPr>
          <a:xfrm>
            <a:off x="368300" y="9017000"/>
            <a:ext cx="10845800" cy="431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2400"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  <a:lvl2pPr marL="0" indent="228600">
              <a:spcBef>
                <a:spcPts val="0"/>
              </a:spcBef>
              <a:buSzTx/>
              <a:buNone/>
              <a:defRPr sz="2400"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2pPr>
            <a:lvl3pPr marL="0" indent="457200">
              <a:spcBef>
                <a:spcPts val="0"/>
              </a:spcBef>
              <a:buSzTx/>
              <a:buNone/>
              <a:defRPr sz="2400"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3pPr>
            <a:lvl4pPr marL="0" indent="685800">
              <a:spcBef>
                <a:spcPts val="0"/>
              </a:spcBef>
              <a:buSzTx/>
              <a:buNone/>
              <a:defRPr sz="2400"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4pPr>
            <a:lvl5pPr marL="0" indent="914400">
              <a:spcBef>
                <a:spcPts val="0"/>
              </a:spcBef>
              <a:buSzTx/>
              <a:buNone/>
              <a:defRPr sz="2400"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5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558AAB"/>
                </a:solidFill>
              </a:rPr>
              <a:t>Texte niveau 1</a:t>
            </a:r>
          </a:p>
          <a:p>
            <a:pPr lvl="1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558AAB"/>
                </a:solidFill>
              </a:rPr>
              <a:t>Texte niveau 2</a:t>
            </a:r>
          </a:p>
          <a:p>
            <a:pPr lvl="2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558AAB"/>
                </a:solidFill>
              </a:rPr>
              <a:t>Texte niveau 3</a:t>
            </a:r>
          </a:p>
          <a:p>
            <a:pPr lvl="3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558AAB"/>
                </a:solidFill>
              </a:rPr>
              <a:t>Texte niveau 4</a:t>
            </a:r>
          </a:p>
          <a:p>
            <a:pPr lvl="4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558AAB"/>
                </a:solidFill>
              </a:rPr>
              <a:t>Texte niveau 5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279400" y="279400"/>
            <a:ext cx="12446000" cy="9220200"/>
          </a:xfrm>
          <a:prstGeom prst="rect">
            <a:avLst/>
          </a:prstGeom>
          <a:ln w="25400">
            <a:solidFill>
              <a:srgbClr val="83827D"/>
            </a:solidFill>
            <a:miter lim="400000"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1041400" y="266700"/>
            <a:ext cx="10922000" cy="2438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558AAB"/>
                </a:solidFill>
              </a:rPr>
              <a:t>Texte du titre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1041400" y="2768600"/>
            <a:ext cx="10922000" cy="571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buBlip>
                <a:blip r:embed="rId17"/>
              </a:buBlip>
            </a:lvl1pPr>
            <a:lvl2pPr>
              <a:buBlip>
                <a:blip r:embed="rId17"/>
              </a:buBlip>
            </a:lvl2pPr>
            <a:lvl3pPr>
              <a:buBlip>
                <a:blip r:embed="rId17"/>
              </a:buBlip>
            </a:lvl3pPr>
            <a:lvl4pPr>
              <a:buBlip>
                <a:blip r:embed="rId17"/>
              </a:buBlip>
            </a:lvl4pPr>
            <a:lvl5pPr>
              <a:buBlip>
                <a:blip r:embed="rId17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37373"/>
                </a:solidFill>
              </a:rPr>
              <a:t>Texte niveau 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37373"/>
                </a:solidFill>
              </a:rPr>
              <a:t>Texte niveau 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37373"/>
                </a:solidFill>
              </a:rPr>
              <a:t>Texte niveau 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37373"/>
                </a:solidFill>
              </a:rPr>
              <a:t>Texte niveau 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37373"/>
                </a:solidFill>
              </a:rPr>
              <a:t>Texte niveau 5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defTabSz="584200">
        <a:lnSpc>
          <a:spcPct val="90000"/>
        </a:lnSpc>
        <a:defRPr sz="7200">
          <a:solidFill>
            <a:srgbClr val="558AAB"/>
          </a:solidFill>
          <a:latin typeface="+mn-lt"/>
          <a:ea typeface="+mn-ea"/>
          <a:cs typeface="+mn-cs"/>
          <a:sym typeface="Helvetica Neue Light"/>
        </a:defRPr>
      </a:lvl1pPr>
      <a:lvl2pPr indent="228600" defTabSz="584200">
        <a:lnSpc>
          <a:spcPct val="90000"/>
        </a:lnSpc>
        <a:defRPr sz="7200">
          <a:solidFill>
            <a:srgbClr val="558AAB"/>
          </a:solidFill>
          <a:latin typeface="+mn-lt"/>
          <a:ea typeface="+mn-ea"/>
          <a:cs typeface="+mn-cs"/>
          <a:sym typeface="Helvetica Neue Light"/>
        </a:defRPr>
      </a:lvl2pPr>
      <a:lvl3pPr indent="457200" defTabSz="584200">
        <a:lnSpc>
          <a:spcPct val="90000"/>
        </a:lnSpc>
        <a:defRPr sz="7200">
          <a:solidFill>
            <a:srgbClr val="558AAB"/>
          </a:solidFill>
          <a:latin typeface="+mn-lt"/>
          <a:ea typeface="+mn-ea"/>
          <a:cs typeface="+mn-cs"/>
          <a:sym typeface="Helvetica Neue Light"/>
        </a:defRPr>
      </a:lvl3pPr>
      <a:lvl4pPr indent="685800" defTabSz="584200">
        <a:lnSpc>
          <a:spcPct val="90000"/>
        </a:lnSpc>
        <a:defRPr sz="7200">
          <a:solidFill>
            <a:srgbClr val="558AAB"/>
          </a:solidFill>
          <a:latin typeface="+mn-lt"/>
          <a:ea typeface="+mn-ea"/>
          <a:cs typeface="+mn-cs"/>
          <a:sym typeface="Helvetica Neue Light"/>
        </a:defRPr>
      </a:lvl4pPr>
      <a:lvl5pPr indent="914400" defTabSz="584200">
        <a:lnSpc>
          <a:spcPct val="90000"/>
        </a:lnSpc>
        <a:defRPr sz="7200">
          <a:solidFill>
            <a:srgbClr val="558AAB"/>
          </a:solidFill>
          <a:latin typeface="+mn-lt"/>
          <a:ea typeface="+mn-ea"/>
          <a:cs typeface="+mn-cs"/>
          <a:sym typeface="Helvetica Neue Light"/>
        </a:defRPr>
      </a:lvl5pPr>
      <a:lvl6pPr indent="1143000" defTabSz="584200">
        <a:lnSpc>
          <a:spcPct val="90000"/>
        </a:lnSpc>
        <a:defRPr sz="7200">
          <a:solidFill>
            <a:srgbClr val="558AAB"/>
          </a:solidFill>
          <a:latin typeface="+mn-lt"/>
          <a:ea typeface="+mn-ea"/>
          <a:cs typeface="+mn-cs"/>
          <a:sym typeface="Helvetica Neue Light"/>
        </a:defRPr>
      </a:lvl6pPr>
      <a:lvl7pPr indent="1371600" defTabSz="584200">
        <a:lnSpc>
          <a:spcPct val="90000"/>
        </a:lnSpc>
        <a:defRPr sz="7200">
          <a:solidFill>
            <a:srgbClr val="558AAB"/>
          </a:solidFill>
          <a:latin typeface="+mn-lt"/>
          <a:ea typeface="+mn-ea"/>
          <a:cs typeface="+mn-cs"/>
          <a:sym typeface="Helvetica Neue Light"/>
        </a:defRPr>
      </a:lvl7pPr>
      <a:lvl8pPr indent="1600200" defTabSz="584200">
        <a:lnSpc>
          <a:spcPct val="90000"/>
        </a:lnSpc>
        <a:defRPr sz="7200">
          <a:solidFill>
            <a:srgbClr val="558AAB"/>
          </a:solidFill>
          <a:latin typeface="+mn-lt"/>
          <a:ea typeface="+mn-ea"/>
          <a:cs typeface="+mn-cs"/>
          <a:sym typeface="Helvetica Neue Light"/>
        </a:defRPr>
      </a:lvl8pPr>
      <a:lvl9pPr indent="1828800" defTabSz="584200">
        <a:lnSpc>
          <a:spcPct val="90000"/>
        </a:lnSpc>
        <a:defRPr sz="7200">
          <a:solidFill>
            <a:srgbClr val="558AAB"/>
          </a:solidFill>
          <a:latin typeface="+mn-lt"/>
          <a:ea typeface="+mn-ea"/>
          <a:cs typeface="+mn-cs"/>
          <a:sym typeface="Helvetica Neue Light"/>
        </a:defRPr>
      </a:lvl9pPr>
    </p:titleStyle>
    <p:bodyStyle>
      <a:lvl1pPr marL="444500" indent="-444500" defTabSz="584200">
        <a:spcBef>
          <a:spcPts val="3200"/>
        </a:spcBef>
        <a:buSzPct val="40000"/>
        <a:buBlip>
          <a:blip r:embed="rId17"/>
        </a:buBlip>
        <a:defRPr sz="3600">
          <a:solidFill>
            <a:srgbClr val="737373"/>
          </a:solidFill>
          <a:latin typeface="Helvetica Neue"/>
          <a:ea typeface="Helvetica Neue"/>
          <a:cs typeface="Helvetica Neue"/>
          <a:sym typeface="Helvetica Neue"/>
        </a:defRPr>
      </a:lvl1pPr>
      <a:lvl2pPr marL="889000" indent="-444500" defTabSz="584200">
        <a:spcBef>
          <a:spcPts val="3200"/>
        </a:spcBef>
        <a:buSzPct val="40000"/>
        <a:buBlip>
          <a:blip r:embed="rId17"/>
        </a:buBlip>
        <a:defRPr sz="3600">
          <a:solidFill>
            <a:srgbClr val="737373"/>
          </a:solidFill>
          <a:latin typeface="Helvetica Neue"/>
          <a:ea typeface="Helvetica Neue"/>
          <a:cs typeface="Helvetica Neue"/>
          <a:sym typeface="Helvetica Neue"/>
        </a:defRPr>
      </a:lvl2pPr>
      <a:lvl3pPr marL="1333500" indent="-444500" defTabSz="584200">
        <a:spcBef>
          <a:spcPts val="3200"/>
        </a:spcBef>
        <a:buSzPct val="40000"/>
        <a:buBlip>
          <a:blip r:embed="rId17"/>
        </a:buBlip>
        <a:defRPr sz="3600">
          <a:solidFill>
            <a:srgbClr val="737373"/>
          </a:solidFill>
          <a:latin typeface="Helvetica Neue"/>
          <a:ea typeface="Helvetica Neue"/>
          <a:cs typeface="Helvetica Neue"/>
          <a:sym typeface="Helvetica Neue"/>
        </a:defRPr>
      </a:lvl3pPr>
      <a:lvl4pPr marL="1778000" indent="-444500" defTabSz="584200">
        <a:spcBef>
          <a:spcPts val="3200"/>
        </a:spcBef>
        <a:buSzPct val="40000"/>
        <a:buBlip>
          <a:blip r:embed="rId17"/>
        </a:buBlip>
        <a:defRPr sz="3600">
          <a:solidFill>
            <a:srgbClr val="737373"/>
          </a:solidFill>
          <a:latin typeface="Helvetica Neue"/>
          <a:ea typeface="Helvetica Neue"/>
          <a:cs typeface="Helvetica Neue"/>
          <a:sym typeface="Helvetica Neue"/>
        </a:defRPr>
      </a:lvl4pPr>
      <a:lvl5pPr marL="2222500" indent="-444500" defTabSz="584200">
        <a:spcBef>
          <a:spcPts val="3200"/>
        </a:spcBef>
        <a:buSzPct val="40000"/>
        <a:buBlip>
          <a:blip r:embed="rId17"/>
        </a:buBlip>
        <a:defRPr sz="3600">
          <a:solidFill>
            <a:srgbClr val="737373"/>
          </a:solidFill>
          <a:latin typeface="Helvetica Neue"/>
          <a:ea typeface="Helvetica Neue"/>
          <a:cs typeface="Helvetica Neue"/>
          <a:sym typeface="Helvetica Neue"/>
        </a:defRPr>
      </a:lvl5pPr>
      <a:lvl6pPr marL="2667000" indent="-444500" defTabSz="584200">
        <a:spcBef>
          <a:spcPts val="3200"/>
        </a:spcBef>
        <a:buSzPct val="40000"/>
        <a:buBlip>
          <a:blip r:embed="rId17"/>
        </a:buBlip>
        <a:defRPr sz="3600">
          <a:solidFill>
            <a:srgbClr val="737373"/>
          </a:solidFill>
          <a:latin typeface="Helvetica Neue"/>
          <a:ea typeface="Helvetica Neue"/>
          <a:cs typeface="Helvetica Neue"/>
          <a:sym typeface="Helvetica Neue"/>
        </a:defRPr>
      </a:lvl6pPr>
      <a:lvl7pPr marL="3111500" indent="-444500" defTabSz="584200">
        <a:spcBef>
          <a:spcPts val="3200"/>
        </a:spcBef>
        <a:buSzPct val="40000"/>
        <a:buBlip>
          <a:blip r:embed="rId17"/>
        </a:buBlip>
        <a:defRPr sz="3600">
          <a:solidFill>
            <a:srgbClr val="737373"/>
          </a:solidFill>
          <a:latin typeface="Helvetica Neue"/>
          <a:ea typeface="Helvetica Neue"/>
          <a:cs typeface="Helvetica Neue"/>
          <a:sym typeface="Helvetica Neue"/>
        </a:defRPr>
      </a:lvl7pPr>
      <a:lvl8pPr marL="3556000" indent="-444500" defTabSz="584200">
        <a:spcBef>
          <a:spcPts val="3200"/>
        </a:spcBef>
        <a:buSzPct val="40000"/>
        <a:buBlip>
          <a:blip r:embed="rId17"/>
        </a:buBlip>
        <a:defRPr sz="3600">
          <a:solidFill>
            <a:srgbClr val="737373"/>
          </a:solidFill>
          <a:latin typeface="Helvetica Neue"/>
          <a:ea typeface="Helvetica Neue"/>
          <a:cs typeface="Helvetica Neue"/>
          <a:sym typeface="Helvetica Neue"/>
        </a:defRPr>
      </a:lvl8pPr>
      <a:lvl9pPr marL="4000500" indent="-444500" defTabSz="584200">
        <a:spcBef>
          <a:spcPts val="3200"/>
        </a:spcBef>
        <a:buSzPct val="40000"/>
        <a:buBlip>
          <a:blip r:embed="rId17"/>
        </a:buBlip>
        <a:defRPr sz="3600">
          <a:solidFill>
            <a:srgbClr val="737373"/>
          </a:solidFill>
          <a:latin typeface="Helvetica Neue"/>
          <a:ea typeface="Helvetica Neue"/>
          <a:cs typeface="Helvetica Neue"/>
          <a:sym typeface="Helvetica Neue"/>
        </a:defRPr>
      </a:lvl9pPr>
    </p:bodyStyle>
    <p:otherStyle>
      <a:lvl1pPr algn="ct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1pPr>
      <a:lvl2pPr indent="228600" algn="ct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2pPr>
      <a:lvl3pPr indent="457200" algn="ct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3pPr>
      <a:lvl4pPr indent="685800" algn="ct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4pPr>
      <a:lvl5pPr indent="914400" algn="ct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5pPr>
      <a:lvl6pPr indent="1143000" algn="ct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6pPr>
      <a:lvl7pPr indent="1371600" algn="ct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7pPr>
      <a:lvl8pPr indent="1600200" algn="ct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8pPr>
      <a:lvl9pPr indent="1828800" algn="ct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slideLayout" Target="../slideLayouts/slideLayout14.xml"/><Relationship Id="rId1" Type="http://schemas.openxmlformats.org/officeDocument/2006/relationships/video" Target="../media/media1.mp4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2" Type="http://schemas.openxmlformats.org/officeDocument/2006/relationships/slideLayout" Target="../slideLayouts/slideLayout14.xml"/><Relationship Id="rId1" Type="http://schemas.openxmlformats.org/officeDocument/2006/relationships/video" Target="../media/media2.mp4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ideo" Target="../media/media1.m4v"/><Relationship Id="rId6" Type="http://schemas.openxmlformats.org/officeDocument/2006/relationships/image" Target="../media/image14.png"/><Relationship Id="rId5" Type="http://schemas.microsoft.com/office/2007/relationships/media" Target="../media/media1.m4v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/>
          </p:cNvSpPr>
          <p:nvPr>
            <p:ph type="title"/>
          </p:nvPr>
        </p:nvSpPr>
        <p:spPr>
          <a:xfrm>
            <a:off x="1101800" y="3940696"/>
            <a:ext cx="11149632" cy="2088232"/>
          </a:xfrm>
          <a:prstGeom prst="rect">
            <a:avLst/>
          </a:prstGeom>
        </p:spPr>
        <p:txBody>
          <a:bodyPr/>
          <a:lstStyle>
            <a:lvl1pPr>
              <a:defRPr sz="11400"/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11400" cap="all" dirty="0">
                <a:solidFill>
                  <a:srgbClr val="DEDEDE"/>
                </a:solidFill>
              </a:rPr>
              <a:t>GÉOSCIENCES</a:t>
            </a:r>
          </a:p>
        </p:txBody>
      </p:sp>
      <p:sp>
        <p:nvSpPr>
          <p:cNvPr id="54" name="Shape 54"/>
          <p:cNvSpPr>
            <a:spLocks noGrp="1"/>
          </p:cNvSpPr>
          <p:nvPr>
            <p:ph type="body" idx="1"/>
          </p:nvPr>
        </p:nvSpPr>
        <p:spPr>
          <a:xfrm>
            <a:off x="1047981" y="7861300"/>
            <a:ext cx="10541001" cy="1371601"/>
          </a:xfrm>
          <a:prstGeom prst="rect">
            <a:avLst/>
          </a:prstGeom>
          <a:blipFill>
            <a:blip r:embed="rId2" cstate="print"/>
          </a:blipFill>
        </p:spPr>
        <p:txBody>
          <a:bodyPr/>
          <a:lstStyle>
            <a:lvl1pPr algn="ctr">
              <a:defRPr sz="7100" cap="none">
                <a:solidFill>
                  <a:srgbClr val="DEDED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100">
                <a:solidFill>
                  <a:srgbClr val="DEDEDE"/>
                </a:solidFill>
              </a:rPr>
              <a:t>Bilan des actions menées</a:t>
            </a:r>
          </a:p>
        </p:txBody>
      </p:sp>
      <p:sp>
        <p:nvSpPr>
          <p:cNvPr id="55" name="Shape 55"/>
          <p:cNvSpPr/>
          <p:nvPr/>
        </p:nvSpPr>
        <p:spPr>
          <a:xfrm>
            <a:off x="10905192" y="303368"/>
            <a:ext cx="1777977" cy="2856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200" i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1200" i="1">
                <a:solidFill>
                  <a:srgbClr val="FFFFFF"/>
                </a:solidFill>
              </a:rPr>
              <a:t>Glwadys CASTRY-ELYSER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317824" y="2280253"/>
            <a:ext cx="1072919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3600" b="0" i="0" u="none" strike="noStrike" cap="none" spc="0" normalizeH="0" baseline="0" dirty="0" smtClean="0">
                <a:ln>
                  <a:noFill/>
                </a:ln>
                <a:solidFill>
                  <a:srgbClr val="558AAB"/>
                </a:solidFill>
                <a:effectLst/>
                <a:uFillTx/>
                <a:latin typeface="+mj-lt"/>
                <a:ea typeface="+mj-ea"/>
                <a:cs typeface="+mj-cs"/>
                <a:sym typeface="Helvetica Neue Bold Condensed"/>
              </a:rPr>
              <a:t>Année scolaire 2017 - 2018</a:t>
            </a:r>
            <a:endParaRPr kumimoji="0" lang="fr-FR" sz="3600" b="0" i="0" u="none" strike="noStrike" cap="none" spc="0" normalizeH="0" baseline="0" dirty="0">
              <a:ln>
                <a:noFill/>
              </a:ln>
              <a:solidFill>
                <a:srgbClr val="558AAB"/>
              </a:solidFill>
              <a:effectLst/>
              <a:uFillTx/>
              <a:latin typeface="+mj-lt"/>
              <a:ea typeface="+mj-ea"/>
              <a:cs typeface="+mj-cs"/>
              <a:sym typeface="Helvetica Neue Bold Condensed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blipFill>
            <a:blip r:embed="rId2" cstate="print"/>
          </a:blipFill>
        </p:spPr>
        <p:txBody>
          <a:bodyPr/>
          <a:lstStyle>
            <a:lvl1pPr algn="ctr">
              <a:lnSpc>
                <a:spcPct val="100000"/>
              </a:lnSpc>
              <a:defRPr sz="3000" b="1">
                <a:solidFill>
                  <a:srgbClr val="DEDED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000" b="1">
                <a:solidFill>
                  <a:srgbClr val="DEDEDE"/>
                </a:solidFill>
              </a:rPr>
              <a:t>Collège Aimé CÉSAIRE</a:t>
            </a:r>
          </a:p>
        </p:txBody>
      </p:sp>
      <p:sp>
        <p:nvSpPr>
          <p:cNvPr id="58" name="Shape 58"/>
          <p:cNvSpPr/>
          <p:nvPr/>
        </p:nvSpPr>
        <p:spPr>
          <a:xfrm>
            <a:off x="1142368" y="2801478"/>
            <a:ext cx="11228063" cy="61826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sz="3600" b="1">
                <a:latin typeface="Arial"/>
                <a:ea typeface="Arial"/>
                <a:cs typeface="Arial"/>
                <a:sym typeface="Arial"/>
              </a:rPr>
              <a:t>Volcanisme et séismes: manifestations et risques » liaison CM2/ 6ème </a:t>
            </a: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124690" lvl="0" indent="-124690" algn="l" defTabSz="457200">
              <a:buClr>
                <a:srgbClr val="777775"/>
              </a:buClr>
              <a:buSzPct val="100000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latin typeface="Arial"/>
                <a:ea typeface="Arial"/>
                <a:cs typeface="Arial"/>
                <a:sym typeface="Arial"/>
              </a:rPr>
              <a:t>Réalisation de modélisation sur le moteur des éruptions, sur l'origine des séismes et sur la notion d'intensité (avec maquettes et lego) tout en échangeant sur la notion de risque.</a:t>
            </a:r>
          </a:p>
          <a:p>
            <a:pPr marL="171450" lvl="0" indent="-171450" algn="l" defTabSz="457200">
              <a:buSzPct val="100000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latin typeface="Arial"/>
                <a:ea typeface="Arial"/>
                <a:cs typeface="Arial"/>
                <a:sym typeface="Arial"/>
              </a:rPr>
              <a:t>Un atelier "observation avec loupes binoculaires et microscopes", toujours très prisé,(observation de compost, de terre humide, d'une roche volcanique et de lichen).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20180507_094343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21624" y="428303"/>
            <a:ext cx="3716519" cy="4955358"/>
          </a:xfrm>
          <a:prstGeom prst="rect">
            <a:avLst/>
          </a:prstGeom>
          <a:ln w="12700">
            <a:miter lim="400000"/>
          </a:ln>
        </p:spPr>
      </p:pic>
      <p:pic>
        <p:nvPicPr>
          <p:cNvPr id="61" name="20180430_091408.jpg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4776797" y="1284307"/>
            <a:ext cx="3756006" cy="7726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62" name="20180507_094413.jpg"/>
          <p:cNvPicPr/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8904861" y="263485"/>
            <a:ext cx="3963746" cy="52849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VID-20180503-WA0003.mp4"/>
          <p:cNvPicPr/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2872779" y="2362596"/>
            <a:ext cx="8128001" cy="447040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0" fill="hold"/>
                                        <p:tgtEl>
                                          <p:spTgt spid="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6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/>
        </p:nvSpPr>
        <p:spPr>
          <a:xfrm>
            <a:off x="6438900" y="4584699"/>
            <a:ext cx="1270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 defTabSz="457200">
              <a:defRPr sz="1800">
                <a:solidFill>
                  <a:srgbClr val="000000"/>
                </a:solidFill>
              </a:defRPr>
            </a:pPr>
            <a:endParaRPr sz="1200">
              <a:latin typeface="Helvetica"/>
              <a:ea typeface="Helvetica"/>
              <a:cs typeface="Helvetica"/>
              <a:sym typeface="Helvetica"/>
            </a:endParaRPr>
          </a:p>
        </p:txBody>
      </p:sp>
      <p:pic>
        <p:nvPicPr>
          <p:cNvPr id="67" name="VID-20180503-WA0005.mp4"/>
          <p:cNvPicPr/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2321817" y="3076525"/>
            <a:ext cx="8128001" cy="447040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0" fill="hold"/>
                                        <p:tgtEl>
                                          <p:spTgt spid="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67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blipFill>
            <a:blip r:embed="rId2" cstate="print"/>
          </a:blipFill>
        </p:spPr>
        <p:txBody>
          <a:bodyPr/>
          <a:lstStyle>
            <a:lvl1pPr algn="ctr">
              <a:lnSpc>
                <a:spcPct val="100000"/>
              </a:lnSpc>
              <a:defRPr sz="3000" b="1">
                <a:solidFill>
                  <a:srgbClr val="DEDED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000" b="1">
                <a:solidFill>
                  <a:srgbClr val="DEDEDE"/>
                </a:solidFill>
              </a:rPr>
              <a:t>Lycée ACAJOU 1</a:t>
            </a:r>
          </a:p>
        </p:txBody>
      </p:sp>
      <p:sp>
        <p:nvSpPr>
          <p:cNvPr id="70" name="Shape 7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1200">
                <a:latin typeface="Times"/>
                <a:ea typeface="Times"/>
                <a:cs typeface="Times"/>
                <a:sym typeface="Times"/>
              </a:rPr>
              <a:t> </a:t>
            </a:r>
          </a:p>
          <a:p>
            <a:pPr marL="0" lvl="0" indent="0" defTabSz="457200">
              <a:spcBef>
                <a:spcPts val="12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300">
                <a:latin typeface="Times"/>
                <a:ea typeface="Times"/>
                <a:cs typeface="Times"/>
                <a:sym typeface="Times"/>
              </a:rPr>
              <a:t>Exposition : « Les lahars en Martinique et dans le Monde » </a:t>
            </a:r>
          </a:p>
          <a:p>
            <a:pPr marL="0" lvl="0" indent="0" defTabSz="457200">
              <a:spcBef>
                <a:spcPts val="12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300">
                <a:latin typeface="Times"/>
                <a:ea typeface="Times"/>
                <a:cs typeface="Times"/>
                <a:sym typeface="Times"/>
              </a:rPr>
              <a:t>Affiches réalisées par les élèves de Première S, et exposées dans le couloir du bâtiment B. 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300">
                <a:latin typeface="Times"/>
                <a:ea typeface="Times"/>
                <a:cs typeface="Times"/>
                <a:sym typeface="Times"/>
              </a:rPr>
              <a:t>       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lyc C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63425" y="304800"/>
            <a:ext cx="4347481" cy="6417709"/>
          </a:xfrm>
          <a:prstGeom prst="rect">
            <a:avLst/>
          </a:prstGeom>
          <a:ln w="12700">
            <a:miter lim="400000"/>
          </a:ln>
        </p:spPr>
      </p:pic>
      <p:pic>
        <p:nvPicPr>
          <p:cNvPr id="73" name="lyc A b.png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4430408" y="5928717"/>
            <a:ext cx="4979725" cy="3308086"/>
          </a:xfrm>
          <a:prstGeom prst="rect">
            <a:avLst/>
          </a:prstGeom>
          <a:ln w="12700">
            <a:miter lim="400000"/>
          </a:ln>
        </p:spPr>
      </p:pic>
      <p:pic>
        <p:nvPicPr>
          <p:cNvPr id="74" name="LYC 1.png"/>
          <p:cNvPicPr/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9122171" y="309165"/>
            <a:ext cx="3594101" cy="59810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blipFill>
            <a:blip r:embed="rId3" cstate="print"/>
          </a:blipFill>
        </p:spPr>
        <p:txBody>
          <a:bodyPr/>
          <a:lstStyle>
            <a:lvl1pPr algn="ctr">
              <a:lnSpc>
                <a:spcPct val="100000"/>
              </a:lnSpc>
              <a:defRPr sz="3000" b="1">
                <a:solidFill>
                  <a:srgbClr val="DEDED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000" b="1">
                <a:solidFill>
                  <a:srgbClr val="DEDEDE"/>
                </a:solidFill>
              </a:rPr>
              <a:t>Lycée LPO LA JETÉE</a:t>
            </a:r>
          </a:p>
        </p:txBody>
      </p:sp>
      <p:sp>
        <p:nvSpPr>
          <p:cNvPr id="77" name="Shape 7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4"/>
              </a:buBlip>
            </a:pPr>
            <a:endParaRPr/>
          </a:p>
        </p:txBody>
      </p:sp>
      <p:pic>
        <p:nvPicPr>
          <p:cNvPr id="78" name="GEOSCIENCES 2018.m4v"/>
          <p:cNvPicPr/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>
            <a:extLst/>
          </a:blip>
          <a:stretch>
            <a:fillRect/>
          </a:stretch>
        </p:blipFill>
        <p:spPr>
          <a:xfrm>
            <a:off x="722429" y="2520197"/>
            <a:ext cx="11559942" cy="6502469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0" fill="hold"/>
                                        <p:tgtEl>
                                          <p:spTgt spid="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78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blipFill>
            <a:blip r:embed="rId2" cstate="print"/>
          </a:blipFill>
        </p:spPr>
        <p:txBody>
          <a:bodyPr/>
          <a:lstStyle>
            <a:lvl1pPr algn="ctr">
              <a:lnSpc>
                <a:spcPct val="100000"/>
              </a:lnSpc>
              <a:defRPr sz="3000" b="1">
                <a:solidFill>
                  <a:srgbClr val="DEDED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000" b="1">
                <a:solidFill>
                  <a:srgbClr val="DEDEDE"/>
                </a:solidFill>
              </a:rPr>
              <a:t> Lycée LPO Joseph Zobel</a:t>
            </a:r>
          </a:p>
        </p:txBody>
      </p:sp>
      <p:sp>
        <p:nvSpPr>
          <p:cNvPr id="81" name="Shape 8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3"/>
              </a:buBlip>
            </a:pPr>
            <a:endParaRPr/>
          </a:p>
        </p:txBody>
      </p:sp>
      <p:pic>
        <p:nvPicPr>
          <p:cNvPr id="82" name="pasted-image.png"/>
          <p:cNvPicPr/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1112367" y="2848089"/>
            <a:ext cx="10780066" cy="4963484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Shape 83"/>
          <p:cNvSpPr/>
          <p:nvPr/>
        </p:nvSpPr>
        <p:spPr>
          <a:xfrm>
            <a:off x="4450084" y="7689850"/>
            <a:ext cx="552703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 lvl="0">
              <a:defRPr sz="1800" i="0"/>
            </a:pPr>
            <a:r>
              <a:rPr sz="3600" i="1"/>
              <a:t>Brochures élèves de secondes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/>
        </p:nvSpPr>
        <p:spPr>
          <a:xfrm>
            <a:off x="684820" y="7032811"/>
            <a:ext cx="11635160" cy="1148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rgbClr val="32415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3600" i="1">
                <a:solidFill>
                  <a:srgbClr val="324157"/>
                </a:solidFill>
              </a:rPr>
              <a:t>Exposition 1ere S: Explorer notre Terre: un défi scientifique et technologique VOLET 1 ( LES MÉTIERS) </a:t>
            </a:r>
          </a:p>
        </p:txBody>
      </p:sp>
      <p:pic>
        <p:nvPicPr>
          <p:cNvPr id="86" name="IMG_1519 2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498407" y="465957"/>
            <a:ext cx="4334638" cy="5779517"/>
          </a:xfrm>
          <a:prstGeom prst="rect">
            <a:avLst/>
          </a:prstGeom>
          <a:ln w="12700">
            <a:miter lim="400000"/>
          </a:ln>
        </p:spPr>
      </p:pic>
      <p:pic>
        <p:nvPicPr>
          <p:cNvPr id="87" name="IMG_1513.jpg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4220891" y="779287"/>
            <a:ext cx="4563018" cy="6084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88" name="IMG_1515.jpg"/>
          <p:cNvPicPr/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8431244" y="765746"/>
            <a:ext cx="4240430" cy="56539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/>
        </p:nvSpPr>
        <p:spPr>
          <a:xfrm>
            <a:off x="684820" y="7820211"/>
            <a:ext cx="11635160" cy="1148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rgbClr val="32415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3600" i="1">
                <a:solidFill>
                  <a:srgbClr val="324157"/>
                </a:solidFill>
              </a:rPr>
              <a:t>Exposition 1ere S: Explorer notre Terre: un défi scientifique et technologique VOLET 2 ( LES TECHNIQUES) </a:t>
            </a:r>
          </a:p>
        </p:txBody>
      </p:sp>
      <p:pic>
        <p:nvPicPr>
          <p:cNvPr id="91" name="IMG_1574 3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6878989" y="3710105"/>
            <a:ext cx="5407257" cy="4055443"/>
          </a:xfrm>
          <a:prstGeom prst="rect">
            <a:avLst/>
          </a:prstGeom>
          <a:ln w="254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92" name="IMG_1792.jpg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357973" y="274829"/>
            <a:ext cx="6318473" cy="4738856"/>
          </a:xfrm>
          <a:prstGeom prst="rect">
            <a:avLst/>
          </a:prstGeom>
          <a:ln w="254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IMG_1793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38488" y="416566"/>
            <a:ext cx="11927824" cy="8945868"/>
          </a:xfrm>
          <a:prstGeom prst="rect">
            <a:avLst/>
          </a:prstGeom>
          <a:ln w="254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IMG_1794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645392" y="496744"/>
            <a:ext cx="11714016" cy="8785512"/>
          </a:xfrm>
          <a:prstGeom prst="rect">
            <a:avLst/>
          </a:prstGeom>
          <a:ln w="254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IMG_1796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656304" y="399379"/>
            <a:ext cx="11692192" cy="8769144"/>
          </a:xfrm>
          <a:prstGeom prst="rect">
            <a:avLst/>
          </a:prstGeom>
          <a:ln w="254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IMG_1787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47340" y="738385"/>
            <a:ext cx="5608601" cy="74781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" name="IMG_1789.jpg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6681860" y="593867"/>
            <a:ext cx="5689082" cy="7585441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Shape 102"/>
          <p:cNvSpPr/>
          <p:nvPr/>
        </p:nvSpPr>
        <p:spPr>
          <a:xfrm>
            <a:off x="1068052" y="8429811"/>
            <a:ext cx="11173496" cy="615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rgbClr val="32415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3600" i="1">
                <a:solidFill>
                  <a:srgbClr val="324157"/>
                </a:solidFill>
              </a:rPr>
              <a:t>Concours affiche/ maquettes 2ndes: Développement durable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/>
        </p:nvSpPr>
        <p:spPr>
          <a:xfrm>
            <a:off x="683852" y="657411"/>
            <a:ext cx="11256095" cy="615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 i="0"/>
            </a:pPr>
            <a:r>
              <a:rPr sz="3600" i="1"/>
              <a:t>DES PROFESSIONNELS À LA RENCONTRE DES ÉLÈVES</a:t>
            </a:r>
          </a:p>
        </p:txBody>
      </p:sp>
      <p:pic>
        <p:nvPicPr>
          <p:cNvPr id="105" name="df6d4bef-7002-4ed2-a490-c555a8a35467.jpg"/>
          <p:cNvPicPr/>
          <p:nvPr/>
        </p:nvPicPr>
        <p:blipFill>
          <a:blip r:embed="rId2" cstate="print">
            <a:extLst/>
          </a:blip>
          <a:srcRect l="3604" t="15057" b="11717"/>
          <a:stretch>
            <a:fillRect/>
          </a:stretch>
        </p:blipFill>
        <p:spPr>
          <a:xfrm>
            <a:off x="1635125" y="2318511"/>
            <a:ext cx="9734626" cy="5546231"/>
          </a:xfrm>
          <a:prstGeom prst="rect">
            <a:avLst/>
          </a:prstGeom>
          <a:ln w="254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106" name="Shape 106"/>
          <p:cNvSpPr/>
          <p:nvPr/>
        </p:nvSpPr>
        <p:spPr>
          <a:xfrm>
            <a:off x="973289" y="8185285"/>
            <a:ext cx="10677222" cy="97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lnSpc>
                <a:spcPct val="115000"/>
              </a:lnSpc>
              <a:spcBef>
                <a:spcPts val="1000"/>
              </a:spcBef>
              <a:defRPr sz="2500" b="1">
                <a:solidFill>
                  <a:srgbClr val="000000"/>
                </a:solidFill>
                <a:uFill>
                  <a:solidFill/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 b="0">
                <a:uFillTx/>
              </a:defRPr>
            </a:pPr>
            <a:r>
              <a:rPr sz="2500" b="1">
                <a:uFill>
                  <a:solidFill/>
                </a:uFill>
              </a:rPr>
              <a:t>Echanges autour de la pollution par la chlordécone avec M. MOTTE (CAEC)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G_1355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842550" y="943062"/>
            <a:ext cx="10206450" cy="76548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IMG_1358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451635" y="474163"/>
            <a:ext cx="11740365" cy="88052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IMG_4460.jpeg"/>
          <p:cNvPicPr/>
          <p:nvPr/>
        </p:nvPicPr>
        <p:blipFill>
          <a:blip r:embed="rId2" cstate="print">
            <a:extLst/>
          </a:blip>
          <a:srcRect t="10137" b="3198"/>
          <a:stretch>
            <a:fillRect/>
          </a:stretch>
        </p:blipFill>
        <p:spPr>
          <a:xfrm>
            <a:off x="2289926" y="1061333"/>
            <a:ext cx="8856843" cy="5731088"/>
          </a:xfrm>
          <a:prstGeom prst="rect">
            <a:avLst/>
          </a:prstGeom>
          <a:ln w="254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113" name="Shape 113"/>
          <p:cNvSpPr/>
          <p:nvPr/>
        </p:nvSpPr>
        <p:spPr>
          <a:xfrm>
            <a:off x="859438" y="7405572"/>
            <a:ext cx="10879523" cy="505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lnSpc>
                <a:spcPct val="115000"/>
              </a:lnSpc>
              <a:spcBef>
                <a:spcPts val="1000"/>
              </a:spcBef>
              <a:defRPr sz="2900" b="1">
                <a:solidFill>
                  <a:srgbClr val="000000"/>
                </a:solidFill>
                <a:uFill>
                  <a:solidFill/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 b="0">
                <a:uFillTx/>
              </a:defRPr>
            </a:pPr>
            <a:r>
              <a:rPr sz="2900" b="1">
                <a:uFill>
                  <a:solidFill/>
                </a:uFill>
              </a:rPr>
              <a:t>Présentation de M. VILNA sur son activité (Chambre d’Agriculture)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IMG_4466.jpeg"/>
          <p:cNvPicPr/>
          <p:nvPr/>
        </p:nvPicPr>
        <p:blipFill>
          <a:blip r:embed="rId2" cstate="print">
            <a:extLst/>
          </a:blip>
          <a:srcRect t="5204" r="12083"/>
          <a:stretch>
            <a:fillRect/>
          </a:stretch>
        </p:blipFill>
        <p:spPr>
          <a:xfrm>
            <a:off x="2548020" y="962710"/>
            <a:ext cx="7627673" cy="6147211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Shape 116"/>
          <p:cNvSpPr/>
          <p:nvPr/>
        </p:nvSpPr>
        <p:spPr>
          <a:xfrm>
            <a:off x="1505346" y="7312211"/>
            <a:ext cx="9994107" cy="615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lnSpc>
                <a:spcPct val="115000"/>
              </a:lnSpc>
              <a:spcBef>
                <a:spcPts val="1000"/>
              </a:spcBef>
              <a:defRPr b="1">
                <a:solidFill>
                  <a:srgbClr val="000000"/>
                </a:solidFill>
                <a:uFill>
                  <a:solidFill/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 b="0">
                <a:uFillTx/>
              </a:defRPr>
            </a:pPr>
            <a:r>
              <a:rPr sz="3600" b="1">
                <a:uFill>
                  <a:solidFill/>
                </a:uFill>
              </a:rPr>
              <a:t>Intervention de M. FINA (Cotram Assainissement)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IMG_4478.jpeg"/>
          <p:cNvPicPr/>
          <p:nvPr/>
        </p:nvPicPr>
        <p:blipFill>
          <a:blip r:embed="rId2" cstate="print">
            <a:extLst/>
          </a:blip>
          <a:srcRect l="3804" t="3598" r="10319"/>
          <a:stretch>
            <a:fillRect/>
          </a:stretch>
        </p:blipFill>
        <p:spPr>
          <a:xfrm>
            <a:off x="3086106" y="1114288"/>
            <a:ext cx="7652858" cy="6440867"/>
          </a:xfrm>
          <a:prstGeom prst="rect">
            <a:avLst/>
          </a:prstGeom>
          <a:ln w="254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119" name="Shape 119"/>
          <p:cNvSpPr/>
          <p:nvPr/>
        </p:nvSpPr>
        <p:spPr>
          <a:xfrm>
            <a:off x="929381" y="8168382"/>
            <a:ext cx="10892037" cy="554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lnSpc>
                <a:spcPct val="115000"/>
              </a:lnSpc>
              <a:spcBef>
                <a:spcPts val="1000"/>
              </a:spcBef>
              <a:tabLst>
                <a:tab pos="571500" algn="l"/>
              </a:tabLst>
              <a:defRPr sz="3200" b="1">
                <a:solidFill>
                  <a:srgbClr val="000000"/>
                </a:solidFill>
                <a:uFill>
                  <a:solidFill/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 b="0">
                <a:uFillTx/>
              </a:defRPr>
            </a:pPr>
            <a:r>
              <a:rPr sz="3200" b="1">
                <a:uFill>
                  <a:solidFill/>
                </a:uFill>
              </a:rPr>
              <a:t>L’avenir du site de Céron présenté par M. BINET (S.M.T.V.D)</a:t>
            </a:r>
          </a:p>
        </p:txBody>
      </p:sp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Blueprint">
  <a:themeElements>
    <a:clrScheme name="Blueprint">
      <a:dk1>
        <a:srgbClr val="AB7655"/>
      </a:dk1>
      <a:lt1>
        <a:srgbClr val="558AAB"/>
      </a:lt1>
      <a:dk2>
        <a:srgbClr val="53585F"/>
      </a:dk2>
      <a:lt2>
        <a:srgbClr val="DCDEE0"/>
      </a:lt2>
      <a:accent1>
        <a:srgbClr val="577198"/>
      </a:accent1>
      <a:accent2>
        <a:srgbClr val="59824B"/>
      </a:accent2>
      <a:accent3>
        <a:srgbClr val="B98F20"/>
      </a:accent3>
      <a:accent4>
        <a:srgbClr val="BF6322"/>
      </a:accent4>
      <a:accent5>
        <a:srgbClr val="902422"/>
      </a:accent5>
      <a:accent6>
        <a:srgbClr val="574170"/>
      </a:accent6>
      <a:hlink>
        <a:srgbClr val="0000FF"/>
      </a:hlink>
      <a:folHlink>
        <a:srgbClr val="FF00FF"/>
      </a:folHlink>
    </a:clrScheme>
    <a:fontScheme name="Blueprint">
      <a:majorFont>
        <a:latin typeface="Helvetica Neue Bold Condensed"/>
        <a:ea typeface="Helvetica Neue Bold Condensed"/>
        <a:cs typeface="Helvetica Neue Bold Condensed"/>
      </a:majorFont>
      <a:minorFont>
        <a:latin typeface="Helvetica Neue Light"/>
        <a:ea typeface="Helvetica Neue Light"/>
        <a:cs typeface="Helvetica Neue Light"/>
      </a:minorFont>
    </a:fontScheme>
    <a:fmtScheme name="Bluepri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DEDEDE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77198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58AAB"/>
            </a:solidFill>
            <a:effectLst/>
            <a:uFillTx/>
            <a:latin typeface="+mj-lt"/>
            <a:ea typeface="+mj-ea"/>
            <a:cs typeface="+mj-cs"/>
            <a:sym typeface="Helvetica Neue Bold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ueprint">
  <a:themeElements>
    <a:clrScheme name="Bluepri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577198"/>
      </a:accent1>
      <a:accent2>
        <a:srgbClr val="59824B"/>
      </a:accent2>
      <a:accent3>
        <a:srgbClr val="B98F20"/>
      </a:accent3>
      <a:accent4>
        <a:srgbClr val="BF6322"/>
      </a:accent4>
      <a:accent5>
        <a:srgbClr val="902422"/>
      </a:accent5>
      <a:accent6>
        <a:srgbClr val="574170"/>
      </a:accent6>
      <a:hlink>
        <a:srgbClr val="0000FF"/>
      </a:hlink>
      <a:folHlink>
        <a:srgbClr val="FF00FF"/>
      </a:folHlink>
    </a:clrScheme>
    <a:fontScheme name="Blueprint">
      <a:majorFont>
        <a:latin typeface="Helvetica Neue Bold Condensed"/>
        <a:ea typeface="Helvetica Neue Bold Condensed"/>
        <a:cs typeface="Helvetica Neue Bold Condensed"/>
      </a:majorFont>
      <a:minorFont>
        <a:latin typeface="Helvetica Neue Light"/>
        <a:ea typeface="Helvetica Neue Light"/>
        <a:cs typeface="Helvetica Neue Light"/>
      </a:minorFont>
    </a:fontScheme>
    <a:fmtScheme name="Bluepri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DEDEDE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77198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58AAB"/>
            </a:solidFill>
            <a:effectLst/>
            <a:uFillTx/>
            <a:latin typeface="+mj-lt"/>
            <a:ea typeface="+mj-ea"/>
            <a:cs typeface="+mj-cs"/>
            <a:sym typeface="Helvetica Neue Bold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172</Words>
  <Application>Microsoft Office PowerPoint</Application>
  <PresentationFormat>Personnalisé</PresentationFormat>
  <Paragraphs>25</Paragraphs>
  <Slides>21</Slides>
  <Notes>0</Notes>
  <HiddenSlides>0</HiddenSlides>
  <MMClips>3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2" baseType="lpstr">
      <vt:lpstr>Blueprint</vt:lpstr>
      <vt:lpstr>GÉOSCIENCES</vt:lpstr>
      <vt:lpstr>Collège Aimé CÉSAIRE</vt:lpstr>
      <vt:lpstr>Diapositive 3</vt:lpstr>
      <vt:lpstr>Diapositive 4</vt:lpstr>
      <vt:lpstr>Diapositive 5</vt:lpstr>
      <vt:lpstr>Lycée ACAJOU 1</vt:lpstr>
      <vt:lpstr>Diapositive 7</vt:lpstr>
      <vt:lpstr>Lycée LPO LA JETÉE</vt:lpstr>
      <vt:lpstr> Lycée LPO Joseph Zobel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GÉOSCIENCES</dc:title>
  <dc:creator>Christine Monlouis</dc:creator>
  <cp:lastModifiedBy>Christine Monlouis</cp:lastModifiedBy>
  <cp:revision>1</cp:revision>
  <dcterms:modified xsi:type="dcterms:W3CDTF">2018-05-31T01:45:50Z</dcterms:modified>
</cp:coreProperties>
</file>