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9.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 id="2147483713" r:id="rId6"/>
    <p:sldMasterId id="2147483726" r:id="rId7"/>
    <p:sldMasterId id="2147483739" r:id="rId8"/>
    <p:sldMasterId id="2147483752" r:id="rId9"/>
    <p:sldMasterId id="2147483765" r:id="rId10"/>
  </p:sldMasterIdLst>
  <p:notesMasterIdLst>
    <p:notesMasterId r:id="rId61"/>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5" Type="http://schemas.openxmlformats.org/officeDocument/2006/relationships/slideMaster" Target="slideMasters/slideMaster5.xml"/><Relationship Id="rId61" Type="http://schemas.openxmlformats.org/officeDocument/2006/relationships/notesMaster" Target="notesMasters/notesMaster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51" name="PlaceHolder 1"/>
          <p:cNvSpPr>
            <a:spLocks noGrp="1" noRot="1" noChangeAspect="1"/>
          </p:cNvSpPr>
          <p:nvPr>
            <p:ph type="sldImg"/>
          </p:nvPr>
        </p:nvSpPr>
        <p:spPr>
          <a:xfrm>
            <a:off x="533520" y="764280"/>
            <a:ext cx="6704640" cy="3771360"/>
          </a:xfrm>
          <a:prstGeom prst="rect">
            <a:avLst/>
          </a:prstGeom>
        </p:spPr>
        <p:txBody>
          <a:bodyPr lIns="0" tIns="0" rIns="0" bIns="0" anchor="ctr">
            <a:noAutofit/>
          </a:bodyPr>
          <a:lstStyle/>
          <a:p>
            <a:r>
              <a:rPr lang="fr-FR" sz="1800" b="0" strike="noStrike" spc="-1">
                <a:solidFill>
                  <a:srgbClr val="000000"/>
                </a:solidFill>
                <a:latin typeface="Calibri"/>
              </a:rPr>
              <a:t>Click to move the slide</a:t>
            </a:r>
          </a:p>
        </p:txBody>
      </p:sp>
      <p:sp>
        <p:nvSpPr>
          <p:cNvPr id="452" name="PlaceHolder 2"/>
          <p:cNvSpPr>
            <a:spLocks noGrp="1"/>
          </p:cNvSpPr>
          <p:nvPr>
            <p:ph type="body"/>
          </p:nvPr>
        </p:nvSpPr>
        <p:spPr>
          <a:xfrm>
            <a:off x="777240" y="4777560"/>
            <a:ext cx="6217560" cy="4525920"/>
          </a:xfrm>
          <a:prstGeom prst="rect">
            <a:avLst/>
          </a:prstGeom>
        </p:spPr>
        <p:txBody>
          <a:bodyPr lIns="0" tIns="0" rIns="0" bIns="0">
            <a:noAutofit/>
          </a:bodyPr>
          <a:lstStyle/>
          <a:p>
            <a:r>
              <a:rPr lang="en-US" sz="2000" b="0" strike="noStrike" spc="-1">
                <a:latin typeface="Arial"/>
              </a:rPr>
              <a:t>Click to edit the notes format</a:t>
            </a:r>
          </a:p>
        </p:txBody>
      </p:sp>
      <p:sp>
        <p:nvSpPr>
          <p:cNvPr id="453" name="PlaceHolder 3"/>
          <p:cNvSpPr>
            <a:spLocks noGrp="1"/>
          </p:cNvSpPr>
          <p:nvPr>
            <p:ph type="hdr"/>
          </p:nvPr>
        </p:nvSpPr>
        <p:spPr>
          <a:xfrm>
            <a:off x="0" y="0"/>
            <a:ext cx="3372840" cy="502560"/>
          </a:xfrm>
          <a:prstGeom prst="rect">
            <a:avLst/>
          </a:prstGeom>
        </p:spPr>
        <p:txBody>
          <a:bodyPr lIns="0" tIns="0" rIns="0" bIns="0">
            <a:noAutofit/>
          </a:bodyPr>
          <a:lstStyle/>
          <a:p>
            <a:r>
              <a:rPr lang="en-US" sz="1400" b="0" strike="noStrike" spc="-1">
                <a:latin typeface="Times New Roman"/>
              </a:rPr>
              <a:t>&lt;header&gt;</a:t>
            </a:r>
          </a:p>
        </p:txBody>
      </p:sp>
      <p:sp>
        <p:nvSpPr>
          <p:cNvPr id="454" name="PlaceHolder 4"/>
          <p:cNvSpPr>
            <a:spLocks noGrp="1"/>
          </p:cNvSpPr>
          <p:nvPr>
            <p:ph type="dt"/>
          </p:nvPr>
        </p:nvSpPr>
        <p:spPr>
          <a:xfrm>
            <a:off x="4399200" y="0"/>
            <a:ext cx="3372840" cy="502560"/>
          </a:xfrm>
          <a:prstGeom prst="rect">
            <a:avLst/>
          </a:prstGeom>
        </p:spPr>
        <p:txBody>
          <a:bodyPr lIns="0" tIns="0" rIns="0" bIns="0">
            <a:noAutofit/>
          </a:bodyPr>
          <a:lstStyle/>
          <a:p>
            <a:pPr algn="r"/>
            <a:r>
              <a:rPr lang="en-US" sz="1400" b="0" strike="noStrike" spc="-1">
                <a:latin typeface="Times New Roman"/>
              </a:rPr>
              <a:t>&lt;date/time&gt;</a:t>
            </a:r>
          </a:p>
        </p:txBody>
      </p:sp>
      <p:sp>
        <p:nvSpPr>
          <p:cNvPr id="455" name="PlaceHolder 5"/>
          <p:cNvSpPr>
            <a:spLocks noGrp="1"/>
          </p:cNvSpPr>
          <p:nvPr>
            <p:ph type="ftr"/>
          </p:nvPr>
        </p:nvSpPr>
        <p:spPr>
          <a:xfrm>
            <a:off x="0" y="9555480"/>
            <a:ext cx="3372840" cy="502560"/>
          </a:xfrm>
          <a:prstGeom prst="rect">
            <a:avLst/>
          </a:prstGeom>
        </p:spPr>
        <p:txBody>
          <a:bodyPr lIns="0" tIns="0" rIns="0" bIns="0" anchor="b">
            <a:noAutofit/>
          </a:bodyPr>
          <a:lstStyle/>
          <a:p>
            <a:r>
              <a:rPr lang="en-US" sz="1400" b="0" strike="noStrike" spc="-1">
                <a:latin typeface="Times New Roman"/>
              </a:rPr>
              <a:t>&lt;footer&gt;</a:t>
            </a:r>
          </a:p>
        </p:txBody>
      </p:sp>
      <p:sp>
        <p:nvSpPr>
          <p:cNvPr id="456" name="PlaceHolder 6"/>
          <p:cNvSpPr>
            <a:spLocks noGrp="1"/>
          </p:cNvSpPr>
          <p:nvPr>
            <p:ph type="sldNum"/>
          </p:nvPr>
        </p:nvSpPr>
        <p:spPr>
          <a:xfrm>
            <a:off x="4399200" y="9555480"/>
            <a:ext cx="3372840" cy="502560"/>
          </a:xfrm>
          <a:prstGeom prst="rect">
            <a:avLst/>
          </a:prstGeom>
        </p:spPr>
        <p:txBody>
          <a:bodyPr lIns="0" tIns="0" rIns="0" bIns="0" anchor="b">
            <a:noAutofit/>
          </a:bodyPr>
          <a:lstStyle/>
          <a:p>
            <a:pPr algn="r"/>
            <a:fld id="{1ADF854B-72D5-4F5A-A854-A76F06D5D3AA}" type="slidenum">
              <a:rPr lang="en-US" sz="1400" b="0" strike="noStrike" spc="-1">
                <a:latin typeface="Times New Roman"/>
              </a:rPr>
              <a:t>‹N°›</a:t>
            </a:fld>
            <a:endParaRPr lang="en-US"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 name="PlaceHolder 1"/>
          <p:cNvSpPr>
            <a:spLocks noGrp="1" noRot="1" noChangeAspect="1"/>
          </p:cNvSpPr>
          <p:nvPr>
            <p:ph type="sldImg"/>
          </p:nvPr>
        </p:nvSpPr>
        <p:spPr>
          <a:xfrm>
            <a:off x="1143000" y="685800"/>
            <a:ext cx="4572000" cy="3429000"/>
          </a:xfrm>
          <a:prstGeom prst="rect">
            <a:avLst/>
          </a:prstGeom>
        </p:spPr>
      </p:sp>
      <p:sp>
        <p:nvSpPr>
          <p:cNvPr id="759" name="PlaceHolder 2"/>
          <p:cNvSpPr>
            <a:spLocks noGrp="1"/>
          </p:cNvSpPr>
          <p:nvPr>
            <p:ph type="body"/>
          </p:nvPr>
        </p:nvSpPr>
        <p:spPr>
          <a:xfrm>
            <a:off x="685800" y="4343400"/>
            <a:ext cx="5486040" cy="4114440"/>
          </a:xfrm>
          <a:prstGeom prst="rect">
            <a:avLst/>
          </a:prstGeom>
        </p:spPr>
        <p:txBody>
          <a:bodyPr>
            <a:noAutofit/>
          </a:bodyPr>
          <a:lstStyle/>
          <a:p>
            <a:endParaRPr lang="en-US" sz="2000" b="0" strike="noStrike" spc="-1">
              <a:latin typeface="Arial"/>
            </a:endParaRPr>
          </a:p>
        </p:txBody>
      </p:sp>
      <p:sp>
        <p:nvSpPr>
          <p:cNvPr id="760" name="TextShape 3"/>
          <p:cNvSpPr txBox="1"/>
          <p:nvPr/>
        </p:nvSpPr>
        <p:spPr>
          <a:xfrm>
            <a:off x="3884760" y="8685360"/>
            <a:ext cx="2971440" cy="456840"/>
          </a:xfrm>
          <a:prstGeom prst="rect">
            <a:avLst/>
          </a:prstGeom>
          <a:noFill/>
          <a:ln>
            <a:noFill/>
          </a:ln>
        </p:spPr>
        <p:txBody>
          <a:bodyPr anchor="b">
            <a:noAutofit/>
          </a:bodyPr>
          <a:lstStyle/>
          <a:p>
            <a:pPr algn="r">
              <a:lnSpc>
                <a:spcPct val="100000"/>
              </a:lnSpc>
            </a:pPr>
            <a:fld id="{FA1CA519-2582-4630-8CE0-1FADD1D3B582}" type="slidenum">
              <a:rPr lang="fr-FR" sz="1200" b="0" strike="noStrike" spc="-1">
                <a:latin typeface="Times New Roman"/>
              </a:rPr>
              <a:t>5</a:t>
            </a:fld>
            <a:endParaRPr lang="en-US" sz="1200" b="0" strike="noStrike" spc="-1">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1" name="PlaceHolder 1"/>
          <p:cNvSpPr>
            <a:spLocks noGrp="1" noRot="1" noChangeAspect="1"/>
          </p:cNvSpPr>
          <p:nvPr>
            <p:ph type="sldImg"/>
          </p:nvPr>
        </p:nvSpPr>
        <p:spPr>
          <a:xfrm>
            <a:off x="1143000" y="685800"/>
            <a:ext cx="4572000" cy="3429000"/>
          </a:xfrm>
          <a:prstGeom prst="rect">
            <a:avLst/>
          </a:prstGeom>
        </p:spPr>
      </p:sp>
      <p:sp>
        <p:nvSpPr>
          <p:cNvPr id="762" name="PlaceHolder 2"/>
          <p:cNvSpPr>
            <a:spLocks noGrp="1"/>
          </p:cNvSpPr>
          <p:nvPr>
            <p:ph type="body"/>
          </p:nvPr>
        </p:nvSpPr>
        <p:spPr>
          <a:xfrm>
            <a:off x="685800" y="4343400"/>
            <a:ext cx="5486040" cy="4114440"/>
          </a:xfrm>
          <a:prstGeom prst="rect">
            <a:avLst/>
          </a:prstGeom>
        </p:spPr>
        <p:txBody>
          <a:bodyPr>
            <a:noAutofit/>
          </a:bodyPr>
          <a:lstStyle/>
          <a:p>
            <a:pPr marL="216000" indent="-216000">
              <a:lnSpc>
                <a:spcPct val="100000"/>
              </a:lnSpc>
            </a:pPr>
            <a:r>
              <a:rPr lang="fr-FR" sz="2000" b="0" strike="noStrike" spc="-1">
                <a:latin typeface="Arial"/>
              </a:rPr>
              <a:t>Grand oral: durée 20 miniutes</a:t>
            </a:r>
            <a:endParaRPr lang="en-US" sz="2000" b="0" strike="noStrike" spc="-1">
              <a:latin typeface="Arial"/>
            </a:endParaRPr>
          </a:p>
          <a:p>
            <a:pPr marL="216000" indent="-216000">
              <a:lnSpc>
                <a:spcPct val="100000"/>
              </a:lnSpc>
            </a:pPr>
            <a:r>
              <a:rPr lang="fr-FR" sz="2000" b="0" strike="noStrike" spc="-1">
                <a:latin typeface="Arial"/>
              </a:rPr>
              <a:t>5 min : présentation d’une question en lien avec les enjeux de l’un des enseignements de spécialité ou les deux</a:t>
            </a:r>
            <a:endParaRPr lang="en-US" sz="2000" b="0" strike="noStrike" spc="-1">
              <a:latin typeface="Arial"/>
            </a:endParaRPr>
          </a:p>
          <a:p>
            <a:pPr marL="216000" indent="-216000">
              <a:lnSpc>
                <a:spcPct val="100000"/>
              </a:lnSpc>
            </a:pPr>
            <a:r>
              <a:rPr lang="fr-FR" sz="2000" b="0" strike="noStrike" spc="-1">
                <a:latin typeface="Arial"/>
              </a:rPr>
              <a:t>10 minutes d’échanges avec le jury pour approfondir, préciser</a:t>
            </a:r>
            <a:endParaRPr lang="en-US" sz="2000" b="0" strike="noStrike" spc="-1">
              <a:latin typeface="Arial"/>
            </a:endParaRPr>
          </a:p>
          <a:p>
            <a:pPr marL="216000" indent="-216000">
              <a:lnSpc>
                <a:spcPct val="100000"/>
              </a:lnSpc>
            </a:pPr>
            <a:r>
              <a:rPr lang="fr-FR" sz="2000" b="0" strike="noStrike" spc="-1">
                <a:latin typeface="Arial"/>
              </a:rPr>
              <a:t>5 minutes de présentation du projet d’orientation</a:t>
            </a:r>
            <a:endParaRPr lang="en-US" sz="2000" b="0" strike="noStrike" spc="-1">
              <a:latin typeface="Arial"/>
            </a:endParaRPr>
          </a:p>
        </p:txBody>
      </p:sp>
      <p:sp>
        <p:nvSpPr>
          <p:cNvPr id="763" name="TextShape 3"/>
          <p:cNvSpPr txBox="1"/>
          <p:nvPr/>
        </p:nvSpPr>
        <p:spPr>
          <a:xfrm>
            <a:off x="3884760" y="8685360"/>
            <a:ext cx="2971440" cy="456840"/>
          </a:xfrm>
          <a:prstGeom prst="rect">
            <a:avLst/>
          </a:prstGeom>
          <a:noFill/>
          <a:ln>
            <a:noFill/>
          </a:ln>
        </p:spPr>
        <p:txBody>
          <a:bodyPr anchor="b">
            <a:noAutofit/>
          </a:bodyPr>
          <a:lstStyle/>
          <a:p>
            <a:pPr algn="r">
              <a:lnSpc>
                <a:spcPct val="100000"/>
              </a:lnSpc>
            </a:pPr>
            <a:fld id="{8A98978B-280B-4472-871F-6136616B9182}" type="slidenum">
              <a:rPr lang="fr-FR" sz="1200" b="0" strike="noStrike" spc="-1">
                <a:latin typeface="Times New Roman"/>
              </a:rPr>
              <a:t>40</a:t>
            </a:fld>
            <a:endParaRPr lang="en-US" sz="1200" b="0" strike="noStrike" spc="-1">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2"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3" name="PlaceHolder 2"/>
          <p:cNvSpPr>
            <a:spLocks noGrp="1"/>
          </p:cNvSpPr>
          <p:nvPr>
            <p:ph type="subTitle"/>
          </p:nvPr>
        </p:nvSpPr>
        <p:spPr>
          <a:xfrm>
            <a:off x="457200" y="1604520"/>
            <a:ext cx="82292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5"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7"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8"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9"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0" name="PlaceHolder 1"/>
          <p:cNvSpPr>
            <a:spLocks noGrp="1"/>
          </p:cNvSpPr>
          <p:nvPr>
            <p:ph type="subTitle"/>
          </p:nvPr>
        </p:nvSpPr>
        <p:spPr>
          <a:xfrm>
            <a:off x="1097640" y="3901680"/>
            <a:ext cx="6931440" cy="7784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22"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3"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4"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26"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8"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2"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4"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5"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7"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8"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9"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0"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41"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42"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3"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4"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5"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6"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7"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5"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56" name="PlaceHolder 2"/>
          <p:cNvSpPr>
            <a:spLocks noGrp="1"/>
          </p:cNvSpPr>
          <p:nvPr>
            <p:ph type="subTitle"/>
          </p:nvPr>
        </p:nvSpPr>
        <p:spPr>
          <a:xfrm>
            <a:off x="457200" y="1604520"/>
            <a:ext cx="82292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58"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60"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61"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2"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63" name="PlaceHolder 1"/>
          <p:cNvSpPr>
            <a:spLocks noGrp="1"/>
          </p:cNvSpPr>
          <p:nvPr>
            <p:ph type="subTitle"/>
          </p:nvPr>
        </p:nvSpPr>
        <p:spPr>
          <a:xfrm>
            <a:off x="1097640" y="3901680"/>
            <a:ext cx="6931440" cy="7784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65"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66"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67"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69"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70"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71"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73"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74"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75"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77"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78"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8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8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82"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83"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84"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85"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86"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87"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88"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89"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90"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03"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04" name="PlaceHolder 2"/>
          <p:cNvSpPr>
            <a:spLocks noGrp="1"/>
          </p:cNvSpPr>
          <p:nvPr>
            <p:ph type="subTitle"/>
          </p:nvPr>
        </p:nvSpPr>
        <p:spPr>
          <a:xfrm>
            <a:off x="457200" y="1604520"/>
            <a:ext cx="82292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06"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08"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09"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10"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1" name="PlaceHolder 1"/>
          <p:cNvSpPr>
            <a:spLocks noGrp="1"/>
          </p:cNvSpPr>
          <p:nvPr>
            <p:ph type="subTitle"/>
          </p:nvPr>
        </p:nvSpPr>
        <p:spPr>
          <a:xfrm>
            <a:off x="1097640" y="3901680"/>
            <a:ext cx="6931440" cy="7784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13"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14"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15"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17"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18"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19"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21"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22"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23"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25"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26"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27"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28"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29"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30"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31"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33"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34"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35"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36"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37"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38"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46"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47" name="PlaceHolder 2"/>
          <p:cNvSpPr>
            <a:spLocks noGrp="1"/>
          </p:cNvSpPr>
          <p:nvPr>
            <p:ph type="subTitle"/>
          </p:nvPr>
        </p:nvSpPr>
        <p:spPr>
          <a:xfrm>
            <a:off x="457200" y="1604520"/>
            <a:ext cx="82292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48"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49"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51"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52"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53"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54" name="PlaceHolder 1"/>
          <p:cNvSpPr>
            <a:spLocks noGrp="1"/>
          </p:cNvSpPr>
          <p:nvPr>
            <p:ph type="subTitle"/>
          </p:nvPr>
        </p:nvSpPr>
        <p:spPr>
          <a:xfrm>
            <a:off x="1097640" y="3901680"/>
            <a:ext cx="6931440" cy="7784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5"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56"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57"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58"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9"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60"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6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62"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63"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64"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6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66"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68"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69"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70"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71"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72"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73"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74"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76"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77"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78"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79"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80"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81"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89"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90" name="PlaceHolder 2"/>
          <p:cNvSpPr>
            <a:spLocks noGrp="1"/>
          </p:cNvSpPr>
          <p:nvPr>
            <p:ph type="subTitle"/>
          </p:nvPr>
        </p:nvSpPr>
        <p:spPr>
          <a:xfrm>
            <a:off x="457200" y="1604520"/>
            <a:ext cx="82292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91"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92"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93"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94"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195"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96"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97" name="PlaceHolder 1"/>
          <p:cNvSpPr>
            <a:spLocks noGrp="1"/>
          </p:cNvSpPr>
          <p:nvPr>
            <p:ph type="subTitle"/>
          </p:nvPr>
        </p:nvSpPr>
        <p:spPr>
          <a:xfrm>
            <a:off x="1097640" y="3901680"/>
            <a:ext cx="6931440" cy="7784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98"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199"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00"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01"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02"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203"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04"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05"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06"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207"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08"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09"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10"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211"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12"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13"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214"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1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16"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17"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18"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219"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20"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21"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22"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23"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24"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34"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235" name="PlaceHolder 2"/>
          <p:cNvSpPr>
            <a:spLocks noGrp="1"/>
          </p:cNvSpPr>
          <p:nvPr>
            <p:ph type="subTitle"/>
          </p:nvPr>
        </p:nvSpPr>
        <p:spPr>
          <a:xfrm>
            <a:off x="457200" y="1604520"/>
            <a:ext cx="82292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36"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237"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38"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239"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40"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41"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42" name="PlaceHolder 1"/>
          <p:cNvSpPr>
            <a:spLocks noGrp="1"/>
          </p:cNvSpPr>
          <p:nvPr>
            <p:ph type="subTitle"/>
          </p:nvPr>
        </p:nvSpPr>
        <p:spPr>
          <a:xfrm>
            <a:off x="1097640" y="3901680"/>
            <a:ext cx="6931440" cy="7784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43"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244"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45"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46"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47"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248"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49"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50"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51"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252"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53"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54"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55"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256"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57"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58"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259"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60"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61"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62"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63"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264"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65"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66"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67"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68"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69"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80"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281" name="PlaceHolder 2"/>
          <p:cNvSpPr>
            <a:spLocks noGrp="1"/>
          </p:cNvSpPr>
          <p:nvPr>
            <p:ph type="subTitle"/>
          </p:nvPr>
        </p:nvSpPr>
        <p:spPr>
          <a:xfrm>
            <a:off x="457200" y="1604520"/>
            <a:ext cx="82292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82"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283"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84"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285"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86"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87"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88" name="PlaceHolder 1"/>
          <p:cNvSpPr>
            <a:spLocks noGrp="1"/>
          </p:cNvSpPr>
          <p:nvPr>
            <p:ph type="subTitle"/>
          </p:nvPr>
        </p:nvSpPr>
        <p:spPr>
          <a:xfrm>
            <a:off x="1097640" y="3901680"/>
            <a:ext cx="6931440" cy="7784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89"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29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91"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92"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93"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294"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9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96"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97"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298"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299"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00"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01"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02"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03"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4"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05"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06"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07"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08"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09"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10"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11"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12"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13"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14"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15"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28"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29" name="PlaceHolder 2"/>
          <p:cNvSpPr>
            <a:spLocks noGrp="1"/>
          </p:cNvSpPr>
          <p:nvPr>
            <p:ph type="subTitle"/>
          </p:nvPr>
        </p:nvSpPr>
        <p:spPr>
          <a:xfrm>
            <a:off x="457200" y="1604520"/>
            <a:ext cx="82292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330"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31"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332"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33"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34"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35"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336" name="PlaceHolder 1"/>
          <p:cNvSpPr>
            <a:spLocks noGrp="1"/>
          </p:cNvSpPr>
          <p:nvPr>
            <p:ph type="subTitle"/>
          </p:nvPr>
        </p:nvSpPr>
        <p:spPr>
          <a:xfrm>
            <a:off x="1097640" y="3901680"/>
            <a:ext cx="6931440" cy="7784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337"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38"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39"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40"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341"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42"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43"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44"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345"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46"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4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48"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49"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50"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51"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52"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53"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54"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55"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56"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7"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58"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59"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60"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61"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62"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63"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71"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72" name="PlaceHolder 2"/>
          <p:cNvSpPr>
            <a:spLocks noGrp="1"/>
          </p:cNvSpPr>
          <p:nvPr>
            <p:ph type="subTitle"/>
          </p:nvPr>
        </p:nvSpPr>
        <p:spPr>
          <a:xfrm>
            <a:off x="457200" y="1604520"/>
            <a:ext cx="82292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373"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74"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375"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76"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77"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78"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379" name="PlaceHolder 1"/>
          <p:cNvSpPr>
            <a:spLocks noGrp="1"/>
          </p:cNvSpPr>
          <p:nvPr>
            <p:ph type="subTitle"/>
          </p:nvPr>
        </p:nvSpPr>
        <p:spPr>
          <a:xfrm>
            <a:off x="1097640" y="3901680"/>
            <a:ext cx="6931440" cy="7784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380"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81"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82"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83"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384"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85"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86"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87"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388"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89"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90"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91"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92"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93"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94"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95"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396"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9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98"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399"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400"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401"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02"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03"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04"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05"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06"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15"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416" name="PlaceHolder 2"/>
          <p:cNvSpPr>
            <a:spLocks noGrp="1"/>
          </p:cNvSpPr>
          <p:nvPr>
            <p:ph type="subTitle"/>
          </p:nvPr>
        </p:nvSpPr>
        <p:spPr>
          <a:xfrm>
            <a:off x="457200" y="1604520"/>
            <a:ext cx="82292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17"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418"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19"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420"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21"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22"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23" name="PlaceHolder 1"/>
          <p:cNvSpPr>
            <a:spLocks noGrp="1"/>
          </p:cNvSpPr>
          <p:nvPr>
            <p:ph type="subTitle"/>
          </p:nvPr>
        </p:nvSpPr>
        <p:spPr>
          <a:xfrm>
            <a:off x="1097640" y="3901680"/>
            <a:ext cx="6931440" cy="7784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24"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425"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26"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27"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428"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429"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30"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31"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432"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433"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34"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35"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436"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437"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38"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439"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44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4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42"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43"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444" name="PlaceHolder 1"/>
          <p:cNvSpPr>
            <a:spLocks noGrp="1"/>
          </p:cNvSpPr>
          <p:nvPr>
            <p:ph type="title"/>
          </p:nvPr>
        </p:nvSpPr>
        <p:spPr>
          <a:xfrm>
            <a:off x="1097640" y="3901680"/>
            <a:ext cx="6931440" cy="1679040"/>
          </a:xfrm>
          <a:prstGeom prst="rect">
            <a:avLst/>
          </a:prstGeom>
        </p:spPr>
        <p:txBody>
          <a:bodyPr lIns="0" tIns="0" rIns="0" bIns="0" anchor="ctr">
            <a:noAutofit/>
          </a:bodyPr>
          <a:lstStyle/>
          <a:p>
            <a:endParaRPr lang="fr-FR" sz="1800" b="0" strike="noStrike" spc="-1">
              <a:solidFill>
                <a:srgbClr val="000000"/>
              </a:solidFill>
              <a:latin typeface="Calibri"/>
            </a:endParaRPr>
          </a:p>
        </p:txBody>
      </p:sp>
      <p:sp>
        <p:nvSpPr>
          <p:cNvPr id="445"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46"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47"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48"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49"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
        <p:nvSpPr>
          <p:cNvPr id="450"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fr-FR" sz="2800" b="0" strike="noStrike" spc="-1">
              <a:solidFill>
                <a:srgbClr val="005E8B"/>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3.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5.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1.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1.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image" Target="../media/image1.png"/><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image" Target="../media/image1.png"/><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theme" Target="../theme/theme8.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image" Target="../media/image3.png"/><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6.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theme" Target="../theme/theme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image" Target="../media/image1.png"/><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image" Target="../media/image4.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theme" Target="../theme/theme10.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17" Type="http://schemas.openxmlformats.org/officeDocument/2006/relationships/image" Target="../media/image3.png"/><Relationship Id="rId2" Type="http://schemas.openxmlformats.org/officeDocument/2006/relationships/slideLayout" Target="../slideLayouts/slideLayout110.xml"/><Relationship Id="rId16" Type="http://schemas.openxmlformats.org/officeDocument/2006/relationships/image" Target="../media/image4.png"/><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5" Type="http://schemas.openxmlformats.org/officeDocument/2006/relationships/image" Target="../media/image7.jpeg"/><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CustomShape 1"/>
          <p:cNvSpPr/>
          <p:nvPr/>
        </p:nvSpPr>
        <p:spPr>
          <a:xfrm>
            <a:off x="2369160" y="6146280"/>
            <a:ext cx="4620240" cy="676440"/>
          </a:xfrm>
          <a:prstGeom prst="rect">
            <a:avLst/>
          </a:prstGeom>
          <a:noFill/>
          <a:ln>
            <a:noFill/>
          </a:ln>
        </p:spPr>
        <p:style>
          <a:lnRef idx="0">
            <a:scrgbClr r="0" g="0" b="0"/>
          </a:lnRef>
          <a:fillRef idx="0">
            <a:scrgbClr r="0" g="0" b="0"/>
          </a:fillRef>
          <a:effectRef idx="0">
            <a:scrgbClr r="0" g="0" b="0"/>
          </a:effectRef>
          <a:fontRef idx="minor"/>
        </p:style>
        <p:txBody>
          <a:bodyPr anchor="ctr">
            <a:noAutofit/>
          </a:bodyPr>
          <a:lstStyle/>
          <a:p>
            <a:pPr>
              <a:lnSpc>
                <a:spcPct val="100000"/>
              </a:lnSpc>
            </a:pPr>
            <a:endParaRPr lang="en-US" sz="1000" b="0" strike="noStrike" spc="-1">
              <a:latin typeface="Arial"/>
            </a:endParaRPr>
          </a:p>
          <a:p>
            <a:pPr>
              <a:lnSpc>
                <a:spcPts val="1321"/>
              </a:lnSpc>
            </a:pPr>
            <a:br/>
            <a:r>
              <a:rPr lang="fr-FR" sz="1000" b="0" strike="noStrike" cap="all" spc="-1">
                <a:solidFill>
                  <a:srgbClr val="404040"/>
                </a:solidFill>
                <a:latin typeface="Calibri"/>
              </a:rPr>
              <a:t>titre de la présentation</a:t>
            </a:r>
            <a:endParaRPr lang="en-US" sz="1000" b="0" strike="noStrike" spc="-1">
              <a:latin typeface="Arial"/>
            </a:endParaRPr>
          </a:p>
          <a:p>
            <a:pPr>
              <a:lnSpc>
                <a:spcPct val="100000"/>
              </a:lnSpc>
            </a:pPr>
            <a:endParaRPr lang="en-US" sz="1000" b="0" strike="noStrike" spc="-1">
              <a:latin typeface="Arial"/>
            </a:endParaRPr>
          </a:p>
        </p:txBody>
      </p:sp>
      <p:sp>
        <p:nvSpPr>
          <p:cNvPr id="13" name="CustomShape 2"/>
          <p:cNvSpPr/>
          <p:nvPr/>
        </p:nvSpPr>
        <p:spPr>
          <a:xfrm>
            <a:off x="6989760" y="6391080"/>
            <a:ext cx="1159920" cy="364680"/>
          </a:xfrm>
          <a:prstGeom prst="rect">
            <a:avLst/>
          </a:prstGeom>
          <a:noFill/>
          <a:ln>
            <a:noFill/>
          </a:ln>
        </p:spPr>
        <p:style>
          <a:lnRef idx="0">
            <a:scrgbClr r="0" g="0" b="0"/>
          </a:lnRef>
          <a:fillRef idx="0">
            <a:scrgbClr r="0" g="0" b="0"/>
          </a:fillRef>
          <a:effectRef idx="0">
            <a:scrgbClr r="0" g="0" b="0"/>
          </a:effectRef>
          <a:fontRef idx="minor"/>
        </p:style>
        <p:txBody>
          <a:bodyPr anchor="ctr">
            <a:noAutofit/>
          </a:bodyPr>
          <a:lstStyle/>
          <a:p>
            <a:pPr>
              <a:lnSpc>
                <a:spcPct val="100000"/>
              </a:lnSpc>
            </a:pPr>
            <a:endParaRPr lang="en-US" sz="1000" b="0" strike="noStrike" spc="-1">
              <a:latin typeface="Arial"/>
            </a:endParaRPr>
          </a:p>
          <a:p>
            <a:pPr>
              <a:lnSpc>
                <a:spcPts val="1321"/>
              </a:lnSpc>
            </a:pPr>
            <a:r>
              <a:rPr lang="fr-FR" sz="1000" b="0" strike="noStrike" cap="all" spc="-1">
                <a:solidFill>
                  <a:srgbClr val="404040"/>
                </a:solidFill>
                <a:latin typeface="Calibri"/>
              </a:rPr>
              <a:t>JJ/MM/AAAA</a:t>
            </a:r>
            <a:endParaRPr lang="en-US" sz="1000" b="0" strike="noStrike" spc="-1">
              <a:latin typeface="Arial"/>
            </a:endParaRPr>
          </a:p>
          <a:p>
            <a:pPr>
              <a:lnSpc>
                <a:spcPct val="100000"/>
              </a:lnSpc>
            </a:pPr>
            <a:endParaRPr lang="en-US" sz="1000" b="0" strike="noStrike" spc="-1">
              <a:latin typeface="Arial"/>
            </a:endParaRPr>
          </a:p>
        </p:txBody>
      </p:sp>
      <p:pic>
        <p:nvPicPr>
          <p:cNvPr id="2" name="Image 8"/>
          <p:cNvPicPr/>
          <p:nvPr/>
        </p:nvPicPr>
        <p:blipFill>
          <a:blip r:embed="rId14"/>
          <a:stretch/>
        </p:blipFill>
        <p:spPr>
          <a:xfrm>
            <a:off x="787320" y="6164640"/>
            <a:ext cx="1227960" cy="658080"/>
          </a:xfrm>
          <a:prstGeom prst="rect">
            <a:avLst/>
          </a:prstGeom>
          <a:ln>
            <a:noFill/>
          </a:ln>
        </p:spPr>
      </p:pic>
      <p:sp>
        <p:nvSpPr>
          <p:cNvPr id="3" name="PlaceHolder 3"/>
          <p:cNvSpPr>
            <a:spLocks noGrp="1"/>
          </p:cNvSpPr>
          <p:nvPr>
            <p:ph type="sldNum"/>
          </p:nvPr>
        </p:nvSpPr>
        <p:spPr>
          <a:xfrm>
            <a:off x="8197560" y="6391080"/>
            <a:ext cx="403560" cy="364680"/>
          </a:xfrm>
          <a:prstGeom prst="rect">
            <a:avLst/>
          </a:prstGeom>
        </p:spPr>
        <p:txBody>
          <a:bodyPr anchor="ctr">
            <a:noAutofit/>
          </a:bodyPr>
          <a:lstStyle/>
          <a:p>
            <a:pPr algn="r">
              <a:lnSpc>
                <a:spcPct val="100000"/>
              </a:lnSpc>
            </a:pPr>
            <a:fld id="{B95C3C8B-3596-4A70-849D-515699ECAF6B}" type="slidenum">
              <a:rPr lang="fr-FR" sz="1000" b="1" strike="noStrike" spc="-1">
                <a:solidFill>
                  <a:srgbClr val="404040"/>
                </a:solidFill>
                <a:latin typeface="Calibri"/>
              </a:rPr>
              <a:t>‹N°›</a:t>
            </a:fld>
            <a:endParaRPr lang="en-US" sz="1000" b="0" strike="noStrike" spc="-1">
              <a:latin typeface="Times New Roman"/>
            </a:endParaRPr>
          </a:p>
        </p:txBody>
      </p:sp>
      <p:pic>
        <p:nvPicPr>
          <p:cNvPr id="4" name="Image 3"/>
          <p:cNvPicPr/>
          <p:nvPr/>
        </p:nvPicPr>
        <p:blipFill>
          <a:blip r:embed="rId15"/>
          <a:stretch/>
        </p:blipFill>
        <p:spPr>
          <a:xfrm>
            <a:off x="0" y="6840"/>
            <a:ext cx="9143640" cy="6850800"/>
          </a:xfrm>
          <a:prstGeom prst="rect">
            <a:avLst/>
          </a:prstGeom>
          <a:ln>
            <a:noFill/>
          </a:ln>
        </p:spPr>
      </p:pic>
      <p:sp>
        <p:nvSpPr>
          <p:cNvPr id="5" name="PlaceHolder 4"/>
          <p:cNvSpPr>
            <a:spLocks noGrp="1"/>
          </p:cNvSpPr>
          <p:nvPr>
            <p:ph type="title"/>
          </p:nvPr>
        </p:nvSpPr>
        <p:spPr>
          <a:xfrm>
            <a:off x="3090600" y="2238120"/>
            <a:ext cx="5826600" cy="1441800"/>
          </a:xfrm>
          <a:prstGeom prst="rect">
            <a:avLst/>
          </a:prstGeom>
        </p:spPr>
        <p:txBody>
          <a:bodyPr anchor="ctr">
            <a:noAutofit/>
          </a:bodyPr>
          <a:lstStyle/>
          <a:p>
            <a:pPr>
              <a:lnSpc>
                <a:spcPct val="100000"/>
              </a:lnSpc>
            </a:pPr>
            <a:r>
              <a:rPr lang="fr-FR" sz="3200" b="1" strike="noStrike" spc="-1">
                <a:solidFill>
                  <a:srgbClr val="FFFFFF"/>
                </a:solidFill>
                <a:latin typeface="Arial Black"/>
                <a:ea typeface="Arial Black"/>
              </a:rPr>
              <a:t>Cliquez et modifiez </a:t>
            </a:r>
            <a:br/>
            <a:r>
              <a:rPr lang="fr-FR" sz="3200" b="1" strike="noStrike" spc="-1">
                <a:solidFill>
                  <a:srgbClr val="FFFFFF"/>
                </a:solidFill>
                <a:latin typeface="Arial Black"/>
                <a:ea typeface="Arial Black"/>
              </a:rPr>
              <a:t>le titre</a:t>
            </a:r>
            <a:endParaRPr lang="fr-FR" sz="3200" b="0" strike="noStrike" spc="-1">
              <a:solidFill>
                <a:srgbClr val="000000"/>
              </a:solidFill>
              <a:latin typeface="Calibri"/>
            </a:endParaRPr>
          </a:p>
        </p:txBody>
      </p:sp>
      <p:grpSp>
        <p:nvGrpSpPr>
          <p:cNvPr id="6" name="Group 5"/>
          <p:cNvGrpSpPr/>
          <p:nvPr/>
        </p:nvGrpSpPr>
        <p:grpSpPr>
          <a:xfrm>
            <a:off x="3184200" y="2238120"/>
            <a:ext cx="525240" cy="171360"/>
            <a:chOff x="3184200" y="2238120"/>
            <a:chExt cx="525240" cy="171360"/>
          </a:xfrm>
        </p:grpSpPr>
        <p:sp>
          <p:nvSpPr>
            <p:cNvPr id="7" name="CustomShape 6"/>
            <p:cNvSpPr/>
            <p:nvPr/>
          </p:nvSpPr>
          <p:spPr>
            <a:xfrm>
              <a:off x="3184200" y="2238120"/>
              <a:ext cx="82440" cy="171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8" name="CustomShape 7"/>
            <p:cNvSpPr/>
            <p:nvPr/>
          </p:nvSpPr>
          <p:spPr>
            <a:xfrm>
              <a:off x="3225600" y="2323800"/>
              <a:ext cx="483840" cy="85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grpSp>
      <p:sp>
        <p:nvSpPr>
          <p:cNvPr id="9" name="CustomShape 8"/>
          <p:cNvSpPr/>
          <p:nvPr/>
        </p:nvSpPr>
        <p:spPr>
          <a:xfrm>
            <a:off x="982800" y="5623200"/>
            <a:ext cx="717480" cy="897120"/>
          </a:xfrm>
          <a:prstGeom prst="rect">
            <a:avLst/>
          </a:prstGeom>
          <a:solidFill>
            <a:srgbClr val="ECECEC"/>
          </a:solidFill>
          <a:ln>
            <a:noFill/>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10" name="Image 12"/>
          <p:cNvPicPr/>
          <p:nvPr/>
        </p:nvPicPr>
        <p:blipFill>
          <a:blip r:embed="rId16"/>
          <a:stretch/>
        </p:blipFill>
        <p:spPr>
          <a:xfrm>
            <a:off x="795600" y="5258520"/>
            <a:ext cx="956520" cy="1297080"/>
          </a:xfrm>
          <a:prstGeom prst="rect">
            <a:avLst/>
          </a:prstGeom>
          <a:ln>
            <a:noFill/>
          </a:ln>
        </p:spPr>
      </p:pic>
      <p:sp>
        <p:nvSpPr>
          <p:cNvPr id="11" name="PlaceHolder 9"/>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fr-FR" sz="2800" b="0" strike="noStrike" spc="-1">
                <a:solidFill>
                  <a:srgbClr val="005E8B"/>
                </a:solidFill>
                <a:latin typeface="Arial"/>
              </a:rPr>
              <a:t>Click to edit the outline text format</a:t>
            </a:r>
          </a:p>
          <a:p>
            <a:pPr marL="864000" lvl="1" indent="-324000">
              <a:spcBef>
                <a:spcPts val="1134"/>
              </a:spcBef>
              <a:buClr>
                <a:srgbClr val="000000"/>
              </a:buClr>
              <a:buSzPct val="75000"/>
              <a:buFont typeface="Symbol" charset="2"/>
              <a:buChar char=""/>
            </a:pPr>
            <a:r>
              <a:rPr lang="fr-FR" sz="2400" b="0" strike="noStrike" spc="-1">
                <a:solidFill>
                  <a:srgbClr val="000000"/>
                </a:solidFill>
                <a:latin typeface="Calibri"/>
              </a:rPr>
              <a:t>Second Outline Level</a:t>
            </a:r>
          </a:p>
          <a:p>
            <a:pPr marL="1296000" lvl="2" indent="-288000">
              <a:spcBef>
                <a:spcPts val="850"/>
              </a:spcBef>
              <a:buClr>
                <a:srgbClr val="000000"/>
              </a:buClr>
              <a:buSzPct val="45000"/>
              <a:buFont typeface="Wingdings" charset="2"/>
              <a:buChar char=""/>
            </a:pPr>
            <a:r>
              <a:rPr lang="fr-FR" sz="2000" b="0" strike="noStrike" spc="-1">
                <a:solidFill>
                  <a:srgbClr val="000000"/>
                </a:solidFill>
                <a:latin typeface="Calibri"/>
              </a:rPr>
              <a:t>Third Outline Level</a:t>
            </a:r>
          </a:p>
          <a:p>
            <a:pPr marL="1728000" lvl="3" indent="-216000">
              <a:spcBef>
                <a:spcPts val="567"/>
              </a:spcBef>
              <a:buClr>
                <a:srgbClr val="000000"/>
              </a:buClr>
              <a:buSzPct val="75000"/>
              <a:buFont typeface="Symbol" charset="2"/>
              <a:buChar char=""/>
            </a:pPr>
            <a:r>
              <a:rPr lang="fr-FR" sz="2000" b="0" strike="noStrike" spc="-1">
                <a:solidFill>
                  <a:srgbClr val="000000"/>
                </a:solidFill>
                <a:latin typeface="Calibri"/>
              </a:rPr>
              <a:t>Fourth Outline Level</a:t>
            </a:r>
          </a:p>
          <a:p>
            <a:pPr marL="2160000" lvl="4" indent="-216000">
              <a:spcBef>
                <a:spcPts val="283"/>
              </a:spcBef>
              <a:buClr>
                <a:srgbClr val="000000"/>
              </a:buClr>
              <a:buSzPct val="45000"/>
              <a:buFont typeface="Wingdings" charset="2"/>
              <a:buChar char=""/>
            </a:pPr>
            <a:r>
              <a:rPr lang="fr-FR" sz="2000" b="0" strike="noStrike" spc="-1">
                <a:solidFill>
                  <a:srgbClr val="000000"/>
                </a:solidFill>
                <a:latin typeface="Calibri"/>
              </a:rPr>
              <a:t>Fifth Outline Level</a:t>
            </a:r>
          </a:p>
          <a:p>
            <a:pPr marL="2592000" lvl="5" indent="-216000">
              <a:spcBef>
                <a:spcPts val="283"/>
              </a:spcBef>
              <a:buClr>
                <a:srgbClr val="000000"/>
              </a:buClr>
              <a:buSzPct val="45000"/>
              <a:buFont typeface="Wingdings" charset="2"/>
              <a:buChar char=""/>
            </a:pPr>
            <a:r>
              <a:rPr lang="fr-FR" sz="2000" b="0" strike="noStrike" spc="-1">
                <a:solidFill>
                  <a:srgbClr val="000000"/>
                </a:solidFill>
                <a:latin typeface="Calibri"/>
              </a:rPr>
              <a:t>Sixth Outline Level</a:t>
            </a:r>
          </a:p>
          <a:p>
            <a:pPr marL="3024000" lvl="6" indent="-216000">
              <a:spcBef>
                <a:spcPts val="283"/>
              </a:spcBef>
              <a:buClr>
                <a:srgbClr val="000000"/>
              </a:buClr>
              <a:buSzPct val="45000"/>
              <a:buFont typeface="Wingdings" charset="2"/>
              <a:buChar char=""/>
            </a:pPr>
            <a:r>
              <a:rPr lang="fr-FR" sz="2000" b="0" strike="noStrike" spc="-1">
                <a:solidFill>
                  <a:srgbClr val="000000"/>
                </a:solidFill>
                <a:latin typeface="Calibri"/>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 name="CustomShape 1"/>
          <p:cNvSpPr/>
          <p:nvPr/>
        </p:nvSpPr>
        <p:spPr>
          <a:xfrm>
            <a:off x="2369160" y="6146280"/>
            <a:ext cx="3543840" cy="676440"/>
          </a:xfrm>
          <a:prstGeom prst="rect">
            <a:avLst/>
          </a:prstGeom>
          <a:noFill/>
          <a:ln>
            <a:noFill/>
          </a:ln>
        </p:spPr>
        <p:style>
          <a:lnRef idx="0">
            <a:scrgbClr r="0" g="0" b="0"/>
          </a:lnRef>
          <a:fillRef idx="0">
            <a:scrgbClr r="0" g="0" b="0"/>
          </a:fillRef>
          <a:effectRef idx="0">
            <a:scrgbClr r="0" g="0" b="0"/>
          </a:effectRef>
          <a:fontRef idx="minor"/>
        </p:style>
        <p:txBody>
          <a:bodyPr anchor="ctr">
            <a:noAutofit/>
          </a:bodyPr>
          <a:lstStyle/>
          <a:p>
            <a:pPr>
              <a:lnSpc>
                <a:spcPts val="1321"/>
              </a:lnSpc>
            </a:pPr>
            <a:endParaRPr lang="en-US" sz="1000" b="0" strike="noStrike" spc="-1">
              <a:latin typeface="Arial"/>
            </a:endParaRPr>
          </a:p>
          <a:p>
            <a:pPr>
              <a:lnSpc>
                <a:spcPts val="1321"/>
              </a:lnSpc>
            </a:pPr>
            <a:r>
              <a:rPr lang="fr-FR" sz="900" b="0" strike="noStrike" cap="all" spc="-1">
                <a:solidFill>
                  <a:srgbClr val="404040"/>
                </a:solidFill>
                <a:latin typeface="Arial"/>
                <a:ea typeface="Arial"/>
              </a:rPr>
              <a:t>Titre de la présentation</a:t>
            </a:r>
            <a:endParaRPr lang="en-US" sz="900" b="0" strike="noStrike" spc="-1">
              <a:latin typeface="Arial"/>
            </a:endParaRPr>
          </a:p>
        </p:txBody>
      </p:sp>
      <p:sp>
        <p:nvSpPr>
          <p:cNvPr id="49" name="CustomShape 2"/>
          <p:cNvSpPr/>
          <p:nvPr/>
        </p:nvSpPr>
        <p:spPr>
          <a:xfrm>
            <a:off x="6989760" y="6391080"/>
            <a:ext cx="1159920" cy="364680"/>
          </a:xfrm>
          <a:prstGeom prst="rect">
            <a:avLst/>
          </a:prstGeom>
          <a:noFill/>
          <a:ln>
            <a:noFill/>
          </a:ln>
        </p:spPr>
        <p:style>
          <a:lnRef idx="0">
            <a:scrgbClr r="0" g="0" b="0"/>
          </a:lnRef>
          <a:fillRef idx="0">
            <a:scrgbClr r="0" g="0" b="0"/>
          </a:fillRef>
          <a:effectRef idx="0">
            <a:scrgbClr r="0" g="0" b="0"/>
          </a:effectRef>
          <a:fontRef idx="minor"/>
        </p:style>
        <p:txBody>
          <a:bodyPr anchor="ctr">
            <a:noAutofit/>
          </a:bodyPr>
          <a:lstStyle/>
          <a:p>
            <a:pPr>
              <a:lnSpc>
                <a:spcPct val="100000"/>
              </a:lnSpc>
            </a:pPr>
            <a:endParaRPr lang="en-US" sz="1000" b="0" strike="noStrike" spc="-1">
              <a:latin typeface="Arial"/>
            </a:endParaRPr>
          </a:p>
          <a:p>
            <a:pPr>
              <a:lnSpc>
                <a:spcPts val="1321"/>
              </a:lnSpc>
            </a:pPr>
            <a:r>
              <a:rPr lang="fr-FR" sz="900" b="0" strike="noStrike" cap="all" spc="-1">
                <a:solidFill>
                  <a:srgbClr val="404040"/>
                </a:solidFill>
                <a:latin typeface="Arial"/>
                <a:ea typeface="Arial"/>
              </a:rPr>
              <a:t>JJ/MM/AAAA</a:t>
            </a:r>
            <a:endParaRPr lang="en-US" sz="900" b="0" strike="noStrike" spc="-1">
              <a:latin typeface="Arial"/>
            </a:endParaRPr>
          </a:p>
          <a:p>
            <a:pPr>
              <a:lnSpc>
                <a:spcPct val="100000"/>
              </a:lnSpc>
            </a:pPr>
            <a:endParaRPr lang="en-US" sz="900" b="0" strike="noStrike" spc="-1">
              <a:latin typeface="Arial"/>
            </a:endParaRPr>
          </a:p>
        </p:txBody>
      </p:sp>
      <p:pic>
        <p:nvPicPr>
          <p:cNvPr id="50" name="Image 10"/>
          <p:cNvPicPr/>
          <p:nvPr/>
        </p:nvPicPr>
        <p:blipFill>
          <a:blip r:embed="rId14"/>
          <a:stretch/>
        </p:blipFill>
        <p:spPr>
          <a:xfrm>
            <a:off x="5812200" y="6249960"/>
            <a:ext cx="1218960" cy="505800"/>
          </a:xfrm>
          <a:prstGeom prst="rect">
            <a:avLst/>
          </a:prstGeom>
          <a:ln>
            <a:noFill/>
          </a:ln>
        </p:spPr>
      </p:pic>
      <p:pic>
        <p:nvPicPr>
          <p:cNvPr id="51" name="Image 8"/>
          <p:cNvPicPr/>
          <p:nvPr/>
        </p:nvPicPr>
        <p:blipFill>
          <a:blip r:embed="rId15"/>
          <a:stretch/>
        </p:blipFill>
        <p:spPr>
          <a:xfrm>
            <a:off x="787320" y="6164640"/>
            <a:ext cx="1227960" cy="658080"/>
          </a:xfrm>
          <a:prstGeom prst="rect">
            <a:avLst/>
          </a:prstGeom>
          <a:ln>
            <a:noFill/>
          </a:ln>
        </p:spPr>
      </p:pic>
      <p:sp>
        <p:nvSpPr>
          <p:cNvPr id="52" name="PlaceHolder 3"/>
          <p:cNvSpPr>
            <a:spLocks noGrp="1"/>
          </p:cNvSpPr>
          <p:nvPr>
            <p:ph type="title"/>
          </p:nvPr>
        </p:nvSpPr>
        <p:spPr>
          <a:xfrm>
            <a:off x="805320" y="182880"/>
            <a:ext cx="7881120" cy="1286640"/>
          </a:xfrm>
          <a:prstGeom prst="rect">
            <a:avLst/>
          </a:prstGeom>
        </p:spPr>
        <p:txBody>
          <a:bodyPr anchor="ctr">
            <a:noAutofit/>
          </a:bodyPr>
          <a:lstStyle/>
          <a:p>
            <a:pPr>
              <a:lnSpc>
                <a:spcPct val="100000"/>
              </a:lnSpc>
            </a:pPr>
            <a:r>
              <a:rPr lang="fr-FR" sz="2500" b="1" strike="noStrike" spc="-1">
                <a:solidFill>
                  <a:srgbClr val="404040"/>
                </a:solidFill>
                <a:latin typeface="Arial Black"/>
                <a:ea typeface="Arial Black"/>
              </a:rPr>
              <a:t>Cliquez et modifiez le titre</a:t>
            </a:r>
            <a:endParaRPr lang="fr-FR" sz="2500" b="0" strike="noStrike" spc="-1">
              <a:solidFill>
                <a:srgbClr val="000000"/>
              </a:solidFill>
              <a:latin typeface="Calibri"/>
            </a:endParaRPr>
          </a:p>
        </p:txBody>
      </p:sp>
      <p:sp>
        <p:nvSpPr>
          <p:cNvPr id="53" name="PlaceHolder 4"/>
          <p:cNvSpPr>
            <a:spLocks noGrp="1"/>
          </p:cNvSpPr>
          <p:nvPr>
            <p:ph type="sldNum"/>
          </p:nvPr>
        </p:nvSpPr>
        <p:spPr>
          <a:xfrm>
            <a:off x="8150040" y="6391080"/>
            <a:ext cx="450000" cy="364680"/>
          </a:xfrm>
          <a:prstGeom prst="rect">
            <a:avLst/>
          </a:prstGeom>
        </p:spPr>
        <p:txBody>
          <a:bodyPr anchor="ctr">
            <a:noAutofit/>
          </a:bodyPr>
          <a:lstStyle/>
          <a:p>
            <a:pPr algn="r">
              <a:lnSpc>
                <a:spcPct val="100000"/>
              </a:lnSpc>
            </a:pPr>
            <a:fld id="{D36EEEB2-BF12-464A-A501-84FEEB71701A}" type="slidenum">
              <a:rPr lang="fr-FR" sz="900" b="1" strike="noStrike" spc="-1">
                <a:solidFill>
                  <a:srgbClr val="404040"/>
                </a:solidFill>
                <a:latin typeface="Arial"/>
                <a:ea typeface="Arial"/>
              </a:rPr>
              <a:t>‹N°›</a:t>
            </a:fld>
            <a:endParaRPr lang="en-US" sz="900" b="0" strike="noStrike" spc="-1">
              <a:latin typeface="Times New Roman"/>
            </a:endParaRPr>
          </a:p>
        </p:txBody>
      </p:sp>
      <p:sp>
        <p:nvSpPr>
          <p:cNvPr id="54" name="PlaceHolder 5"/>
          <p:cNvSpPr>
            <a:spLocks noGrp="1"/>
          </p:cNvSpPr>
          <p:nvPr>
            <p:ph type="body"/>
          </p:nvPr>
        </p:nvSpPr>
        <p:spPr>
          <a:xfrm>
            <a:off x="804960" y="1469520"/>
            <a:ext cx="7881480" cy="4397040"/>
          </a:xfrm>
          <a:prstGeom prst="rect">
            <a:avLst/>
          </a:prstGeom>
        </p:spPr>
        <p:txBody>
          <a:bodyPr>
            <a:noAutofit/>
          </a:bodyPr>
          <a:lstStyle/>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 Cliquez pour modifier les styles du texte du masque</a:t>
            </a:r>
            <a:endParaRPr lang="fr-FR" sz="1800" b="1" strike="noStrike" spc="-1">
              <a:solidFill>
                <a:srgbClr val="00A6BE"/>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1" name="Image 3"/>
          <p:cNvPicPr/>
          <p:nvPr/>
        </p:nvPicPr>
        <p:blipFill>
          <a:blip r:embed="rId14"/>
          <a:stretch/>
        </p:blipFill>
        <p:spPr>
          <a:xfrm>
            <a:off x="0" y="0"/>
            <a:ext cx="9143640" cy="6850800"/>
          </a:xfrm>
          <a:prstGeom prst="rect">
            <a:avLst/>
          </a:prstGeom>
          <a:ln>
            <a:noFill/>
          </a:ln>
        </p:spPr>
      </p:pic>
      <p:sp>
        <p:nvSpPr>
          <p:cNvPr id="92" name="CustomShape 1"/>
          <p:cNvSpPr/>
          <p:nvPr/>
        </p:nvSpPr>
        <p:spPr>
          <a:xfrm>
            <a:off x="3095280" y="6146280"/>
            <a:ext cx="4620240" cy="676440"/>
          </a:xfrm>
          <a:prstGeom prst="rect">
            <a:avLst/>
          </a:prstGeom>
          <a:noFill/>
          <a:ln>
            <a:noFill/>
          </a:ln>
        </p:spPr>
        <p:style>
          <a:lnRef idx="0">
            <a:scrgbClr r="0" g="0" b="0"/>
          </a:lnRef>
          <a:fillRef idx="0">
            <a:scrgbClr r="0" g="0" b="0"/>
          </a:fillRef>
          <a:effectRef idx="0">
            <a:scrgbClr r="0" g="0" b="0"/>
          </a:effectRef>
          <a:fontRef idx="minor"/>
        </p:style>
        <p:txBody>
          <a:bodyPr anchor="ctr">
            <a:noAutofit/>
          </a:bodyPr>
          <a:lstStyle/>
          <a:p>
            <a:pPr>
              <a:lnSpc>
                <a:spcPct val="100000"/>
              </a:lnSpc>
            </a:pPr>
            <a:endParaRPr lang="en-US" sz="1000" b="0" strike="noStrike" spc="-1">
              <a:latin typeface="Arial"/>
            </a:endParaRPr>
          </a:p>
          <a:p>
            <a:pPr>
              <a:lnSpc>
                <a:spcPts val="1321"/>
              </a:lnSpc>
            </a:pPr>
            <a:br/>
            <a:r>
              <a:rPr lang="fr-FR" sz="1000" b="0" strike="noStrike" cap="all" spc="-1">
                <a:solidFill>
                  <a:srgbClr val="404040"/>
                </a:solidFill>
                <a:latin typeface="Calibri"/>
              </a:rPr>
              <a:t>titre de la présentation</a:t>
            </a:r>
            <a:endParaRPr lang="en-US" sz="1000" b="0" strike="noStrike" spc="-1">
              <a:latin typeface="Arial"/>
            </a:endParaRPr>
          </a:p>
          <a:p>
            <a:pPr>
              <a:lnSpc>
                <a:spcPct val="100000"/>
              </a:lnSpc>
            </a:pPr>
            <a:endParaRPr lang="en-US" sz="1000" b="0" strike="noStrike" spc="-1">
              <a:latin typeface="Arial"/>
            </a:endParaRPr>
          </a:p>
        </p:txBody>
      </p:sp>
      <p:sp>
        <p:nvSpPr>
          <p:cNvPr id="93" name="CustomShape 2"/>
          <p:cNvSpPr/>
          <p:nvPr/>
        </p:nvSpPr>
        <p:spPr>
          <a:xfrm>
            <a:off x="6989760" y="6391080"/>
            <a:ext cx="1159920" cy="364680"/>
          </a:xfrm>
          <a:prstGeom prst="rect">
            <a:avLst/>
          </a:prstGeom>
          <a:noFill/>
          <a:ln>
            <a:noFill/>
          </a:ln>
        </p:spPr>
        <p:style>
          <a:lnRef idx="0">
            <a:scrgbClr r="0" g="0" b="0"/>
          </a:lnRef>
          <a:fillRef idx="0">
            <a:scrgbClr r="0" g="0" b="0"/>
          </a:fillRef>
          <a:effectRef idx="0">
            <a:scrgbClr r="0" g="0" b="0"/>
          </a:effectRef>
          <a:fontRef idx="minor"/>
        </p:style>
        <p:txBody>
          <a:bodyPr anchor="ctr">
            <a:noAutofit/>
          </a:bodyPr>
          <a:lstStyle/>
          <a:p>
            <a:pPr>
              <a:lnSpc>
                <a:spcPct val="100000"/>
              </a:lnSpc>
            </a:pPr>
            <a:endParaRPr lang="en-US" sz="1000" b="0" strike="noStrike" spc="-1">
              <a:latin typeface="Arial"/>
            </a:endParaRPr>
          </a:p>
          <a:p>
            <a:pPr>
              <a:lnSpc>
                <a:spcPts val="1321"/>
              </a:lnSpc>
            </a:pPr>
            <a:r>
              <a:rPr lang="fr-FR" sz="1000" b="0" strike="noStrike" cap="all" spc="-1">
                <a:solidFill>
                  <a:srgbClr val="404040"/>
                </a:solidFill>
                <a:latin typeface="Calibri"/>
              </a:rPr>
              <a:t>JJ/MM/AAAA</a:t>
            </a:r>
            <a:endParaRPr lang="en-US" sz="1000" b="0" strike="noStrike" spc="-1">
              <a:latin typeface="Arial"/>
            </a:endParaRPr>
          </a:p>
          <a:p>
            <a:pPr>
              <a:lnSpc>
                <a:spcPct val="100000"/>
              </a:lnSpc>
            </a:pPr>
            <a:endParaRPr lang="en-US" sz="1000" b="0" strike="noStrike" spc="-1">
              <a:latin typeface="Arial"/>
            </a:endParaRPr>
          </a:p>
        </p:txBody>
      </p:sp>
      <p:grpSp>
        <p:nvGrpSpPr>
          <p:cNvPr id="94" name="Group 3"/>
          <p:cNvGrpSpPr/>
          <p:nvPr/>
        </p:nvGrpSpPr>
        <p:grpSpPr>
          <a:xfrm>
            <a:off x="3121560" y="2132640"/>
            <a:ext cx="525240" cy="171360"/>
            <a:chOff x="3121560" y="2132640"/>
            <a:chExt cx="525240" cy="171360"/>
          </a:xfrm>
        </p:grpSpPr>
        <p:sp>
          <p:nvSpPr>
            <p:cNvPr id="95" name="CustomShape 4"/>
            <p:cNvSpPr/>
            <p:nvPr/>
          </p:nvSpPr>
          <p:spPr>
            <a:xfrm>
              <a:off x="3121560" y="2132640"/>
              <a:ext cx="82440" cy="171360"/>
            </a:xfrm>
            <a:prstGeom prst="rect">
              <a:avLst/>
            </a:prstGeom>
            <a:solidFill>
              <a:srgbClr val="00A6BE"/>
            </a:solidFill>
            <a:ln>
              <a:noFill/>
            </a:ln>
          </p:spPr>
          <p:style>
            <a:lnRef idx="2">
              <a:schemeClr val="accent1">
                <a:shade val="50000"/>
              </a:schemeClr>
            </a:lnRef>
            <a:fillRef idx="1">
              <a:schemeClr val="accent1"/>
            </a:fillRef>
            <a:effectRef idx="0">
              <a:schemeClr val="accent1"/>
            </a:effectRef>
            <a:fontRef idx="minor"/>
          </p:style>
        </p:sp>
        <p:sp>
          <p:nvSpPr>
            <p:cNvPr id="96" name="CustomShape 5"/>
            <p:cNvSpPr/>
            <p:nvPr/>
          </p:nvSpPr>
          <p:spPr>
            <a:xfrm>
              <a:off x="3162960" y="2218680"/>
              <a:ext cx="483840" cy="85320"/>
            </a:xfrm>
            <a:prstGeom prst="rect">
              <a:avLst/>
            </a:prstGeom>
            <a:solidFill>
              <a:srgbClr val="00A6BE"/>
            </a:solidFill>
            <a:ln>
              <a:noFill/>
            </a:ln>
          </p:spPr>
          <p:style>
            <a:lnRef idx="2">
              <a:schemeClr val="accent1">
                <a:shade val="50000"/>
              </a:schemeClr>
            </a:lnRef>
            <a:fillRef idx="1">
              <a:schemeClr val="accent1"/>
            </a:fillRef>
            <a:effectRef idx="0">
              <a:schemeClr val="accent1"/>
            </a:effectRef>
            <a:fontRef idx="minor"/>
          </p:style>
        </p:sp>
      </p:grpSp>
      <p:sp>
        <p:nvSpPr>
          <p:cNvPr id="97" name="CustomShape 6"/>
          <p:cNvSpPr/>
          <p:nvPr/>
        </p:nvSpPr>
        <p:spPr>
          <a:xfrm>
            <a:off x="974160" y="5563440"/>
            <a:ext cx="717480" cy="939600"/>
          </a:xfrm>
          <a:prstGeom prst="rect">
            <a:avLst/>
          </a:prstGeom>
          <a:solidFill>
            <a:srgbClr val="00A6BE"/>
          </a:solidFill>
          <a:ln>
            <a:noFill/>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98" name="Image 13"/>
          <p:cNvPicPr/>
          <p:nvPr/>
        </p:nvPicPr>
        <p:blipFill>
          <a:blip r:embed="rId15"/>
          <a:stretch/>
        </p:blipFill>
        <p:spPr>
          <a:xfrm>
            <a:off x="795600" y="5258520"/>
            <a:ext cx="956520" cy="1297080"/>
          </a:xfrm>
          <a:prstGeom prst="rect">
            <a:avLst/>
          </a:prstGeom>
          <a:ln>
            <a:noFill/>
          </a:ln>
        </p:spPr>
      </p:pic>
      <p:sp>
        <p:nvSpPr>
          <p:cNvPr id="99" name="PlaceHolder 7"/>
          <p:cNvSpPr>
            <a:spLocks noGrp="1"/>
          </p:cNvSpPr>
          <p:nvPr>
            <p:ph type="title"/>
          </p:nvPr>
        </p:nvSpPr>
        <p:spPr>
          <a:xfrm>
            <a:off x="3011040" y="1855080"/>
            <a:ext cx="5590080" cy="2005920"/>
          </a:xfrm>
          <a:prstGeom prst="rect">
            <a:avLst/>
          </a:prstGeom>
        </p:spPr>
        <p:txBody>
          <a:bodyPr anchor="ctr">
            <a:noAutofit/>
          </a:bodyPr>
          <a:lstStyle/>
          <a:p>
            <a:pPr>
              <a:lnSpc>
                <a:spcPct val="100000"/>
              </a:lnSpc>
            </a:pPr>
            <a:r>
              <a:rPr lang="fr-FR" sz="3200" b="1" strike="noStrike" spc="-1">
                <a:solidFill>
                  <a:srgbClr val="00A6BE"/>
                </a:solidFill>
                <a:latin typeface="Arial Black"/>
                <a:ea typeface="Arial Black"/>
              </a:rPr>
              <a:t>CLIQUEZ ET MODIFIEZ LE TITRE</a:t>
            </a:r>
            <a:endParaRPr lang="fr-FR" sz="3200" b="0" strike="noStrike" spc="-1">
              <a:solidFill>
                <a:srgbClr val="000000"/>
              </a:solidFill>
              <a:latin typeface="Calibri"/>
            </a:endParaRPr>
          </a:p>
        </p:txBody>
      </p:sp>
      <p:sp>
        <p:nvSpPr>
          <p:cNvPr id="100" name="PlaceHolder 8"/>
          <p:cNvSpPr>
            <a:spLocks noGrp="1"/>
          </p:cNvSpPr>
          <p:nvPr>
            <p:ph type="sldNum"/>
          </p:nvPr>
        </p:nvSpPr>
        <p:spPr>
          <a:xfrm>
            <a:off x="8249760" y="6391080"/>
            <a:ext cx="351000" cy="364680"/>
          </a:xfrm>
          <a:prstGeom prst="rect">
            <a:avLst/>
          </a:prstGeom>
        </p:spPr>
        <p:txBody>
          <a:bodyPr anchor="ctr">
            <a:noAutofit/>
          </a:bodyPr>
          <a:lstStyle/>
          <a:p>
            <a:pPr algn="r">
              <a:lnSpc>
                <a:spcPct val="100000"/>
              </a:lnSpc>
            </a:pPr>
            <a:fld id="{F90AB78F-FD85-405B-884B-7663AD372E3C}" type="slidenum">
              <a:rPr lang="fr-FR" sz="1000" b="1" strike="noStrike" spc="-1">
                <a:solidFill>
                  <a:srgbClr val="000000"/>
                </a:solidFill>
                <a:latin typeface="Calibri"/>
              </a:rPr>
              <a:t>‹N°›</a:t>
            </a:fld>
            <a:endParaRPr lang="en-US" sz="1000" b="0" strike="noStrike" spc="-1">
              <a:latin typeface="Times New Roman"/>
            </a:endParaRPr>
          </a:p>
        </p:txBody>
      </p:sp>
      <p:sp>
        <p:nvSpPr>
          <p:cNvPr id="101" name="PlaceHolder 9"/>
          <p:cNvSpPr>
            <a:spLocks noGrp="1"/>
          </p:cNvSpPr>
          <p:nvPr>
            <p:ph type="body"/>
          </p:nvPr>
        </p:nvSpPr>
        <p:spPr>
          <a:xfrm>
            <a:off x="3011040" y="5059800"/>
            <a:ext cx="5589720" cy="875520"/>
          </a:xfrm>
          <a:prstGeom prst="rect">
            <a:avLst/>
          </a:prstGeom>
        </p:spPr>
        <p:txBody>
          <a:bodyPr>
            <a:normAutofit/>
          </a:bodyPr>
          <a:lstStyle/>
          <a:p>
            <a:pPr>
              <a:lnSpc>
                <a:spcPct val="100000"/>
              </a:lnSpc>
              <a:spcBef>
                <a:spcPts val="300"/>
              </a:spcBef>
            </a:pPr>
            <a:r>
              <a:rPr lang="fr-FR" sz="1500" b="0" strike="noStrike" spc="-1">
                <a:solidFill>
                  <a:srgbClr val="000000"/>
                </a:solidFill>
                <a:latin typeface="Arial"/>
                <a:ea typeface="Arial"/>
              </a:rPr>
              <a:t>Cliquez pour modifier les styles du texte du masque</a:t>
            </a:r>
            <a:endParaRPr lang="fr-FR" sz="1500" b="0" strike="noStrike" spc="-1">
              <a:solidFill>
                <a:srgbClr val="000000"/>
              </a:solidFill>
              <a:latin typeface="Arial"/>
            </a:endParaRPr>
          </a:p>
        </p:txBody>
      </p:sp>
      <p:sp>
        <p:nvSpPr>
          <p:cNvPr id="102" name="PlaceHolder 10"/>
          <p:cNvSpPr>
            <a:spLocks noGrp="1"/>
          </p:cNvSpPr>
          <p:nvPr>
            <p:ph type="body"/>
          </p:nvPr>
        </p:nvSpPr>
        <p:spPr>
          <a:xfrm>
            <a:off x="3011040" y="3369960"/>
            <a:ext cx="5589720" cy="1156680"/>
          </a:xfrm>
          <a:prstGeom prst="rect">
            <a:avLst/>
          </a:prstGeom>
        </p:spPr>
        <p:txBody>
          <a:bodyPr>
            <a:noAutofit/>
          </a:bodyPr>
          <a:lstStyle/>
          <a:p>
            <a:pPr>
              <a:lnSpc>
                <a:spcPct val="100000"/>
              </a:lnSpc>
              <a:spcBef>
                <a:spcPts val="561"/>
              </a:spcBef>
            </a:pPr>
            <a:r>
              <a:rPr lang="fr-FR" sz="2800" b="0" strike="noStrike" spc="-1">
                <a:solidFill>
                  <a:srgbClr val="000000"/>
                </a:solidFill>
                <a:latin typeface="Arial"/>
                <a:ea typeface="Arial"/>
              </a:rPr>
              <a:t>Cliquez pour modifier les styles du texte du masque</a:t>
            </a:r>
            <a:endParaRPr lang="fr-FR" sz="2800" b="0" strike="noStrike" spc="-1">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9" name="CustomShape 1"/>
          <p:cNvSpPr/>
          <p:nvPr/>
        </p:nvSpPr>
        <p:spPr>
          <a:xfrm>
            <a:off x="2369160" y="6146280"/>
            <a:ext cx="3543840" cy="676440"/>
          </a:xfrm>
          <a:prstGeom prst="rect">
            <a:avLst/>
          </a:prstGeom>
          <a:noFill/>
          <a:ln>
            <a:noFill/>
          </a:ln>
        </p:spPr>
        <p:style>
          <a:lnRef idx="0">
            <a:scrgbClr r="0" g="0" b="0"/>
          </a:lnRef>
          <a:fillRef idx="0">
            <a:scrgbClr r="0" g="0" b="0"/>
          </a:fillRef>
          <a:effectRef idx="0">
            <a:scrgbClr r="0" g="0" b="0"/>
          </a:effectRef>
          <a:fontRef idx="minor"/>
        </p:style>
        <p:txBody>
          <a:bodyPr anchor="ctr">
            <a:noAutofit/>
          </a:bodyPr>
          <a:lstStyle/>
          <a:p>
            <a:pPr>
              <a:lnSpc>
                <a:spcPts val="1321"/>
              </a:lnSpc>
            </a:pPr>
            <a:endParaRPr lang="en-US" sz="1000" b="0" strike="noStrike" spc="-1">
              <a:latin typeface="Arial"/>
            </a:endParaRPr>
          </a:p>
          <a:p>
            <a:pPr>
              <a:lnSpc>
                <a:spcPts val="1321"/>
              </a:lnSpc>
            </a:pPr>
            <a:r>
              <a:rPr lang="fr-FR" sz="900" b="0" strike="noStrike" cap="all" spc="-1">
                <a:solidFill>
                  <a:srgbClr val="404040"/>
                </a:solidFill>
                <a:latin typeface="Arial"/>
                <a:ea typeface="Arial"/>
              </a:rPr>
              <a:t>Titre de la présentation</a:t>
            </a:r>
            <a:endParaRPr lang="en-US" sz="900" b="0" strike="noStrike" spc="-1">
              <a:latin typeface="Arial"/>
            </a:endParaRPr>
          </a:p>
        </p:txBody>
      </p:sp>
      <p:sp>
        <p:nvSpPr>
          <p:cNvPr id="140" name="CustomShape 2"/>
          <p:cNvSpPr/>
          <p:nvPr/>
        </p:nvSpPr>
        <p:spPr>
          <a:xfrm>
            <a:off x="6989760" y="6391080"/>
            <a:ext cx="1159920" cy="364680"/>
          </a:xfrm>
          <a:prstGeom prst="rect">
            <a:avLst/>
          </a:prstGeom>
          <a:noFill/>
          <a:ln>
            <a:noFill/>
          </a:ln>
        </p:spPr>
        <p:style>
          <a:lnRef idx="0">
            <a:scrgbClr r="0" g="0" b="0"/>
          </a:lnRef>
          <a:fillRef idx="0">
            <a:scrgbClr r="0" g="0" b="0"/>
          </a:fillRef>
          <a:effectRef idx="0">
            <a:scrgbClr r="0" g="0" b="0"/>
          </a:effectRef>
          <a:fontRef idx="minor"/>
        </p:style>
        <p:txBody>
          <a:bodyPr anchor="ctr">
            <a:noAutofit/>
          </a:bodyPr>
          <a:lstStyle/>
          <a:p>
            <a:pPr>
              <a:lnSpc>
                <a:spcPct val="100000"/>
              </a:lnSpc>
            </a:pPr>
            <a:endParaRPr lang="en-US" sz="1000" b="0" strike="noStrike" spc="-1">
              <a:latin typeface="Arial"/>
            </a:endParaRPr>
          </a:p>
          <a:p>
            <a:pPr>
              <a:lnSpc>
                <a:spcPts val="1321"/>
              </a:lnSpc>
            </a:pPr>
            <a:r>
              <a:rPr lang="fr-FR" sz="900" b="0" strike="noStrike" cap="all" spc="-1">
                <a:solidFill>
                  <a:srgbClr val="404040"/>
                </a:solidFill>
                <a:latin typeface="Arial"/>
                <a:ea typeface="Arial"/>
              </a:rPr>
              <a:t>JJ/MM/AAAA</a:t>
            </a:r>
            <a:endParaRPr lang="en-US" sz="900" b="0" strike="noStrike" spc="-1">
              <a:latin typeface="Arial"/>
            </a:endParaRPr>
          </a:p>
          <a:p>
            <a:pPr>
              <a:lnSpc>
                <a:spcPct val="100000"/>
              </a:lnSpc>
            </a:pPr>
            <a:endParaRPr lang="en-US" sz="900" b="0" strike="noStrike" spc="-1">
              <a:latin typeface="Arial"/>
            </a:endParaRPr>
          </a:p>
        </p:txBody>
      </p:sp>
      <p:pic>
        <p:nvPicPr>
          <p:cNvPr id="141" name="Image 10"/>
          <p:cNvPicPr/>
          <p:nvPr/>
        </p:nvPicPr>
        <p:blipFill>
          <a:blip r:embed="rId14"/>
          <a:stretch/>
        </p:blipFill>
        <p:spPr>
          <a:xfrm>
            <a:off x="5812200" y="6249960"/>
            <a:ext cx="1218960" cy="505800"/>
          </a:xfrm>
          <a:prstGeom prst="rect">
            <a:avLst/>
          </a:prstGeom>
          <a:ln>
            <a:noFill/>
          </a:ln>
        </p:spPr>
      </p:pic>
      <p:pic>
        <p:nvPicPr>
          <p:cNvPr id="142" name="Image 8"/>
          <p:cNvPicPr/>
          <p:nvPr/>
        </p:nvPicPr>
        <p:blipFill>
          <a:blip r:embed="rId15"/>
          <a:stretch/>
        </p:blipFill>
        <p:spPr>
          <a:xfrm>
            <a:off x="787320" y="6164640"/>
            <a:ext cx="1227960" cy="658080"/>
          </a:xfrm>
          <a:prstGeom prst="rect">
            <a:avLst/>
          </a:prstGeom>
          <a:ln>
            <a:noFill/>
          </a:ln>
        </p:spPr>
      </p:pic>
      <p:sp>
        <p:nvSpPr>
          <p:cNvPr id="143" name="PlaceHolder 3"/>
          <p:cNvSpPr>
            <a:spLocks noGrp="1"/>
          </p:cNvSpPr>
          <p:nvPr>
            <p:ph type="title"/>
          </p:nvPr>
        </p:nvSpPr>
        <p:spPr>
          <a:xfrm>
            <a:off x="805320" y="182880"/>
            <a:ext cx="7881120" cy="1286640"/>
          </a:xfrm>
          <a:prstGeom prst="rect">
            <a:avLst/>
          </a:prstGeom>
        </p:spPr>
        <p:txBody>
          <a:bodyPr anchor="ctr">
            <a:noAutofit/>
          </a:bodyPr>
          <a:lstStyle/>
          <a:p>
            <a:pPr>
              <a:lnSpc>
                <a:spcPct val="100000"/>
              </a:lnSpc>
            </a:pPr>
            <a:r>
              <a:rPr lang="fr-FR" sz="2500" b="1" strike="noStrike" spc="-1">
                <a:solidFill>
                  <a:srgbClr val="404040"/>
                </a:solidFill>
                <a:latin typeface="Arial Black"/>
                <a:ea typeface="Arial Black"/>
              </a:rPr>
              <a:t>Cliquez et modifiez le titre</a:t>
            </a:r>
            <a:endParaRPr lang="fr-FR" sz="2500" b="0" strike="noStrike" spc="-1">
              <a:solidFill>
                <a:srgbClr val="000000"/>
              </a:solidFill>
              <a:latin typeface="Calibri"/>
            </a:endParaRPr>
          </a:p>
        </p:txBody>
      </p:sp>
      <p:sp>
        <p:nvSpPr>
          <p:cNvPr id="144" name="PlaceHolder 4"/>
          <p:cNvSpPr>
            <a:spLocks noGrp="1"/>
          </p:cNvSpPr>
          <p:nvPr>
            <p:ph type="sldNum"/>
          </p:nvPr>
        </p:nvSpPr>
        <p:spPr>
          <a:xfrm>
            <a:off x="8150040" y="6391080"/>
            <a:ext cx="450000" cy="364680"/>
          </a:xfrm>
          <a:prstGeom prst="rect">
            <a:avLst/>
          </a:prstGeom>
        </p:spPr>
        <p:txBody>
          <a:bodyPr anchor="ctr">
            <a:noAutofit/>
          </a:bodyPr>
          <a:lstStyle/>
          <a:p>
            <a:pPr algn="r">
              <a:lnSpc>
                <a:spcPct val="100000"/>
              </a:lnSpc>
            </a:pPr>
            <a:fld id="{D271C4B8-A0F3-4BCC-B28E-E9249414CCEB}" type="slidenum">
              <a:rPr lang="fr-FR" sz="900" b="1" strike="noStrike" spc="-1">
                <a:solidFill>
                  <a:srgbClr val="404040"/>
                </a:solidFill>
                <a:latin typeface="Arial"/>
                <a:ea typeface="Arial"/>
              </a:rPr>
              <a:t>‹N°›</a:t>
            </a:fld>
            <a:endParaRPr lang="en-US" sz="900" b="0" strike="noStrike" spc="-1">
              <a:latin typeface="Times New Roman"/>
            </a:endParaRPr>
          </a:p>
        </p:txBody>
      </p:sp>
      <p:sp>
        <p:nvSpPr>
          <p:cNvPr id="145" name="PlaceHolder 5"/>
          <p:cNvSpPr>
            <a:spLocks noGrp="1"/>
          </p:cNvSpPr>
          <p:nvPr>
            <p:ph type="body"/>
          </p:nvPr>
        </p:nvSpPr>
        <p:spPr>
          <a:xfrm>
            <a:off x="804960" y="1470960"/>
            <a:ext cx="7881480" cy="4598640"/>
          </a:xfrm>
          <a:prstGeom prst="rect">
            <a:avLst/>
          </a:prstGeom>
        </p:spPr>
        <p:txBody>
          <a:bodyPr>
            <a:noAutofit/>
          </a:bodyPr>
          <a:lstStyle/>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 Cliquez pour modifier les styles du texte du masque</a:t>
            </a:r>
            <a:endParaRPr lang="fr-FR" sz="1800" b="1" strike="noStrike" spc="-1">
              <a:solidFill>
                <a:srgbClr val="00A6BE"/>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Deuxième niveau</a:t>
            </a:r>
            <a:endParaRPr lang="fr-FR" sz="1300" b="0" strike="noStrike" spc="-1">
              <a:solidFill>
                <a:srgbClr val="000000"/>
              </a:solidFill>
              <a:latin typeface="Arial"/>
            </a:endParaRPr>
          </a:p>
          <a:p>
            <a:pPr marL="627120">
              <a:lnSpc>
                <a:spcPct val="100000"/>
              </a:lnSpc>
              <a:spcBef>
                <a:spcPts val="261"/>
              </a:spcBef>
            </a:pPr>
            <a:r>
              <a:rPr lang="fr-FR" sz="1300" b="0" strike="noStrike" spc="-1">
                <a:solidFill>
                  <a:srgbClr val="000000"/>
                </a:solidFill>
                <a:latin typeface="Arial"/>
                <a:ea typeface="Arial"/>
              </a:rPr>
              <a:t>Troisième niveau</a:t>
            </a:r>
            <a:endParaRPr lang="fr-FR" sz="1300" b="1" strike="noStrike" spc="-1">
              <a:solidFill>
                <a:srgbClr val="00A6BE"/>
              </a:solidFill>
              <a:latin typeface="Arial"/>
            </a:endParaRPr>
          </a:p>
          <a:p>
            <a:pPr marL="627120" lvl="3" indent="177840">
              <a:lnSpc>
                <a:spcPct val="100000"/>
              </a:lnSpc>
              <a:spcBef>
                <a:spcPts val="221"/>
              </a:spcBef>
              <a:buClr>
                <a:srgbClr val="00A6BE"/>
              </a:buClr>
              <a:buFont typeface="Arial"/>
              <a:buChar char="–"/>
            </a:pPr>
            <a:r>
              <a:rPr lang="fr-FR" sz="1100" b="0" strike="noStrike" spc="-1">
                <a:solidFill>
                  <a:srgbClr val="000000"/>
                </a:solidFill>
                <a:latin typeface="Arial"/>
                <a:ea typeface="Arial"/>
              </a:rPr>
              <a:t>Quatrième niveau</a:t>
            </a:r>
            <a:endParaRPr lang="fr-FR" sz="1100" b="0" strike="noStrike" spc="-1">
              <a:solidFill>
                <a:srgbClr val="000000"/>
              </a:solidFill>
              <a:latin typeface="Arial"/>
            </a:endParaRPr>
          </a:p>
          <a:p>
            <a:pPr marL="806400">
              <a:lnSpc>
                <a:spcPct val="100000"/>
              </a:lnSpc>
              <a:spcBef>
                <a:spcPts val="221"/>
              </a:spcBef>
            </a:pPr>
            <a:r>
              <a:rPr lang="fr-FR" sz="1100" b="0" strike="noStrike" spc="-1">
                <a:solidFill>
                  <a:srgbClr val="000000"/>
                </a:solidFill>
                <a:latin typeface="Arial"/>
                <a:ea typeface="Arial"/>
              </a:rPr>
              <a:t>Cinquième niveau</a:t>
            </a:r>
            <a:endParaRPr lang="fr-FR" sz="1100" b="1" strike="noStrike" spc="-1">
              <a:solidFill>
                <a:srgbClr val="00A6BE"/>
              </a:solidFill>
              <a:latin typeface="Arial"/>
            </a:endParaRP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2" name="CustomShape 1"/>
          <p:cNvSpPr/>
          <p:nvPr/>
        </p:nvSpPr>
        <p:spPr>
          <a:xfrm>
            <a:off x="2369160" y="6146280"/>
            <a:ext cx="3543840" cy="676440"/>
          </a:xfrm>
          <a:prstGeom prst="rect">
            <a:avLst/>
          </a:prstGeom>
          <a:noFill/>
          <a:ln>
            <a:noFill/>
          </a:ln>
        </p:spPr>
        <p:style>
          <a:lnRef idx="0">
            <a:scrgbClr r="0" g="0" b="0"/>
          </a:lnRef>
          <a:fillRef idx="0">
            <a:scrgbClr r="0" g="0" b="0"/>
          </a:fillRef>
          <a:effectRef idx="0">
            <a:scrgbClr r="0" g="0" b="0"/>
          </a:effectRef>
          <a:fontRef idx="minor"/>
        </p:style>
        <p:txBody>
          <a:bodyPr anchor="ctr">
            <a:noAutofit/>
          </a:bodyPr>
          <a:lstStyle/>
          <a:p>
            <a:pPr>
              <a:lnSpc>
                <a:spcPts val="1321"/>
              </a:lnSpc>
            </a:pPr>
            <a:endParaRPr lang="en-US" sz="1000" b="0" strike="noStrike" spc="-1">
              <a:latin typeface="Arial"/>
            </a:endParaRPr>
          </a:p>
          <a:p>
            <a:pPr>
              <a:lnSpc>
                <a:spcPts val="1321"/>
              </a:lnSpc>
            </a:pPr>
            <a:r>
              <a:rPr lang="fr-FR" sz="900" b="0" strike="noStrike" cap="all" spc="-1">
                <a:solidFill>
                  <a:srgbClr val="404040"/>
                </a:solidFill>
                <a:latin typeface="Arial"/>
                <a:ea typeface="Arial"/>
              </a:rPr>
              <a:t>Titre de la présentation</a:t>
            </a:r>
            <a:endParaRPr lang="en-US" sz="900" b="0" strike="noStrike" spc="-1">
              <a:latin typeface="Arial"/>
            </a:endParaRPr>
          </a:p>
        </p:txBody>
      </p:sp>
      <p:sp>
        <p:nvSpPr>
          <p:cNvPr id="183" name="CustomShape 2"/>
          <p:cNvSpPr/>
          <p:nvPr/>
        </p:nvSpPr>
        <p:spPr>
          <a:xfrm>
            <a:off x="6989760" y="6391080"/>
            <a:ext cx="1159920" cy="364680"/>
          </a:xfrm>
          <a:prstGeom prst="rect">
            <a:avLst/>
          </a:prstGeom>
          <a:noFill/>
          <a:ln>
            <a:noFill/>
          </a:ln>
        </p:spPr>
        <p:style>
          <a:lnRef idx="0">
            <a:scrgbClr r="0" g="0" b="0"/>
          </a:lnRef>
          <a:fillRef idx="0">
            <a:scrgbClr r="0" g="0" b="0"/>
          </a:fillRef>
          <a:effectRef idx="0">
            <a:scrgbClr r="0" g="0" b="0"/>
          </a:effectRef>
          <a:fontRef idx="minor"/>
        </p:style>
        <p:txBody>
          <a:bodyPr anchor="ctr">
            <a:noAutofit/>
          </a:bodyPr>
          <a:lstStyle/>
          <a:p>
            <a:pPr>
              <a:lnSpc>
                <a:spcPct val="100000"/>
              </a:lnSpc>
            </a:pPr>
            <a:endParaRPr lang="en-US" sz="1000" b="0" strike="noStrike" spc="-1">
              <a:latin typeface="Arial"/>
            </a:endParaRPr>
          </a:p>
          <a:p>
            <a:pPr>
              <a:lnSpc>
                <a:spcPts val="1321"/>
              </a:lnSpc>
            </a:pPr>
            <a:r>
              <a:rPr lang="fr-FR" sz="900" b="0" strike="noStrike" cap="all" spc="-1">
                <a:solidFill>
                  <a:srgbClr val="404040"/>
                </a:solidFill>
                <a:latin typeface="Arial"/>
                <a:ea typeface="Arial"/>
              </a:rPr>
              <a:t>JJ/MM/AAAA</a:t>
            </a:r>
            <a:endParaRPr lang="en-US" sz="900" b="0" strike="noStrike" spc="-1">
              <a:latin typeface="Arial"/>
            </a:endParaRPr>
          </a:p>
          <a:p>
            <a:pPr>
              <a:lnSpc>
                <a:spcPct val="100000"/>
              </a:lnSpc>
            </a:pPr>
            <a:endParaRPr lang="en-US" sz="900" b="0" strike="noStrike" spc="-1">
              <a:latin typeface="Arial"/>
            </a:endParaRPr>
          </a:p>
        </p:txBody>
      </p:sp>
      <p:pic>
        <p:nvPicPr>
          <p:cNvPr id="184" name="Image 10"/>
          <p:cNvPicPr/>
          <p:nvPr/>
        </p:nvPicPr>
        <p:blipFill>
          <a:blip r:embed="rId14"/>
          <a:stretch/>
        </p:blipFill>
        <p:spPr>
          <a:xfrm>
            <a:off x="5812200" y="6249960"/>
            <a:ext cx="1218960" cy="505800"/>
          </a:xfrm>
          <a:prstGeom prst="rect">
            <a:avLst/>
          </a:prstGeom>
          <a:ln>
            <a:noFill/>
          </a:ln>
        </p:spPr>
      </p:pic>
      <p:pic>
        <p:nvPicPr>
          <p:cNvPr id="185" name="Image 8"/>
          <p:cNvPicPr/>
          <p:nvPr/>
        </p:nvPicPr>
        <p:blipFill>
          <a:blip r:embed="rId15"/>
          <a:stretch/>
        </p:blipFill>
        <p:spPr>
          <a:xfrm>
            <a:off x="787320" y="6164640"/>
            <a:ext cx="1227960" cy="658080"/>
          </a:xfrm>
          <a:prstGeom prst="rect">
            <a:avLst/>
          </a:prstGeom>
          <a:ln>
            <a:noFill/>
          </a:ln>
        </p:spPr>
      </p:pic>
      <p:sp>
        <p:nvSpPr>
          <p:cNvPr id="186" name="PlaceHolder 3"/>
          <p:cNvSpPr>
            <a:spLocks noGrp="1"/>
          </p:cNvSpPr>
          <p:nvPr>
            <p:ph type="title"/>
          </p:nvPr>
        </p:nvSpPr>
        <p:spPr>
          <a:xfrm>
            <a:off x="805320" y="182880"/>
            <a:ext cx="7881120" cy="1286640"/>
          </a:xfrm>
          <a:prstGeom prst="rect">
            <a:avLst/>
          </a:prstGeom>
        </p:spPr>
        <p:txBody>
          <a:bodyPr anchor="ctr">
            <a:noAutofit/>
          </a:bodyPr>
          <a:lstStyle/>
          <a:p>
            <a:pPr>
              <a:lnSpc>
                <a:spcPct val="100000"/>
              </a:lnSpc>
            </a:pPr>
            <a:r>
              <a:rPr lang="fr-FR" sz="2500" b="1" strike="noStrike" spc="-1">
                <a:solidFill>
                  <a:srgbClr val="404040"/>
                </a:solidFill>
                <a:latin typeface="Arial Black"/>
                <a:ea typeface="Arial Black"/>
              </a:rPr>
              <a:t>Cliquez et modifiez le titre</a:t>
            </a:r>
            <a:endParaRPr lang="fr-FR" sz="2500" b="0" strike="noStrike" spc="-1">
              <a:solidFill>
                <a:srgbClr val="000000"/>
              </a:solidFill>
              <a:latin typeface="Calibri"/>
            </a:endParaRPr>
          </a:p>
        </p:txBody>
      </p:sp>
      <p:sp>
        <p:nvSpPr>
          <p:cNvPr id="187" name="PlaceHolder 4"/>
          <p:cNvSpPr>
            <a:spLocks noGrp="1"/>
          </p:cNvSpPr>
          <p:nvPr>
            <p:ph type="body"/>
          </p:nvPr>
        </p:nvSpPr>
        <p:spPr>
          <a:xfrm>
            <a:off x="805320" y="1476360"/>
            <a:ext cx="7881120" cy="4525560"/>
          </a:xfrm>
          <a:prstGeom prst="rect">
            <a:avLst/>
          </a:prstGeom>
        </p:spPr>
        <p:txBody>
          <a:bodyPr>
            <a:noAutofit/>
          </a:bodyPr>
          <a:lstStyle/>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 Cliquez pour modifier les styles du texte du masque</a:t>
            </a:r>
            <a:endParaRPr lang="fr-FR" sz="1800" b="1" strike="noStrike" spc="-1">
              <a:solidFill>
                <a:srgbClr val="00A6BE"/>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Deuxième niveau</a:t>
            </a:r>
            <a:endParaRPr lang="fr-FR" sz="1300" b="0" strike="noStrike" spc="-1">
              <a:solidFill>
                <a:srgbClr val="000000"/>
              </a:solidFill>
              <a:latin typeface="Arial"/>
            </a:endParaRPr>
          </a:p>
          <a:p>
            <a:pPr marL="627120">
              <a:lnSpc>
                <a:spcPct val="100000"/>
              </a:lnSpc>
              <a:spcBef>
                <a:spcPts val="261"/>
              </a:spcBef>
            </a:pPr>
            <a:r>
              <a:rPr lang="fr-FR" sz="1300" b="0" strike="noStrike" spc="-1">
                <a:solidFill>
                  <a:srgbClr val="000000"/>
                </a:solidFill>
                <a:latin typeface="Arial"/>
                <a:ea typeface="Arial"/>
              </a:rPr>
              <a:t>Troisième niveau</a:t>
            </a:r>
            <a:endParaRPr lang="fr-FR" sz="1300" b="1" strike="noStrike" spc="-1">
              <a:solidFill>
                <a:srgbClr val="00A6BE"/>
              </a:solidFill>
              <a:latin typeface="Arial"/>
            </a:endParaRPr>
          </a:p>
          <a:p>
            <a:pPr marL="627120" lvl="3" indent="177840">
              <a:lnSpc>
                <a:spcPct val="100000"/>
              </a:lnSpc>
              <a:spcBef>
                <a:spcPts val="221"/>
              </a:spcBef>
              <a:buClr>
                <a:srgbClr val="00A6BE"/>
              </a:buClr>
              <a:buFont typeface="Arial"/>
              <a:buChar char="–"/>
            </a:pPr>
            <a:r>
              <a:rPr lang="fr-FR" sz="1100" b="0" strike="noStrike" spc="-1">
                <a:solidFill>
                  <a:srgbClr val="000000"/>
                </a:solidFill>
                <a:latin typeface="Arial"/>
                <a:ea typeface="Arial"/>
              </a:rPr>
              <a:t>Quatrième niveau</a:t>
            </a:r>
            <a:endParaRPr lang="fr-FR" sz="1100" b="0" strike="noStrike" spc="-1">
              <a:solidFill>
                <a:srgbClr val="000000"/>
              </a:solidFill>
              <a:latin typeface="Arial"/>
            </a:endParaRPr>
          </a:p>
          <a:p>
            <a:pPr marL="806400">
              <a:lnSpc>
                <a:spcPct val="100000"/>
              </a:lnSpc>
              <a:spcBef>
                <a:spcPts val="221"/>
              </a:spcBef>
            </a:pPr>
            <a:r>
              <a:rPr lang="fr-FR" sz="1100" b="0" strike="noStrike" spc="-1">
                <a:solidFill>
                  <a:srgbClr val="000000"/>
                </a:solidFill>
                <a:latin typeface="Arial"/>
                <a:ea typeface="Arial"/>
              </a:rPr>
              <a:t>Cinquième niveau</a:t>
            </a:r>
            <a:endParaRPr lang="fr-FR" sz="1100" b="1" strike="noStrike" spc="-1">
              <a:solidFill>
                <a:srgbClr val="00A6BE"/>
              </a:solidFill>
              <a:latin typeface="Arial"/>
            </a:endParaRPr>
          </a:p>
        </p:txBody>
      </p:sp>
      <p:sp>
        <p:nvSpPr>
          <p:cNvPr id="188" name="PlaceHolder 5"/>
          <p:cNvSpPr>
            <a:spLocks noGrp="1"/>
          </p:cNvSpPr>
          <p:nvPr>
            <p:ph type="sldNum"/>
          </p:nvPr>
        </p:nvSpPr>
        <p:spPr>
          <a:xfrm>
            <a:off x="8150040" y="6391080"/>
            <a:ext cx="450000" cy="364680"/>
          </a:xfrm>
          <a:prstGeom prst="rect">
            <a:avLst/>
          </a:prstGeom>
        </p:spPr>
        <p:txBody>
          <a:bodyPr anchor="ctr">
            <a:noAutofit/>
          </a:bodyPr>
          <a:lstStyle/>
          <a:p>
            <a:pPr algn="r">
              <a:lnSpc>
                <a:spcPct val="100000"/>
              </a:lnSpc>
            </a:pPr>
            <a:fld id="{EA78B11A-2D34-4B27-B692-B4866C75717E}" type="slidenum">
              <a:rPr lang="fr-FR" sz="900" b="1" strike="noStrike" spc="-1">
                <a:solidFill>
                  <a:srgbClr val="404040"/>
                </a:solidFill>
                <a:latin typeface="Arial"/>
                <a:ea typeface="Arial"/>
              </a:rPr>
              <a:t>‹N°›</a:t>
            </a:fld>
            <a:endParaRPr lang="en-US" sz="9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 name="CustomShape 1"/>
          <p:cNvSpPr/>
          <p:nvPr/>
        </p:nvSpPr>
        <p:spPr>
          <a:xfrm>
            <a:off x="2369160" y="6146280"/>
            <a:ext cx="3543840" cy="676440"/>
          </a:xfrm>
          <a:prstGeom prst="rect">
            <a:avLst/>
          </a:prstGeom>
          <a:noFill/>
          <a:ln>
            <a:noFill/>
          </a:ln>
        </p:spPr>
        <p:style>
          <a:lnRef idx="0">
            <a:scrgbClr r="0" g="0" b="0"/>
          </a:lnRef>
          <a:fillRef idx="0">
            <a:scrgbClr r="0" g="0" b="0"/>
          </a:fillRef>
          <a:effectRef idx="0">
            <a:scrgbClr r="0" g="0" b="0"/>
          </a:effectRef>
          <a:fontRef idx="minor"/>
        </p:style>
        <p:txBody>
          <a:bodyPr anchor="ctr">
            <a:noAutofit/>
          </a:bodyPr>
          <a:lstStyle/>
          <a:p>
            <a:pPr>
              <a:lnSpc>
                <a:spcPts val="1321"/>
              </a:lnSpc>
            </a:pPr>
            <a:endParaRPr lang="en-US" sz="1000" b="0" strike="noStrike" spc="-1">
              <a:latin typeface="Arial"/>
            </a:endParaRPr>
          </a:p>
          <a:p>
            <a:pPr>
              <a:lnSpc>
                <a:spcPts val="1321"/>
              </a:lnSpc>
            </a:pPr>
            <a:r>
              <a:rPr lang="fr-FR" sz="900" b="0" strike="noStrike" cap="all" spc="-1">
                <a:solidFill>
                  <a:srgbClr val="404040"/>
                </a:solidFill>
                <a:latin typeface="Arial"/>
                <a:ea typeface="Arial"/>
              </a:rPr>
              <a:t>Titre de la présentation</a:t>
            </a:r>
            <a:endParaRPr lang="en-US" sz="900" b="0" strike="noStrike" spc="-1">
              <a:latin typeface="Arial"/>
            </a:endParaRPr>
          </a:p>
        </p:txBody>
      </p:sp>
      <p:sp>
        <p:nvSpPr>
          <p:cNvPr id="226" name="CustomShape 2"/>
          <p:cNvSpPr/>
          <p:nvPr/>
        </p:nvSpPr>
        <p:spPr>
          <a:xfrm>
            <a:off x="6989760" y="6391080"/>
            <a:ext cx="1159920" cy="364680"/>
          </a:xfrm>
          <a:prstGeom prst="rect">
            <a:avLst/>
          </a:prstGeom>
          <a:noFill/>
          <a:ln>
            <a:noFill/>
          </a:ln>
        </p:spPr>
        <p:style>
          <a:lnRef idx="0">
            <a:scrgbClr r="0" g="0" b="0"/>
          </a:lnRef>
          <a:fillRef idx="0">
            <a:scrgbClr r="0" g="0" b="0"/>
          </a:fillRef>
          <a:effectRef idx="0">
            <a:scrgbClr r="0" g="0" b="0"/>
          </a:effectRef>
          <a:fontRef idx="minor"/>
        </p:style>
        <p:txBody>
          <a:bodyPr anchor="ctr">
            <a:noAutofit/>
          </a:bodyPr>
          <a:lstStyle/>
          <a:p>
            <a:pPr>
              <a:lnSpc>
                <a:spcPct val="100000"/>
              </a:lnSpc>
            </a:pPr>
            <a:endParaRPr lang="en-US" sz="1000" b="0" strike="noStrike" spc="-1">
              <a:latin typeface="Arial"/>
            </a:endParaRPr>
          </a:p>
          <a:p>
            <a:pPr>
              <a:lnSpc>
                <a:spcPts val="1321"/>
              </a:lnSpc>
            </a:pPr>
            <a:r>
              <a:rPr lang="fr-FR" sz="900" b="0" strike="noStrike" cap="all" spc="-1">
                <a:solidFill>
                  <a:srgbClr val="404040"/>
                </a:solidFill>
                <a:latin typeface="Arial"/>
                <a:ea typeface="Arial"/>
              </a:rPr>
              <a:t>JJ/MM/AAAA</a:t>
            </a:r>
            <a:endParaRPr lang="en-US" sz="900" b="0" strike="noStrike" spc="-1">
              <a:latin typeface="Arial"/>
            </a:endParaRPr>
          </a:p>
          <a:p>
            <a:pPr>
              <a:lnSpc>
                <a:spcPct val="100000"/>
              </a:lnSpc>
            </a:pPr>
            <a:endParaRPr lang="en-US" sz="900" b="0" strike="noStrike" spc="-1">
              <a:latin typeface="Arial"/>
            </a:endParaRPr>
          </a:p>
        </p:txBody>
      </p:sp>
      <p:pic>
        <p:nvPicPr>
          <p:cNvPr id="227" name="Image 10"/>
          <p:cNvPicPr/>
          <p:nvPr/>
        </p:nvPicPr>
        <p:blipFill>
          <a:blip r:embed="rId14"/>
          <a:stretch/>
        </p:blipFill>
        <p:spPr>
          <a:xfrm>
            <a:off x="5812200" y="6249960"/>
            <a:ext cx="1218960" cy="505800"/>
          </a:xfrm>
          <a:prstGeom prst="rect">
            <a:avLst/>
          </a:prstGeom>
          <a:ln>
            <a:noFill/>
          </a:ln>
        </p:spPr>
      </p:pic>
      <p:pic>
        <p:nvPicPr>
          <p:cNvPr id="228" name="Image 8"/>
          <p:cNvPicPr/>
          <p:nvPr/>
        </p:nvPicPr>
        <p:blipFill>
          <a:blip r:embed="rId15"/>
          <a:stretch/>
        </p:blipFill>
        <p:spPr>
          <a:xfrm>
            <a:off x="787320" y="6164640"/>
            <a:ext cx="1227960" cy="658080"/>
          </a:xfrm>
          <a:prstGeom prst="rect">
            <a:avLst/>
          </a:prstGeom>
          <a:ln>
            <a:noFill/>
          </a:ln>
        </p:spPr>
      </p:pic>
      <p:sp>
        <p:nvSpPr>
          <p:cNvPr id="229" name="PlaceHolder 3"/>
          <p:cNvSpPr>
            <a:spLocks noGrp="1"/>
          </p:cNvSpPr>
          <p:nvPr>
            <p:ph type="ftr"/>
          </p:nvPr>
        </p:nvSpPr>
        <p:spPr>
          <a:xfrm>
            <a:off x="0" y="0"/>
            <a:ext cx="0" cy="0"/>
          </a:xfrm>
          <a:prstGeom prst="rect">
            <a:avLst/>
          </a:prstGeom>
        </p:spPr>
        <p:txBody>
          <a:bodyPr lIns="0" tIns="0" rIns="0" bIns="0">
            <a:noAutofit/>
          </a:bodyPr>
          <a:lstStyle/>
          <a:p>
            <a:endParaRPr lang="en-US" sz="2400" b="0" strike="noStrike" spc="-1">
              <a:latin typeface="Times New Roman"/>
            </a:endParaRPr>
          </a:p>
        </p:txBody>
      </p:sp>
      <p:sp>
        <p:nvSpPr>
          <p:cNvPr id="230" name="PlaceHolder 4"/>
          <p:cNvSpPr>
            <a:spLocks noGrp="1"/>
          </p:cNvSpPr>
          <p:nvPr>
            <p:ph type="dt"/>
          </p:nvPr>
        </p:nvSpPr>
        <p:spPr>
          <a:xfrm>
            <a:off x="0" y="0"/>
            <a:ext cx="0" cy="0"/>
          </a:xfrm>
          <a:prstGeom prst="rect">
            <a:avLst/>
          </a:prstGeom>
        </p:spPr>
        <p:txBody>
          <a:bodyPr lIns="0" tIns="0" rIns="0" bIns="0">
            <a:noAutofit/>
          </a:bodyPr>
          <a:lstStyle/>
          <a:p>
            <a:endParaRPr lang="en-US" sz="2400" b="0" strike="noStrike" spc="-1">
              <a:latin typeface="Times New Roman"/>
            </a:endParaRPr>
          </a:p>
        </p:txBody>
      </p:sp>
      <p:sp>
        <p:nvSpPr>
          <p:cNvPr id="231" name="PlaceHolder 5"/>
          <p:cNvSpPr>
            <a:spLocks noGrp="1"/>
          </p:cNvSpPr>
          <p:nvPr>
            <p:ph type="sldNum"/>
          </p:nvPr>
        </p:nvSpPr>
        <p:spPr>
          <a:xfrm>
            <a:off x="8150040" y="6391080"/>
            <a:ext cx="450000" cy="364680"/>
          </a:xfrm>
          <a:prstGeom prst="rect">
            <a:avLst/>
          </a:prstGeom>
        </p:spPr>
        <p:txBody>
          <a:bodyPr lIns="0" tIns="0" rIns="0" bIns="0" anchor="ctr">
            <a:noAutofit/>
          </a:bodyPr>
          <a:lstStyle/>
          <a:p>
            <a:pPr algn="r">
              <a:lnSpc>
                <a:spcPct val="100000"/>
              </a:lnSpc>
            </a:pPr>
            <a:fld id="{02B66945-4E6A-4864-9F5A-719A9FAC7F55}" type="slidenum">
              <a:rPr lang="fr-FR" sz="900" b="1" strike="noStrike" spc="-1">
                <a:solidFill>
                  <a:srgbClr val="8B8B8B"/>
                </a:solidFill>
                <a:latin typeface="Arial"/>
                <a:ea typeface="Arial"/>
              </a:rPr>
              <a:t>‹N°›</a:t>
            </a:fld>
            <a:endParaRPr lang="en-US" sz="900" b="0" strike="noStrike" spc="-1">
              <a:latin typeface="Times New Roman"/>
            </a:endParaRPr>
          </a:p>
        </p:txBody>
      </p:sp>
      <p:sp>
        <p:nvSpPr>
          <p:cNvPr id="232" name="PlaceHolder 6"/>
          <p:cNvSpPr>
            <a:spLocks noGrp="1"/>
          </p:cNvSpPr>
          <p:nvPr>
            <p:ph type="title"/>
          </p:nvPr>
        </p:nvSpPr>
        <p:spPr>
          <a:xfrm>
            <a:off x="457200" y="273600"/>
            <a:ext cx="8229240" cy="1144800"/>
          </a:xfrm>
          <a:prstGeom prst="rect">
            <a:avLst/>
          </a:prstGeom>
        </p:spPr>
        <p:txBody>
          <a:bodyPr lIns="0" tIns="0" rIns="0" bIns="0" anchor="ctr">
            <a:noAutofit/>
          </a:bodyPr>
          <a:lstStyle/>
          <a:p>
            <a:r>
              <a:rPr lang="fr-FR" sz="1800" b="0" strike="noStrike" spc="-1">
                <a:solidFill>
                  <a:srgbClr val="000000"/>
                </a:solidFill>
                <a:latin typeface="Calibri"/>
              </a:rPr>
              <a:t>Click to edit the title text format</a:t>
            </a:r>
          </a:p>
        </p:txBody>
      </p:sp>
      <p:sp>
        <p:nvSpPr>
          <p:cNvPr id="233" name="PlaceHolder 7"/>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fr-FR" sz="1800" b="1" strike="noStrike" spc="-1">
                <a:solidFill>
                  <a:srgbClr val="00A6BE"/>
                </a:solidFill>
                <a:latin typeface="Arial"/>
              </a:rPr>
              <a:t>Click to edit the outline text format</a:t>
            </a:r>
          </a:p>
          <a:p>
            <a:pPr marL="864000" lvl="1" indent="-324000">
              <a:spcBef>
                <a:spcPts val="1134"/>
              </a:spcBef>
              <a:buClr>
                <a:srgbClr val="000000"/>
              </a:buClr>
              <a:buSzPct val="75000"/>
              <a:buFont typeface="Symbol" charset="2"/>
              <a:buChar char=""/>
            </a:pPr>
            <a:r>
              <a:rPr lang="fr-FR" sz="13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1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1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20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20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0" name="CustomShape 1"/>
          <p:cNvSpPr/>
          <p:nvPr/>
        </p:nvSpPr>
        <p:spPr>
          <a:xfrm>
            <a:off x="2369160" y="6146280"/>
            <a:ext cx="3543840" cy="676440"/>
          </a:xfrm>
          <a:prstGeom prst="rect">
            <a:avLst/>
          </a:prstGeom>
          <a:noFill/>
          <a:ln>
            <a:noFill/>
          </a:ln>
        </p:spPr>
        <p:style>
          <a:lnRef idx="0">
            <a:scrgbClr r="0" g="0" b="0"/>
          </a:lnRef>
          <a:fillRef idx="0">
            <a:scrgbClr r="0" g="0" b="0"/>
          </a:fillRef>
          <a:effectRef idx="0">
            <a:scrgbClr r="0" g="0" b="0"/>
          </a:effectRef>
          <a:fontRef idx="minor"/>
        </p:style>
        <p:txBody>
          <a:bodyPr anchor="ctr">
            <a:noAutofit/>
          </a:bodyPr>
          <a:lstStyle/>
          <a:p>
            <a:pPr>
              <a:lnSpc>
                <a:spcPts val="1321"/>
              </a:lnSpc>
            </a:pPr>
            <a:endParaRPr lang="en-US" sz="1000" b="0" strike="noStrike" spc="-1">
              <a:latin typeface="Arial"/>
            </a:endParaRPr>
          </a:p>
          <a:p>
            <a:pPr>
              <a:lnSpc>
                <a:spcPts val="1321"/>
              </a:lnSpc>
            </a:pPr>
            <a:r>
              <a:rPr lang="fr-FR" sz="900" b="0" strike="noStrike" cap="all" spc="-1">
                <a:solidFill>
                  <a:srgbClr val="404040"/>
                </a:solidFill>
                <a:latin typeface="Arial"/>
                <a:ea typeface="Arial"/>
              </a:rPr>
              <a:t>Titre de la présentation</a:t>
            </a:r>
            <a:endParaRPr lang="en-US" sz="900" b="0" strike="noStrike" spc="-1">
              <a:latin typeface="Arial"/>
            </a:endParaRPr>
          </a:p>
        </p:txBody>
      </p:sp>
      <p:sp>
        <p:nvSpPr>
          <p:cNvPr id="271" name="CustomShape 2"/>
          <p:cNvSpPr/>
          <p:nvPr/>
        </p:nvSpPr>
        <p:spPr>
          <a:xfrm>
            <a:off x="6989760" y="6391080"/>
            <a:ext cx="1159920" cy="364680"/>
          </a:xfrm>
          <a:prstGeom prst="rect">
            <a:avLst/>
          </a:prstGeom>
          <a:noFill/>
          <a:ln>
            <a:noFill/>
          </a:ln>
        </p:spPr>
        <p:style>
          <a:lnRef idx="0">
            <a:scrgbClr r="0" g="0" b="0"/>
          </a:lnRef>
          <a:fillRef idx="0">
            <a:scrgbClr r="0" g="0" b="0"/>
          </a:fillRef>
          <a:effectRef idx="0">
            <a:scrgbClr r="0" g="0" b="0"/>
          </a:effectRef>
          <a:fontRef idx="minor"/>
        </p:style>
        <p:txBody>
          <a:bodyPr anchor="ctr">
            <a:noAutofit/>
          </a:bodyPr>
          <a:lstStyle/>
          <a:p>
            <a:pPr>
              <a:lnSpc>
                <a:spcPct val="100000"/>
              </a:lnSpc>
            </a:pPr>
            <a:endParaRPr lang="en-US" sz="1000" b="0" strike="noStrike" spc="-1">
              <a:latin typeface="Arial"/>
            </a:endParaRPr>
          </a:p>
          <a:p>
            <a:pPr>
              <a:lnSpc>
                <a:spcPts val="1321"/>
              </a:lnSpc>
            </a:pPr>
            <a:r>
              <a:rPr lang="fr-FR" sz="900" b="0" strike="noStrike" cap="all" spc="-1">
                <a:solidFill>
                  <a:srgbClr val="404040"/>
                </a:solidFill>
                <a:latin typeface="Arial"/>
                <a:ea typeface="Arial"/>
              </a:rPr>
              <a:t>JJ/MM/AAAA</a:t>
            </a:r>
            <a:endParaRPr lang="en-US" sz="900" b="0" strike="noStrike" spc="-1">
              <a:latin typeface="Arial"/>
            </a:endParaRPr>
          </a:p>
          <a:p>
            <a:pPr>
              <a:lnSpc>
                <a:spcPct val="100000"/>
              </a:lnSpc>
            </a:pPr>
            <a:endParaRPr lang="en-US" sz="900" b="0" strike="noStrike" spc="-1">
              <a:latin typeface="Arial"/>
            </a:endParaRPr>
          </a:p>
        </p:txBody>
      </p:sp>
      <p:pic>
        <p:nvPicPr>
          <p:cNvPr id="272" name="Image 10"/>
          <p:cNvPicPr/>
          <p:nvPr/>
        </p:nvPicPr>
        <p:blipFill>
          <a:blip r:embed="rId14"/>
          <a:stretch/>
        </p:blipFill>
        <p:spPr>
          <a:xfrm>
            <a:off x="5812200" y="6249960"/>
            <a:ext cx="1218960" cy="505800"/>
          </a:xfrm>
          <a:prstGeom prst="rect">
            <a:avLst/>
          </a:prstGeom>
          <a:ln>
            <a:noFill/>
          </a:ln>
        </p:spPr>
      </p:pic>
      <p:pic>
        <p:nvPicPr>
          <p:cNvPr id="273" name="Image 8"/>
          <p:cNvPicPr/>
          <p:nvPr/>
        </p:nvPicPr>
        <p:blipFill>
          <a:blip r:embed="rId15"/>
          <a:stretch/>
        </p:blipFill>
        <p:spPr>
          <a:xfrm>
            <a:off x="787320" y="6164640"/>
            <a:ext cx="1227960" cy="658080"/>
          </a:xfrm>
          <a:prstGeom prst="rect">
            <a:avLst/>
          </a:prstGeom>
          <a:ln>
            <a:noFill/>
          </a:ln>
        </p:spPr>
      </p:pic>
      <p:grpSp>
        <p:nvGrpSpPr>
          <p:cNvPr id="274" name="Group 3"/>
          <p:cNvGrpSpPr/>
          <p:nvPr/>
        </p:nvGrpSpPr>
        <p:grpSpPr>
          <a:xfrm>
            <a:off x="626040" y="399600"/>
            <a:ext cx="999000" cy="1332000"/>
            <a:chOff x="626040" y="399600"/>
            <a:chExt cx="999000" cy="1332000"/>
          </a:xfrm>
        </p:grpSpPr>
        <p:sp>
          <p:nvSpPr>
            <p:cNvPr id="275" name="CustomShape 4"/>
            <p:cNvSpPr/>
            <p:nvPr/>
          </p:nvSpPr>
          <p:spPr>
            <a:xfrm rot="16200000">
              <a:off x="729720" y="768600"/>
              <a:ext cx="791640" cy="593640"/>
            </a:xfrm>
            <a:prstGeom prst="pie">
              <a:avLst>
                <a:gd name="adj1" fmla="val 10792838"/>
                <a:gd name="adj2" fmla="val 16200000"/>
              </a:avLst>
            </a:prstGeom>
            <a:solidFill>
              <a:schemeClr val="dk2">
                <a:alpha val="13000"/>
              </a:schemeClr>
            </a:solidFill>
            <a:ln>
              <a:noFill/>
            </a:ln>
          </p:spPr>
          <p:style>
            <a:lnRef idx="0">
              <a:scrgbClr r="0" g="0" b="0"/>
            </a:lnRef>
            <a:fillRef idx="0">
              <a:scrgbClr r="0" g="0" b="0"/>
            </a:fillRef>
            <a:effectRef idx="0">
              <a:scrgbClr r="0" g="0" b="0"/>
            </a:effectRef>
            <a:fontRef idx="minor"/>
          </p:style>
        </p:sp>
        <p:sp>
          <p:nvSpPr>
            <p:cNvPr id="276" name="CustomShape 5"/>
            <p:cNvSpPr/>
            <p:nvPr/>
          </p:nvSpPr>
          <p:spPr>
            <a:xfrm rot="16200000">
              <a:off x="459360" y="565920"/>
              <a:ext cx="1332000" cy="999000"/>
            </a:xfrm>
            <a:prstGeom prst="pie">
              <a:avLst>
                <a:gd name="adj1" fmla="val 10792838"/>
                <a:gd name="adj2" fmla="val 16200000"/>
              </a:avLst>
            </a:prstGeom>
            <a:solidFill>
              <a:schemeClr val="dk2">
                <a:alpha val="13000"/>
              </a:schemeClr>
            </a:solidFill>
            <a:ln>
              <a:noFill/>
            </a:ln>
          </p:spPr>
          <p:style>
            <a:lnRef idx="0">
              <a:scrgbClr r="0" g="0" b="0"/>
            </a:lnRef>
            <a:fillRef idx="0">
              <a:scrgbClr r="0" g="0" b="0"/>
            </a:fillRef>
            <a:effectRef idx="0">
              <a:scrgbClr r="0" g="0" b="0"/>
            </a:effectRef>
            <a:fontRef idx="minor"/>
          </p:style>
        </p:sp>
      </p:grpSp>
      <p:sp>
        <p:nvSpPr>
          <p:cNvPr id="277" name="PlaceHolder 6"/>
          <p:cNvSpPr>
            <a:spLocks noGrp="1"/>
          </p:cNvSpPr>
          <p:nvPr>
            <p:ph type="title"/>
          </p:nvPr>
        </p:nvSpPr>
        <p:spPr>
          <a:xfrm>
            <a:off x="1303920" y="798120"/>
            <a:ext cx="7030080" cy="1332000"/>
          </a:xfrm>
          <a:prstGeom prst="rect">
            <a:avLst/>
          </a:prstGeom>
        </p:spPr>
        <p:txBody>
          <a:bodyPr tIns="91440" bIns="91440">
            <a:noAutofit/>
          </a:bodyPr>
          <a:lstStyle/>
          <a:p>
            <a:pPr algn="ctr"/>
            <a:r>
              <a:rPr lang="fr-FR" sz="2500" b="0" strike="noStrike" spc="-1">
                <a:solidFill>
                  <a:srgbClr val="000000"/>
                </a:solidFill>
                <a:latin typeface="Calibri"/>
              </a:rPr>
              <a:t>Click to edit the title text format</a:t>
            </a:r>
          </a:p>
        </p:txBody>
      </p:sp>
      <p:sp>
        <p:nvSpPr>
          <p:cNvPr id="278" name="PlaceHolder 7"/>
          <p:cNvSpPr>
            <a:spLocks noGrp="1"/>
          </p:cNvSpPr>
          <p:nvPr>
            <p:ph type="body"/>
          </p:nvPr>
        </p:nvSpPr>
        <p:spPr>
          <a:xfrm>
            <a:off x="1303920" y="2653560"/>
            <a:ext cx="7030080" cy="3388320"/>
          </a:xfrm>
          <a:prstGeom prst="rect">
            <a:avLst/>
          </a:prstGeom>
        </p:spPr>
        <p:txBody>
          <a:bodyPr tIns="91440" bIns="91440">
            <a:noAutofit/>
          </a:bodyPr>
          <a:lstStyle/>
          <a:p>
            <a:pPr marL="432000" indent="-324000" algn="ctr">
              <a:spcBef>
                <a:spcPts val="1417"/>
              </a:spcBef>
              <a:buClr>
                <a:srgbClr val="000000"/>
              </a:buClr>
              <a:buSzPct val="45000"/>
              <a:buFont typeface="Wingdings" charset="2"/>
              <a:buChar char=""/>
            </a:pPr>
            <a:r>
              <a:rPr lang="fr-FR" sz="1800" b="1" strike="noStrike" spc="-1">
                <a:solidFill>
                  <a:srgbClr val="00A6BE"/>
                </a:solidFill>
                <a:latin typeface="Arial"/>
              </a:rPr>
              <a:t>Click to edit the outline text format</a:t>
            </a:r>
          </a:p>
          <a:p>
            <a:pPr marL="864000" lvl="1" indent="-324000" algn="ctr">
              <a:spcBef>
                <a:spcPts val="1134"/>
              </a:spcBef>
              <a:buClr>
                <a:srgbClr val="000000"/>
              </a:buClr>
              <a:buSzPct val="75000"/>
              <a:buFont typeface="Symbol" charset="2"/>
              <a:buChar char=""/>
            </a:pPr>
            <a:r>
              <a:rPr lang="fr-FR" sz="1800" b="0" strike="noStrike" spc="-1">
                <a:solidFill>
                  <a:srgbClr val="000000"/>
                </a:solidFill>
                <a:latin typeface="Arial"/>
              </a:rPr>
              <a:t>Second Outline Level</a:t>
            </a:r>
          </a:p>
          <a:p>
            <a:pPr marL="1296000" lvl="2" indent="-288000" algn="ctr">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lgn="ctr">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lgn="ctr">
              <a:spcBef>
                <a:spcPts val="283"/>
              </a:spcBef>
              <a:buClr>
                <a:srgbClr val="000000"/>
              </a:buClr>
              <a:buSzPct val="45000"/>
              <a:buFont typeface="Wingdings" charset="2"/>
              <a:buChar char=""/>
            </a:pPr>
            <a:r>
              <a:rPr lang="fr-FR" sz="1800" b="0" strike="noStrike" spc="-1">
                <a:solidFill>
                  <a:srgbClr val="000000"/>
                </a:solidFill>
                <a:latin typeface="Arial"/>
              </a:rPr>
              <a:t>Fifth Outline Level</a:t>
            </a:r>
          </a:p>
          <a:p>
            <a:pPr marL="2592000" lvl="5" indent="-216000" algn="ctr">
              <a:spcBef>
                <a:spcPts val="283"/>
              </a:spcBef>
              <a:buClr>
                <a:srgbClr val="000000"/>
              </a:buClr>
              <a:buSzPct val="45000"/>
              <a:buFont typeface="Wingdings" charset="2"/>
              <a:buChar char=""/>
            </a:pPr>
            <a:r>
              <a:rPr lang="fr-FR" sz="1800" b="0" strike="noStrike" spc="-1">
                <a:solidFill>
                  <a:srgbClr val="000000"/>
                </a:solidFill>
                <a:latin typeface="Arial"/>
              </a:rPr>
              <a:t>Sixth Outline Level</a:t>
            </a:r>
          </a:p>
          <a:p>
            <a:pPr marL="3024000" lvl="6" indent="-216000" algn="ctr">
              <a:spcBef>
                <a:spcPts val="283"/>
              </a:spcBef>
              <a:buClr>
                <a:srgbClr val="000000"/>
              </a:buClr>
              <a:buSzPct val="45000"/>
              <a:buFont typeface="Wingdings" charset="2"/>
              <a:buChar char=""/>
            </a:pPr>
            <a:r>
              <a:rPr lang="fr-FR" sz="1800" b="0" strike="noStrike" spc="-1">
                <a:solidFill>
                  <a:srgbClr val="000000"/>
                </a:solidFill>
                <a:latin typeface="Arial"/>
              </a:rPr>
              <a:t>Seventh Outline Level</a:t>
            </a:r>
          </a:p>
        </p:txBody>
      </p:sp>
      <p:sp>
        <p:nvSpPr>
          <p:cNvPr id="279" name="PlaceHolder 8"/>
          <p:cNvSpPr>
            <a:spLocks noGrp="1"/>
          </p:cNvSpPr>
          <p:nvPr>
            <p:ph type="sldNum"/>
          </p:nvPr>
        </p:nvSpPr>
        <p:spPr>
          <a:xfrm>
            <a:off x="8451000" y="6315840"/>
            <a:ext cx="548280" cy="524520"/>
          </a:xfrm>
          <a:prstGeom prst="rect">
            <a:avLst/>
          </a:prstGeom>
        </p:spPr>
        <p:txBody>
          <a:bodyPr tIns="91440" bIns="91440" anchor="ctr">
            <a:noAutofit/>
          </a:bodyPr>
          <a:lstStyle/>
          <a:p>
            <a:pPr algn="r">
              <a:lnSpc>
                <a:spcPct val="100000"/>
              </a:lnSpc>
            </a:pPr>
            <a:fld id="{E0FB8A01-CA25-43C5-82D9-1666164FBAF8}" type="slidenum">
              <a:rPr lang="fr-FR" sz="900" b="1" strike="noStrike" spc="-1">
                <a:solidFill>
                  <a:srgbClr val="404040"/>
                </a:solidFill>
                <a:latin typeface="Arial"/>
                <a:ea typeface="Arial"/>
              </a:rPr>
              <a:t>‹N°›</a:t>
            </a:fld>
            <a:endParaRPr lang="en-US" sz="9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16" name="Image 3"/>
          <p:cNvPicPr/>
          <p:nvPr/>
        </p:nvPicPr>
        <p:blipFill>
          <a:blip r:embed="rId14"/>
          <a:stretch/>
        </p:blipFill>
        <p:spPr>
          <a:xfrm>
            <a:off x="0" y="6840"/>
            <a:ext cx="9143640" cy="6850800"/>
          </a:xfrm>
          <a:prstGeom prst="rect">
            <a:avLst/>
          </a:prstGeom>
          <a:ln>
            <a:noFill/>
          </a:ln>
        </p:spPr>
      </p:pic>
      <p:sp>
        <p:nvSpPr>
          <p:cNvPr id="317" name="CustomShape 1"/>
          <p:cNvSpPr/>
          <p:nvPr/>
        </p:nvSpPr>
        <p:spPr>
          <a:xfrm>
            <a:off x="3095280" y="6146280"/>
            <a:ext cx="4620240" cy="676440"/>
          </a:xfrm>
          <a:prstGeom prst="rect">
            <a:avLst/>
          </a:prstGeom>
          <a:noFill/>
          <a:ln>
            <a:noFill/>
          </a:ln>
        </p:spPr>
        <p:style>
          <a:lnRef idx="0">
            <a:scrgbClr r="0" g="0" b="0"/>
          </a:lnRef>
          <a:fillRef idx="0">
            <a:scrgbClr r="0" g="0" b="0"/>
          </a:fillRef>
          <a:effectRef idx="0">
            <a:scrgbClr r="0" g="0" b="0"/>
          </a:effectRef>
          <a:fontRef idx="minor"/>
        </p:style>
        <p:txBody>
          <a:bodyPr anchor="ctr">
            <a:noAutofit/>
          </a:bodyPr>
          <a:lstStyle/>
          <a:p>
            <a:pPr>
              <a:lnSpc>
                <a:spcPct val="100000"/>
              </a:lnSpc>
            </a:pPr>
            <a:endParaRPr lang="en-US" sz="1000" b="0" strike="noStrike" spc="-1">
              <a:latin typeface="Arial"/>
            </a:endParaRPr>
          </a:p>
          <a:p>
            <a:pPr>
              <a:lnSpc>
                <a:spcPts val="1321"/>
              </a:lnSpc>
            </a:pPr>
            <a:br/>
            <a:r>
              <a:rPr lang="fr-FR" sz="1000" b="0" strike="noStrike" cap="all" spc="-1">
                <a:solidFill>
                  <a:srgbClr val="404040"/>
                </a:solidFill>
                <a:latin typeface="Calibri"/>
              </a:rPr>
              <a:t>titre de la présentation</a:t>
            </a:r>
            <a:endParaRPr lang="en-US" sz="1000" b="0" strike="noStrike" spc="-1">
              <a:latin typeface="Arial"/>
            </a:endParaRPr>
          </a:p>
          <a:p>
            <a:pPr>
              <a:lnSpc>
                <a:spcPct val="100000"/>
              </a:lnSpc>
            </a:pPr>
            <a:endParaRPr lang="en-US" sz="1000" b="0" strike="noStrike" spc="-1">
              <a:latin typeface="Arial"/>
            </a:endParaRPr>
          </a:p>
        </p:txBody>
      </p:sp>
      <p:sp>
        <p:nvSpPr>
          <p:cNvPr id="318" name="CustomShape 2"/>
          <p:cNvSpPr/>
          <p:nvPr/>
        </p:nvSpPr>
        <p:spPr>
          <a:xfrm>
            <a:off x="6989760" y="6391080"/>
            <a:ext cx="1159920" cy="364680"/>
          </a:xfrm>
          <a:prstGeom prst="rect">
            <a:avLst/>
          </a:prstGeom>
          <a:noFill/>
          <a:ln>
            <a:noFill/>
          </a:ln>
        </p:spPr>
        <p:style>
          <a:lnRef idx="0">
            <a:scrgbClr r="0" g="0" b="0"/>
          </a:lnRef>
          <a:fillRef idx="0">
            <a:scrgbClr r="0" g="0" b="0"/>
          </a:fillRef>
          <a:effectRef idx="0">
            <a:scrgbClr r="0" g="0" b="0"/>
          </a:effectRef>
          <a:fontRef idx="minor"/>
        </p:style>
        <p:txBody>
          <a:bodyPr anchor="ctr">
            <a:noAutofit/>
          </a:bodyPr>
          <a:lstStyle/>
          <a:p>
            <a:pPr>
              <a:lnSpc>
                <a:spcPct val="100000"/>
              </a:lnSpc>
            </a:pPr>
            <a:endParaRPr lang="en-US" sz="1000" b="0" strike="noStrike" spc="-1">
              <a:latin typeface="Arial"/>
            </a:endParaRPr>
          </a:p>
          <a:p>
            <a:pPr>
              <a:lnSpc>
                <a:spcPts val="1321"/>
              </a:lnSpc>
            </a:pPr>
            <a:r>
              <a:rPr lang="fr-FR" sz="1000" b="0" strike="noStrike" cap="all" spc="-1">
                <a:solidFill>
                  <a:srgbClr val="404040"/>
                </a:solidFill>
                <a:latin typeface="Calibri"/>
              </a:rPr>
              <a:t>JJ/MM/AAAA</a:t>
            </a:r>
            <a:endParaRPr lang="en-US" sz="1000" b="0" strike="noStrike" spc="-1">
              <a:latin typeface="Arial"/>
            </a:endParaRPr>
          </a:p>
          <a:p>
            <a:pPr>
              <a:lnSpc>
                <a:spcPct val="100000"/>
              </a:lnSpc>
            </a:pPr>
            <a:endParaRPr lang="en-US" sz="1000" b="0" strike="noStrike" spc="-1">
              <a:latin typeface="Arial"/>
            </a:endParaRPr>
          </a:p>
        </p:txBody>
      </p:sp>
      <p:grpSp>
        <p:nvGrpSpPr>
          <p:cNvPr id="319" name="Group 3"/>
          <p:cNvGrpSpPr/>
          <p:nvPr/>
        </p:nvGrpSpPr>
        <p:grpSpPr>
          <a:xfrm>
            <a:off x="3121560" y="2132640"/>
            <a:ext cx="525240" cy="171360"/>
            <a:chOff x="3121560" y="2132640"/>
            <a:chExt cx="525240" cy="171360"/>
          </a:xfrm>
        </p:grpSpPr>
        <p:sp>
          <p:nvSpPr>
            <p:cNvPr id="320" name="CustomShape 4"/>
            <p:cNvSpPr/>
            <p:nvPr/>
          </p:nvSpPr>
          <p:spPr>
            <a:xfrm>
              <a:off x="3121560" y="2132640"/>
              <a:ext cx="82440" cy="171360"/>
            </a:xfrm>
            <a:prstGeom prst="rect">
              <a:avLst/>
            </a:prstGeom>
            <a:solidFill>
              <a:srgbClr val="E0B347"/>
            </a:solidFill>
            <a:ln>
              <a:noFill/>
            </a:ln>
          </p:spPr>
          <p:style>
            <a:lnRef idx="2">
              <a:schemeClr val="accent1">
                <a:shade val="50000"/>
              </a:schemeClr>
            </a:lnRef>
            <a:fillRef idx="1">
              <a:schemeClr val="accent1"/>
            </a:fillRef>
            <a:effectRef idx="0">
              <a:schemeClr val="accent1"/>
            </a:effectRef>
            <a:fontRef idx="minor"/>
          </p:style>
        </p:sp>
        <p:sp>
          <p:nvSpPr>
            <p:cNvPr id="321" name="CustomShape 5"/>
            <p:cNvSpPr/>
            <p:nvPr/>
          </p:nvSpPr>
          <p:spPr>
            <a:xfrm>
              <a:off x="3162960" y="2218680"/>
              <a:ext cx="483840" cy="85320"/>
            </a:xfrm>
            <a:prstGeom prst="rect">
              <a:avLst/>
            </a:prstGeom>
            <a:solidFill>
              <a:srgbClr val="E0B347"/>
            </a:solidFill>
            <a:ln>
              <a:noFill/>
            </a:ln>
          </p:spPr>
          <p:style>
            <a:lnRef idx="2">
              <a:schemeClr val="accent1">
                <a:shade val="50000"/>
              </a:schemeClr>
            </a:lnRef>
            <a:fillRef idx="1">
              <a:schemeClr val="accent1"/>
            </a:fillRef>
            <a:effectRef idx="0">
              <a:schemeClr val="accent1"/>
            </a:effectRef>
            <a:fontRef idx="minor"/>
          </p:style>
        </p:sp>
      </p:grpSp>
      <p:sp>
        <p:nvSpPr>
          <p:cNvPr id="322" name="CustomShape 6"/>
          <p:cNvSpPr/>
          <p:nvPr/>
        </p:nvSpPr>
        <p:spPr>
          <a:xfrm>
            <a:off x="965520" y="5605920"/>
            <a:ext cx="726120" cy="930960"/>
          </a:xfrm>
          <a:prstGeom prst="rect">
            <a:avLst/>
          </a:prstGeom>
          <a:solidFill>
            <a:srgbClr val="D7AC44"/>
          </a:solidFill>
          <a:ln>
            <a:noFill/>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323" name="Image 14"/>
          <p:cNvPicPr/>
          <p:nvPr/>
        </p:nvPicPr>
        <p:blipFill>
          <a:blip r:embed="rId15"/>
          <a:stretch/>
        </p:blipFill>
        <p:spPr>
          <a:xfrm>
            <a:off x="795600" y="5258520"/>
            <a:ext cx="956520" cy="1297080"/>
          </a:xfrm>
          <a:prstGeom prst="rect">
            <a:avLst/>
          </a:prstGeom>
          <a:ln>
            <a:noFill/>
          </a:ln>
        </p:spPr>
      </p:pic>
      <p:sp>
        <p:nvSpPr>
          <p:cNvPr id="324" name="PlaceHolder 7"/>
          <p:cNvSpPr>
            <a:spLocks noGrp="1"/>
          </p:cNvSpPr>
          <p:nvPr>
            <p:ph type="title"/>
          </p:nvPr>
        </p:nvSpPr>
        <p:spPr>
          <a:xfrm>
            <a:off x="3011040" y="1855080"/>
            <a:ext cx="5590080" cy="2005920"/>
          </a:xfrm>
          <a:prstGeom prst="rect">
            <a:avLst/>
          </a:prstGeom>
        </p:spPr>
        <p:txBody>
          <a:bodyPr anchor="ctr">
            <a:noAutofit/>
          </a:bodyPr>
          <a:lstStyle/>
          <a:p>
            <a:pPr>
              <a:lnSpc>
                <a:spcPct val="100000"/>
              </a:lnSpc>
            </a:pPr>
            <a:r>
              <a:rPr lang="fr-FR" sz="3200" b="1" strike="noStrike" spc="-1">
                <a:solidFill>
                  <a:srgbClr val="E0B347"/>
                </a:solidFill>
                <a:latin typeface="Arial Black"/>
                <a:ea typeface="Arial Black"/>
              </a:rPr>
              <a:t>Cliquez et modifiez le titre</a:t>
            </a:r>
            <a:endParaRPr lang="fr-FR" sz="3200" b="0" strike="noStrike" spc="-1">
              <a:solidFill>
                <a:srgbClr val="000000"/>
              </a:solidFill>
              <a:latin typeface="Calibri"/>
            </a:endParaRPr>
          </a:p>
        </p:txBody>
      </p:sp>
      <p:sp>
        <p:nvSpPr>
          <p:cNvPr id="325" name="PlaceHolder 8"/>
          <p:cNvSpPr>
            <a:spLocks noGrp="1"/>
          </p:cNvSpPr>
          <p:nvPr>
            <p:ph type="sldNum"/>
          </p:nvPr>
        </p:nvSpPr>
        <p:spPr>
          <a:xfrm>
            <a:off x="8249760" y="6391080"/>
            <a:ext cx="351000" cy="364680"/>
          </a:xfrm>
          <a:prstGeom prst="rect">
            <a:avLst/>
          </a:prstGeom>
        </p:spPr>
        <p:txBody>
          <a:bodyPr anchor="ctr">
            <a:noAutofit/>
          </a:bodyPr>
          <a:lstStyle/>
          <a:p>
            <a:pPr algn="r">
              <a:lnSpc>
                <a:spcPct val="100000"/>
              </a:lnSpc>
            </a:pPr>
            <a:fld id="{D9871894-A2E9-432E-9E1A-593F528B3E5C}" type="slidenum">
              <a:rPr lang="fr-FR" sz="1000" b="1" strike="noStrike" spc="-1">
                <a:solidFill>
                  <a:srgbClr val="000000"/>
                </a:solidFill>
                <a:latin typeface="Calibri"/>
              </a:rPr>
              <a:t>‹N°›</a:t>
            </a:fld>
            <a:endParaRPr lang="en-US" sz="1000" b="0" strike="noStrike" spc="-1">
              <a:latin typeface="Times New Roman"/>
            </a:endParaRPr>
          </a:p>
        </p:txBody>
      </p:sp>
      <p:sp>
        <p:nvSpPr>
          <p:cNvPr id="326" name="PlaceHolder 9"/>
          <p:cNvSpPr>
            <a:spLocks noGrp="1"/>
          </p:cNvSpPr>
          <p:nvPr>
            <p:ph type="body"/>
          </p:nvPr>
        </p:nvSpPr>
        <p:spPr>
          <a:xfrm>
            <a:off x="3011040" y="5059800"/>
            <a:ext cx="5589720" cy="875520"/>
          </a:xfrm>
          <a:prstGeom prst="rect">
            <a:avLst/>
          </a:prstGeom>
        </p:spPr>
        <p:txBody>
          <a:bodyPr>
            <a:normAutofit/>
          </a:bodyPr>
          <a:lstStyle/>
          <a:p>
            <a:pPr>
              <a:lnSpc>
                <a:spcPct val="100000"/>
              </a:lnSpc>
              <a:spcBef>
                <a:spcPts val="300"/>
              </a:spcBef>
            </a:pPr>
            <a:r>
              <a:rPr lang="fr-FR" sz="1500" b="0" strike="noStrike" spc="-1">
                <a:solidFill>
                  <a:srgbClr val="000000"/>
                </a:solidFill>
                <a:latin typeface="Arial"/>
                <a:ea typeface="Arial"/>
              </a:rPr>
              <a:t>Cliquez pour modifier les styles du texte du masque</a:t>
            </a:r>
            <a:endParaRPr lang="fr-FR" sz="1500" b="0" strike="noStrike" spc="-1">
              <a:solidFill>
                <a:srgbClr val="000000"/>
              </a:solidFill>
              <a:latin typeface="Arial"/>
            </a:endParaRPr>
          </a:p>
        </p:txBody>
      </p:sp>
      <p:sp>
        <p:nvSpPr>
          <p:cNvPr id="327" name="PlaceHolder 10"/>
          <p:cNvSpPr>
            <a:spLocks noGrp="1"/>
          </p:cNvSpPr>
          <p:nvPr>
            <p:ph type="body"/>
          </p:nvPr>
        </p:nvSpPr>
        <p:spPr>
          <a:xfrm>
            <a:off x="3011040" y="3369960"/>
            <a:ext cx="5589720" cy="1156680"/>
          </a:xfrm>
          <a:prstGeom prst="rect">
            <a:avLst/>
          </a:prstGeom>
        </p:spPr>
        <p:txBody>
          <a:bodyPr>
            <a:noAutofit/>
          </a:bodyPr>
          <a:lstStyle/>
          <a:p>
            <a:pPr>
              <a:lnSpc>
                <a:spcPct val="100000"/>
              </a:lnSpc>
              <a:spcBef>
                <a:spcPts val="561"/>
              </a:spcBef>
            </a:pPr>
            <a:r>
              <a:rPr lang="fr-FR" sz="2800" b="0" strike="noStrike" spc="-1">
                <a:solidFill>
                  <a:srgbClr val="000000"/>
                </a:solidFill>
                <a:latin typeface="Arial"/>
                <a:ea typeface="Arial"/>
              </a:rPr>
              <a:t>Cliquez pour modifier les styles du texte du masque</a:t>
            </a:r>
            <a:endParaRPr lang="fr-FR" sz="2800" b="0" strike="noStrike" spc="-1">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4" name="CustomShape 1"/>
          <p:cNvSpPr/>
          <p:nvPr/>
        </p:nvSpPr>
        <p:spPr>
          <a:xfrm>
            <a:off x="2369160" y="6146280"/>
            <a:ext cx="3543840" cy="676440"/>
          </a:xfrm>
          <a:prstGeom prst="rect">
            <a:avLst/>
          </a:prstGeom>
          <a:noFill/>
          <a:ln>
            <a:noFill/>
          </a:ln>
        </p:spPr>
        <p:style>
          <a:lnRef idx="0">
            <a:scrgbClr r="0" g="0" b="0"/>
          </a:lnRef>
          <a:fillRef idx="0">
            <a:scrgbClr r="0" g="0" b="0"/>
          </a:fillRef>
          <a:effectRef idx="0">
            <a:scrgbClr r="0" g="0" b="0"/>
          </a:effectRef>
          <a:fontRef idx="minor"/>
        </p:style>
        <p:txBody>
          <a:bodyPr anchor="ctr">
            <a:noAutofit/>
          </a:bodyPr>
          <a:lstStyle/>
          <a:p>
            <a:pPr>
              <a:lnSpc>
                <a:spcPts val="1321"/>
              </a:lnSpc>
            </a:pPr>
            <a:endParaRPr lang="en-US" sz="1000" b="0" strike="noStrike" spc="-1">
              <a:latin typeface="Arial"/>
            </a:endParaRPr>
          </a:p>
          <a:p>
            <a:pPr>
              <a:lnSpc>
                <a:spcPts val="1321"/>
              </a:lnSpc>
            </a:pPr>
            <a:r>
              <a:rPr lang="fr-FR" sz="900" b="0" strike="noStrike" cap="all" spc="-1">
                <a:solidFill>
                  <a:srgbClr val="404040"/>
                </a:solidFill>
                <a:latin typeface="Arial"/>
                <a:ea typeface="Arial"/>
              </a:rPr>
              <a:t>Titre de la présentation</a:t>
            </a:r>
            <a:endParaRPr lang="en-US" sz="900" b="0" strike="noStrike" spc="-1">
              <a:latin typeface="Arial"/>
            </a:endParaRPr>
          </a:p>
        </p:txBody>
      </p:sp>
      <p:sp>
        <p:nvSpPr>
          <p:cNvPr id="365" name="CustomShape 2"/>
          <p:cNvSpPr/>
          <p:nvPr/>
        </p:nvSpPr>
        <p:spPr>
          <a:xfrm>
            <a:off x="6989760" y="6391080"/>
            <a:ext cx="1159920" cy="364680"/>
          </a:xfrm>
          <a:prstGeom prst="rect">
            <a:avLst/>
          </a:prstGeom>
          <a:noFill/>
          <a:ln>
            <a:noFill/>
          </a:ln>
        </p:spPr>
        <p:style>
          <a:lnRef idx="0">
            <a:scrgbClr r="0" g="0" b="0"/>
          </a:lnRef>
          <a:fillRef idx="0">
            <a:scrgbClr r="0" g="0" b="0"/>
          </a:fillRef>
          <a:effectRef idx="0">
            <a:scrgbClr r="0" g="0" b="0"/>
          </a:effectRef>
          <a:fontRef idx="minor"/>
        </p:style>
        <p:txBody>
          <a:bodyPr anchor="ctr">
            <a:noAutofit/>
          </a:bodyPr>
          <a:lstStyle/>
          <a:p>
            <a:pPr>
              <a:lnSpc>
                <a:spcPct val="100000"/>
              </a:lnSpc>
            </a:pPr>
            <a:endParaRPr lang="en-US" sz="1000" b="0" strike="noStrike" spc="-1">
              <a:latin typeface="Arial"/>
            </a:endParaRPr>
          </a:p>
          <a:p>
            <a:pPr>
              <a:lnSpc>
                <a:spcPts val="1321"/>
              </a:lnSpc>
            </a:pPr>
            <a:r>
              <a:rPr lang="fr-FR" sz="900" b="0" strike="noStrike" cap="all" spc="-1">
                <a:solidFill>
                  <a:srgbClr val="404040"/>
                </a:solidFill>
                <a:latin typeface="Arial"/>
                <a:ea typeface="Arial"/>
              </a:rPr>
              <a:t>JJ/MM/AAAA</a:t>
            </a:r>
            <a:endParaRPr lang="en-US" sz="900" b="0" strike="noStrike" spc="-1">
              <a:latin typeface="Arial"/>
            </a:endParaRPr>
          </a:p>
          <a:p>
            <a:pPr>
              <a:lnSpc>
                <a:spcPct val="100000"/>
              </a:lnSpc>
            </a:pPr>
            <a:endParaRPr lang="en-US" sz="900" b="0" strike="noStrike" spc="-1">
              <a:latin typeface="Arial"/>
            </a:endParaRPr>
          </a:p>
        </p:txBody>
      </p:sp>
      <p:pic>
        <p:nvPicPr>
          <p:cNvPr id="366" name="Image 10"/>
          <p:cNvPicPr/>
          <p:nvPr/>
        </p:nvPicPr>
        <p:blipFill>
          <a:blip r:embed="rId14"/>
          <a:stretch/>
        </p:blipFill>
        <p:spPr>
          <a:xfrm>
            <a:off x="5812200" y="6249960"/>
            <a:ext cx="1218960" cy="505800"/>
          </a:xfrm>
          <a:prstGeom prst="rect">
            <a:avLst/>
          </a:prstGeom>
          <a:ln>
            <a:noFill/>
          </a:ln>
        </p:spPr>
      </p:pic>
      <p:pic>
        <p:nvPicPr>
          <p:cNvPr id="367" name="Image 8"/>
          <p:cNvPicPr/>
          <p:nvPr/>
        </p:nvPicPr>
        <p:blipFill>
          <a:blip r:embed="rId15"/>
          <a:stretch/>
        </p:blipFill>
        <p:spPr>
          <a:xfrm>
            <a:off x="787320" y="6164640"/>
            <a:ext cx="1227960" cy="658080"/>
          </a:xfrm>
          <a:prstGeom prst="rect">
            <a:avLst/>
          </a:prstGeom>
          <a:ln>
            <a:noFill/>
          </a:ln>
        </p:spPr>
      </p:pic>
      <p:sp>
        <p:nvSpPr>
          <p:cNvPr id="368" name="PlaceHolder 3"/>
          <p:cNvSpPr>
            <a:spLocks noGrp="1"/>
          </p:cNvSpPr>
          <p:nvPr>
            <p:ph type="title"/>
          </p:nvPr>
        </p:nvSpPr>
        <p:spPr>
          <a:xfrm>
            <a:off x="805320" y="182880"/>
            <a:ext cx="7881120" cy="1286640"/>
          </a:xfrm>
          <a:prstGeom prst="rect">
            <a:avLst/>
          </a:prstGeom>
        </p:spPr>
        <p:txBody>
          <a:bodyPr anchor="ctr">
            <a:noAutofit/>
          </a:bodyPr>
          <a:lstStyle/>
          <a:p>
            <a:pPr>
              <a:lnSpc>
                <a:spcPct val="100000"/>
              </a:lnSpc>
            </a:pPr>
            <a:r>
              <a:rPr lang="fr-FR" sz="2500" b="1" strike="noStrike" spc="-1">
                <a:solidFill>
                  <a:srgbClr val="404040"/>
                </a:solidFill>
                <a:latin typeface="Arial Black"/>
                <a:ea typeface="Arial Black"/>
              </a:rPr>
              <a:t>Cliquez et modifiez le titre</a:t>
            </a:r>
            <a:endParaRPr lang="fr-FR" sz="2500" b="0" strike="noStrike" spc="-1">
              <a:solidFill>
                <a:srgbClr val="000000"/>
              </a:solidFill>
              <a:latin typeface="Calibri"/>
            </a:endParaRPr>
          </a:p>
        </p:txBody>
      </p:sp>
      <p:sp>
        <p:nvSpPr>
          <p:cNvPr id="369" name="PlaceHolder 4"/>
          <p:cNvSpPr>
            <a:spLocks noGrp="1"/>
          </p:cNvSpPr>
          <p:nvPr>
            <p:ph type="sldNum"/>
          </p:nvPr>
        </p:nvSpPr>
        <p:spPr>
          <a:xfrm>
            <a:off x="8150040" y="6391080"/>
            <a:ext cx="450000" cy="364680"/>
          </a:xfrm>
          <a:prstGeom prst="rect">
            <a:avLst/>
          </a:prstGeom>
        </p:spPr>
        <p:txBody>
          <a:bodyPr anchor="ctr">
            <a:noAutofit/>
          </a:bodyPr>
          <a:lstStyle/>
          <a:p>
            <a:pPr algn="r">
              <a:lnSpc>
                <a:spcPct val="100000"/>
              </a:lnSpc>
            </a:pPr>
            <a:fld id="{81F3A869-D60F-492B-9B56-A76FBC54F930}" type="slidenum">
              <a:rPr lang="fr-FR" sz="900" b="1" strike="noStrike" spc="-1">
                <a:solidFill>
                  <a:srgbClr val="404040"/>
                </a:solidFill>
                <a:latin typeface="Arial"/>
                <a:ea typeface="Arial"/>
              </a:rPr>
              <a:t>‹N°›</a:t>
            </a:fld>
            <a:endParaRPr lang="en-US" sz="900" b="0" strike="noStrike" spc="-1">
              <a:latin typeface="Times New Roman"/>
            </a:endParaRPr>
          </a:p>
        </p:txBody>
      </p:sp>
      <p:sp>
        <p:nvSpPr>
          <p:cNvPr id="370" name="PlaceHolder 5"/>
          <p:cNvSpPr>
            <a:spLocks noGrp="1"/>
          </p:cNvSpPr>
          <p:nvPr>
            <p:ph type="body"/>
          </p:nvPr>
        </p:nvSpPr>
        <p:spPr>
          <a:xfrm>
            <a:off x="804960" y="1470960"/>
            <a:ext cx="7881480" cy="4598640"/>
          </a:xfrm>
          <a:prstGeom prst="rect">
            <a:avLst/>
          </a:prstGeom>
        </p:spPr>
        <p:txBody>
          <a:bodyPr>
            <a:noAutofit/>
          </a:bodyPr>
          <a:lstStyle/>
          <a:p>
            <a:pPr marL="177840" indent="-177480">
              <a:lnSpc>
                <a:spcPct val="100000"/>
              </a:lnSpc>
              <a:spcBef>
                <a:spcPts val="360"/>
              </a:spcBef>
              <a:buClr>
                <a:srgbClr val="E0B347"/>
              </a:buClr>
              <a:buSzPct val="114000"/>
              <a:buFont typeface="Wingdings" charset="2"/>
              <a:buChar char=""/>
            </a:pPr>
            <a:r>
              <a:rPr lang="fr-FR" sz="1800" b="1" strike="noStrike" spc="-1">
                <a:solidFill>
                  <a:srgbClr val="E0B347"/>
                </a:solidFill>
                <a:latin typeface="Arial"/>
                <a:ea typeface="Arial"/>
              </a:rPr>
              <a:t> Cliquez pour modifier les styles du texte du masque</a:t>
            </a:r>
            <a:endParaRPr lang="fr-FR" sz="1800" b="1" strike="noStrike" spc="-1">
              <a:solidFill>
                <a:srgbClr val="E0B347"/>
              </a:solidFill>
              <a:latin typeface="Arial"/>
            </a:endParaRPr>
          </a:p>
          <a:p>
            <a:pPr marL="627120" lvl="1" indent="-169560">
              <a:lnSpc>
                <a:spcPct val="100000"/>
              </a:lnSpc>
              <a:spcBef>
                <a:spcPts val="261"/>
              </a:spcBef>
              <a:buClr>
                <a:srgbClr val="E0B347"/>
              </a:buClr>
              <a:buSzPct val="135000"/>
              <a:buFont typeface="Arial"/>
              <a:buChar char="•"/>
            </a:pPr>
            <a:r>
              <a:rPr lang="fr-FR" sz="1300" b="1" strike="noStrike" spc="-1">
                <a:solidFill>
                  <a:srgbClr val="000000"/>
                </a:solidFill>
                <a:latin typeface="Arial"/>
                <a:ea typeface="Arial"/>
              </a:rPr>
              <a:t>Deuxième niveau</a:t>
            </a:r>
            <a:endParaRPr lang="fr-FR" sz="1300" b="0" strike="noStrike" spc="-1">
              <a:solidFill>
                <a:srgbClr val="000000"/>
              </a:solidFill>
              <a:latin typeface="Arial"/>
            </a:endParaRPr>
          </a:p>
          <a:p>
            <a:pPr marL="627120">
              <a:lnSpc>
                <a:spcPct val="100000"/>
              </a:lnSpc>
              <a:spcBef>
                <a:spcPts val="261"/>
              </a:spcBef>
            </a:pPr>
            <a:r>
              <a:rPr lang="fr-FR" sz="1300" b="0" strike="noStrike" spc="-1">
                <a:solidFill>
                  <a:srgbClr val="000000"/>
                </a:solidFill>
                <a:latin typeface="Arial"/>
                <a:ea typeface="Arial"/>
              </a:rPr>
              <a:t>Troisième niveau</a:t>
            </a:r>
            <a:endParaRPr lang="fr-FR" sz="1300" b="1" strike="noStrike" spc="-1">
              <a:solidFill>
                <a:srgbClr val="E0B347"/>
              </a:solidFill>
              <a:latin typeface="Arial"/>
            </a:endParaRPr>
          </a:p>
          <a:p>
            <a:pPr marL="627120" lvl="3" indent="177840">
              <a:lnSpc>
                <a:spcPct val="100000"/>
              </a:lnSpc>
              <a:spcBef>
                <a:spcPts val="221"/>
              </a:spcBef>
              <a:buClr>
                <a:srgbClr val="E0B347"/>
              </a:buClr>
              <a:buFont typeface="Arial"/>
              <a:buChar char="–"/>
            </a:pPr>
            <a:r>
              <a:rPr lang="fr-FR" sz="1100" b="0" strike="noStrike" spc="-1">
                <a:solidFill>
                  <a:srgbClr val="000000"/>
                </a:solidFill>
                <a:latin typeface="Arial"/>
                <a:ea typeface="Arial"/>
              </a:rPr>
              <a:t>Quatrième niveau</a:t>
            </a:r>
            <a:endParaRPr lang="fr-FR" sz="1100" b="0" strike="noStrike" spc="-1">
              <a:solidFill>
                <a:srgbClr val="000000"/>
              </a:solidFill>
              <a:latin typeface="Arial"/>
            </a:endParaRPr>
          </a:p>
          <a:p>
            <a:pPr marL="806400">
              <a:lnSpc>
                <a:spcPct val="100000"/>
              </a:lnSpc>
              <a:spcBef>
                <a:spcPts val="221"/>
              </a:spcBef>
            </a:pPr>
            <a:r>
              <a:rPr lang="fr-FR" sz="1100" b="0" strike="noStrike" spc="-1">
                <a:solidFill>
                  <a:srgbClr val="000000"/>
                </a:solidFill>
                <a:latin typeface="Arial"/>
                <a:ea typeface="Arial"/>
              </a:rPr>
              <a:t>Cinquième niveau</a:t>
            </a:r>
            <a:endParaRPr lang="fr-FR" sz="1100" b="1" strike="noStrike" spc="-1">
              <a:solidFill>
                <a:srgbClr val="E0B347"/>
              </a:solidFill>
              <a:latin typeface="Arial"/>
            </a:endParaRPr>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7" name="CustomShape 1"/>
          <p:cNvSpPr/>
          <p:nvPr/>
        </p:nvSpPr>
        <p:spPr>
          <a:xfrm>
            <a:off x="2369160" y="6146280"/>
            <a:ext cx="4620240" cy="676440"/>
          </a:xfrm>
          <a:prstGeom prst="rect">
            <a:avLst/>
          </a:prstGeom>
          <a:noFill/>
          <a:ln>
            <a:noFill/>
          </a:ln>
        </p:spPr>
        <p:style>
          <a:lnRef idx="0">
            <a:scrgbClr r="0" g="0" b="0"/>
          </a:lnRef>
          <a:fillRef idx="0">
            <a:scrgbClr r="0" g="0" b="0"/>
          </a:fillRef>
          <a:effectRef idx="0">
            <a:scrgbClr r="0" g="0" b="0"/>
          </a:effectRef>
          <a:fontRef idx="minor"/>
        </p:style>
        <p:txBody>
          <a:bodyPr anchor="ctr">
            <a:noAutofit/>
          </a:bodyPr>
          <a:lstStyle/>
          <a:p>
            <a:pPr>
              <a:lnSpc>
                <a:spcPct val="100000"/>
              </a:lnSpc>
            </a:pPr>
            <a:endParaRPr lang="en-US" sz="1000" b="0" strike="noStrike" spc="-1">
              <a:latin typeface="Arial"/>
            </a:endParaRPr>
          </a:p>
          <a:p>
            <a:pPr>
              <a:lnSpc>
                <a:spcPts val="1321"/>
              </a:lnSpc>
            </a:pPr>
            <a:br/>
            <a:r>
              <a:rPr lang="fr-FR" sz="1000" b="0" strike="noStrike" cap="all" spc="-1">
                <a:solidFill>
                  <a:srgbClr val="404040"/>
                </a:solidFill>
                <a:latin typeface="Calibri"/>
              </a:rPr>
              <a:t>titre de la présentation</a:t>
            </a:r>
            <a:endParaRPr lang="en-US" sz="1000" b="0" strike="noStrike" spc="-1">
              <a:latin typeface="Arial"/>
            </a:endParaRPr>
          </a:p>
          <a:p>
            <a:pPr>
              <a:lnSpc>
                <a:spcPct val="100000"/>
              </a:lnSpc>
            </a:pPr>
            <a:endParaRPr lang="en-US" sz="1000" b="0" strike="noStrike" spc="-1">
              <a:latin typeface="Arial"/>
            </a:endParaRPr>
          </a:p>
        </p:txBody>
      </p:sp>
      <p:sp>
        <p:nvSpPr>
          <p:cNvPr id="408" name="CustomShape 2"/>
          <p:cNvSpPr/>
          <p:nvPr/>
        </p:nvSpPr>
        <p:spPr>
          <a:xfrm>
            <a:off x="6989760" y="6391080"/>
            <a:ext cx="1159920" cy="364680"/>
          </a:xfrm>
          <a:prstGeom prst="rect">
            <a:avLst/>
          </a:prstGeom>
          <a:noFill/>
          <a:ln>
            <a:noFill/>
          </a:ln>
        </p:spPr>
        <p:style>
          <a:lnRef idx="0">
            <a:scrgbClr r="0" g="0" b="0"/>
          </a:lnRef>
          <a:fillRef idx="0">
            <a:scrgbClr r="0" g="0" b="0"/>
          </a:fillRef>
          <a:effectRef idx="0">
            <a:scrgbClr r="0" g="0" b="0"/>
          </a:effectRef>
          <a:fontRef idx="minor"/>
        </p:style>
        <p:txBody>
          <a:bodyPr anchor="ctr">
            <a:noAutofit/>
          </a:bodyPr>
          <a:lstStyle/>
          <a:p>
            <a:pPr>
              <a:lnSpc>
                <a:spcPct val="100000"/>
              </a:lnSpc>
            </a:pPr>
            <a:endParaRPr lang="en-US" sz="1000" b="0" strike="noStrike" spc="-1">
              <a:latin typeface="Arial"/>
            </a:endParaRPr>
          </a:p>
          <a:p>
            <a:pPr>
              <a:lnSpc>
                <a:spcPts val="1321"/>
              </a:lnSpc>
            </a:pPr>
            <a:r>
              <a:rPr lang="fr-FR" sz="1000" b="0" strike="noStrike" cap="all" spc="-1">
                <a:solidFill>
                  <a:srgbClr val="404040"/>
                </a:solidFill>
                <a:latin typeface="Calibri"/>
              </a:rPr>
              <a:t>JJ/MM/AAAA</a:t>
            </a:r>
            <a:endParaRPr lang="en-US" sz="1000" b="0" strike="noStrike" spc="-1">
              <a:latin typeface="Arial"/>
            </a:endParaRPr>
          </a:p>
          <a:p>
            <a:pPr>
              <a:lnSpc>
                <a:spcPct val="100000"/>
              </a:lnSpc>
            </a:pPr>
            <a:endParaRPr lang="en-US" sz="1000" b="0" strike="noStrike" spc="-1">
              <a:latin typeface="Arial"/>
            </a:endParaRPr>
          </a:p>
        </p:txBody>
      </p:sp>
      <p:pic>
        <p:nvPicPr>
          <p:cNvPr id="409" name="Image 8"/>
          <p:cNvPicPr/>
          <p:nvPr/>
        </p:nvPicPr>
        <p:blipFill>
          <a:blip r:embed="rId14"/>
          <a:stretch/>
        </p:blipFill>
        <p:spPr>
          <a:xfrm>
            <a:off x="787320" y="6164640"/>
            <a:ext cx="1227960" cy="658080"/>
          </a:xfrm>
          <a:prstGeom prst="rect">
            <a:avLst/>
          </a:prstGeom>
          <a:ln>
            <a:noFill/>
          </a:ln>
        </p:spPr>
      </p:pic>
      <p:pic>
        <p:nvPicPr>
          <p:cNvPr id="410" name="Image 2"/>
          <p:cNvPicPr/>
          <p:nvPr/>
        </p:nvPicPr>
        <p:blipFill>
          <a:blip r:embed="rId15"/>
          <a:stretch/>
        </p:blipFill>
        <p:spPr>
          <a:xfrm>
            <a:off x="0" y="0"/>
            <a:ext cx="9143640" cy="6857640"/>
          </a:xfrm>
          <a:prstGeom prst="rect">
            <a:avLst/>
          </a:prstGeom>
          <a:ln>
            <a:noFill/>
          </a:ln>
        </p:spPr>
      </p:pic>
      <p:sp>
        <p:nvSpPr>
          <p:cNvPr id="411" name="PlaceHolder 3"/>
          <p:cNvSpPr>
            <a:spLocks noGrp="1"/>
          </p:cNvSpPr>
          <p:nvPr>
            <p:ph type="title"/>
          </p:nvPr>
        </p:nvSpPr>
        <p:spPr>
          <a:xfrm>
            <a:off x="1097640" y="3901680"/>
            <a:ext cx="6931440" cy="1679040"/>
          </a:xfrm>
          <a:prstGeom prst="rect">
            <a:avLst/>
          </a:prstGeom>
        </p:spPr>
        <p:txBody>
          <a:bodyPr>
            <a:normAutofit/>
          </a:bodyPr>
          <a:lstStyle/>
          <a:p>
            <a:pPr>
              <a:lnSpc>
                <a:spcPct val="100000"/>
              </a:lnSpc>
            </a:pPr>
            <a:r>
              <a:rPr lang="fr-FR" sz="1200" b="0" strike="noStrike" spc="-1">
                <a:solidFill>
                  <a:srgbClr val="404040"/>
                </a:solidFill>
                <a:latin typeface="Arial"/>
                <a:ea typeface="Arial"/>
              </a:rPr>
              <a:t>Contacts :</a:t>
            </a:r>
            <a:endParaRPr lang="fr-FR" sz="1200" b="0" strike="noStrike" spc="-1">
              <a:solidFill>
                <a:srgbClr val="000000"/>
              </a:solidFill>
              <a:latin typeface="Calibri"/>
            </a:endParaRPr>
          </a:p>
        </p:txBody>
      </p:sp>
      <p:pic>
        <p:nvPicPr>
          <p:cNvPr id="412" name="Image 7"/>
          <p:cNvPicPr/>
          <p:nvPr/>
        </p:nvPicPr>
        <p:blipFill>
          <a:blip r:embed="rId16"/>
          <a:stretch/>
        </p:blipFill>
        <p:spPr>
          <a:xfrm>
            <a:off x="2512440" y="1868040"/>
            <a:ext cx="3735360" cy="1550520"/>
          </a:xfrm>
          <a:prstGeom prst="rect">
            <a:avLst/>
          </a:prstGeom>
          <a:ln>
            <a:noFill/>
          </a:ln>
        </p:spPr>
      </p:pic>
      <p:pic>
        <p:nvPicPr>
          <p:cNvPr id="413" name="Image 8"/>
          <p:cNvPicPr/>
          <p:nvPr/>
        </p:nvPicPr>
        <p:blipFill>
          <a:blip r:embed="rId17"/>
          <a:stretch/>
        </p:blipFill>
        <p:spPr>
          <a:xfrm>
            <a:off x="3867840" y="4895640"/>
            <a:ext cx="1133280" cy="1536840"/>
          </a:xfrm>
          <a:prstGeom prst="rect">
            <a:avLst/>
          </a:prstGeom>
          <a:ln>
            <a:noFill/>
          </a:ln>
        </p:spPr>
      </p:pic>
      <p:sp>
        <p:nvSpPr>
          <p:cNvPr id="414" name="PlaceHolder 4"/>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fr-FR" sz="2800" b="0" strike="noStrike" spc="-1">
                <a:solidFill>
                  <a:srgbClr val="005E8B"/>
                </a:solidFill>
                <a:latin typeface="Arial"/>
              </a:rPr>
              <a:t>Click to edit the outline text format</a:t>
            </a:r>
          </a:p>
          <a:p>
            <a:pPr marL="864000" lvl="1" indent="-324000">
              <a:spcBef>
                <a:spcPts val="1134"/>
              </a:spcBef>
              <a:buClr>
                <a:srgbClr val="000000"/>
              </a:buClr>
              <a:buSzPct val="75000"/>
              <a:buFont typeface="Symbol" charset="2"/>
              <a:buChar char=""/>
            </a:pPr>
            <a:r>
              <a:rPr lang="fr-FR" sz="2400" b="0" strike="noStrike" spc="-1">
                <a:solidFill>
                  <a:srgbClr val="000000"/>
                </a:solidFill>
                <a:latin typeface="Calibri"/>
              </a:rPr>
              <a:t>Second Outline Level</a:t>
            </a:r>
          </a:p>
          <a:p>
            <a:pPr marL="1296000" lvl="2" indent="-288000">
              <a:spcBef>
                <a:spcPts val="850"/>
              </a:spcBef>
              <a:buClr>
                <a:srgbClr val="000000"/>
              </a:buClr>
              <a:buSzPct val="45000"/>
              <a:buFont typeface="Wingdings" charset="2"/>
              <a:buChar char=""/>
            </a:pPr>
            <a:r>
              <a:rPr lang="fr-FR" sz="2000" b="0" strike="noStrike" spc="-1">
                <a:solidFill>
                  <a:srgbClr val="000000"/>
                </a:solidFill>
                <a:latin typeface="Calibri"/>
              </a:rPr>
              <a:t>Third Outline Level</a:t>
            </a:r>
          </a:p>
          <a:p>
            <a:pPr marL="1728000" lvl="3" indent="-216000">
              <a:spcBef>
                <a:spcPts val="567"/>
              </a:spcBef>
              <a:buClr>
                <a:srgbClr val="000000"/>
              </a:buClr>
              <a:buSzPct val="75000"/>
              <a:buFont typeface="Symbol" charset="2"/>
              <a:buChar char=""/>
            </a:pPr>
            <a:r>
              <a:rPr lang="fr-FR" sz="2000" b="0" strike="noStrike" spc="-1">
                <a:solidFill>
                  <a:srgbClr val="000000"/>
                </a:solidFill>
                <a:latin typeface="Calibri"/>
              </a:rPr>
              <a:t>Fourth Outline Level</a:t>
            </a:r>
          </a:p>
          <a:p>
            <a:pPr marL="2160000" lvl="4" indent="-216000">
              <a:spcBef>
                <a:spcPts val="283"/>
              </a:spcBef>
              <a:buClr>
                <a:srgbClr val="000000"/>
              </a:buClr>
              <a:buSzPct val="45000"/>
              <a:buFont typeface="Wingdings" charset="2"/>
              <a:buChar char=""/>
            </a:pPr>
            <a:r>
              <a:rPr lang="fr-FR" sz="2000" b="0" strike="noStrike" spc="-1">
                <a:solidFill>
                  <a:srgbClr val="000000"/>
                </a:solidFill>
                <a:latin typeface="Calibri"/>
              </a:rPr>
              <a:t>Fifth Outline Level</a:t>
            </a:r>
          </a:p>
          <a:p>
            <a:pPr marL="2592000" lvl="5" indent="-216000">
              <a:spcBef>
                <a:spcPts val="283"/>
              </a:spcBef>
              <a:buClr>
                <a:srgbClr val="000000"/>
              </a:buClr>
              <a:buSzPct val="45000"/>
              <a:buFont typeface="Wingdings" charset="2"/>
              <a:buChar char=""/>
            </a:pPr>
            <a:r>
              <a:rPr lang="fr-FR" sz="2000" b="0" strike="noStrike" spc="-1">
                <a:solidFill>
                  <a:srgbClr val="000000"/>
                </a:solidFill>
                <a:latin typeface="Calibri"/>
              </a:rPr>
              <a:t>Sixth Outline Level</a:t>
            </a:r>
          </a:p>
          <a:p>
            <a:pPr marL="3024000" lvl="6" indent="-216000">
              <a:spcBef>
                <a:spcPts val="283"/>
              </a:spcBef>
              <a:buClr>
                <a:srgbClr val="000000"/>
              </a:buClr>
              <a:buSzPct val="45000"/>
              <a:buFont typeface="Wingdings" charset="2"/>
              <a:buChar char=""/>
            </a:pPr>
            <a:r>
              <a:rPr lang="fr-FR" sz="2000" b="0" strike="noStrike" spc="-1">
                <a:solidFill>
                  <a:srgbClr val="000000"/>
                </a:solidFill>
                <a:latin typeface="Calibri"/>
              </a:rPr>
              <a:t>Seventh Outline Level</a:t>
            </a:r>
          </a:p>
        </p:txBody>
      </p:sp>
    </p:spTree>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49.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9.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61.xml"/><Relationship Id="rId6" Type="http://schemas.openxmlformats.org/officeDocument/2006/relationships/image" Target="../media/image15.png"/><Relationship Id="rId5" Type="http://schemas.microsoft.com/office/2007/relationships/hdphoto" Target="../media/hdphoto1.wdp"/><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1.xml"/></Relationships>
</file>

<file path=ppt/slides/_rels/slide10.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61.xml"/></Relationships>
</file>

<file path=ppt/slides/_rels/slide11.xml.rels><?xml version="1.0" encoding="UTF-8" standalone="yes"?>
<Relationships xmlns="http://schemas.openxmlformats.org/package/2006/relationships"><Relationship Id="rId2" Type="http://schemas.openxmlformats.org/officeDocument/2006/relationships/hyperlink" Target="mailto:Inna-Indra-Mari.Claverie@ac-martinique.fr" TargetMode="Externa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ppe.orion.education.fr/martinique/itw/answer/s/ony6ysd71s/k/MHtAMUS" TargetMode="External"/><Relationship Id="rId1" Type="http://schemas.openxmlformats.org/officeDocument/2006/relationships/slideLayout" Target="../slideLayouts/slideLayout3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tiff"/><Relationship Id="rId1" Type="http://schemas.openxmlformats.org/officeDocument/2006/relationships/slideLayout" Target="../slideLayouts/slideLayout49.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9.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9.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31.xml.rels><?xml version="1.0" encoding="UTF-8" standalone="yes"?>
<Relationships xmlns="http://schemas.openxmlformats.org/package/2006/relationships"><Relationship Id="rId2" Type="http://schemas.openxmlformats.org/officeDocument/2006/relationships/hyperlink" Target="https://portail.ac-martinique.fr/limesurvey/index.php/233724?lang=fr" TargetMode="External"/><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slideLayout" Target="../slideLayouts/slideLayout49.xml"/></Relationships>
</file>

<file path=ppt/slides/_rels/slide34.x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slideLayout" Target="../slideLayouts/slideLayout49.xml"/></Relationships>
</file>

<file path=ppt/slides/_rels/slide35.x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slideLayout" Target="../slideLayouts/slideLayout37.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9.xml"/></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9.xml"/></Relationships>
</file>

<file path=ppt/slides/_rels/slide3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3" Type="http://schemas.openxmlformats.org/officeDocument/2006/relationships/hyperlink" Target="mailto:florence.godard@ac-martinique.fr" TargetMode="External"/><Relationship Id="rId2" Type="http://schemas.openxmlformats.org/officeDocument/2006/relationships/hyperlink" Target="http://www.education.gouv.fr/cid118572/rendez-vous-de-car-riere-mode-d-emploi.html" TargetMode="External"/><Relationship Id="rId1" Type="http://schemas.openxmlformats.org/officeDocument/2006/relationships/slideLayout" Target="../slideLayouts/slideLayout4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2" Type="http://schemas.openxmlformats.org/officeDocument/2006/relationships/hyperlink" Target="mailto:inna-indra-mari.claverie@ac-martinique.fr" TargetMode="External"/><Relationship Id="rId1" Type="http://schemas.openxmlformats.org/officeDocument/2006/relationships/slideLayout" Target="../slideLayouts/slideLayout4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 name="TextShape 1"/>
          <p:cNvSpPr txBox="1"/>
          <p:nvPr/>
        </p:nvSpPr>
        <p:spPr>
          <a:xfrm>
            <a:off x="3090600" y="4167360"/>
            <a:ext cx="5826600" cy="1386720"/>
          </a:xfrm>
          <a:prstGeom prst="rect">
            <a:avLst/>
          </a:prstGeom>
          <a:noFill/>
          <a:ln>
            <a:noFill/>
          </a:ln>
        </p:spPr>
        <p:txBody>
          <a:bodyPr>
            <a:noAutofit/>
          </a:bodyPr>
          <a:lstStyle/>
          <a:p>
            <a:pPr>
              <a:lnSpc>
                <a:spcPct val="100000"/>
              </a:lnSpc>
              <a:spcBef>
                <a:spcPts val="561"/>
              </a:spcBef>
            </a:pPr>
            <a:r>
              <a:rPr lang="fr-FR" sz="2800" b="0" strike="noStrike" spc="-1">
                <a:solidFill>
                  <a:srgbClr val="FFFFFF"/>
                </a:solidFill>
                <a:latin typeface="Arial"/>
                <a:ea typeface="Arial"/>
              </a:rPr>
              <a:t> Lycée Acajou 2</a:t>
            </a:r>
            <a:endParaRPr lang="en-US" sz="2800" b="0" strike="noStrike" spc="-1">
              <a:latin typeface="Arial"/>
            </a:endParaRPr>
          </a:p>
          <a:p>
            <a:pPr>
              <a:lnSpc>
                <a:spcPct val="100000"/>
              </a:lnSpc>
              <a:spcBef>
                <a:spcPts val="561"/>
              </a:spcBef>
            </a:pPr>
            <a:r>
              <a:rPr lang="fr-FR" sz="2800" b="0" strike="noStrike" spc="-1">
                <a:solidFill>
                  <a:srgbClr val="FFFFFF"/>
                </a:solidFill>
                <a:latin typeface="Arial"/>
                <a:ea typeface="Arial"/>
              </a:rPr>
              <a:t>17 septembre 2020</a:t>
            </a:r>
            <a:endParaRPr lang="en-US" sz="2800" b="0" strike="noStrike" spc="-1">
              <a:latin typeface="Arial"/>
            </a:endParaRPr>
          </a:p>
        </p:txBody>
      </p:sp>
      <p:sp>
        <p:nvSpPr>
          <p:cNvPr id="458" name="TextShape 2"/>
          <p:cNvSpPr txBox="1"/>
          <p:nvPr/>
        </p:nvSpPr>
        <p:spPr>
          <a:xfrm>
            <a:off x="3090600" y="2498760"/>
            <a:ext cx="5826600" cy="1441800"/>
          </a:xfrm>
          <a:prstGeom prst="rect">
            <a:avLst/>
          </a:prstGeom>
          <a:noFill/>
          <a:ln>
            <a:noFill/>
          </a:ln>
        </p:spPr>
        <p:txBody>
          <a:bodyPr anchor="ctr">
            <a:noAutofit/>
          </a:bodyPr>
          <a:lstStyle/>
          <a:p>
            <a:pPr>
              <a:lnSpc>
                <a:spcPct val="100000"/>
              </a:lnSpc>
            </a:pPr>
            <a:r>
              <a:rPr lang="fr-FR" sz="3200" b="1" strike="noStrike" spc="-1">
                <a:solidFill>
                  <a:srgbClr val="FFFFFF"/>
                </a:solidFill>
                <a:latin typeface="Arial Black"/>
                <a:ea typeface="Arial Black"/>
              </a:rPr>
              <a:t>REUNION de rentrée des professeurs de SVT en collège</a:t>
            </a:r>
            <a:endParaRPr lang="fr-FR" sz="3200" b="0" strike="noStrike" spc="-1">
              <a:solidFill>
                <a:srgbClr val="000000"/>
              </a:solidFill>
              <a:latin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 name="TextShape 1"/>
          <p:cNvSpPr txBox="1"/>
          <p:nvPr/>
        </p:nvSpPr>
        <p:spPr>
          <a:xfrm>
            <a:off x="805320" y="182880"/>
            <a:ext cx="788112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SOMMAIRE</a:t>
            </a:r>
            <a:endParaRPr lang="fr-FR" sz="2500" b="0" strike="noStrike" spc="-1">
              <a:solidFill>
                <a:srgbClr val="000000"/>
              </a:solidFill>
              <a:latin typeface="Calibri"/>
            </a:endParaRPr>
          </a:p>
        </p:txBody>
      </p:sp>
      <p:sp>
        <p:nvSpPr>
          <p:cNvPr id="460" name="TextShape 2"/>
          <p:cNvSpPr txBox="1"/>
          <p:nvPr/>
        </p:nvSpPr>
        <p:spPr>
          <a:xfrm>
            <a:off x="8150040" y="6391080"/>
            <a:ext cx="450000" cy="364680"/>
          </a:xfrm>
          <a:prstGeom prst="rect">
            <a:avLst/>
          </a:prstGeom>
          <a:noFill/>
          <a:ln>
            <a:noFill/>
          </a:ln>
        </p:spPr>
        <p:txBody>
          <a:bodyPr anchor="ctr">
            <a:noAutofit/>
          </a:bodyPr>
          <a:lstStyle/>
          <a:p>
            <a:pPr algn="r">
              <a:lnSpc>
                <a:spcPct val="100000"/>
              </a:lnSpc>
            </a:pPr>
            <a:fld id="{21253711-910B-4656-A822-20385ADB8008}" type="slidenum">
              <a:rPr lang="fr-FR" sz="900" b="1" strike="noStrike" spc="-1">
                <a:solidFill>
                  <a:srgbClr val="404040"/>
                </a:solidFill>
                <a:latin typeface="Arial"/>
                <a:ea typeface="Arial"/>
              </a:rPr>
              <a:t>2</a:t>
            </a:fld>
            <a:endParaRPr lang="en-US" sz="900" b="0" strike="noStrike" spc="-1">
              <a:latin typeface="Times New Roman"/>
            </a:endParaRPr>
          </a:p>
        </p:txBody>
      </p:sp>
      <p:sp>
        <p:nvSpPr>
          <p:cNvPr id="461" name="TextShape 3"/>
          <p:cNvSpPr txBox="1"/>
          <p:nvPr/>
        </p:nvSpPr>
        <p:spPr>
          <a:xfrm>
            <a:off x="804960" y="1469520"/>
            <a:ext cx="7881480" cy="4984920"/>
          </a:xfrm>
          <a:prstGeom prst="rect">
            <a:avLst/>
          </a:prstGeom>
          <a:noFill/>
          <a:ln>
            <a:noFill/>
          </a:ln>
        </p:spPr>
        <p:txBody>
          <a:bodyPr>
            <a:normAutofit fontScale="52000"/>
          </a:bodyPr>
          <a:lstStyle/>
          <a:p>
            <a:pPr marL="177840" indent="-177480">
              <a:lnSpc>
                <a:spcPct val="100000"/>
              </a:lnSpc>
              <a:spcBef>
                <a:spcPts val="360"/>
              </a:spcBef>
              <a:buClr>
                <a:srgbClr val="00A6BE"/>
              </a:buClr>
              <a:buSzPct val="114000"/>
              <a:buFont typeface="Wingdings" charset="2"/>
              <a:buChar char=""/>
            </a:pPr>
            <a:r>
              <a:rPr lang="fr-FR" sz="1800" b="1" strike="noStrike" spc="-1">
                <a:solidFill>
                  <a:srgbClr val="000000"/>
                </a:solidFill>
                <a:latin typeface="Arial"/>
                <a:ea typeface="Arial"/>
              </a:rPr>
              <a:t>L’inspection pédagogique de SVT</a:t>
            </a:r>
            <a:endParaRPr lang="fr-FR" sz="1800" b="1" strike="noStrike" spc="-1">
              <a:solidFill>
                <a:srgbClr val="00A6BE"/>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Composition</a:t>
            </a:r>
            <a:endParaRPr lang="fr-FR" sz="1300" b="0" strike="noStrike" spc="-1">
              <a:solidFill>
                <a:srgbClr val="000000"/>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Messagerie professionnelle</a:t>
            </a:r>
            <a:endParaRPr lang="fr-FR" sz="1300" b="0" strike="noStrike" spc="-1">
              <a:solidFill>
                <a:srgbClr val="000000"/>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Tableau excel à actualiser: classe et équipement </a:t>
            </a:r>
            <a:endParaRPr lang="fr-FR" sz="1300" b="0" strike="noStrike" spc="-1">
              <a:solidFill>
                <a:srgbClr val="000000"/>
              </a:solidFill>
              <a:latin typeface="Arial"/>
            </a:endParaRPr>
          </a:p>
          <a:p>
            <a:pPr marL="457200">
              <a:lnSpc>
                <a:spcPct val="100000"/>
              </a:lnSpc>
              <a:spcBef>
                <a:spcPts val="261"/>
              </a:spcBef>
            </a:pPr>
            <a:endParaRPr lang="fr-FR" sz="13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0000"/>
                </a:solidFill>
                <a:latin typeface="Arial"/>
                <a:ea typeface="Arial"/>
              </a:rPr>
              <a:t> SVT et Conditions sanitaires</a:t>
            </a:r>
            <a:endParaRPr lang="fr-FR" sz="1800" b="1" strike="noStrike" spc="-1">
              <a:solidFill>
                <a:srgbClr val="00A6BE"/>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Activités pratiques et protocole COVID</a:t>
            </a:r>
            <a:endParaRPr lang="fr-FR" sz="1300" b="0" strike="noStrike" spc="-1">
              <a:solidFill>
                <a:srgbClr val="000000"/>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Activités pratiques et Dengue</a:t>
            </a:r>
            <a:endParaRPr lang="fr-FR" sz="1300" b="0" strike="noStrike" spc="-1">
              <a:solidFill>
                <a:srgbClr val="000000"/>
              </a:solidFill>
              <a:latin typeface="Arial"/>
            </a:endParaRPr>
          </a:p>
          <a:p>
            <a:pPr>
              <a:lnSpc>
                <a:spcPct val="100000"/>
              </a:lnSpc>
              <a:spcBef>
                <a:spcPts val="360"/>
              </a:spcBef>
            </a:pPr>
            <a:endParaRPr lang="fr-FR" sz="13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0000"/>
                </a:solidFill>
                <a:latin typeface="Arial"/>
                <a:ea typeface="Arial"/>
              </a:rPr>
              <a:t> SVT : évolution des programmes: VERDISSEMENT</a:t>
            </a:r>
            <a:endParaRPr lang="fr-FR" sz="1800" b="1" strike="noStrike" spc="-1">
              <a:solidFill>
                <a:srgbClr val="00A6BE"/>
              </a:solidFill>
              <a:latin typeface="Arial"/>
            </a:endParaRPr>
          </a:p>
          <a:p>
            <a:pPr>
              <a:lnSpc>
                <a:spcPct val="100000"/>
              </a:lnSpc>
              <a:spcBef>
                <a:spcPts val="360"/>
              </a:spcBef>
            </a:pPr>
            <a:endParaRPr lang="fr-FR" sz="18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0000"/>
                </a:solidFill>
                <a:latin typeface="Arial"/>
                <a:ea typeface="Arial"/>
              </a:rPr>
              <a:t>SVT et plan MINIRE</a:t>
            </a:r>
            <a:endParaRPr lang="fr-FR" sz="1800" b="1" strike="noStrike" spc="-1">
              <a:solidFill>
                <a:srgbClr val="00A6BE"/>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Voir Diapo Romain Jeanneau</a:t>
            </a:r>
            <a:endParaRPr lang="fr-FR" sz="1300" b="0" strike="noStrike" spc="-1">
              <a:solidFill>
                <a:srgbClr val="000000"/>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Porto-folio</a:t>
            </a:r>
            <a:endParaRPr lang="fr-FR" sz="1300" b="0" strike="noStrike" spc="-1">
              <a:solidFill>
                <a:srgbClr val="000000"/>
              </a:solidFill>
              <a:latin typeface="Arial"/>
            </a:endParaRPr>
          </a:p>
          <a:p>
            <a:pPr>
              <a:lnSpc>
                <a:spcPct val="100000"/>
              </a:lnSpc>
              <a:spcBef>
                <a:spcPts val="360"/>
              </a:spcBef>
            </a:pPr>
            <a:endParaRPr lang="fr-FR" sz="13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0000"/>
                </a:solidFill>
                <a:latin typeface="Arial"/>
                <a:ea typeface="Arial"/>
              </a:rPr>
              <a:t>SVT et formation</a:t>
            </a:r>
            <a:endParaRPr lang="fr-FR" sz="1800" b="1" strike="noStrike" spc="-1">
              <a:solidFill>
                <a:srgbClr val="00A6BE"/>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PAF</a:t>
            </a:r>
            <a:endParaRPr lang="fr-FR" sz="1300" b="0" strike="noStrike" spc="-1">
              <a:solidFill>
                <a:srgbClr val="000000"/>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Chlordécone</a:t>
            </a:r>
            <a:endParaRPr lang="fr-FR" sz="1300" b="0" strike="noStrike" spc="-1">
              <a:solidFill>
                <a:srgbClr val="000000"/>
              </a:solidFill>
              <a:latin typeface="Arial"/>
            </a:endParaRPr>
          </a:p>
          <a:p>
            <a:pPr marL="457200">
              <a:lnSpc>
                <a:spcPct val="100000"/>
              </a:lnSpc>
              <a:spcBef>
                <a:spcPts val="261"/>
              </a:spcBef>
            </a:pPr>
            <a:endParaRPr lang="fr-FR" sz="1300" b="1" strike="noStrike" spc="-1">
              <a:solidFill>
                <a:srgbClr val="00A6BE"/>
              </a:solidFill>
              <a:latin typeface="Arial"/>
            </a:endParaRPr>
          </a:p>
          <a:p>
            <a:pPr marL="457200">
              <a:lnSpc>
                <a:spcPct val="100000"/>
              </a:lnSpc>
              <a:spcBef>
                <a:spcPts val="261"/>
              </a:spcBef>
            </a:pPr>
            <a:endParaRPr lang="fr-FR" sz="13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0000"/>
                </a:solidFill>
                <a:latin typeface="Arial"/>
                <a:ea typeface="Arial"/>
              </a:rPr>
              <a:t> SVT et compétences transversales</a:t>
            </a:r>
            <a:endParaRPr lang="fr-FR" sz="1800" b="1" strike="noStrike" spc="-1">
              <a:solidFill>
                <a:srgbClr val="00A6BE"/>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Maitrise des fondamentaux : SVT et lien avec les évaluations nationales (plan maths et plan français)</a:t>
            </a:r>
            <a:endParaRPr lang="fr-FR" sz="1300" b="0" strike="noStrike" spc="-1">
              <a:solidFill>
                <a:srgbClr val="000000"/>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SVT et compétences numériques PIX</a:t>
            </a:r>
            <a:endParaRPr lang="fr-FR" sz="1300" b="0" strike="noStrike" spc="-1">
              <a:solidFill>
                <a:srgbClr val="000000"/>
              </a:solidFill>
              <a:latin typeface="Arial"/>
            </a:endParaRPr>
          </a:p>
          <a:p>
            <a:pPr>
              <a:lnSpc>
                <a:spcPct val="100000"/>
              </a:lnSpc>
              <a:spcBef>
                <a:spcPts val="360"/>
              </a:spcBef>
            </a:pPr>
            <a:endParaRPr lang="fr-FR" sz="13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0000"/>
                </a:solidFill>
                <a:latin typeface="Arial"/>
                <a:ea typeface="Arial"/>
              </a:rPr>
              <a:t> PPCR </a:t>
            </a:r>
            <a:endParaRPr lang="fr-FR" sz="1800" b="1" strike="noStrike" spc="-1">
              <a:solidFill>
                <a:srgbClr val="00A6BE"/>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Visite d’évaluation </a:t>
            </a:r>
            <a:endParaRPr lang="fr-FR" sz="1300" b="0" strike="noStrike" spc="-1">
              <a:solidFill>
                <a:srgbClr val="000000"/>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Visite d’accompagnement des professeurs jeunes dans la carrière: T1, T2 …</a:t>
            </a:r>
            <a:endParaRPr lang="fr-FR" sz="1300" b="0" strike="noStrike" spc="-1">
              <a:solidFill>
                <a:srgbClr val="000000"/>
              </a:solidFill>
              <a:latin typeface="Arial"/>
            </a:endParaRPr>
          </a:p>
          <a:p>
            <a:pPr marL="457200">
              <a:lnSpc>
                <a:spcPct val="100000"/>
              </a:lnSpc>
              <a:spcBef>
                <a:spcPts val="261"/>
              </a:spcBef>
            </a:pPr>
            <a:endParaRPr lang="fr-FR" sz="13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0000"/>
                </a:solidFill>
                <a:latin typeface="Arial"/>
                <a:ea typeface="Arial"/>
              </a:rPr>
              <a:t> Accompagnement des personnels contractuels </a:t>
            </a:r>
            <a:endParaRPr lang="fr-FR" sz="1800" b="1" strike="noStrike" spc="-1">
              <a:solidFill>
                <a:srgbClr val="00A6BE"/>
              </a:solidFill>
              <a:latin typeface="Arial"/>
            </a:endParaRPr>
          </a:p>
          <a:p>
            <a:pPr>
              <a:lnSpc>
                <a:spcPct val="100000"/>
              </a:lnSpc>
              <a:spcBef>
                <a:spcPts val="360"/>
              </a:spcBef>
            </a:pPr>
            <a:endParaRPr lang="fr-FR" sz="1800" b="1" strike="noStrike" spc="-1">
              <a:solidFill>
                <a:srgbClr val="00A6BE"/>
              </a:solidFill>
              <a:latin typeface="Arial"/>
            </a:endParaRPr>
          </a:p>
        </p:txBody>
      </p:sp>
      <p:grpSp>
        <p:nvGrpSpPr>
          <p:cNvPr id="462" name="Group 4"/>
          <p:cNvGrpSpPr/>
          <p:nvPr/>
        </p:nvGrpSpPr>
        <p:grpSpPr>
          <a:xfrm>
            <a:off x="920160" y="403200"/>
            <a:ext cx="525240" cy="171360"/>
            <a:chOff x="920160" y="403200"/>
            <a:chExt cx="525240" cy="171360"/>
          </a:xfrm>
        </p:grpSpPr>
        <p:sp>
          <p:nvSpPr>
            <p:cNvPr id="463" name="CustomShape 5"/>
            <p:cNvSpPr/>
            <p:nvPr/>
          </p:nvSpPr>
          <p:spPr>
            <a:xfrm>
              <a:off x="920160" y="403200"/>
              <a:ext cx="82440" cy="171360"/>
            </a:xfrm>
            <a:prstGeom prst="rect">
              <a:avLst/>
            </a:prstGeom>
            <a:solidFill>
              <a:srgbClr val="00A6BE"/>
            </a:solidFill>
            <a:ln>
              <a:noFill/>
            </a:ln>
          </p:spPr>
          <p:style>
            <a:lnRef idx="2">
              <a:schemeClr val="accent1">
                <a:shade val="50000"/>
              </a:schemeClr>
            </a:lnRef>
            <a:fillRef idx="1">
              <a:schemeClr val="accent1"/>
            </a:fillRef>
            <a:effectRef idx="0">
              <a:schemeClr val="accent1"/>
            </a:effectRef>
            <a:fontRef idx="minor"/>
          </p:style>
        </p:sp>
        <p:sp>
          <p:nvSpPr>
            <p:cNvPr id="464" name="CustomShape 6"/>
            <p:cNvSpPr/>
            <p:nvPr/>
          </p:nvSpPr>
          <p:spPr>
            <a:xfrm>
              <a:off x="961560" y="488880"/>
              <a:ext cx="483840" cy="85320"/>
            </a:xfrm>
            <a:prstGeom prst="rect">
              <a:avLst/>
            </a:prstGeom>
            <a:solidFill>
              <a:srgbClr val="00A6BE"/>
            </a:solidFill>
            <a:ln>
              <a:noFill/>
            </a:ln>
          </p:spPr>
          <p:style>
            <a:lnRef idx="2">
              <a:schemeClr val="accent1">
                <a:shade val="50000"/>
              </a:schemeClr>
            </a:lnRef>
            <a:fillRef idx="1">
              <a:schemeClr val="accent1"/>
            </a:fillRef>
            <a:effectRef idx="0">
              <a:schemeClr val="accent1"/>
            </a:effectRef>
            <a:fontRef idx="minor"/>
          </p:style>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 name="TextShape 1"/>
          <p:cNvSpPr txBox="1"/>
          <p:nvPr/>
        </p:nvSpPr>
        <p:spPr>
          <a:xfrm>
            <a:off x="3011040" y="1855080"/>
            <a:ext cx="5590080" cy="2005920"/>
          </a:xfrm>
          <a:prstGeom prst="rect">
            <a:avLst/>
          </a:prstGeom>
          <a:noFill/>
          <a:ln>
            <a:noFill/>
          </a:ln>
        </p:spPr>
        <p:txBody>
          <a:bodyPr anchor="ctr">
            <a:noAutofit/>
          </a:bodyPr>
          <a:lstStyle/>
          <a:p>
            <a:pPr>
              <a:lnSpc>
                <a:spcPct val="100000"/>
              </a:lnSpc>
            </a:pPr>
            <a:r>
              <a:rPr lang="fr-FR" sz="3200" b="1" strike="noStrike" spc="-1">
                <a:solidFill>
                  <a:srgbClr val="00A6BE"/>
                </a:solidFill>
                <a:latin typeface="Arial Black"/>
                <a:ea typeface="Arial Black"/>
              </a:rPr>
              <a:t>L’inspection pédagogique de SVT</a:t>
            </a:r>
            <a:endParaRPr lang="fr-FR" sz="3200" b="0" strike="noStrike" spc="-1">
              <a:solidFill>
                <a:srgbClr val="000000"/>
              </a:solidFill>
              <a:latin typeface="Calibri"/>
            </a:endParaRPr>
          </a:p>
        </p:txBody>
      </p:sp>
      <p:sp>
        <p:nvSpPr>
          <p:cNvPr id="466" name="TextShape 2"/>
          <p:cNvSpPr txBox="1"/>
          <p:nvPr/>
        </p:nvSpPr>
        <p:spPr>
          <a:xfrm>
            <a:off x="8249760" y="6391080"/>
            <a:ext cx="351000" cy="364680"/>
          </a:xfrm>
          <a:prstGeom prst="rect">
            <a:avLst/>
          </a:prstGeom>
          <a:noFill/>
          <a:ln>
            <a:noFill/>
          </a:ln>
        </p:spPr>
        <p:txBody>
          <a:bodyPr anchor="ctr">
            <a:noAutofit/>
          </a:bodyPr>
          <a:lstStyle/>
          <a:p>
            <a:pPr algn="r">
              <a:lnSpc>
                <a:spcPct val="100000"/>
              </a:lnSpc>
            </a:pPr>
            <a:fld id="{0DD55C72-B036-415B-8A1A-DA8A778EA88B}" type="slidenum">
              <a:rPr lang="fr-FR" sz="1000" b="1" strike="noStrike" spc="-1">
                <a:solidFill>
                  <a:srgbClr val="000000"/>
                </a:solidFill>
                <a:latin typeface="Calibri"/>
              </a:rPr>
              <a:t>3</a:t>
            </a:fld>
            <a:endParaRPr lang="en-US" sz="1000" b="0" strike="noStrike" spc="-1">
              <a:latin typeface="Times New Roman"/>
            </a:endParaRPr>
          </a:p>
        </p:txBody>
      </p:sp>
      <p:sp>
        <p:nvSpPr>
          <p:cNvPr id="467" name="TextShape 3"/>
          <p:cNvSpPr txBox="1"/>
          <p:nvPr/>
        </p:nvSpPr>
        <p:spPr>
          <a:xfrm>
            <a:off x="3107160" y="4937760"/>
            <a:ext cx="4594680" cy="875520"/>
          </a:xfrm>
          <a:prstGeom prst="rect">
            <a:avLst/>
          </a:prstGeom>
          <a:noFill/>
          <a:ln>
            <a:noFill/>
          </a:ln>
        </p:spPr>
        <p:txBody>
          <a:bodyPr>
            <a:normAutofit/>
          </a:bodyPr>
          <a:lstStyle/>
          <a:p>
            <a:pPr algn="ctr">
              <a:lnSpc>
                <a:spcPct val="100000"/>
              </a:lnSpc>
              <a:spcBef>
                <a:spcPts val="241"/>
              </a:spcBef>
            </a:pPr>
            <a:r>
              <a:rPr lang="fr-FR" sz="1200" b="0" strike="noStrike" spc="-1">
                <a:solidFill>
                  <a:srgbClr val="000000"/>
                </a:solidFill>
                <a:latin typeface="Arial"/>
                <a:ea typeface="Arial"/>
              </a:rPr>
              <a:t>Florence GODARD </a:t>
            </a:r>
            <a:endParaRPr lang="fr-FR" sz="1200" b="0" strike="noStrike" spc="-1">
              <a:solidFill>
                <a:srgbClr val="000000"/>
              </a:solidFill>
              <a:latin typeface="Arial"/>
            </a:endParaRPr>
          </a:p>
          <a:p>
            <a:pPr algn="ctr">
              <a:lnSpc>
                <a:spcPct val="100000"/>
              </a:lnSpc>
              <a:spcBef>
                <a:spcPts val="241"/>
              </a:spcBef>
            </a:pPr>
            <a:r>
              <a:rPr lang="fr-FR" sz="1200" b="0" strike="noStrike" spc="-1">
                <a:solidFill>
                  <a:srgbClr val="000000"/>
                </a:solidFill>
                <a:latin typeface="Arial"/>
                <a:ea typeface="Arial"/>
              </a:rPr>
              <a:t>IA-IPR de SVT</a:t>
            </a:r>
            <a:endParaRPr lang="fr-FR" sz="1200" b="0" strike="noStrike" spc="-1">
              <a:solidFill>
                <a:srgbClr val="000000"/>
              </a:solidFill>
              <a:latin typeface="Arial"/>
            </a:endParaRPr>
          </a:p>
          <a:p>
            <a:pPr algn="ctr">
              <a:lnSpc>
                <a:spcPct val="100000"/>
              </a:lnSpc>
              <a:spcBef>
                <a:spcPts val="241"/>
              </a:spcBef>
            </a:pPr>
            <a:r>
              <a:rPr lang="fr-FR" sz="1200" b="0" strike="noStrike" spc="-1">
                <a:solidFill>
                  <a:srgbClr val="000000"/>
                </a:solidFill>
                <a:latin typeface="Arial"/>
                <a:ea typeface="Arial"/>
              </a:rPr>
              <a:t>Académie de Martinique</a:t>
            </a:r>
            <a:endParaRPr lang="fr-FR" sz="1200" b="0" strike="noStrike" spc="-1">
              <a:solidFill>
                <a:srgbClr val="000000"/>
              </a:solidFill>
              <a:latin typeface="Arial"/>
            </a:endParaRPr>
          </a:p>
        </p:txBody>
      </p:sp>
      <p:sp>
        <p:nvSpPr>
          <p:cNvPr id="468" name="TextShape 4"/>
          <p:cNvSpPr txBox="1"/>
          <p:nvPr/>
        </p:nvSpPr>
        <p:spPr>
          <a:xfrm>
            <a:off x="3011040" y="3821040"/>
            <a:ext cx="5589720" cy="1156680"/>
          </a:xfrm>
          <a:prstGeom prst="rect">
            <a:avLst/>
          </a:prstGeom>
          <a:noFill/>
          <a:ln>
            <a:noFill/>
          </a:ln>
        </p:spPr>
        <p:txBody>
          <a:bodyPr>
            <a:noAutofit/>
          </a:bodyPr>
          <a:lstStyle/>
          <a:p>
            <a:pPr>
              <a:lnSpc>
                <a:spcPct val="100000"/>
              </a:lnSpc>
              <a:spcBef>
                <a:spcPts val="561"/>
              </a:spcBef>
            </a:pPr>
            <a:r>
              <a:rPr lang="fr-FR" sz="2800" b="0" strike="noStrike" spc="-1">
                <a:solidFill>
                  <a:srgbClr val="000000"/>
                </a:solidFill>
                <a:latin typeface="Arial"/>
                <a:ea typeface="Arial"/>
              </a:rPr>
              <a:t>2020-2021</a:t>
            </a:r>
            <a:endParaRPr lang="fr-FR" sz="2800" b="0" strike="noStrike" spc="-1">
              <a:solidFill>
                <a:srgbClr val="000000"/>
              </a:solidFill>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9" name="TextShape 1"/>
          <p:cNvSpPr txBox="1"/>
          <p:nvPr/>
        </p:nvSpPr>
        <p:spPr>
          <a:xfrm>
            <a:off x="805320" y="182880"/>
            <a:ext cx="788112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L’INSPECTION PEDAGOGIQUE DE SVT</a:t>
            </a:r>
            <a:endParaRPr lang="fr-FR" sz="2500" b="0" strike="noStrike" spc="-1">
              <a:solidFill>
                <a:srgbClr val="000000"/>
              </a:solidFill>
              <a:latin typeface="Calibri"/>
            </a:endParaRPr>
          </a:p>
        </p:txBody>
      </p:sp>
      <p:sp>
        <p:nvSpPr>
          <p:cNvPr id="470" name="TextShape 2"/>
          <p:cNvSpPr txBox="1"/>
          <p:nvPr/>
        </p:nvSpPr>
        <p:spPr>
          <a:xfrm>
            <a:off x="8150040" y="6391080"/>
            <a:ext cx="450000" cy="364680"/>
          </a:xfrm>
          <a:prstGeom prst="rect">
            <a:avLst/>
          </a:prstGeom>
          <a:noFill/>
          <a:ln>
            <a:noFill/>
          </a:ln>
        </p:spPr>
        <p:txBody>
          <a:bodyPr anchor="ctr">
            <a:noAutofit/>
          </a:bodyPr>
          <a:lstStyle/>
          <a:p>
            <a:pPr algn="r">
              <a:lnSpc>
                <a:spcPct val="100000"/>
              </a:lnSpc>
            </a:pPr>
            <a:fld id="{307A5917-5CBA-4AAD-9379-F41077C29ABB}" type="slidenum">
              <a:rPr lang="fr-FR" sz="900" b="1" strike="noStrike" spc="-1">
                <a:solidFill>
                  <a:srgbClr val="404040"/>
                </a:solidFill>
                <a:latin typeface="Arial"/>
                <a:ea typeface="Arial"/>
              </a:rPr>
              <a:t>4</a:t>
            </a:fld>
            <a:endParaRPr lang="en-US" sz="900" b="0" strike="noStrike" spc="-1">
              <a:latin typeface="Times New Roman"/>
            </a:endParaRPr>
          </a:p>
        </p:txBody>
      </p:sp>
      <p:sp>
        <p:nvSpPr>
          <p:cNvPr id="471" name="TextShape 3"/>
          <p:cNvSpPr txBox="1"/>
          <p:nvPr/>
        </p:nvSpPr>
        <p:spPr>
          <a:xfrm>
            <a:off x="279720" y="1470960"/>
            <a:ext cx="8406720" cy="4919400"/>
          </a:xfrm>
          <a:prstGeom prst="rect">
            <a:avLst/>
          </a:prstGeom>
          <a:noFill/>
          <a:ln>
            <a:noFill/>
          </a:ln>
        </p:spPr>
        <p:txBody>
          <a:bodyPr>
            <a:normAutofit/>
          </a:bodyPr>
          <a:lstStyle/>
          <a:p>
            <a:pPr marL="177840" indent="-177480">
              <a:lnSpc>
                <a:spcPct val="100000"/>
              </a:lnSpc>
              <a:spcBef>
                <a:spcPts val="360"/>
              </a:spcBef>
              <a:buClr>
                <a:srgbClr val="00A6BE"/>
              </a:buClr>
              <a:buFont typeface="Wingdings" charset="2"/>
              <a:buChar char=""/>
            </a:pPr>
            <a:r>
              <a:rPr lang="fr-FR" sz="1800" b="1" strike="noStrike" spc="-1">
                <a:solidFill>
                  <a:srgbClr val="00A6BE"/>
                </a:solidFill>
                <a:latin typeface="Arial"/>
                <a:ea typeface="Arial"/>
              </a:rPr>
              <a:t> Composition</a:t>
            </a:r>
            <a:endParaRPr lang="fr-FR" sz="1800" b="1" strike="noStrike" spc="-1">
              <a:solidFill>
                <a:srgbClr val="00A6BE"/>
              </a:solidFill>
              <a:latin typeface="Arial"/>
            </a:endParaRPr>
          </a:p>
          <a:p>
            <a:pPr marL="627120" lvl="1" indent="-169560">
              <a:lnSpc>
                <a:spcPct val="100000"/>
              </a:lnSpc>
              <a:spcBef>
                <a:spcPts val="320"/>
              </a:spcBef>
              <a:buClr>
                <a:srgbClr val="00A6BE"/>
              </a:buClr>
              <a:buSzPct val="135000"/>
              <a:buFont typeface="Arial"/>
              <a:buChar char="•"/>
            </a:pPr>
            <a:r>
              <a:rPr lang="fr-FR" sz="1600" b="1" strike="noStrike" spc="-1">
                <a:solidFill>
                  <a:srgbClr val="000000"/>
                </a:solidFill>
                <a:latin typeface="Arial"/>
                <a:ea typeface="Arial"/>
              </a:rPr>
              <a:t>1 IA-IPR et une chargée de mission très partiellement déchargée</a:t>
            </a:r>
            <a:endParaRPr lang="fr-FR" sz="1600" b="0" strike="noStrike" spc="-1">
              <a:solidFill>
                <a:srgbClr val="000000"/>
              </a:solidFill>
              <a:latin typeface="Arial"/>
            </a:endParaRPr>
          </a:p>
          <a:p>
            <a:pPr marL="627120" lvl="1" indent="-169560">
              <a:lnSpc>
                <a:spcPct val="100000"/>
              </a:lnSpc>
              <a:spcBef>
                <a:spcPts val="320"/>
              </a:spcBef>
              <a:buClr>
                <a:srgbClr val="00A6BE"/>
              </a:buClr>
              <a:buSzPct val="135000"/>
              <a:buFont typeface="Arial"/>
              <a:buChar char="•"/>
            </a:pPr>
            <a:r>
              <a:rPr lang="fr-FR" sz="1600" b="1" strike="noStrike" spc="-1">
                <a:solidFill>
                  <a:srgbClr val="000000"/>
                </a:solidFill>
                <a:latin typeface="Arial"/>
                <a:ea typeface="Arial"/>
              </a:rPr>
              <a:t>8 chargés de mission sur mission spécifique, dont un référent académique ressources numériques 2</a:t>
            </a:r>
            <a:r>
              <a:rPr lang="fr-FR" sz="1600" b="1" strike="noStrike" spc="-1" baseline="30000">
                <a:solidFill>
                  <a:srgbClr val="000000"/>
                </a:solidFill>
                <a:latin typeface="Arial"/>
                <a:ea typeface="Arial"/>
              </a:rPr>
              <a:t>nd</a:t>
            </a:r>
            <a:r>
              <a:rPr lang="fr-FR" sz="1600" b="1" strike="noStrike" spc="-1">
                <a:solidFill>
                  <a:srgbClr val="000000"/>
                </a:solidFill>
                <a:latin typeface="Arial"/>
                <a:ea typeface="Arial"/>
              </a:rPr>
              <a:t> degré et une interlocutrice académique numérique</a:t>
            </a:r>
            <a:endParaRPr lang="fr-FR" sz="1600" b="0" strike="noStrike" spc="-1">
              <a:solidFill>
                <a:srgbClr val="000000"/>
              </a:solidFill>
              <a:latin typeface="Arial"/>
            </a:endParaRPr>
          </a:p>
          <a:p>
            <a:pPr marL="627120">
              <a:lnSpc>
                <a:spcPct val="100000"/>
              </a:lnSpc>
              <a:spcBef>
                <a:spcPts val="261"/>
              </a:spcBef>
            </a:pPr>
            <a:endParaRPr lang="fr-FR" sz="16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 Groupe support: le GRF</a:t>
            </a:r>
            <a:endParaRPr lang="fr-FR" sz="1800" b="1" strike="noStrike" spc="-1">
              <a:solidFill>
                <a:srgbClr val="00A6BE"/>
              </a:solidFill>
              <a:latin typeface="Arial"/>
            </a:endParaRPr>
          </a:p>
          <a:p>
            <a:pPr marL="627120" lvl="1" indent="-169560">
              <a:lnSpc>
                <a:spcPct val="100000"/>
              </a:lnSpc>
              <a:spcBef>
                <a:spcPts val="320"/>
              </a:spcBef>
              <a:buClr>
                <a:srgbClr val="00A6BE"/>
              </a:buClr>
              <a:buSzPct val="135000"/>
              <a:buFont typeface="Arial"/>
              <a:buChar char="•"/>
            </a:pPr>
            <a:r>
              <a:rPr lang="fr-FR" sz="1600" b="1" strike="noStrike" spc="-1">
                <a:solidFill>
                  <a:srgbClr val="000000"/>
                </a:solidFill>
                <a:latin typeface="Arial"/>
                <a:ea typeface="Arial"/>
              </a:rPr>
              <a:t>Professeurs de collège: 6</a:t>
            </a:r>
            <a:endParaRPr lang="fr-FR" sz="1600" b="0" strike="noStrike" spc="-1">
              <a:solidFill>
                <a:srgbClr val="000000"/>
              </a:solidFill>
              <a:latin typeface="Arial"/>
            </a:endParaRPr>
          </a:p>
          <a:p>
            <a:pPr marL="627120" lvl="1" indent="-169560">
              <a:lnSpc>
                <a:spcPct val="100000"/>
              </a:lnSpc>
              <a:spcBef>
                <a:spcPts val="320"/>
              </a:spcBef>
              <a:buClr>
                <a:srgbClr val="00A6BE"/>
              </a:buClr>
              <a:buSzPct val="135000"/>
              <a:buFont typeface="Arial"/>
              <a:buChar char="•"/>
            </a:pPr>
            <a:r>
              <a:rPr lang="fr-FR" sz="1600" b="1" strike="noStrike" spc="-1">
                <a:solidFill>
                  <a:srgbClr val="000000"/>
                </a:solidFill>
                <a:latin typeface="Arial"/>
                <a:ea typeface="Arial"/>
              </a:rPr>
              <a:t>Professeurs de Lycée: 8</a:t>
            </a:r>
            <a:endParaRPr lang="fr-FR" sz="1600" b="0" strike="noStrike" spc="-1">
              <a:solidFill>
                <a:srgbClr val="000000"/>
              </a:solidFill>
              <a:latin typeface="Arial"/>
            </a:endParaRPr>
          </a:p>
          <a:p>
            <a:pPr>
              <a:lnSpc>
                <a:spcPct val="100000"/>
              </a:lnSpc>
              <a:spcBef>
                <a:spcPts val="360"/>
              </a:spcBef>
            </a:pPr>
            <a:endParaRPr lang="fr-FR" sz="16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Communication avec l’inspection</a:t>
            </a:r>
            <a:endParaRPr lang="fr-FR" sz="1800" b="1" strike="noStrike" spc="-1">
              <a:solidFill>
                <a:srgbClr val="00A6BE"/>
              </a:solidFill>
              <a:latin typeface="Arial"/>
            </a:endParaRPr>
          </a:p>
          <a:p>
            <a:pPr marL="627120" lvl="1" indent="-169560">
              <a:lnSpc>
                <a:spcPct val="100000"/>
              </a:lnSpc>
              <a:spcBef>
                <a:spcPts val="320"/>
              </a:spcBef>
              <a:buClr>
                <a:srgbClr val="00A6BE"/>
              </a:buClr>
              <a:buSzPct val="135000"/>
              <a:buFont typeface="Arial"/>
              <a:buChar char="•"/>
            </a:pPr>
            <a:r>
              <a:rPr lang="fr-FR" sz="1600" b="1" strike="noStrike" spc="-1">
                <a:solidFill>
                  <a:srgbClr val="000000"/>
                </a:solidFill>
                <a:latin typeface="Arial"/>
                <a:ea typeface="Arial"/>
              </a:rPr>
              <a:t>Messagerie professionnelle</a:t>
            </a:r>
            <a:endParaRPr lang="fr-FR" sz="1600" b="0" strike="noStrike" spc="-1">
              <a:solidFill>
                <a:srgbClr val="000000"/>
              </a:solidFill>
              <a:latin typeface="Arial"/>
            </a:endParaRPr>
          </a:p>
          <a:p>
            <a:pPr marL="627120" lvl="1" indent="-169560">
              <a:lnSpc>
                <a:spcPct val="100000"/>
              </a:lnSpc>
              <a:spcBef>
                <a:spcPts val="320"/>
              </a:spcBef>
              <a:buClr>
                <a:srgbClr val="00A6BE"/>
              </a:buClr>
              <a:buSzPct val="135000"/>
              <a:buFont typeface="Arial"/>
              <a:buChar char="•"/>
            </a:pPr>
            <a:r>
              <a:rPr lang="fr-FR" sz="1600" b="1" strike="noStrike" spc="-1">
                <a:solidFill>
                  <a:srgbClr val="000000"/>
                </a:solidFill>
                <a:latin typeface="Arial"/>
                <a:ea typeface="Arial"/>
              </a:rPr>
              <a:t>Actualisation des fichiers excel </a:t>
            </a:r>
            <a:endParaRPr lang="fr-FR" sz="1600" b="0" strike="noStrike" spc="-1">
              <a:solidFill>
                <a:srgbClr val="000000"/>
              </a:solidFill>
              <a:latin typeface="Arial"/>
            </a:endParaRPr>
          </a:p>
          <a:p>
            <a:pPr marL="912960" lvl="2" indent="-285480">
              <a:lnSpc>
                <a:spcPct val="100000"/>
              </a:lnSpc>
              <a:spcBef>
                <a:spcPts val="320"/>
              </a:spcBef>
              <a:buClr>
                <a:srgbClr val="000000"/>
              </a:buClr>
              <a:buFont typeface="Wingdings" charset="2"/>
              <a:buChar char=""/>
            </a:pPr>
            <a:r>
              <a:rPr lang="fr-FR" sz="1600" b="0" strike="noStrike" spc="-1">
                <a:solidFill>
                  <a:srgbClr val="000000"/>
                </a:solidFill>
                <a:latin typeface="Arial"/>
                <a:ea typeface="Arial"/>
              </a:rPr>
              <a:t>Classes prises en charges</a:t>
            </a:r>
            <a:endParaRPr lang="fr-FR" sz="1600" b="0" strike="noStrike" spc="-1">
              <a:solidFill>
                <a:srgbClr val="000000"/>
              </a:solidFill>
              <a:latin typeface="Arial"/>
            </a:endParaRPr>
          </a:p>
          <a:p>
            <a:pPr marL="912960" lvl="2" indent="-285480">
              <a:lnSpc>
                <a:spcPct val="100000"/>
              </a:lnSpc>
              <a:spcBef>
                <a:spcPts val="320"/>
              </a:spcBef>
              <a:buClr>
                <a:srgbClr val="000000"/>
              </a:buClr>
              <a:buFont typeface="Wingdings" charset="2"/>
              <a:buChar char=""/>
            </a:pPr>
            <a:r>
              <a:rPr lang="fr-FR" sz="1600" b="0" strike="noStrike" spc="-1">
                <a:solidFill>
                  <a:srgbClr val="000000"/>
                </a:solidFill>
                <a:latin typeface="Arial"/>
                <a:ea typeface="Arial"/>
              </a:rPr>
              <a:t>Horaires élèves/prof </a:t>
            </a:r>
            <a:endParaRPr lang="fr-FR" sz="1600" b="0" strike="noStrike" spc="-1">
              <a:solidFill>
                <a:srgbClr val="000000"/>
              </a:solidFill>
              <a:latin typeface="Arial"/>
            </a:endParaRPr>
          </a:p>
          <a:p>
            <a:pPr marL="912960" lvl="2" indent="-285480">
              <a:lnSpc>
                <a:spcPct val="100000"/>
              </a:lnSpc>
              <a:spcBef>
                <a:spcPts val="320"/>
              </a:spcBef>
              <a:buClr>
                <a:srgbClr val="000000"/>
              </a:buClr>
              <a:buFont typeface="Wingdings" charset="2"/>
              <a:buChar char=""/>
            </a:pPr>
            <a:r>
              <a:rPr lang="fr-FR" sz="1600" b="0" strike="noStrike" spc="-1">
                <a:solidFill>
                  <a:srgbClr val="000000"/>
                </a:solidFill>
                <a:latin typeface="Arial"/>
              </a:rPr>
              <a:t> </a:t>
            </a:r>
          </a:p>
        </p:txBody>
      </p:sp>
      <p:grpSp>
        <p:nvGrpSpPr>
          <p:cNvPr id="472" name="Group 4"/>
          <p:cNvGrpSpPr/>
          <p:nvPr/>
        </p:nvGrpSpPr>
        <p:grpSpPr>
          <a:xfrm>
            <a:off x="902520" y="199080"/>
            <a:ext cx="525240" cy="171360"/>
            <a:chOff x="902520" y="199080"/>
            <a:chExt cx="525240" cy="171360"/>
          </a:xfrm>
        </p:grpSpPr>
        <p:sp>
          <p:nvSpPr>
            <p:cNvPr id="473" name="CustomShape 5"/>
            <p:cNvSpPr/>
            <p:nvPr/>
          </p:nvSpPr>
          <p:spPr>
            <a:xfrm>
              <a:off x="902520" y="199080"/>
              <a:ext cx="82440" cy="171360"/>
            </a:xfrm>
            <a:prstGeom prst="rect">
              <a:avLst/>
            </a:prstGeom>
            <a:solidFill>
              <a:srgbClr val="00A6BE"/>
            </a:solidFill>
            <a:ln>
              <a:noFill/>
            </a:ln>
          </p:spPr>
          <p:style>
            <a:lnRef idx="2">
              <a:schemeClr val="accent1">
                <a:shade val="50000"/>
              </a:schemeClr>
            </a:lnRef>
            <a:fillRef idx="1">
              <a:schemeClr val="accent1"/>
            </a:fillRef>
            <a:effectRef idx="0">
              <a:schemeClr val="accent1"/>
            </a:effectRef>
            <a:fontRef idx="minor"/>
          </p:style>
        </p:sp>
        <p:sp>
          <p:nvSpPr>
            <p:cNvPr id="474" name="CustomShape 6"/>
            <p:cNvSpPr/>
            <p:nvPr/>
          </p:nvSpPr>
          <p:spPr>
            <a:xfrm>
              <a:off x="943920" y="284760"/>
              <a:ext cx="483840" cy="85320"/>
            </a:xfrm>
            <a:prstGeom prst="rect">
              <a:avLst/>
            </a:prstGeom>
            <a:solidFill>
              <a:srgbClr val="00A6BE"/>
            </a:solidFill>
            <a:ln>
              <a:noFill/>
            </a:ln>
          </p:spPr>
          <p:style>
            <a:lnRef idx="2">
              <a:schemeClr val="accent1">
                <a:shade val="50000"/>
              </a:schemeClr>
            </a:lnRef>
            <a:fillRef idx="1">
              <a:schemeClr val="accent1"/>
            </a:fillRef>
            <a:effectRef idx="0">
              <a:schemeClr val="accent1"/>
            </a:effectRef>
            <a:fontRef idx="minor"/>
          </p:style>
        </p:sp>
      </p:gr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69"/>
                                        </p:tgtEl>
                                        <p:attrNameLst>
                                          <p:attrName>style.visibility</p:attrName>
                                        </p:attrNameLst>
                                      </p:cBhvr>
                                      <p:to>
                                        <p:strVal val="visible"/>
                                      </p:to>
                                    </p:set>
                                    <p:anim calcmode="lin" valueType="num">
                                      <p:cBhvr additive="repl">
                                        <p:cTn id="7" dur="500" fill="hold"/>
                                        <p:tgtEl>
                                          <p:spTgt spid="469"/>
                                        </p:tgtEl>
                                        <p:attrNameLst>
                                          <p:attrName>ppt_x</p:attrName>
                                        </p:attrNameLst>
                                      </p:cBhvr>
                                      <p:tavLst>
                                        <p:tav tm="0">
                                          <p:val>
                                            <p:strVal val="#ppt_x"/>
                                          </p:val>
                                        </p:tav>
                                        <p:tav tm="100000">
                                          <p:val>
                                            <p:strVal val="#ppt_x"/>
                                          </p:val>
                                        </p:tav>
                                      </p:tavLst>
                                    </p:anim>
                                    <p:anim calcmode="lin" valueType="num">
                                      <p:cBhvr additive="repl">
                                        <p:cTn id="8" dur="500" fill="hold"/>
                                        <p:tgtEl>
                                          <p:spTgt spid="46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471">
                                            <p:txEl>
                                              <p:pRg st="0" end="0"/>
                                            </p:txEl>
                                          </p:spTgt>
                                        </p:tgtEl>
                                        <p:attrNameLst>
                                          <p:attrName>style.visibility</p:attrName>
                                        </p:attrNameLst>
                                      </p:cBhvr>
                                      <p:to>
                                        <p:strVal val="visible"/>
                                      </p:to>
                                    </p:set>
                                    <p:animEffect transition="in" filter="blinds(horizontal)">
                                      <p:cBhvr additive="repl">
                                        <p:cTn id="13" dur="500"/>
                                        <p:tgtEl>
                                          <p:spTgt spid="471">
                                            <p:txEl>
                                              <p:pRg st="0" end="0"/>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471">
                                            <p:txEl>
                                              <p:pRg st="1" end="1"/>
                                            </p:txEl>
                                          </p:spTgt>
                                        </p:tgtEl>
                                        <p:attrNameLst>
                                          <p:attrName>style.visibility</p:attrName>
                                        </p:attrNameLst>
                                      </p:cBhvr>
                                      <p:to>
                                        <p:strVal val="visible"/>
                                      </p:to>
                                    </p:set>
                                    <p:animEffect transition="in" filter="blinds(horizontal)">
                                      <p:cBhvr additive="repl">
                                        <p:cTn id="16" dur="500"/>
                                        <p:tgtEl>
                                          <p:spTgt spid="471">
                                            <p:txEl>
                                              <p:pRg st="1" end="1"/>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471">
                                            <p:txEl>
                                              <p:pRg st="2" end="2"/>
                                            </p:txEl>
                                          </p:spTgt>
                                        </p:tgtEl>
                                        <p:attrNameLst>
                                          <p:attrName>style.visibility</p:attrName>
                                        </p:attrNameLst>
                                      </p:cBhvr>
                                      <p:to>
                                        <p:strVal val="visible"/>
                                      </p:to>
                                    </p:set>
                                    <p:animEffect transition="in" filter="blinds(horizontal)">
                                      <p:cBhvr additive="repl">
                                        <p:cTn id="19" dur="500"/>
                                        <p:tgtEl>
                                          <p:spTgt spid="471">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471">
                                            <p:txEl>
                                              <p:pRg st="4" end="4"/>
                                            </p:txEl>
                                          </p:spTgt>
                                        </p:tgtEl>
                                        <p:attrNameLst>
                                          <p:attrName>style.visibility</p:attrName>
                                        </p:attrNameLst>
                                      </p:cBhvr>
                                      <p:to>
                                        <p:strVal val="visible"/>
                                      </p:to>
                                    </p:set>
                                    <p:animEffect transition="in" filter="blinds(horizontal)">
                                      <p:cBhvr additive="repl">
                                        <p:cTn id="24" dur="500"/>
                                        <p:tgtEl>
                                          <p:spTgt spid="471">
                                            <p:txEl>
                                              <p:pRg st="4" end="4"/>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471">
                                            <p:txEl>
                                              <p:pRg st="5" end="5"/>
                                            </p:txEl>
                                          </p:spTgt>
                                        </p:tgtEl>
                                        <p:attrNameLst>
                                          <p:attrName>style.visibility</p:attrName>
                                        </p:attrNameLst>
                                      </p:cBhvr>
                                      <p:to>
                                        <p:strVal val="visible"/>
                                      </p:to>
                                    </p:set>
                                    <p:animEffect transition="in" filter="blinds(horizontal)">
                                      <p:cBhvr additive="repl">
                                        <p:cTn id="27" dur="500"/>
                                        <p:tgtEl>
                                          <p:spTgt spid="471">
                                            <p:txEl>
                                              <p:pRg st="5" end="5"/>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471">
                                            <p:txEl>
                                              <p:pRg st="6" end="6"/>
                                            </p:txEl>
                                          </p:spTgt>
                                        </p:tgtEl>
                                        <p:attrNameLst>
                                          <p:attrName>style.visibility</p:attrName>
                                        </p:attrNameLst>
                                      </p:cBhvr>
                                      <p:to>
                                        <p:strVal val="visible"/>
                                      </p:to>
                                    </p:set>
                                    <p:animEffect transition="in" filter="blinds(horizontal)">
                                      <p:cBhvr additive="repl">
                                        <p:cTn id="30" dur="500"/>
                                        <p:tgtEl>
                                          <p:spTgt spid="471">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471">
                                            <p:txEl>
                                              <p:pRg st="8" end="8"/>
                                            </p:txEl>
                                          </p:spTgt>
                                        </p:tgtEl>
                                        <p:attrNameLst>
                                          <p:attrName>style.visibility</p:attrName>
                                        </p:attrNameLst>
                                      </p:cBhvr>
                                      <p:to>
                                        <p:strVal val="visible"/>
                                      </p:to>
                                    </p:set>
                                    <p:animEffect transition="in" filter="blinds(horizontal)">
                                      <p:cBhvr additive="repl">
                                        <p:cTn id="35" dur="500"/>
                                        <p:tgtEl>
                                          <p:spTgt spid="471">
                                            <p:txEl>
                                              <p:pRg st="8" end="8"/>
                                            </p:txEl>
                                          </p:spTgt>
                                        </p:tgtEl>
                                      </p:cBhvr>
                                    </p:animEffect>
                                  </p:childTnLst>
                                </p:cTn>
                              </p:par>
                              <p:par>
                                <p:cTn id="36" presetID="3" presetClass="entr" presetSubtype="10" fill="hold" nodeType="withEffect">
                                  <p:stCondLst>
                                    <p:cond delay="0"/>
                                  </p:stCondLst>
                                  <p:childTnLst>
                                    <p:set>
                                      <p:cBhvr>
                                        <p:cTn id="37" dur="1" fill="hold">
                                          <p:stCondLst>
                                            <p:cond delay="0"/>
                                          </p:stCondLst>
                                        </p:cTn>
                                        <p:tgtEl>
                                          <p:spTgt spid="471">
                                            <p:txEl>
                                              <p:pRg st="9" end="9"/>
                                            </p:txEl>
                                          </p:spTgt>
                                        </p:tgtEl>
                                        <p:attrNameLst>
                                          <p:attrName>style.visibility</p:attrName>
                                        </p:attrNameLst>
                                      </p:cBhvr>
                                      <p:to>
                                        <p:strVal val="visible"/>
                                      </p:to>
                                    </p:set>
                                    <p:animEffect transition="in" filter="blinds(horizontal)">
                                      <p:cBhvr additive="repl">
                                        <p:cTn id="38" dur="500"/>
                                        <p:tgtEl>
                                          <p:spTgt spid="471">
                                            <p:txEl>
                                              <p:pRg st="9" end="9"/>
                                            </p:txEl>
                                          </p:spTgt>
                                        </p:tgtEl>
                                      </p:cBhvr>
                                    </p:animEffect>
                                  </p:childTnLst>
                                </p:cTn>
                              </p:par>
                              <p:par>
                                <p:cTn id="39" presetID="3" presetClass="entr" presetSubtype="10" fill="hold" nodeType="withEffect">
                                  <p:stCondLst>
                                    <p:cond delay="0"/>
                                  </p:stCondLst>
                                  <p:childTnLst>
                                    <p:set>
                                      <p:cBhvr>
                                        <p:cTn id="40" dur="1" fill="hold">
                                          <p:stCondLst>
                                            <p:cond delay="0"/>
                                          </p:stCondLst>
                                        </p:cTn>
                                        <p:tgtEl>
                                          <p:spTgt spid="471">
                                            <p:txEl>
                                              <p:pRg st="10" end="10"/>
                                            </p:txEl>
                                          </p:spTgt>
                                        </p:tgtEl>
                                        <p:attrNameLst>
                                          <p:attrName>style.visibility</p:attrName>
                                        </p:attrNameLst>
                                      </p:cBhvr>
                                      <p:to>
                                        <p:strVal val="visible"/>
                                      </p:to>
                                    </p:set>
                                    <p:animEffect transition="in" filter="blinds(horizontal)">
                                      <p:cBhvr additive="repl">
                                        <p:cTn id="41" dur="500"/>
                                        <p:tgtEl>
                                          <p:spTgt spid="471">
                                            <p:txEl>
                                              <p:pRg st="10" end="10"/>
                                            </p:txEl>
                                          </p:spTgt>
                                        </p:tgtEl>
                                      </p:cBhvr>
                                    </p:animEffect>
                                  </p:childTnLst>
                                </p:cTn>
                              </p:par>
                              <p:par>
                                <p:cTn id="42" presetID="3" presetClass="entr" presetSubtype="10" fill="hold" nodeType="withEffect">
                                  <p:stCondLst>
                                    <p:cond delay="0"/>
                                  </p:stCondLst>
                                  <p:childTnLst>
                                    <p:set>
                                      <p:cBhvr>
                                        <p:cTn id="43" dur="1" fill="hold">
                                          <p:stCondLst>
                                            <p:cond delay="0"/>
                                          </p:stCondLst>
                                        </p:cTn>
                                        <p:tgtEl>
                                          <p:spTgt spid="471">
                                            <p:txEl>
                                              <p:pRg st="11" end="11"/>
                                            </p:txEl>
                                          </p:spTgt>
                                        </p:tgtEl>
                                        <p:attrNameLst>
                                          <p:attrName>style.visibility</p:attrName>
                                        </p:attrNameLst>
                                      </p:cBhvr>
                                      <p:to>
                                        <p:strVal val="visible"/>
                                      </p:to>
                                    </p:set>
                                    <p:animEffect transition="in" filter="blinds(horizontal)">
                                      <p:cBhvr additive="repl">
                                        <p:cTn id="44" dur="500"/>
                                        <p:tgtEl>
                                          <p:spTgt spid="471">
                                            <p:txEl>
                                              <p:pRg st="11" end="11"/>
                                            </p:txEl>
                                          </p:spTgt>
                                        </p:tgtEl>
                                      </p:cBhvr>
                                    </p:animEffect>
                                  </p:childTnLst>
                                </p:cTn>
                              </p:par>
                              <p:par>
                                <p:cTn id="45" presetID="3" presetClass="entr" presetSubtype="10" fill="hold" nodeType="withEffect">
                                  <p:stCondLst>
                                    <p:cond delay="0"/>
                                  </p:stCondLst>
                                  <p:childTnLst>
                                    <p:set>
                                      <p:cBhvr>
                                        <p:cTn id="46" dur="1" fill="hold">
                                          <p:stCondLst>
                                            <p:cond delay="0"/>
                                          </p:stCondLst>
                                        </p:cTn>
                                        <p:tgtEl>
                                          <p:spTgt spid="471">
                                            <p:txEl>
                                              <p:pRg st="12" end="12"/>
                                            </p:txEl>
                                          </p:spTgt>
                                        </p:tgtEl>
                                        <p:attrNameLst>
                                          <p:attrName>style.visibility</p:attrName>
                                        </p:attrNameLst>
                                      </p:cBhvr>
                                      <p:to>
                                        <p:strVal val="visible"/>
                                      </p:to>
                                    </p:set>
                                    <p:animEffect transition="in" filter="blinds(horizontal)">
                                      <p:cBhvr additive="repl">
                                        <p:cTn id="47" dur="500"/>
                                        <p:tgtEl>
                                          <p:spTgt spid="471">
                                            <p:txEl>
                                              <p:pRg st="12" end="12"/>
                                            </p:txEl>
                                          </p:spTgt>
                                        </p:tgtEl>
                                      </p:cBhvr>
                                    </p:animEffect>
                                  </p:childTnLst>
                                </p:cTn>
                              </p:par>
                              <p:par>
                                <p:cTn id="48" presetID="3" presetClass="entr" presetSubtype="10" fill="hold" nodeType="withEffect">
                                  <p:stCondLst>
                                    <p:cond delay="0"/>
                                  </p:stCondLst>
                                  <p:childTnLst>
                                    <p:set>
                                      <p:cBhvr>
                                        <p:cTn id="49" dur="1" fill="hold">
                                          <p:stCondLst>
                                            <p:cond delay="0"/>
                                          </p:stCondLst>
                                        </p:cTn>
                                        <p:tgtEl>
                                          <p:spTgt spid="471">
                                            <p:txEl>
                                              <p:pRg st="13" end="13"/>
                                            </p:txEl>
                                          </p:spTgt>
                                        </p:tgtEl>
                                        <p:attrNameLst>
                                          <p:attrName>style.visibility</p:attrName>
                                        </p:attrNameLst>
                                      </p:cBhvr>
                                      <p:to>
                                        <p:strVal val="visible"/>
                                      </p:to>
                                    </p:set>
                                    <p:animEffect transition="in" filter="blinds(horizontal)">
                                      <p:cBhvr additive="repl">
                                        <p:cTn id="50" dur="500"/>
                                        <p:tgtEl>
                                          <p:spTgt spid="471">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 name="TextShape 1"/>
          <p:cNvSpPr txBox="1"/>
          <p:nvPr/>
        </p:nvSpPr>
        <p:spPr>
          <a:xfrm>
            <a:off x="3063960" y="182880"/>
            <a:ext cx="5622480" cy="1286640"/>
          </a:xfrm>
          <a:prstGeom prst="rect">
            <a:avLst/>
          </a:prstGeom>
          <a:noFill/>
          <a:ln>
            <a:noFill/>
          </a:ln>
        </p:spPr>
        <p:txBody>
          <a:bodyPr anchor="ctr">
            <a:noAutofit/>
          </a:bodyPr>
          <a:lstStyle/>
          <a:p>
            <a:pPr algn="ctr">
              <a:lnSpc>
                <a:spcPct val="100000"/>
              </a:lnSpc>
            </a:pPr>
            <a:r>
              <a:rPr lang="fr-FR" sz="2500" b="1" u="sng" strike="noStrike" spc="-1">
                <a:solidFill>
                  <a:srgbClr val="404040"/>
                </a:solidFill>
                <a:uFillTx/>
                <a:latin typeface="Century Gothic"/>
                <a:ea typeface="Arial Black"/>
              </a:rPr>
              <a:t>Configurer un transfert depuis le mail académique</a:t>
            </a:r>
            <a:endParaRPr lang="fr-FR" sz="2500" b="0" strike="noStrike" spc="-1">
              <a:solidFill>
                <a:srgbClr val="000000"/>
              </a:solidFill>
              <a:latin typeface="Calibri"/>
            </a:endParaRPr>
          </a:p>
        </p:txBody>
      </p:sp>
      <p:pic>
        <p:nvPicPr>
          <p:cNvPr id="476" name="Espace réservé du contenu 5" descr="Une image contenant capture d’écran&#10;&#10;Description générée automatiquement"/>
          <p:cNvPicPr/>
          <p:nvPr/>
        </p:nvPicPr>
        <p:blipFill>
          <a:blip r:embed="rId3"/>
          <a:stretch/>
        </p:blipFill>
        <p:spPr>
          <a:xfrm>
            <a:off x="805320" y="746640"/>
            <a:ext cx="2122200" cy="5364720"/>
          </a:xfrm>
          <a:prstGeom prst="rect">
            <a:avLst/>
          </a:prstGeom>
          <a:ln>
            <a:noFill/>
          </a:ln>
        </p:spPr>
      </p:pic>
      <p:sp>
        <p:nvSpPr>
          <p:cNvPr id="477" name="TextShape 2"/>
          <p:cNvSpPr txBox="1"/>
          <p:nvPr/>
        </p:nvSpPr>
        <p:spPr>
          <a:xfrm>
            <a:off x="8150040" y="6391080"/>
            <a:ext cx="450000" cy="364680"/>
          </a:xfrm>
          <a:prstGeom prst="rect">
            <a:avLst/>
          </a:prstGeom>
          <a:noFill/>
          <a:ln>
            <a:noFill/>
          </a:ln>
        </p:spPr>
        <p:txBody>
          <a:bodyPr anchor="ctr">
            <a:noAutofit/>
          </a:bodyPr>
          <a:lstStyle/>
          <a:p>
            <a:pPr algn="r">
              <a:lnSpc>
                <a:spcPct val="100000"/>
              </a:lnSpc>
            </a:pPr>
            <a:fld id="{90CB280B-2DF6-4209-B75F-F0F36180BB84}" type="slidenum">
              <a:rPr lang="fr-FR" sz="900" b="1" strike="noStrike" spc="-1">
                <a:solidFill>
                  <a:srgbClr val="404040"/>
                </a:solidFill>
                <a:latin typeface="Arial"/>
                <a:ea typeface="Arial"/>
              </a:rPr>
              <a:t>5</a:t>
            </a:fld>
            <a:endParaRPr lang="en-US" sz="900" b="0" strike="noStrike" spc="-1">
              <a:latin typeface="Times New Roman"/>
            </a:endParaRPr>
          </a:p>
        </p:txBody>
      </p:sp>
      <p:sp>
        <p:nvSpPr>
          <p:cNvPr id="478" name="CustomShape 3"/>
          <p:cNvSpPr/>
          <p:nvPr/>
        </p:nvSpPr>
        <p:spPr>
          <a:xfrm flipH="1" flipV="1">
            <a:off x="2742120" y="1469880"/>
            <a:ext cx="819000" cy="762480"/>
          </a:xfrm>
          <a:custGeom>
            <a:avLst/>
            <a:gdLst/>
            <a:ahLst/>
            <a:cxnLst/>
            <a:rect l="l" t="t" r="r" b="b"/>
            <a:pathLst>
              <a:path w="21600" h="21600">
                <a:moveTo>
                  <a:pt x="0" y="0"/>
                </a:moveTo>
                <a:lnTo>
                  <a:pt x="21600" y="21600"/>
                </a:lnTo>
              </a:path>
            </a:pathLst>
          </a:custGeom>
          <a:noFill/>
          <a:ln w="38160">
            <a:solidFill>
              <a:srgbClr val="C00000"/>
            </a:solidFill>
            <a:round/>
            <a:tailEnd type="triangle" w="med" len="med"/>
          </a:ln>
          <a:effectLst>
            <a:outerShdw blurRad="40000" dist="20160" dir="5400000" rotWithShape="0">
              <a:srgbClr val="000000">
                <a:alpha val="38000"/>
              </a:srgbClr>
            </a:outerShdw>
          </a:effectLst>
        </p:spPr>
        <p:style>
          <a:lnRef idx="2">
            <a:schemeClr val="accent1"/>
          </a:lnRef>
          <a:fillRef idx="0">
            <a:schemeClr val="accent1"/>
          </a:fillRef>
          <a:effectRef idx="1">
            <a:schemeClr val="accent1"/>
          </a:effectRef>
          <a:fontRef idx="minor"/>
        </p:style>
      </p:sp>
      <p:pic>
        <p:nvPicPr>
          <p:cNvPr id="479" name="Image 16" descr="Une image contenant capture d’écran&#10;&#10;Description générée automatiquement"/>
          <p:cNvPicPr/>
          <p:nvPr/>
        </p:nvPicPr>
        <p:blipFill>
          <a:blip r:embed="rId4"/>
          <a:stretch/>
        </p:blipFill>
        <p:spPr>
          <a:xfrm>
            <a:off x="5581440" y="1906560"/>
            <a:ext cx="2941920" cy="4204440"/>
          </a:xfrm>
          <a:prstGeom prst="rect">
            <a:avLst/>
          </a:prstGeom>
          <a:ln>
            <a:noFill/>
          </a:ln>
        </p:spPr>
      </p:pic>
      <p:sp>
        <p:nvSpPr>
          <p:cNvPr id="480" name="CustomShape 4"/>
          <p:cNvSpPr/>
          <p:nvPr/>
        </p:nvSpPr>
        <p:spPr>
          <a:xfrm>
            <a:off x="4816800" y="4959720"/>
            <a:ext cx="883080" cy="564480"/>
          </a:xfrm>
          <a:custGeom>
            <a:avLst/>
            <a:gdLst/>
            <a:ahLst/>
            <a:cxnLst/>
            <a:rect l="l" t="t" r="r" b="b"/>
            <a:pathLst>
              <a:path w="21600" h="21600">
                <a:moveTo>
                  <a:pt x="0" y="0"/>
                </a:moveTo>
                <a:lnTo>
                  <a:pt x="21600" y="21600"/>
                </a:lnTo>
              </a:path>
            </a:pathLst>
          </a:custGeom>
          <a:noFill/>
          <a:ln w="38160">
            <a:solidFill>
              <a:srgbClr val="C00000"/>
            </a:solidFill>
            <a:round/>
            <a:tailEnd type="triangle" w="med" len="med"/>
          </a:ln>
          <a:effectLst>
            <a:outerShdw blurRad="40000" dist="20160" dir="540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481" name="CustomShape 5"/>
          <p:cNvSpPr/>
          <p:nvPr/>
        </p:nvSpPr>
        <p:spPr>
          <a:xfrm>
            <a:off x="3381840" y="2018880"/>
            <a:ext cx="1985400" cy="639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1800" b="1" strike="noStrike" spc="-1">
                <a:solidFill>
                  <a:srgbClr val="000000"/>
                </a:solidFill>
                <a:latin typeface="Calibri"/>
              </a:rPr>
              <a:t>1. Cliquer sur « Préférences »…</a:t>
            </a:r>
            <a:endParaRPr lang="en-US" sz="1800" b="0" strike="noStrike" spc="-1">
              <a:latin typeface="Arial"/>
            </a:endParaRPr>
          </a:p>
        </p:txBody>
      </p:sp>
      <p:sp>
        <p:nvSpPr>
          <p:cNvPr id="482" name="CustomShape 6"/>
          <p:cNvSpPr/>
          <p:nvPr/>
        </p:nvSpPr>
        <p:spPr>
          <a:xfrm>
            <a:off x="3188520" y="4625280"/>
            <a:ext cx="1985400" cy="639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1800" b="1" strike="noStrike" spc="-1">
                <a:solidFill>
                  <a:srgbClr val="000000"/>
                </a:solidFill>
                <a:latin typeface="Calibri"/>
              </a:rPr>
              <a:t>2. Puis sur « Courrier »</a:t>
            </a:r>
            <a:endParaRPr lang="en-US" sz="1800" b="0" strike="noStrike" spc="-1">
              <a:latin typeface="Arial"/>
            </a:endParaRPr>
          </a:p>
        </p:txBody>
      </p:sp>
      <p:sp>
        <p:nvSpPr>
          <p:cNvPr id="483" name="CustomShape 7"/>
          <p:cNvSpPr/>
          <p:nvPr/>
        </p:nvSpPr>
        <p:spPr>
          <a:xfrm>
            <a:off x="5700240" y="2517480"/>
            <a:ext cx="2674800" cy="593280"/>
          </a:xfrm>
          <a:prstGeom prst="rect">
            <a:avLst/>
          </a:prstGeom>
          <a:gradFill rotWithShape="0">
            <a:gsLst>
              <a:gs pos="0">
                <a:srgbClr val="509A98"/>
              </a:gs>
              <a:gs pos="100000">
                <a:srgbClr val="509A98"/>
              </a:gs>
            </a:gsLst>
            <a:path path="circle"/>
          </a:gradFill>
          <a:ln>
            <a:noFill/>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484" name="CustomShape 8"/>
          <p:cNvSpPr/>
          <p:nvPr/>
        </p:nvSpPr>
        <p:spPr>
          <a:xfrm>
            <a:off x="805320" y="1199520"/>
            <a:ext cx="1664280" cy="427320"/>
          </a:xfrm>
          <a:prstGeom prst="rect">
            <a:avLst/>
          </a:prstGeom>
          <a:gradFill rotWithShape="0">
            <a:gsLst>
              <a:gs pos="0">
                <a:srgbClr val="509A98"/>
              </a:gs>
              <a:gs pos="100000">
                <a:srgbClr val="509A98"/>
              </a:gs>
            </a:gsLst>
            <a:path path="circle"/>
          </a:gradFill>
          <a:ln>
            <a:noFill/>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485" name="CustomShape 9"/>
          <p:cNvSpPr/>
          <p:nvPr/>
        </p:nvSpPr>
        <p:spPr>
          <a:xfrm>
            <a:off x="826560" y="1769400"/>
            <a:ext cx="1780200" cy="249120"/>
          </a:xfrm>
          <a:prstGeom prst="rect">
            <a:avLst/>
          </a:prstGeom>
          <a:solidFill>
            <a:srgbClr val="E2DFDF"/>
          </a:solidFill>
          <a:ln>
            <a:noFill/>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 name="TextShape 1"/>
          <p:cNvSpPr txBox="1"/>
          <p:nvPr/>
        </p:nvSpPr>
        <p:spPr>
          <a:xfrm>
            <a:off x="0" y="158760"/>
            <a:ext cx="9143640" cy="1286640"/>
          </a:xfrm>
          <a:prstGeom prst="rect">
            <a:avLst/>
          </a:prstGeom>
          <a:noFill/>
          <a:ln>
            <a:noFill/>
          </a:ln>
        </p:spPr>
        <p:txBody>
          <a:bodyPr anchor="ctr">
            <a:normAutofit/>
          </a:bodyPr>
          <a:lstStyle/>
          <a:p>
            <a:pPr algn="ctr">
              <a:lnSpc>
                <a:spcPct val="100000"/>
              </a:lnSpc>
            </a:pPr>
            <a:r>
              <a:rPr lang="fr-FR" sz="2400" b="1" u="sng" strike="noStrike" spc="-1">
                <a:solidFill>
                  <a:srgbClr val="404040"/>
                </a:solidFill>
                <a:uFillTx/>
                <a:latin typeface="Century Gothic"/>
                <a:ea typeface="Arial Black"/>
              </a:rPr>
              <a:t>Configurer un transfert depuis le mail académique</a:t>
            </a:r>
            <a:endParaRPr lang="fr-FR" sz="2400" b="0" strike="noStrike" spc="-1">
              <a:solidFill>
                <a:srgbClr val="000000"/>
              </a:solidFill>
              <a:latin typeface="Calibri"/>
            </a:endParaRPr>
          </a:p>
        </p:txBody>
      </p:sp>
      <p:sp>
        <p:nvSpPr>
          <p:cNvPr id="487" name="TextShape 2"/>
          <p:cNvSpPr txBox="1"/>
          <p:nvPr/>
        </p:nvSpPr>
        <p:spPr>
          <a:xfrm>
            <a:off x="8150040" y="6391080"/>
            <a:ext cx="450000" cy="364680"/>
          </a:xfrm>
          <a:prstGeom prst="rect">
            <a:avLst/>
          </a:prstGeom>
          <a:noFill/>
          <a:ln>
            <a:noFill/>
          </a:ln>
        </p:spPr>
        <p:txBody>
          <a:bodyPr anchor="ctr">
            <a:noAutofit/>
          </a:bodyPr>
          <a:lstStyle/>
          <a:p>
            <a:pPr algn="r">
              <a:lnSpc>
                <a:spcPct val="100000"/>
              </a:lnSpc>
            </a:pPr>
            <a:fld id="{96060D8B-7702-449B-BCE3-53F06C7E8E6E}" type="slidenum">
              <a:rPr lang="fr-FR" sz="900" b="1" strike="noStrike" spc="-1">
                <a:solidFill>
                  <a:srgbClr val="404040"/>
                </a:solidFill>
                <a:latin typeface="Arial"/>
                <a:ea typeface="Arial"/>
              </a:rPr>
              <a:t>6</a:t>
            </a:fld>
            <a:endParaRPr lang="en-US" sz="900" b="0" strike="noStrike" spc="-1">
              <a:latin typeface="Times New Roman"/>
            </a:endParaRPr>
          </a:p>
        </p:txBody>
      </p:sp>
      <p:pic>
        <p:nvPicPr>
          <p:cNvPr id="488" name="Image 5" descr="Une image contenant capture d’écran&#10;&#10;Description générée automatiquement"/>
          <p:cNvPicPr/>
          <p:nvPr/>
        </p:nvPicPr>
        <p:blipFill>
          <a:blip r:embed="rId2"/>
          <a:stretch/>
        </p:blipFill>
        <p:spPr>
          <a:xfrm>
            <a:off x="280080" y="2014200"/>
            <a:ext cx="8583480" cy="3324240"/>
          </a:xfrm>
          <a:prstGeom prst="rect">
            <a:avLst/>
          </a:prstGeom>
          <a:ln>
            <a:noFill/>
          </a:ln>
        </p:spPr>
      </p:pic>
      <p:sp>
        <p:nvSpPr>
          <p:cNvPr id="489" name="CustomShape 3"/>
          <p:cNvSpPr/>
          <p:nvPr/>
        </p:nvSpPr>
        <p:spPr>
          <a:xfrm>
            <a:off x="4211280" y="2616480"/>
            <a:ext cx="1037880" cy="533160"/>
          </a:xfrm>
          <a:custGeom>
            <a:avLst/>
            <a:gdLst/>
            <a:ahLst/>
            <a:cxnLst/>
            <a:rect l="l" t="t" r="r" b="b"/>
            <a:pathLst>
              <a:path w="21600" h="21600">
                <a:moveTo>
                  <a:pt x="0" y="0"/>
                </a:moveTo>
                <a:lnTo>
                  <a:pt x="21600" y="21600"/>
                </a:lnTo>
              </a:path>
            </a:pathLst>
          </a:custGeom>
          <a:noFill/>
          <a:ln w="38160">
            <a:solidFill>
              <a:srgbClr val="C00000"/>
            </a:solidFill>
            <a:round/>
            <a:tailEnd type="triangle" w="med" len="med"/>
          </a:ln>
          <a:effectLst>
            <a:outerShdw blurRad="40000" dist="20160" dir="540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490" name="CustomShape 4"/>
          <p:cNvSpPr/>
          <p:nvPr/>
        </p:nvSpPr>
        <p:spPr>
          <a:xfrm flipH="1" flipV="1">
            <a:off x="414720" y="3666600"/>
            <a:ext cx="189720" cy="1464840"/>
          </a:xfrm>
          <a:custGeom>
            <a:avLst/>
            <a:gdLst/>
            <a:ahLst/>
            <a:cxnLst/>
            <a:rect l="l" t="t" r="r" b="b"/>
            <a:pathLst>
              <a:path w="21600" h="21600">
                <a:moveTo>
                  <a:pt x="0" y="0"/>
                </a:moveTo>
                <a:lnTo>
                  <a:pt x="21600" y="21600"/>
                </a:lnTo>
              </a:path>
            </a:pathLst>
          </a:custGeom>
          <a:noFill/>
          <a:ln w="38160">
            <a:solidFill>
              <a:srgbClr val="C00000"/>
            </a:solidFill>
            <a:round/>
            <a:tailEnd type="triangle" w="med" len="med"/>
          </a:ln>
          <a:effectLst>
            <a:outerShdw blurRad="40000" dist="20160" dir="540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491" name="CustomShape 5"/>
          <p:cNvSpPr/>
          <p:nvPr/>
        </p:nvSpPr>
        <p:spPr>
          <a:xfrm flipH="1" flipV="1">
            <a:off x="2224800" y="4266360"/>
            <a:ext cx="927360" cy="666360"/>
          </a:xfrm>
          <a:custGeom>
            <a:avLst/>
            <a:gdLst/>
            <a:ahLst/>
            <a:cxnLst/>
            <a:rect l="l" t="t" r="r" b="b"/>
            <a:pathLst>
              <a:path w="21600" h="21600">
                <a:moveTo>
                  <a:pt x="0" y="0"/>
                </a:moveTo>
                <a:lnTo>
                  <a:pt x="21600" y="21600"/>
                </a:lnTo>
              </a:path>
            </a:pathLst>
          </a:custGeom>
          <a:noFill/>
          <a:ln w="38160">
            <a:solidFill>
              <a:srgbClr val="C00000"/>
            </a:solidFill>
            <a:round/>
            <a:tailEnd type="triangle" w="med" len="med"/>
          </a:ln>
          <a:effectLst>
            <a:outerShdw blurRad="40000" dist="20160" dir="540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492" name="CustomShape 6"/>
          <p:cNvSpPr/>
          <p:nvPr/>
        </p:nvSpPr>
        <p:spPr>
          <a:xfrm flipV="1">
            <a:off x="7437960" y="3174120"/>
            <a:ext cx="782640" cy="492120"/>
          </a:xfrm>
          <a:custGeom>
            <a:avLst/>
            <a:gdLst/>
            <a:ahLst/>
            <a:cxnLst/>
            <a:rect l="l" t="t" r="r" b="b"/>
            <a:pathLst>
              <a:path w="21600" h="21600">
                <a:moveTo>
                  <a:pt x="0" y="0"/>
                </a:moveTo>
                <a:lnTo>
                  <a:pt x="21600" y="21600"/>
                </a:lnTo>
              </a:path>
            </a:pathLst>
          </a:custGeom>
          <a:noFill/>
          <a:ln w="38160">
            <a:solidFill>
              <a:srgbClr val="C00000"/>
            </a:solidFill>
            <a:round/>
            <a:tailEnd type="triangle" w="med" len="med"/>
          </a:ln>
          <a:effectLst>
            <a:outerShdw blurRad="40000" dist="20160" dir="540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493" name="CustomShape 7"/>
          <p:cNvSpPr/>
          <p:nvPr/>
        </p:nvSpPr>
        <p:spPr>
          <a:xfrm>
            <a:off x="2225160" y="2106720"/>
            <a:ext cx="1985400" cy="577080"/>
          </a:xfrm>
          <a:prstGeom prst="rect">
            <a:avLst/>
          </a:prstGeom>
          <a:noFill/>
          <a:ln w="19080">
            <a:solidFill>
              <a:schemeClr val="bg1"/>
            </a:solidFill>
            <a:round/>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1600" b="1" strike="noStrike" spc="-1">
                <a:solidFill>
                  <a:srgbClr val="FFFFFF"/>
                </a:solidFill>
                <a:latin typeface="Century Gothic"/>
              </a:rPr>
              <a:t>1. Cliquer sur « Transfert »…</a:t>
            </a:r>
            <a:endParaRPr lang="en-US" sz="1600" b="0" strike="noStrike" spc="-1">
              <a:latin typeface="Arial"/>
            </a:endParaRPr>
          </a:p>
        </p:txBody>
      </p:sp>
      <p:sp>
        <p:nvSpPr>
          <p:cNvPr id="494" name="CustomShape 8"/>
          <p:cNvSpPr/>
          <p:nvPr/>
        </p:nvSpPr>
        <p:spPr>
          <a:xfrm>
            <a:off x="334440" y="5110200"/>
            <a:ext cx="2432160" cy="333720"/>
          </a:xfrm>
          <a:prstGeom prst="rect">
            <a:avLst/>
          </a:prstGeom>
          <a:noFill/>
          <a:ln w="1908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1600" b="1" strike="noStrike" spc="-1">
                <a:solidFill>
                  <a:srgbClr val="000000"/>
                </a:solidFill>
                <a:latin typeface="Century Gothic"/>
              </a:rPr>
              <a:t>2. Activer le transfert</a:t>
            </a:r>
            <a:endParaRPr lang="en-US" sz="1600" b="0" strike="noStrike" spc="-1">
              <a:latin typeface="Arial"/>
            </a:endParaRPr>
          </a:p>
        </p:txBody>
      </p:sp>
      <p:sp>
        <p:nvSpPr>
          <p:cNvPr id="495" name="CustomShape 9"/>
          <p:cNvSpPr/>
          <p:nvPr/>
        </p:nvSpPr>
        <p:spPr>
          <a:xfrm>
            <a:off x="3028680" y="4894560"/>
            <a:ext cx="2516760" cy="577080"/>
          </a:xfrm>
          <a:prstGeom prst="rect">
            <a:avLst/>
          </a:prstGeom>
          <a:noFill/>
          <a:ln w="1908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1600" b="1" strike="noStrike" spc="-1">
                <a:solidFill>
                  <a:srgbClr val="000000"/>
                </a:solidFill>
                <a:latin typeface="Century Gothic"/>
              </a:rPr>
              <a:t>3. Renseigner le mail pour le transfert</a:t>
            </a:r>
            <a:endParaRPr lang="en-US" sz="1600" b="0" strike="noStrike" spc="-1">
              <a:latin typeface="Arial"/>
            </a:endParaRPr>
          </a:p>
        </p:txBody>
      </p:sp>
      <p:sp>
        <p:nvSpPr>
          <p:cNvPr id="496" name="CustomShape 10"/>
          <p:cNvSpPr/>
          <p:nvPr/>
        </p:nvSpPr>
        <p:spPr>
          <a:xfrm>
            <a:off x="5853600" y="3676680"/>
            <a:ext cx="2516760" cy="333720"/>
          </a:xfrm>
          <a:prstGeom prst="rect">
            <a:avLst/>
          </a:prstGeom>
          <a:noFill/>
          <a:ln w="1908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1600" b="1" strike="noStrike" spc="-1">
                <a:solidFill>
                  <a:srgbClr val="000000"/>
                </a:solidFill>
                <a:latin typeface="Century Gothic"/>
              </a:rPr>
              <a:t>4. Enregistrer</a:t>
            </a:r>
            <a:endParaRPr lang="en-US" sz="1600" b="0" strike="noStrike" spc="-1">
              <a:latin typeface="Arial"/>
            </a:endParaRPr>
          </a:p>
        </p:txBody>
      </p:sp>
      <p:sp>
        <p:nvSpPr>
          <p:cNvPr id="497" name="CustomShape 11"/>
          <p:cNvSpPr/>
          <p:nvPr/>
        </p:nvSpPr>
        <p:spPr>
          <a:xfrm>
            <a:off x="787320" y="3835440"/>
            <a:ext cx="2700360" cy="335520"/>
          </a:xfrm>
          <a:prstGeom prst="rect">
            <a:avLst/>
          </a:prstGeom>
          <a:solidFill>
            <a:srgbClr val="F9FBFC"/>
          </a:solidFill>
          <a:ln>
            <a:noFill/>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 name="TextShape 1"/>
          <p:cNvSpPr txBox="1"/>
          <p:nvPr/>
        </p:nvSpPr>
        <p:spPr>
          <a:xfrm>
            <a:off x="805320" y="182880"/>
            <a:ext cx="788112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Utiliser son Webmail personnel pour envoyer des messages </a:t>
            </a:r>
            <a:r>
              <a:rPr lang="fr-FR" sz="2500" b="1" u="sng" strike="noStrike" spc="-1">
                <a:solidFill>
                  <a:srgbClr val="404040"/>
                </a:solidFill>
                <a:uFillTx/>
                <a:latin typeface="Arial Black"/>
                <a:ea typeface="Arial Black"/>
              </a:rPr>
              <a:t>avec son adresse académique</a:t>
            </a:r>
            <a:endParaRPr lang="fr-FR" sz="2500" b="0" strike="noStrike" spc="-1">
              <a:solidFill>
                <a:srgbClr val="000000"/>
              </a:solidFill>
              <a:latin typeface="Calibri"/>
            </a:endParaRPr>
          </a:p>
        </p:txBody>
      </p:sp>
      <p:sp>
        <p:nvSpPr>
          <p:cNvPr id="499" name="TextShape 2"/>
          <p:cNvSpPr txBox="1"/>
          <p:nvPr/>
        </p:nvSpPr>
        <p:spPr>
          <a:xfrm>
            <a:off x="805320" y="1476360"/>
            <a:ext cx="7881120" cy="4525560"/>
          </a:xfrm>
          <a:prstGeom prst="rect">
            <a:avLst/>
          </a:prstGeom>
          <a:noFill/>
          <a:ln>
            <a:noFill/>
          </a:ln>
        </p:spPr>
        <p:txBody>
          <a:bodyPr>
            <a:normAutofit fontScale="87000"/>
          </a:bodyPr>
          <a:lstStyle/>
          <a:p>
            <a:pPr>
              <a:lnSpc>
                <a:spcPct val="150000"/>
              </a:lnSpc>
            </a:pPr>
            <a:r>
              <a:rPr lang="fr-MQ" sz="1800" b="0" strike="noStrike" spc="-1">
                <a:solidFill>
                  <a:srgbClr val="3C4043"/>
                </a:solidFill>
                <a:latin typeface="Roboto"/>
                <a:ea typeface="Arial"/>
              </a:rPr>
              <a:t>Vous devez chercher dans les paramètres de votre webmail la fonctionnalité qui permet « </a:t>
            </a:r>
            <a:r>
              <a:rPr lang="fr-MQ" sz="1800" b="1" strike="noStrike" spc="-1">
                <a:solidFill>
                  <a:srgbClr val="3C4043"/>
                </a:solidFill>
                <a:latin typeface="Roboto"/>
                <a:ea typeface="Arial"/>
              </a:rPr>
              <a:t>d’envoyer des e-mails en tant que » </a:t>
            </a:r>
            <a:r>
              <a:rPr lang="fr-MQ" sz="1800" b="0" strike="noStrike" spc="-1">
                <a:solidFill>
                  <a:srgbClr val="3C4043"/>
                </a:solidFill>
                <a:latin typeface="Roboto"/>
                <a:ea typeface="Arial"/>
              </a:rPr>
              <a:t>ou « </a:t>
            </a:r>
            <a:r>
              <a:rPr lang="fr-MQ" sz="1800" b="1" strike="noStrike" spc="-1">
                <a:solidFill>
                  <a:srgbClr val="3C4043"/>
                </a:solidFill>
                <a:latin typeface="Roboto"/>
                <a:ea typeface="Arial"/>
              </a:rPr>
              <a:t>envoyer des mails depuis ma boite avec un autre alias </a:t>
            </a:r>
            <a:r>
              <a:rPr lang="fr-MQ" sz="1800" b="0" strike="noStrike" spc="-1">
                <a:solidFill>
                  <a:srgbClr val="3C4043"/>
                </a:solidFill>
                <a:latin typeface="Roboto"/>
                <a:ea typeface="Arial"/>
              </a:rPr>
              <a:t>»</a:t>
            </a:r>
            <a:endParaRPr lang="fr-FR" sz="1800" b="1" strike="noStrike" spc="-1">
              <a:solidFill>
                <a:srgbClr val="00A6BE"/>
              </a:solidFill>
              <a:latin typeface="Arial"/>
            </a:endParaRPr>
          </a:p>
          <a:p>
            <a:pPr>
              <a:lnSpc>
                <a:spcPct val="150000"/>
              </a:lnSpc>
            </a:pPr>
            <a:endParaRPr lang="fr-FR" sz="1800" b="1" strike="noStrike" spc="-1">
              <a:solidFill>
                <a:srgbClr val="00A6BE"/>
              </a:solidFill>
              <a:latin typeface="Arial"/>
            </a:endParaRPr>
          </a:p>
          <a:p>
            <a:pPr>
              <a:lnSpc>
                <a:spcPct val="150000"/>
              </a:lnSpc>
            </a:pPr>
            <a:r>
              <a:rPr lang="fr-MQ" sz="1800" b="0" strike="noStrike" spc="-1">
                <a:solidFill>
                  <a:srgbClr val="3C4043"/>
                </a:solidFill>
                <a:latin typeface="Roboto"/>
                <a:ea typeface="Arial"/>
              </a:rPr>
              <a:t>Fonctionnalité présentante pour la majorité des webmail.</a:t>
            </a:r>
            <a:endParaRPr lang="fr-FR" sz="1800" b="1" strike="noStrike" spc="-1">
              <a:solidFill>
                <a:srgbClr val="00A6BE"/>
              </a:solidFill>
              <a:latin typeface="Arial"/>
            </a:endParaRPr>
          </a:p>
          <a:p>
            <a:pPr>
              <a:lnSpc>
                <a:spcPct val="150000"/>
              </a:lnSpc>
            </a:pPr>
            <a:r>
              <a:rPr lang="fr-MQ" sz="1800" b="0" strike="noStrike" spc="-1">
                <a:solidFill>
                  <a:srgbClr val="3C4043"/>
                </a:solidFill>
                <a:latin typeface="Roboto"/>
                <a:ea typeface="Arial"/>
              </a:rPr>
              <a:t>Service non disponible depuis le webmail d’ORANGE</a:t>
            </a:r>
            <a:endParaRPr lang="fr-FR" sz="1800" b="1" strike="noStrike" spc="-1">
              <a:solidFill>
                <a:srgbClr val="00A6BE"/>
              </a:solidFill>
              <a:latin typeface="Arial"/>
            </a:endParaRPr>
          </a:p>
          <a:p>
            <a:pPr>
              <a:lnSpc>
                <a:spcPct val="150000"/>
              </a:lnSpc>
            </a:pPr>
            <a:endParaRPr lang="fr-FR" sz="1800" b="1" strike="noStrike" spc="-1">
              <a:solidFill>
                <a:srgbClr val="00A6BE"/>
              </a:solidFill>
              <a:latin typeface="Arial"/>
            </a:endParaRPr>
          </a:p>
          <a:p>
            <a:pPr>
              <a:lnSpc>
                <a:spcPct val="150000"/>
              </a:lnSpc>
            </a:pPr>
            <a:r>
              <a:rPr lang="fr-MQ" sz="1800" b="0" strike="noStrike" spc="-1">
                <a:solidFill>
                  <a:srgbClr val="3C4043"/>
                </a:solidFill>
                <a:latin typeface="Roboto"/>
                <a:ea typeface="Arial"/>
              </a:rPr>
              <a:t>Une fois le service activé, pensez à configurer certains  paramètres</a:t>
            </a:r>
            <a:r>
              <a:rPr lang="fr-FR" sz="1800" b="0" strike="noStrike" spc="-1">
                <a:solidFill>
                  <a:srgbClr val="3C4043"/>
                </a:solidFill>
                <a:latin typeface="Roboto"/>
                <a:ea typeface="Arial"/>
              </a:rPr>
              <a:t> </a:t>
            </a:r>
            <a:r>
              <a:rPr lang="fr-MQ" sz="1800" b="0" strike="noStrike" spc="-1">
                <a:solidFill>
                  <a:srgbClr val="3C4043"/>
                </a:solidFill>
                <a:latin typeface="Roboto"/>
                <a:ea typeface="Arial"/>
              </a:rPr>
              <a:t>utiles :</a:t>
            </a:r>
            <a:endParaRPr lang="fr-FR" sz="1800" b="1" strike="noStrike" spc="-1">
              <a:solidFill>
                <a:srgbClr val="00A6BE"/>
              </a:solidFill>
              <a:latin typeface="Arial"/>
            </a:endParaRPr>
          </a:p>
          <a:p>
            <a:pPr marL="936000" indent="-124560">
              <a:lnSpc>
                <a:spcPct val="150000"/>
              </a:lnSpc>
              <a:buClr>
                <a:srgbClr val="3C4043"/>
              </a:buClr>
              <a:buFont typeface="Wingdings" charset="2"/>
              <a:buChar char=""/>
            </a:pPr>
            <a:r>
              <a:rPr lang="fr-MQ" sz="1800" b="0" strike="noStrike" spc="-1">
                <a:solidFill>
                  <a:srgbClr val="3C4043"/>
                </a:solidFill>
                <a:latin typeface="Roboto"/>
                <a:ea typeface="Arial"/>
              </a:rPr>
              <a:t>-En réponse avec un message utilisation de l’adresse à laquelle a été envoyé le message</a:t>
            </a:r>
            <a:endParaRPr lang="fr-FR" sz="1800" b="1" strike="noStrike" spc="-1">
              <a:solidFill>
                <a:srgbClr val="00A6BE"/>
              </a:solidFill>
              <a:latin typeface="Arial"/>
            </a:endParaRPr>
          </a:p>
          <a:p>
            <a:pPr marL="936000" indent="-124560">
              <a:lnSpc>
                <a:spcPct val="150000"/>
              </a:lnSpc>
              <a:buClr>
                <a:srgbClr val="3C4043"/>
              </a:buClr>
              <a:buFont typeface="Wingdings" charset="2"/>
              <a:buChar char=""/>
            </a:pPr>
            <a:r>
              <a:rPr lang="fr-MQ" sz="1800" b="0" strike="noStrike" spc="-1">
                <a:solidFill>
                  <a:srgbClr val="3C4043"/>
                </a:solidFill>
                <a:latin typeface="Roboto"/>
                <a:ea typeface="Arial"/>
              </a:rPr>
              <a:t>- </a:t>
            </a:r>
            <a:r>
              <a:rPr lang="fr-FR" sz="1800" b="0" strike="noStrike" spc="-1">
                <a:solidFill>
                  <a:srgbClr val="3C4043"/>
                </a:solidFill>
                <a:latin typeface="Roboto"/>
                <a:ea typeface="Arial"/>
              </a:rPr>
              <a:t>D</a:t>
            </a:r>
            <a:r>
              <a:rPr lang="fr-MQ" sz="1800" b="0" strike="noStrike" spc="-1">
                <a:solidFill>
                  <a:srgbClr val="3C4043"/>
                </a:solidFill>
                <a:latin typeface="Roboto"/>
                <a:ea typeface="Arial"/>
              </a:rPr>
              <a:t>élégation des droits sur les marquages « lu » et « non lu »</a:t>
            </a:r>
            <a:endParaRPr lang="fr-FR" sz="1800" b="1" strike="noStrike" spc="-1">
              <a:solidFill>
                <a:srgbClr val="00A6BE"/>
              </a:solidFill>
              <a:latin typeface="Arial"/>
            </a:endParaRPr>
          </a:p>
          <a:p>
            <a:pPr marL="936000" indent="-124560">
              <a:lnSpc>
                <a:spcPct val="150000"/>
              </a:lnSpc>
              <a:buClr>
                <a:srgbClr val="3C4043"/>
              </a:buClr>
              <a:buFont typeface="Wingdings" charset="2"/>
              <a:buChar char=""/>
            </a:pPr>
            <a:r>
              <a:rPr lang="fr-MQ" sz="1800" b="0" strike="noStrike" spc="-1">
                <a:solidFill>
                  <a:srgbClr val="3C4043"/>
                </a:solidFill>
                <a:latin typeface="Roboto"/>
                <a:ea typeface="Arial"/>
              </a:rPr>
              <a:t>-faire attention à la gestion des alias pour votre webmail</a:t>
            </a:r>
            <a:endParaRPr lang="fr-FR" sz="1800" b="1" strike="noStrike" spc="-1">
              <a:solidFill>
                <a:srgbClr val="00A6BE"/>
              </a:solidFill>
              <a:latin typeface="Arial"/>
            </a:endParaRPr>
          </a:p>
        </p:txBody>
      </p:sp>
      <p:sp>
        <p:nvSpPr>
          <p:cNvPr id="500" name="TextShape 3"/>
          <p:cNvSpPr txBox="1"/>
          <p:nvPr/>
        </p:nvSpPr>
        <p:spPr>
          <a:xfrm>
            <a:off x="8150040" y="6391080"/>
            <a:ext cx="450000" cy="364680"/>
          </a:xfrm>
          <a:prstGeom prst="rect">
            <a:avLst/>
          </a:prstGeom>
          <a:noFill/>
          <a:ln>
            <a:noFill/>
          </a:ln>
        </p:spPr>
        <p:txBody>
          <a:bodyPr anchor="ctr">
            <a:noAutofit/>
          </a:bodyPr>
          <a:lstStyle/>
          <a:p>
            <a:pPr algn="r">
              <a:lnSpc>
                <a:spcPct val="100000"/>
              </a:lnSpc>
            </a:pPr>
            <a:fld id="{E2BE81B5-68FC-4580-ACB6-27FE1A95861D}" type="slidenum">
              <a:rPr lang="fr-FR" sz="900" b="1" strike="noStrike" spc="-1">
                <a:solidFill>
                  <a:srgbClr val="404040"/>
                </a:solidFill>
                <a:latin typeface="Arial"/>
                <a:ea typeface="Arial"/>
              </a:rPr>
              <a:t>7</a:t>
            </a:fld>
            <a:endParaRPr lang="en-US" sz="900" b="0" strike="noStrike" spc="-1">
              <a:latin typeface="Times New Roman"/>
            </a:endParaRPr>
          </a:p>
        </p:txBody>
      </p:sp>
      <p:sp>
        <p:nvSpPr>
          <p:cNvPr id="501" name="CustomShape 4"/>
          <p:cNvSpPr/>
          <p:nvPr/>
        </p:nvSpPr>
        <p:spPr>
          <a:xfrm>
            <a:off x="1143000" y="718920"/>
            <a:ext cx="360" cy="276480"/>
          </a:xfrm>
          <a:prstGeom prst="rect">
            <a:avLst/>
          </a:prstGeom>
          <a:solidFill>
            <a:srgbClr val="FFFFFF"/>
          </a:solidFill>
          <a:ln>
            <a:noFill/>
          </a:ln>
        </p:spPr>
        <p:style>
          <a:lnRef idx="0">
            <a:scrgbClr r="0" g="0" b="0"/>
          </a:lnRef>
          <a:fillRef idx="0">
            <a:scrgbClr r="0" g="0" b="0"/>
          </a:fillRef>
          <a:effectRef idx="0">
            <a:scrgbClr r="0" g="0" b="0"/>
          </a:effectRef>
          <a:fontRef idx="minor"/>
        </p:style>
      </p:sp>
      <p:pic>
        <p:nvPicPr>
          <p:cNvPr id="502" name="Picture 7" descr="puis"/>
          <p:cNvPicPr/>
          <p:nvPr/>
        </p:nvPicPr>
        <p:blipFill>
          <a:blip r:embed="rId2"/>
          <a:stretch/>
        </p:blipFill>
        <p:spPr>
          <a:xfrm>
            <a:off x="3252960" y="-485640"/>
            <a:ext cx="171000" cy="171000"/>
          </a:xfrm>
          <a:prstGeom prst="rect">
            <a:avLst/>
          </a:prstGeom>
          <a:ln>
            <a:noFill/>
          </a:ln>
        </p:spPr>
      </p:pic>
      <p:pic>
        <p:nvPicPr>
          <p:cNvPr id="503" name="Picture 8" descr="puis"/>
          <p:cNvPicPr/>
          <p:nvPr/>
        </p:nvPicPr>
        <p:blipFill>
          <a:blip r:embed="rId2"/>
          <a:stretch/>
        </p:blipFill>
        <p:spPr>
          <a:xfrm>
            <a:off x="2426400" y="874080"/>
            <a:ext cx="171000" cy="171000"/>
          </a:xfrm>
          <a:prstGeom prst="rect">
            <a:avLst/>
          </a:prstGeom>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 name="TextShape 1"/>
          <p:cNvSpPr txBox="1"/>
          <p:nvPr/>
        </p:nvSpPr>
        <p:spPr>
          <a:xfrm>
            <a:off x="0" y="0"/>
            <a:ext cx="0" cy="0"/>
          </a:xfrm>
          <a:prstGeom prst="rect">
            <a:avLst/>
          </a:prstGeom>
          <a:noFill/>
          <a:ln>
            <a:noFill/>
          </a:ln>
        </p:spPr>
        <p:txBody>
          <a:bodyPr lIns="0" tIns="0" rIns="0" bIns="0">
            <a:noAutofit/>
          </a:bodyPr>
          <a:lstStyle/>
          <a:p>
            <a:endParaRPr lang="en-US" sz="2400" b="0" strike="noStrike" spc="-1">
              <a:latin typeface="Times New Roman"/>
            </a:endParaRPr>
          </a:p>
        </p:txBody>
      </p:sp>
      <p:sp>
        <p:nvSpPr>
          <p:cNvPr id="505" name="TextShape 2"/>
          <p:cNvSpPr txBox="1"/>
          <p:nvPr/>
        </p:nvSpPr>
        <p:spPr>
          <a:xfrm>
            <a:off x="0" y="0"/>
            <a:ext cx="0" cy="0"/>
          </a:xfrm>
          <a:prstGeom prst="rect">
            <a:avLst/>
          </a:prstGeom>
          <a:noFill/>
          <a:ln>
            <a:noFill/>
          </a:ln>
        </p:spPr>
        <p:txBody>
          <a:bodyPr lIns="0" tIns="0" rIns="0" bIns="0">
            <a:noAutofit/>
          </a:bodyPr>
          <a:lstStyle/>
          <a:p>
            <a:endParaRPr lang="en-US" sz="2400" b="0" strike="noStrike" spc="-1">
              <a:latin typeface="Times New Roman"/>
            </a:endParaRPr>
          </a:p>
        </p:txBody>
      </p:sp>
      <p:sp>
        <p:nvSpPr>
          <p:cNvPr id="506" name="TextShape 3"/>
          <p:cNvSpPr txBox="1"/>
          <p:nvPr/>
        </p:nvSpPr>
        <p:spPr>
          <a:xfrm>
            <a:off x="8150040" y="6391080"/>
            <a:ext cx="450000" cy="364680"/>
          </a:xfrm>
          <a:prstGeom prst="rect">
            <a:avLst/>
          </a:prstGeom>
          <a:noFill/>
          <a:ln>
            <a:noFill/>
          </a:ln>
        </p:spPr>
        <p:txBody>
          <a:bodyPr lIns="0" tIns="0" rIns="0" bIns="0" anchor="ctr">
            <a:noAutofit/>
          </a:bodyPr>
          <a:lstStyle/>
          <a:p>
            <a:pPr algn="r">
              <a:lnSpc>
                <a:spcPct val="100000"/>
              </a:lnSpc>
            </a:pPr>
            <a:fld id="{DED97266-DCC1-48D0-927A-452F5551260B}" type="slidenum">
              <a:rPr lang="fr-FR" sz="900" b="1" strike="noStrike" spc="-1">
                <a:solidFill>
                  <a:srgbClr val="8B8B8B"/>
                </a:solidFill>
                <a:latin typeface="Calibri"/>
                <a:ea typeface="Arial"/>
              </a:rPr>
              <a:t>8</a:t>
            </a:fld>
            <a:endParaRPr lang="en-US" sz="900" b="0" strike="noStrike" spc="-1">
              <a:latin typeface="Times New Roman"/>
            </a:endParaRPr>
          </a:p>
        </p:txBody>
      </p:sp>
      <p:grpSp>
        <p:nvGrpSpPr>
          <p:cNvPr id="507" name="Group 4"/>
          <p:cNvGrpSpPr/>
          <p:nvPr/>
        </p:nvGrpSpPr>
        <p:grpSpPr>
          <a:xfrm>
            <a:off x="496080" y="431280"/>
            <a:ext cx="8070480" cy="5911920"/>
            <a:chOff x="496080" y="431280"/>
            <a:chExt cx="8070480" cy="5911920"/>
          </a:xfrm>
        </p:grpSpPr>
        <p:pic>
          <p:nvPicPr>
            <p:cNvPr id="508" name="Image 4"/>
            <p:cNvPicPr/>
            <p:nvPr/>
          </p:nvPicPr>
          <p:blipFill>
            <a:blip r:embed="rId2"/>
            <a:stretch/>
          </p:blipFill>
          <p:spPr>
            <a:xfrm>
              <a:off x="496080" y="1203480"/>
              <a:ext cx="4988160" cy="5139720"/>
            </a:xfrm>
            <a:prstGeom prst="rect">
              <a:avLst/>
            </a:prstGeom>
            <a:ln>
              <a:noFill/>
            </a:ln>
          </p:spPr>
        </p:pic>
        <p:sp>
          <p:nvSpPr>
            <p:cNvPr id="509" name="CustomShape 5"/>
            <p:cNvSpPr/>
            <p:nvPr/>
          </p:nvSpPr>
          <p:spPr>
            <a:xfrm>
              <a:off x="5838120" y="2036880"/>
              <a:ext cx="2728440" cy="455400"/>
            </a:xfrm>
            <a:prstGeom prst="rect">
              <a:avLst/>
            </a:prstGeom>
            <a:noFill/>
            <a:ln w="1908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1200" b="1" strike="noStrike" spc="-1">
                  <a:solidFill>
                    <a:srgbClr val="000000"/>
                  </a:solidFill>
                  <a:latin typeface="Century Gothic"/>
                </a:rPr>
                <a:t>2. Sélectionner l’onglet Comptes et importation (ou comptes)</a:t>
              </a:r>
              <a:endParaRPr lang="en-US" sz="1200" b="0" strike="noStrike" spc="-1">
                <a:latin typeface="Arial"/>
              </a:endParaRPr>
            </a:p>
          </p:txBody>
        </p:sp>
        <p:sp>
          <p:nvSpPr>
            <p:cNvPr id="510" name="CustomShape 6"/>
            <p:cNvSpPr/>
            <p:nvPr/>
          </p:nvSpPr>
          <p:spPr>
            <a:xfrm flipH="1">
              <a:off x="3933720" y="2293920"/>
              <a:ext cx="2040480" cy="360"/>
            </a:xfrm>
            <a:custGeom>
              <a:avLst/>
              <a:gdLst/>
              <a:ahLst/>
              <a:cxnLst/>
              <a:rect l="l" t="t" r="r" b="b"/>
              <a:pathLst>
                <a:path w="21600" h="21600">
                  <a:moveTo>
                    <a:pt x="0" y="0"/>
                  </a:moveTo>
                  <a:lnTo>
                    <a:pt x="21600" y="21600"/>
                  </a:lnTo>
                </a:path>
              </a:pathLst>
            </a:custGeom>
            <a:noFill/>
            <a:ln w="38160">
              <a:solidFill>
                <a:srgbClr val="C00000"/>
              </a:solidFill>
              <a:round/>
              <a:tailEnd type="triangle" w="med" len="med"/>
            </a:ln>
            <a:effectLst>
              <a:outerShdw blurRad="40000" dist="20160" dir="540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511" name="CustomShape 7"/>
            <p:cNvSpPr/>
            <p:nvPr/>
          </p:nvSpPr>
          <p:spPr>
            <a:xfrm>
              <a:off x="5783760" y="4277880"/>
              <a:ext cx="2728440" cy="1002960"/>
            </a:xfrm>
            <a:prstGeom prst="rect">
              <a:avLst/>
            </a:prstGeom>
            <a:noFill/>
            <a:ln w="1908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1200" b="1" strike="noStrike" spc="-1">
                  <a:solidFill>
                    <a:srgbClr val="000000"/>
                  </a:solidFill>
                  <a:latin typeface="Century Gothic"/>
                </a:rPr>
                <a:t>3. cliquez sur Ajouter une autre adresse e-mail.</a:t>
              </a:r>
              <a:endParaRPr lang="en-US" sz="1200" b="0" strike="noStrike" spc="-1">
                <a:latin typeface="Arial"/>
              </a:endParaRPr>
            </a:p>
            <a:p>
              <a:pPr algn="ctr">
                <a:lnSpc>
                  <a:spcPct val="100000"/>
                </a:lnSpc>
              </a:pPr>
              <a:r>
                <a:rPr lang="fr-FR" sz="1200" b="1" strike="noStrike" spc="-1">
                  <a:solidFill>
                    <a:srgbClr val="000000"/>
                  </a:solidFill>
                  <a:latin typeface="Century Gothic"/>
                </a:rPr>
                <a:t>Saisissez votre nom et l'adresse d'expédition que vous souhaitez utiliser.</a:t>
              </a:r>
              <a:endParaRPr lang="en-US" sz="1200" b="0" strike="noStrike" spc="-1">
                <a:latin typeface="Arial"/>
              </a:endParaRPr>
            </a:p>
          </p:txBody>
        </p:sp>
        <p:sp>
          <p:nvSpPr>
            <p:cNvPr id="512" name="CustomShape 8"/>
            <p:cNvSpPr/>
            <p:nvPr/>
          </p:nvSpPr>
          <p:spPr>
            <a:xfrm flipH="1">
              <a:off x="3250440" y="4609080"/>
              <a:ext cx="2972520" cy="360"/>
            </a:xfrm>
            <a:custGeom>
              <a:avLst/>
              <a:gdLst/>
              <a:ahLst/>
              <a:cxnLst/>
              <a:rect l="l" t="t" r="r" b="b"/>
              <a:pathLst>
                <a:path w="21600" h="21600">
                  <a:moveTo>
                    <a:pt x="0" y="0"/>
                  </a:moveTo>
                  <a:lnTo>
                    <a:pt x="21600" y="21600"/>
                  </a:lnTo>
                </a:path>
              </a:pathLst>
            </a:custGeom>
            <a:noFill/>
            <a:ln w="38160">
              <a:solidFill>
                <a:srgbClr val="C00000"/>
              </a:solidFill>
              <a:round/>
              <a:tailEnd type="triangle" w="med" len="med"/>
            </a:ln>
            <a:effectLst>
              <a:outerShdw blurRad="40000" dist="20160" dir="5400000" rotWithShape="0">
                <a:srgbClr val="000000">
                  <a:alpha val="38000"/>
                </a:srgbClr>
              </a:outerShdw>
            </a:effectLst>
          </p:spPr>
          <p:style>
            <a:lnRef idx="2">
              <a:schemeClr val="accent1"/>
            </a:lnRef>
            <a:fillRef idx="0">
              <a:schemeClr val="accent1"/>
            </a:fillRef>
            <a:effectRef idx="1">
              <a:schemeClr val="accent1"/>
            </a:effectRef>
            <a:fontRef idx="minor"/>
          </p:style>
        </p:sp>
        <p:pic>
          <p:nvPicPr>
            <p:cNvPr id="513" name="Image 12"/>
            <p:cNvPicPr/>
            <p:nvPr/>
          </p:nvPicPr>
          <p:blipFill>
            <a:blip r:embed="rId3"/>
            <a:stretch/>
          </p:blipFill>
          <p:spPr>
            <a:xfrm>
              <a:off x="636840" y="865440"/>
              <a:ext cx="1161000" cy="304560"/>
            </a:xfrm>
            <a:prstGeom prst="rect">
              <a:avLst/>
            </a:prstGeom>
            <a:ln>
              <a:noFill/>
            </a:ln>
          </p:spPr>
        </p:pic>
        <p:sp>
          <p:nvSpPr>
            <p:cNvPr id="514" name="CustomShape 9"/>
            <p:cNvSpPr/>
            <p:nvPr/>
          </p:nvSpPr>
          <p:spPr>
            <a:xfrm>
              <a:off x="496080" y="4012920"/>
              <a:ext cx="4660920" cy="1506240"/>
            </a:xfrm>
            <a:prstGeom prst="rect">
              <a:avLst/>
            </a:prstGeom>
            <a:noFill/>
            <a:ln w="28440">
              <a:solidFill>
                <a:srgbClr val="8B2934"/>
              </a:solidFill>
              <a:prstDash val="sysDot"/>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15" name="CustomShape 10"/>
            <p:cNvSpPr/>
            <p:nvPr/>
          </p:nvSpPr>
          <p:spPr>
            <a:xfrm>
              <a:off x="2007360" y="431280"/>
              <a:ext cx="6390720" cy="433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1800" b="1" strike="noStrike" spc="-1">
                  <a:solidFill>
                    <a:srgbClr val="404040"/>
                  </a:solidFill>
                  <a:latin typeface="Arial Black"/>
                  <a:ea typeface="Arial Black"/>
                </a:rPr>
                <a:t>Procédure Webmail GMAIL </a:t>
              </a:r>
              <a:endParaRPr lang="en-US" sz="1800" b="0" strike="noStrike" spc="-1">
                <a:latin typeface="Arial"/>
              </a:endParaRPr>
            </a:p>
          </p:txBody>
        </p:sp>
        <p:sp>
          <p:nvSpPr>
            <p:cNvPr id="516" name="CustomShape 11"/>
            <p:cNvSpPr/>
            <p:nvPr/>
          </p:nvSpPr>
          <p:spPr>
            <a:xfrm>
              <a:off x="5907600" y="1174680"/>
              <a:ext cx="2502360" cy="455400"/>
            </a:xfrm>
            <a:prstGeom prst="rect">
              <a:avLst/>
            </a:prstGeom>
            <a:noFill/>
            <a:ln w="1908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1200" b="1" strike="noStrike" spc="-1">
                  <a:solidFill>
                    <a:srgbClr val="000000"/>
                  </a:solidFill>
                  <a:latin typeface="Century Gothic"/>
                </a:rPr>
                <a:t>1. Paramètres/ afficher tous les paramètres</a:t>
              </a:r>
              <a:endParaRPr lang="en-US" sz="1200" b="0" strike="noStrike" spc="-1">
                <a:latin typeface="Arial"/>
              </a:endParaRPr>
            </a:p>
          </p:txBody>
        </p:sp>
        <p:sp>
          <p:nvSpPr>
            <p:cNvPr id="517" name="CustomShape 12"/>
            <p:cNvSpPr/>
            <p:nvPr/>
          </p:nvSpPr>
          <p:spPr>
            <a:xfrm flipH="1">
              <a:off x="4641840" y="1489680"/>
              <a:ext cx="1332000" cy="360"/>
            </a:xfrm>
            <a:custGeom>
              <a:avLst/>
              <a:gdLst/>
              <a:ahLst/>
              <a:cxnLst/>
              <a:rect l="l" t="t" r="r" b="b"/>
              <a:pathLst>
                <a:path w="21600" h="21600">
                  <a:moveTo>
                    <a:pt x="0" y="0"/>
                  </a:moveTo>
                  <a:lnTo>
                    <a:pt x="21600" y="21600"/>
                  </a:lnTo>
                </a:path>
              </a:pathLst>
            </a:custGeom>
            <a:noFill/>
            <a:ln w="38160">
              <a:solidFill>
                <a:srgbClr val="C00000"/>
              </a:solidFill>
              <a:round/>
              <a:tailEnd type="triangle" w="med" len="med"/>
            </a:ln>
            <a:effectLst>
              <a:outerShdw blurRad="40000" dist="20160" dir="5400000" rotWithShape="0">
                <a:srgbClr val="000000">
                  <a:alpha val="38000"/>
                </a:srgbClr>
              </a:outerShdw>
            </a:effectLst>
          </p:spPr>
          <p:style>
            <a:lnRef idx="2">
              <a:schemeClr val="accent1"/>
            </a:lnRef>
            <a:fillRef idx="0">
              <a:schemeClr val="accent1"/>
            </a:fillRef>
            <a:effectRef idx="1">
              <a:schemeClr val="accent1"/>
            </a:effectRef>
            <a:fontRef idx="minor"/>
          </p:style>
        </p:sp>
        <p:pic>
          <p:nvPicPr>
            <p:cNvPr id="518" name="Image 24"/>
            <p:cNvPicPr/>
            <p:nvPr/>
          </p:nvPicPr>
          <p:blipFill>
            <a:blip r:embed="rId4">
              <a:extLst>
                <a:ext uri="{BEBA8EAE-BF5A-486C-A8C5-ECC9F3942E4B}">
                  <a14:imgProps xmlns:a14="http://schemas.microsoft.com/office/drawing/2010/main">
                    <a14:imgLayer r:embed="rId5">
                      <a14:imgEffect>
                        <a14:artisticBlur/>
                      </a14:imgEffect>
                    </a14:imgLayer>
                  </a14:imgProps>
                </a:ext>
              </a:extLst>
            </a:blip>
            <a:stretch/>
          </p:blipFill>
          <p:spPr>
            <a:xfrm>
              <a:off x="1591920" y="4140720"/>
              <a:ext cx="1012680" cy="168480"/>
            </a:xfrm>
            <a:prstGeom prst="rect">
              <a:avLst/>
            </a:prstGeom>
            <a:ln>
              <a:noFill/>
            </a:ln>
          </p:spPr>
        </p:pic>
        <p:pic>
          <p:nvPicPr>
            <p:cNvPr id="519" name="Image 25"/>
            <p:cNvPicPr/>
            <p:nvPr/>
          </p:nvPicPr>
          <p:blipFill>
            <a:blip r:embed="rId6">
              <a:extLst>
                <a:ext uri="{BEBA8EAE-BF5A-486C-A8C5-ECC9F3942E4B}">
                  <a14:imgProps xmlns:a14="http://schemas.microsoft.com/office/drawing/2010/main">
                    <a14:imgLayer r:embed="rId7">
                      <a14:imgEffect>
                        <a14:artisticBlur/>
                      </a14:imgEffect>
                    </a14:imgLayer>
                  </a14:imgProps>
                </a:ext>
              </a:extLst>
            </a:blip>
            <a:stretch/>
          </p:blipFill>
          <p:spPr>
            <a:xfrm>
              <a:off x="1684080" y="4342320"/>
              <a:ext cx="725040" cy="120600"/>
            </a:xfrm>
            <a:prstGeom prst="rect">
              <a:avLst/>
            </a:prstGeom>
            <a:ln>
              <a:noFill/>
            </a:ln>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0" name="Image 35"/>
          <p:cNvPicPr/>
          <p:nvPr/>
        </p:nvPicPr>
        <p:blipFill>
          <a:blip r:embed="rId2"/>
          <a:stretch/>
        </p:blipFill>
        <p:spPr>
          <a:xfrm>
            <a:off x="126000" y="361800"/>
            <a:ext cx="5487840" cy="1956960"/>
          </a:xfrm>
          <a:prstGeom prst="rect">
            <a:avLst/>
          </a:prstGeom>
          <a:ln>
            <a:noFill/>
          </a:ln>
        </p:spPr>
      </p:pic>
      <p:sp>
        <p:nvSpPr>
          <p:cNvPr id="521" name="CustomShape 1"/>
          <p:cNvSpPr/>
          <p:nvPr/>
        </p:nvSpPr>
        <p:spPr>
          <a:xfrm>
            <a:off x="352080" y="4215600"/>
            <a:ext cx="1394280" cy="63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1200" b="1" strike="noStrike" spc="-1">
                <a:solidFill>
                  <a:srgbClr val="000000"/>
                </a:solidFill>
                <a:latin typeface="Century Gothic"/>
              </a:rPr>
              <a:t>8. Configurer les paramètres du transfert </a:t>
            </a:r>
            <a:endParaRPr lang="en-US" sz="1200" b="0" strike="noStrike" spc="-1">
              <a:latin typeface="Arial"/>
            </a:endParaRPr>
          </a:p>
        </p:txBody>
      </p:sp>
      <p:sp>
        <p:nvSpPr>
          <p:cNvPr id="522" name="CustomShape 2"/>
          <p:cNvSpPr/>
          <p:nvPr/>
        </p:nvSpPr>
        <p:spPr>
          <a:xfrm>
            <a:off x="4373280" y="4111200"/>
            <a:ext cx="2579400" cy="343440"/>
          </a:xfrm>
          <a:prstGeom prst="rect">
            <a:avLst/>
          </a:prstGeom>
          <a:noFill/>
          <a:ln w="28440">
            <a:solidFill>
              <a:srgbClr val="8B2934"/>
            </a:solidFill>
            <a:prstDash val="sysDot"/>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523" name="Image 37"/>
          <p:cNvPicPr/>
          <p:nvPr/>
        </p:nvPicPr>
        <p:blipFill>
          <a:blip r:embed="rId3"/>
          <a:stretch/>
        </p:blipFill>
        <p:spPr>
          <a:xfrm>
            <a:off x="3471840" y="3429000"/>
            <a:ext cx="5531400" cy="2735280"/>
          </a:xfrm>
          <a:prstGeom prst="rect">
            <a:avLst/>
          </a:prstGeom>
          <a:ln>
            <a:noFill/>
          </a:ln>
        </p:spPr>
      </p:pic>
      <p:sp>
        <p:nvSpPr>
          <p:cNvPr id="524" name="CustomShape 3"/>
          <p:cNvSpPr/>
          <p:nvPr/>
        </p:nvSpPr>
        <p:spPr>
          <a:xfrm>
            <a:off x="3471840" y="5185800"/>
            <a:ext cx="4318560" cy="978480"/>
          </a:xfrm>
          <a:prstGeom prst="rect">
            <a:avLst/>
          </a:prstGeom>
          <a:noFill/>
          <a:ln w="28440">
            <a:solidFill>
              <a:srgbClr val="8B2934"/>
            </a:solidFill>
            <a:prstDash val="sysDot"/>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25" name="CustomShape 4"/>
          <p:cNvSpPr/>
          <p:nvPr/>
        </p:nvSpPr>
        <p:spPr>
          <a:xfrm flipV="1">
            <a:off x="1746720" y="4454280"/>
            <a:ext cx="2824920" cy="83520"/>
          </a:xfrm>
          <a:custGeom>
            <a:avLst/>
            <a:gdLst/>
            <a:ahLst/>
            <a:cxnLst/>
            <a:rect l="l" t="t" r="r" b="b"/>
            <a:pathLst>
              <a:path w="21600" h="21600">
                <a:moveTo>
                  <a:pt x="0" y="0"/>
                </a:moveTo>
                <a:lnTo>
                  <a:pt x="21600" y="21600"/>
                </a:lnTo>
              </a:path>
            </a:pathLst>
          </a:custGeom>
          <a:noFill/>
          <a:ln w="38160">
            <a:solidFill>
              <a:srgbClr val="C00000"/>
            </a:solidFill>
            <a:round/>
            <a:tailEnd type="triangle" w="med" len="med"/>
          </a:ln>
          <a:effectLst>
            <a:outerShdw blurRad="40000" dist="20160" dir="540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526" name="CustomShape 5"/>
          <p:cNvSpPr/>
          <p:nvPr/>
        </p:nvSpPr>
        <p:spPr>
          <a:xfrm>
            <a:off x="1746720" y="4538520"/>
            <a:ext cx="1724760" cy="1136160"/>
          </a:xfrm>
          <a:custGeom>
            <a:avLst/>
            <a:gdLst/>
            <a:ahLst/>
            <a:cxnLst/>
            <a:rect l="l" t="t" r="r" b="b"/>
            <a:pathLst>
              <a:path w="21600" h="21600">
                <a:moveTo>
                  <a:pt x="0" y="0"/>
                </a:moveTo>
                <a:lnTo>
                  <a:pt x="21600" y="21600"/>
                </a:lnTo>
              </a:path>
            </a:pathLst>
          </a:custGeom>
          <a:noFill/>
          <a:ln w="38160">
            <a:solidFill>
              <a:srgbClr val="C00000"/>
            </a:solidFill>
            <a:round/>
            <a:tailEnd type="triangle" w="med" len="med"/>
          </a:ln>
          <a:effectLst>
            <a:outerShdw blurRad="40000" dist="20160" dir="540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527" name="TextShape 6"/>
          <p:cNvSpPr txBox="1"/>
          <p:nvPr/>
        </p:nvSpPr>
        <p:spPr>
          <a:xfrm>
            <a:off x="0" y="0"/>
            <a:ext cx="0" cy="0"/>
          </a:xfrm>
          <a:prstGeom prst="rect">
            <a:avLst/>
          </a:prstGeom>
          <a:noFill/>
          <a:ln>
            <a:noFill/>
          </a:ln>
        </p:spPr>
        <p:txBody>
          <a:bodyPr lIns="0" tIns="0" rIns="0" bIns="0">
            <a:noAutofit/>
          </a:bodyPr>
          <a:lstStyle/>
          <a:p>
            <a:endParaRPr lang="en-US" sz="2400" b="0" strike="noStrike" spc="-1">
              <a:latin typeface="Times New Roman"/>
            </a:endParaRPr>
          </a:p>
        </p:txBody>
      </p:sp>
      <p:sp>
        <p:nvSpPr>
          <p:cNvPr id="528" name="TextShape 7"/>
          <p:cNvSpPr txBox="1"/>
          <p:nvPr/>
        </p:nvSpPr>
        <p:spPr>
          <a:xfrm>
            <a:off x="8150040" y="6391080"/>
            <a:ext cx="450000" cy="364680"/>
          </a:xfrm>
          <a:prstGeom prst="rect">
            <a:avLst/>
          </a:prstGeom>
          <a:noFill/>
          <a:ln>
            <a:noFill/>
          </a:ln>
        </p:spPr>
        <p:txBody>
          <a:bodyPr lIns="0" tIns="0" rIns="0" bIns="0" anchor="ctr">
            <a:noAutofit/>
          </a:bodyPr>
          <a:lstStyle/>
          <a:p>
            <a:pPr algn="r">
              <a:lnSpc>
                <a:spcPct val="100000"/>
              </a:lnSpc>
            </a:pPr>
            <a:fld id="{0726C9D0-9B7E-4775-A05C-A5E4B62FA27B}" type="slidenum">
              <a:rPr lang="fr-FR" sz="900" b="1" strike="noStrike" spc="-1">
                <a:solidFill>
                  <a:srgbClr val="8B8B8B"/>
                </a:solidFill>
                <a:latin typeface="Calibri"/>
                <a:ea typeface="Arial"/>
              </a:rPr>
              <a:t>9</a:t>
            </a:fld>
            <a:endParaRPr lang="en-US" sz="900" b="0" strike="noStrike" spc="-1">
              <a:latin typeface="Times New Roman"/>
            </a:endParaRPr>
          </a:p>
        </p:txBody>
      </p:sp>
      <p:sp>
        <p:nvSpPr>
          <p:cNvPr id="529" name="CustomShape 8"/>
          <p:cNvSpPr/>
          <p:nvPr/>
        </p:nvSpPr>
        <p:spPr>
          <a:xfrm>
            <a:off x="6555960" y="881280"/>
            <a:ext cx="2168640" cy="637920"/>
          </a:xfrm>
          <a:prstGeom prst="rect">
            <a:avLst/>
          </a:prstGeom>
          <a:noFill/>
          <a:ln w="1908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1200" b="1" strike="noStrike" spc="-1">
                <a:solidFill>
                  <a:srgbClr val="000000"/>
                </a:solidFill>
                <a:latin typeface="Century Gothic"/>
              </a:rPr>
              <a:t>4. Saisissez votre nom et l'adresse d'expédition que vous souhaitez utiliser.</a:t>
            </a:r>
            <a:endParaRPr lang="en-US" sz="1200" b="0" strike="noStrike" spc="-1">
              <a:latin typeface="Arial"/>
            </a:endParaRPr>
          </a:p>
        </p:txBody>
      </p:sp>
      <p:sp>
        <p:nvSpPr>
          <p:cNvPr id="530" name="CustomShape 9"/>
          <p:cNvSpPr/>
          <p:nvPr/>
        </p:nvSpPr>
        <p:spPr>
          <a:xfrm flipH="1">
            <a:off x="4015440" y="1340640"/>
            <a:ext cx="2168280" cy="360"/>
          </a:xfrm>
          <a:custGeom>
            <a:avLst/>
            <a:gdLst/>
            <a:ahLst/>
            <a:cxnLst/>
            <a:rect l="l" t="t" r="r" b="b"/>
            <a:pathLst>
              <a:path w="21600" h="21600">
                <a:moveTo>
                  <a:pt x="0" y="0"/>
                </a:moveTo>
                <a:lnTo>
                  <a:pt x="21600" y="21600"/>
                </a:lnTo>
              </a:path>
            </a:pathLst>
          </a:custGeom>
          <a:noFill/>
          <a:ln w="38160">
            <a:solidFill>
              <a:srgbClr val="C00000"/>
            </a:solidFill>
            <a:round/>
            <a:tailEnd type="triangle" w="med" len="med"/>
          </a:ln>
          <a:effectLst>
            <a:outerShdw blurRad="40000" dist="20160" dir="540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531" name="CustomShape 10"/>
          <p:cNvSpPr/>
          <p:nvPr/>
        </p:nvSpPr>
        <p:spPr>
          <a:xfrm>
            <a:off x="5798880" y="1936800"/>
            <a:ext cx="1991160" cy="63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1200" b="1" strike="noStrike" spc="-1">
                <a:solidFill>
                  <a:srgbClr val="000000"/>
                </a:solidFill>
                <a:latin typeface="Century Gothic"/>
              </a:rPr>
              <a:t>5.Cliquez sur Étape suivante puis Envoyer la validation.</a:t>
            </a:r>
            <a:endParaRPr lang="en-US" sz="1200" b="0" strike="noStrike" spc="-1">
              <a:latin typeface="Arial"/>
            </a:endParaRPr>
          </a:p>
        </p:txBody>
      </p:sp>
      <p:sp>
        <p:nvSpPr>
          <p:cNvPr id="532" name="CustomShape 11"/>
          <p:cNvSpPr/>
          <p:nvPr/>
        </p:nvSpPr>
        <p:spPr>
          <a:xfrm flipH="1" flipV="1">
            <a:off x="3798000" y="2148120"/>
            <a:ext cx="1815480" cy="11160"/>
          </a:xfrm>
          <a:custGeom>
            <a:avLst/>
            <a:gdLst/>
            <a:ahLst/>
            <a:cxnLst/>
            <a:rect l="l" t="t" r="r" b="b"/>
            <a:pathLst>
              <a:path w="21600" h="21600">
                <a:moveTo>
                  <a:pt x="0" y="0"/>
                </a:moveTo>
                <a:lnTo>
                  <a:pt x="21600" y="21600"/>
                </a:lnTo>
              </a:path>
            </a:pathLst>
          </a:custGeom>
          <a:noFill/>
          <a:ln w="38160">
            <a:solidFill>
              <a:srgbClr val="C00000"/>
            </a:solidFill>
            <a:round/>
            <a:tailEnd type="triangle" w="med" len="med"/>
          </a:ln>
          <a:effectLst>
            <a:outerShdw blurRad="40000" dist="20160" dir="540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533" name="CustomShape 12"/>
          <p:cNvSpPr/>
          <p:nvPr/>
        </p:nvSpPr>
        <p:spPr>
          <a:xfrm>
            <a:off x="1418760" y="2629440"/>
            <a:ext cx="6404400" cy="820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FR" sz="1200" b="1" strike="noStrike" spc="-1">
                <a:solidFill>
                  <a:srgbClr val="000000"/>
                </a:solidFill>
                <a:latin typeface="Century Gothic"/>
              </a:rPr>
              <a:t>6. Se connecter à son Webmail professionnel</a:t>
            </a:r>
            <a:endParaRPr lang="en-US" sz="1200" b="0" strike="noStrike" spc="-1">
              <a:latin typeface="Arial"/>
            </a:endParaRPr>
          </a:p>
          <a:p>
            <a:pPr>
              <a:lnSpc>
                <a:spcPct val="100000"/>
              </a:lnSpc>
            </a:pPr>
            <a:endParaRPr lang="en-US" sz="1200" b="0" strike="noStrike" spc="-1">
              <a:latin typeface="Arial"/>
            </a:endParaRPr>
          </a:p>
          <a:p>
            <a:pPr>
              <a:lnSpc>
                <a:spcPct val="100000"/>
              </a:lnSpc>
            </a:pPr>
            <a:r>
              <a:rPr lang="fr-FR" sz="1200" b="1" strike="noStrike" spc="-1">
                <a:solidFill>
                  <a:srgbClr val="000000"/>
                </a:solidFill>
                <a:latin typeface="Century Gothic"/>
              </a:rPr>
              <a:t>7. Cliquer sur le lien de validation envoyé par votre adresse Gmail à votre adresse mail professionnelle</a:t>
            </a:r>
            <a:endParaRPr lang="en-US" sz="1200" b="0" strike="noStrike" spc="-1">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4" name="Image 4"/>
          <p:cNvPicPr/>
          <p:nvPr/>
        </p:nvPicPr>
        <p:blipFill>
          <a:blip r:embed="rId2"/>
          <a:srcRect r="1787"/>
          <a:stretch/>
        </p:blipFill>
        <p:spPr>
          <a:xfrm>
            <a:off x="345960" y="410400"/>
            <a:ext cx="4982760" cy="5073480"/>
          </a:xfrm>
          <a:prstGeom prst="rect">
            <a:avLst/>
          </a:prstGeom>
          <a:ln>
            <a:noFill/>
          </a:ln>
        </p:spPr>
      </p:pic>
      <p:sp>
        <p:nvSpPr>
          <p:cNvPr id="535" name="TextShape 1"/>
          <p:cNvSpPr txBox="1"/>
          <p:nvPr/>
        </p:nvSpPr>
        <p:spPr>
          <a:xfrm>
            <a:off x="0" y="0"/>
            <a:ext cx="0" cy="0"/>
          </a:xfrm>
          <a:prstGeom prst="rect">
            <a:avLst/>
          </a:prstGeom>
          <a:noFill/>
          <a:ln>
            <a:noFill/>
          </a:ln>
        </p:spPr>
        <p:txBody>
          <a:bodyPr lIns="0" tIns="0" rIns="0" bIns="0">
            <a:noAutofit/>
          </a:bodyPr>
          <a:lstStyle/>
          <a:p>
            <a:endParaRPr lang="en-US" sz="2400" b="0" strike="noStrike" spc="-1">
              <a:latin typeface="Times New Roman"/>
            </a:endParaRPr>
          </a:p>
        </p:txBody>
      </p:sp>
      <p:sp>
        <p:nvSpPr>
          <p:cNvPr id="536" name="TextShape 2"/>
          <p:cNvSpPr txBox="1"/>
          <p:nvPr/>
        </p:nvSpPr>
        <p:spPr>
          <a:xfrm>
            <a:off x="0" y="0"/>
            <a:ext cx="0" cy="0"/>
          </a:xfrm>
          <a:prstGeom prst="rect">
            <a:avLst/>
          </a:prstGeom>
          <a:noFill/>
          <a:ln>
            <a:noFill/>
          </a:ln>
        </p:spPr>
        <p:txBody>
          <a:bodyPr lIns="0" tIns="0" rIns="0" bIns="0">
            <a:noAutofit/>
          </a:bodyPr>
          <a:lstStyle/>
          <a:p>
            <a:endParaRPr lang="en-US" sz="2400" b="0" strike="noStrike" spc="-1">
              <a:latin typeface="Times New Roman"/>
            </a:endParaRPr>
          </a:p>
        </p:txBody>
      </p:sp>
      <p:sp>
        <p:nvSpPr>
          <p:cNvPr id="537" name="TextShape 3"/>
          <p:cNvSpPr txBox="1"/>
          <p:nvPr/>
        </p:nvSpPr>
        <p:spPr>
          <a:xfrm>
            <a:off x="8150040" y="6391080"/>
            <a:ext cx="450000" cy="364680"/>
          </a:xfrm>
          <a:prstGeom prst="rect">
            <a:avLst/>
          </a:prstGeom>
          <a:noFill/>
          <a:ln>
            <a:noFill/>
          </a:ln>
        </p:spPr>
        <p:txBody>
          <a:bodyPr lIns="0" tIns="0" rIns="0" bIns="0" anchor="ctr">
            <a:noAutofit/>
          </a:bodyPr>
          <a:lstStyle/>
          <a:p>
            <a:pPr algn="r">
              <a:lnSpc>
                <a:spcPct val="100000"/>
              </a:lnSpc>
            </a:pPr>
            <a:fld id="{EE874576-D7D3-46FA-8FF4-6E8AD5633D45}" type="slidenum">
              <a:rPr lang="fr-FR" sz="900" b="1" strike="noStrike" spc="-1">
                <a:solidFill>
                  <a:srgbClr val="8B8B8B"/>
                </a:solidFill>
                <a:latin typeface="Calibri"/>
                <a:ea typeface="Arial"/>
              </a:rPr>
              <a:t>10</a:t>
            </a:fld>
            <a:endParaRPr lang="en-US" sz="900" b="0" strike="noStrike" spc="-1">
              <a:latin typeface="Times New Roman"/>
            </a:endParaRPr>
          </a:p>
        </p:txBody>
      </p:sp>
      <p:sp>
        <p:nvSpPr>
          <p:cNvPr id="538" name="CustomShape 4"/>
          <p:cNvSpPr/>
          <p:nvPr/>
        </p:nvSpPr>
        <p:spPr>
          <a:xfrm>
            <a:off x="5685840" y="630720"/>
            <a:ext cx="3427920" cy="1368000"/>
          </a:xfrm>
          <a:prstGeom prst="rect">
            <a:avLst/>
          </a:prstGeom>
          <a:noFill/>
          <a:ln w="1908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1200" b="1" strike="noStrike" spc="-1">
                <a:solidFill>
                  <a:srgbClr val="000000"/>
                </a:solidFill>
                <a:latin typeface="Century Gothic"/>
              </a:rPr>
              <a:t>Possibilité de choisir son adresse d’expédition</a:t>
            </a:r>
            <a:endParaRPr lang="en-US" sz="1200" b="0" strike="noStrike" spc="-1">
              <a:latin typeface="Arial"/>
            </a:endParaRPr>
          </a:p>
          <a:p>
            <a:pPr algn="ctr">
              <a:lnSpc>
                <a:spcPct val="100000"/>
              </a:lnSpc>
            </a:pPr>
            <a:endParaRPr lang="en-US" sz="1200" b="0" strike="noStrike" spc="-1">
              <a:latin typeface="Arial"/>
            </a:endParaRPr>
          </a:p>
          <a:p>
            <a:pPr algn="ctr">
              <a:lnSpc>
                <a:spcPct val="100000"/>
              </a:lnSpc>
            </a:pPr>
            <a:r>
              <a:rPr lang="fr-FR" sz="1200" b="1" strike="noStrike" spc="-1">
                <a:solidFill>
                  <a:srgbClr val="000000"/>
                </a:solidFill>
                <a:latin typeface="Century Gothic"/>
              </a:rPr>
              <a:t>Penser à faire la sélection si vous n’avez pas cocher dans les paramètres</a:t>
            </a:r>
            <a:endParaRPr lang="en-US" sz="1200" b="0" strike="noStrike" spc="-1">
              <a:latin typeface="Arial"/>
            </a:endParaRPr>
          </a:p>
          <a:p>
            <a:pPr algn="ctr">
              <a:lnSpc>
                <a:spcPct val="100000"/>
              </a:lnSpc>
            </a:pPr>
            <a:r>
              <a:rPr lang="fr-FR" sz="1200" b="1" strike="noStrike" spc="-1">
                <a:solidFill>
                  <a:srgbClr val="000000"/>
                </a:solidFill>
                <a:latin typeface="Century Gothic"/>
              </a:rPr>
              <a:t>« Répondre avec l’adresse à laquelle le mail a été envoyé »</a:t>
            </a:r>
            <a:endParaRPr lang="en-US" sz="1200" b="0" strike="noStrike" spc="-1">
              <a:latin typeface="Arial"/>
            </a:endParaRPr>
          </a:p>
        </p:txBody>
      </p:sp>
      <p:sp>
        <p:nvSpPr>
          <p:cNvPr id="539" name="CustomShape 5"/>
          <p:cNvSpPr/>
          <p:nvPr/>
        </p:nvSpPr>
        <p:spPr>
          <a:xfrm flipH="1">
            <a:off x="4641840" y="1089000"/>
            <a:ext cx="1042920" cy="360"/>
          </a:xfrm>
          <a:custGeom>
            <a:avLst/>
            <a:gdLst/>
            <a:ahLst/>
            <a:cxnLst/>
            <a:rect l="l" t="t" r="r" b="b"/>
            <a:pathLst>
              <a:path w="21600" h="21600">
                <a:moveTo>
                  <a:pt x="0" y="0"/>
                </a:moveTo>
                <a:lnTo>
                  <a:pt x="21600" y="21600"/>
                </a:lnTo>
              </a:path>
            </a:pathLst>
          </a:custGeom>
          <a:noFill/>
          <a:ln w="38160">
            <a:solidFill>
              <a:srgbClr val="C00000"/>
            </a:solidFill>
            <a:round/>
            <a:tailEnd type="triangle" w="med" len="med"/>
          </a:ln>
          <a:effectLst>
            <a:outerShdw blurRad="40000" dist="20160" dir="540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540" name="CustomShape 6"/>
          <p:cNvSpPr/>
          <p:nvPr/>
        </p:nvSpPr>
        <p:spPr>
          <a:xfrm>
            <a:off x="5685840" y="3807000"/>
            <a:ext cx="3229200" cy="455400"/>
          </a:xfrm>
          <a:prstGeom prst="rect">
            <a:avLst/>
          </a:prstGeom>
          <a:noFill/>
          <a:ln w="1908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1200" b="1" strike="noStrike" spc="-1">
                <a:solidFill>
                  <a:srgbClr val="000000"/>
                </a:solidFill>
                <a:latin typeface="Century Gothic"/>
              </a:rPr>
              <a:t>Possibilité d’ajouter une signature automatique</a:t>
            </a:r>
            <a:endParaRPr lang="en-US" sz="1200" b="0" strike="noStrike" spc="-1">
              <a:latin typeface="Arial"/>
            </a:endParaRPr>
          </a:p>
        </p:txBody>
      </p:sp>
      <p:sp>
        <p:nvSpPr>
          <p:cNvPr id="541" name="CustomShape 7"/>
          <p:cNvSpPr/>
          <p:nvPr/>
        </p:nvSpPr>
        <p:spPr>
          <a:xfrm flipH="1" flipV="1">
            <a:off x="2881800" y="2694600"/>
            <a:ext cx="2802600" cy="1423440"/>
          </a:xfrm>
          <a:custGeom>
            <a:avLst/>
            <a:gdLst/>
            <a:ahLst/>
            <a:cxnLst/>
            <a:rect l="l" t="t" r="r" b="b"/>
            <a:pathLst>
              <a:path w="21600" h="21600">
                <a:moveTo>
                  <a:pt x="0" y="0"/>
                </a:moveTo>
                <a:lnTo>
                  <a:pt x="21600" y="21600"/>
                </a:lnTo>
              </a:path>
            </a:pathLst>
          </a:custGeom>
          <a:noFill/>
          <a:ln w="38160">
            <a:solidFill>
              <a:srgbClr val="C00000"/>
            </a:solidFill>
            <a:round/>
            <a:tailEnd type="triangle" w="med" len="med"/>
          </a:ln>
          <a:effectLst>
            <a:outerShdw blurRad="40000" dist="20160" dir="5400000" rotWithShape="0">
              <a:srgbClr val="000000">
                <a:alpha val="38000"/>
              </a:srgbClr>
            </a:outerShdw>
          </a:effectLst>
        </p:spPr>
        <p:style>
          <a:lnRef idx="2">
            <a:schemeClr val="accent1"/>
          </a:lnRef>
          <a:fillRef idx="0">
            <a:schemeClr val="accent1"/>
          </a:fillRef>
          <a:effectRef idx="1">
            <a:schemeClr val="accent1"/>
          </a:effectRef>
          <a:fontRef idx="minor"/>
        </p:style>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 name="TextShape 1"/>
          <p:cNvSpPr txBox="1"/>
          <p:nvPr/>
        </p:nvSpPr>
        <p:spPr>
          <a:xfrm>
            <a:off x="805320" y="547920"/>
            <a:ext cx="7881120" cy="921240"/>
          </a:xfrm>
          <a:prstGeom prst="rect">
            <a:avLst/>
          </a:prstGeom>
          <a:noFill/>
          <a:ln>
            <a:noFill/>
          </a:ln>
        </p:spPr>
        <p:txBody>
          <a:bodyPr anchor="ctr">
            <a:normAutofit fontScale="48000"/>
          </a:bodyPr>
          <a:lstStyle/>
          <a:p>
            <a:pPr algn="ctr">
              <a:lnSpc>
                <a:spcPct val="100000"/>
              </a:lnSpc>
            </a:pPr>
            <a:r>
              <a:rPr lang="fr-FR" sz="2500" b="1" strike="noStrike" spc="-1">
                <a:solidFill>
                  <a:srgbClr val="404040"/>
                </a:solidFill>
                <a:latin typeface="Arial Black"/>
                <a:ea typeface="Arial Black"/>
              </a:rPr>
              <a:t>Un FICHIER A RENVOYER pour fin septembre  2020 </a:t>
            </a:r>
            <a:br/>
            <a:endParaRPr lang="fr-FR" sz="2500" b="0" strike="noStrike" spc="-1">
              <a:solidFill>
                <a:srgbClr val="000000"/>
              </a:solidFill>
              <a:latin typeface="Calibri"/>
            </a:endParaRPr>
          </a:p>
        </p:txBody>
      </p:sp>
      <p:sp>
        <p:nvSpPr>
          <p:cNvPr id="543" name="TextShape 2"/>
          <p:cNvSpPr txBox="1"/>
          <p:nvPr/>
        </p:nvSpPr>
        <p:spPr>
          <a:xfrm>
            <a:off x="8150040" y="6391080"/>
            <a:ext cx="450000" cy="364680"/>
          </a:xfrm>
          <a:prstGeom prst="rect">
            <a:avLst/>
          </a:prstGeom>
          <a:noFill/>
          <a:ln>
            <a:noFill/>
          </a:ln>
        </p:spPr>
        <p:txBody>
          <a:bodyPr anchor="ctr">
            <a:noAutofit/>
          </a:bodyPr>
          <a:lstStyle/>
          <a:p>
            <a:pPr algn="r">
              <a:lnSpc>
                <a:spcPct val="100000"/>
              </a:lnSpc>
            </a:pPr>
            <a:fld id="{E4C0F0CB-CBD3-4564-B17A-7A3495E7F67B}" type="slidenum">
              <a:rPr lang="fr-FR" sz="900" b="1" strike="noStrike" spc="-1">
                <a:solidFill>
                  <a:srgbClr val="404040"/>
                </a:solidFill>
                <a:latin typeface="Arial"/>
                <a:ea typeface="Arial"/>
              </a:rPr>
              <a:t>11</a:t>
            </a:fld>
            <a:endParaRPr lang="en-US" sz="900" b="0" strike="noStrike" spc="-1">
              <a:latin typeface="Times New Roman"/>
            </a:endParaRPr>
          </a:p>
        </p:txBody>
      </p:sp>
      <p:sp>
        <p:nvSpPr>
          <p:cNvPr id="544" name="TextShape 3"/>
          <p:cNvSpPr txBox="1"/>
          <p:nvPr/>
        </p:nvSpPr>
        <p:spPr>
          <a:xfrm>
            <a:off x="0" y="1469520"/>
            <a:ext cx="8686440" cy="4397040"/>
          </a:xfrm>
          <a:prstGeom prst="rect">
            <a:avLst/>
          </a:prstGeom>
          <a:noFill/>
          <a:ln>
            <a:noFill/>
          </a:ln>
        </p:spPr>
        <p:txBody>
          <a:bodyPr>
            <a:noAutofit/>
          </a:bodyPr>
          <a:lstStyle/>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A renvoyer à </a:t>
            </a:r>
            <a:r>
              <a:rPr lang="fr-FR" sz="1800" b="1" u="sng" strike="noStrike" spc="-1">
                <a:solidFill>
                  <a:srgbClr val="0000FF"/>
                </a:solidFill>
                <a:uFillTx/>
                <a:latin typeface="Arial"/>
                <a:ea typeface="Arial"/>
                <a:hlinkClick r:id="rId2"/>
              </a:rPr>
              <a:t>Inna-Indra-Mari.Claverie@ac-martinique.fr</a:t>
            </a:r>
            <a:r>
              <a:rPr lang="fr-FR" sz="1800" b="1" strike="noStrike" spc="-1">
                <a:solidFill>
                  <a:srgbClr val="00A6BE"/>
                </a:solidFill>
                <a:latin typeface="Arial"/>
                <a:ea typeface="Arial"/>
              </a:rPr>
              <a:t> et nommer CLG nom établissement. Ville .</a:t>
            </a:r>
            <a:endParaRPr lang="fr-FR" sz="1800" b="1" strike="noStrike" spc="-1">
              <a:solidFill>
                <a:srgbClr val="00A6BE"/>
              </a:solidFill>
              <a:latin typeface="Arial"/>
            </a:endParaRPr>
          </a:p>
          <a:p>
            <a:pPr>
              <a:lnSpc>
                <a:spcPct val="100000"/>
              </a:lnSpc>
              <a:spcBef>
                <a:spcPts val="360"/>
              </a:spcBef>
            </a:pPr>
            <a:endParaRPr lang="fr-FR" sz="18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1</a:t>
            </a:r>
            <a:r>
              <a:rPr lang="fr-FR" sz="1800" b="1" strike="noStrike" spc="-1" baseline="30000">
                <a:solidFill>
                  <a:srgbClr val="00A6BE"/>
                </a:solidFill>
                <a:latin typeface="Arial"/>
                <a:ea typeface="Arial"/>
              </a:rPr>
              <a:t>ere</a:t>
            </a:r>
            <a:r>
              <a:rPr lang="fr-FR" sz="1800" b="1" strike="noStrike" spc="-1">
                <a:solidFill>
                  <a:srgbClr val="00A6BE"/>
                </a:solidFill>
                <a:latin typeface="Arial"/>
                <a:ea typeface="Arial"/>
              </a:rPr>
              <a:t> feuille</a:t>
            </a:r>
            <a:endParaRPr lang="fr-FR" sz="1800" b="1" strike="noStrike" spc="-1">
              <a:solidFill>
                <a:srgbClr val="00A6BE"/>
              </a:solidFill>
              <a:latin typeface="Arial"/>
            </a:endParaRPr>
          </a:p>
          <a:p>
            <a:pPr>
              <a:lnSpc>
                <a:spcPct val="100000"/>
              </a:lnSpc>
              <a:spcBef>
                <a:spcPts val="360"/>
              </a:spcBef>
            </a:pPr>
            <a:endParaRPr lang="fr-FR" sz="1800" b="1" strike="noStrike" spc="-1">
              <a:solidFill>
                <a:srgbClr val="00A6BE"/>
              </a:solidFill>
              <a:latin typeface="Arial"/>
            </a:endParaRPr>
          </a:p>
          <a:p>
            <a:pPr>
              <a:lnSpc>
                <a:spcPct val="100000"/>
              </a:lnSpc>
              <a:spcBef>
                <a:spcPts val="360"/>
              </a:spcBef>
            </a:pPr>
            <a:endParaRPr lang="fr-FR" sz="1800" b="1" strike="noStrike" spc="-1">
              <a:solidFill>
                <a:srgbClr val="00A6BE"/>
              </a:solidFill>
              <a:latin typeface="Arial"/>
            </a:endParaRPr>
          </a:p>
          <a:p>
            <a:pPr>
              <a:lnSpc>
                <a:spcPct val="100000"/>
              </a:lnSpc>
              <a:spcBef>
                <a:spcPts val="360"/>
              </a:spcBef>
            </a:pPr>
            <a:endParaRPr lang="fr-FR" sz="1800" b="1" strike="noStrike" spc="-1">
              <a:solidFill>
                <a:srgbClr val="00A6BE"/>
              </a:solidFill>
              <a:latin typeface="Arial"/>
            </a:endParaRPr>
          </a:p>
          <a:p>
            <a:pPr>
              <a:lnSpc>
                <a:spcPct val="100000"/>
              </a:lnSpc>
              <a:spcBef>
                <a:spcPts val="360"/>
              </a:spcBef>
            </a:pPr>
            <a:endParaRPr lang="fr-FR" sz="1800" b="1" strike="noStrike" spc="-1">
              <a:solidFill>
                <a:srgbClr val="00A6BE"/>
              </a:solidFill>
              <a:latin typeface="Arial"/>
            </a:endParaRPr>
          </a:p>
          <a:p>
            <a:pPr>
              <a:lnSpc>
                <a:spcPct val="100000"/>
              </a:lnSpc>
              <a:spcBef>
                <a:spcPts val="360"/>
              </a:spcBef>
            </a:pPr>
            <a:endParaRPr lang="fr-FR" sz="1800" b="1" strike="noStrike" spc="-1">
              <a:solidFill>
                <a:srgbClr val="00A6BE"/>
              </a:solidFill>
              <a:latin typeface="Arial"/>
            </a:endParaRPr>
          </a:p>
          <a:p>
            <a:pPr>
              <a:lnSpc>
                <a:spcPct val="100000"/>
              </a:lnSpc>
              <a:spcBef>
                <a:spcPts val="360"/>
              </a:spcBef>
            </a:pPr>
            <a:endParaRPr lang="fr-FR" sz="18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2</a:t>
            </a:r>
            <a:r>
              <a:rPr lang="fr-FR" sz="1800" b="1" strike="noStrike" spc="-1" baseline="30000">
                <a:solidFill>
                  <a:srgbClr val="00A6BE"/>
                </a:solidFill>
                <a:latin typeface="Arial"/>
                <a:ea typeface="Arial"/>
              </a:rPr>
              <a:t>ème</a:t>
            </a:r>
            <a:r>
              <a:rPr lang="fr-FR" sz="1800" b="1" strike="noStrike" spc="-1">
                <a:solidFill>
                  <a:srgbClr val="00A6BE"/>
                </a:solidFill>
                <a:latin typeface="Arial"/>
                <a:ea typeface="Arial"/>
              </a:rPr>
              <a:t> feuille</a:t>
            </a:r>
            <a:endParaRPr lang="fr-FR" sz="1800" b="1" strike="noStrike" spc="-1">
              <a:solidFill>
                <a:srgbClr val="00A6BE"/>
              </a:solidFill>
              <a:latin typeface="Arial"/>
            </a:endParaRPr>
          </a:p>
        </p:txBody>
      </p:sp>
      <p:graphicFrame>
        <p:nvGraphicFramePr>
          <p:cNvPr id="545" name="Table 4"/>
          <p:cNvGraphicFramePr/>
          <p:nvPr/>
        </p:nvGraphicFramePr>
        <p:xfrm>
          <a:off x="95040" y="2713680"/>
          <a:ext cx="8953560" cy="2194560"/>
        </p:xfrm>
        <a:graphic>
          <a:graphicData uri="http://schemas.openxmlformats.org/drawingml/2006/table">
            <a:tbl>
              <a:tblPr/>
              <a:tblGrid>
                <a:gridCol w="641160">
                  <a:extLst>
                    <a:ext uri="{9D8B030D-6E8A-4147-A177-3AD203B41FA5}">
                      <a16:colId xmlns:a16="http://schemas.microsoft.com/office/drawing/2014/main" val="20000"/>
                    </a:ext>
                  </a:extLst>
                </a:gridCol>
                <a:gridCol w="916560">
                  <a:extLst>
                    <a:ext uri="{9D8B030D-6E8A-4147-A177-3AD203B41FA5}">
                      <a16:colId xmlns:a16="http://schemas.microsoft.com/office/drawing/2014/main" val="20001"/>
                    </a:ext>
                  </a:extLst>
                </a:gridCol>
                <a:gridCol w="681120">
                  <a:extLst>
                    <a:ext uri="{9D8B030D-6E8A-4147-A177-3AD203B41FA5}">
                      <a16:colId xmlns:a16="http://schemas.microsoft.com/office/drawing/2014/main" val="20002"/>
                    </a:ext>
                  </a:extLst>
                </a:gridCol>
                <a:gridCol w="1251000">
                  <a:extLst>
                    <a:ext uri="{9D8B030D-6E8A-4147-A177-3AD203B41FA5}">
                      <a16:colId xmlns:a16="http://schemas.microsoft.com/office/drawing/2014/main" val="20003"/>
                    </a:ext>
                  </a:extLst>
                </a:gridCol>
                <a:gridCol w="523080">
                  <a:extLst>
                    <a:ext uri="{9D8B030D-6E8A-4147-A177-3AD203B41FA5}">
                      <a16:colId xmlns:a16="http://schemas.microsoft.com/office/drawing/2014/main" val="20004"/>
                    </a:ext>
                  </a:extLst>
                </a:gridCol>
                <a:gridCol w="523080">
                  <a:extLst>
                    <a:ext uri="{9D8B030D-6E8A-4147-A177-3AD203B41FA5}">
                      <a16:colId xmlns:a16="http://schemas.microsoft.com/office/drawing/2014/main" val="20005"/>
                    </a:ext>
                  </a:extLst>
                </a:gridCol>
                <a:gridCol w="523080">
                  <a:extLst>
                    <a:ext uri="{9D8B030D-6E8A-4147-A177-3AD203B41FA5}">
                      <a16:colId xmlns:a16="http://schemas.microsoft.com/office/drawing/2014/main" val="20006"/>
                    </a:ext>
                  </a:extLst>
                </a:gridCol>
                <a:gridCol w="523080">
                  <a:extLst>
                    <a:ext uri="{9D8B030D-6E8A-4147-A177-3AD203B41FA5}">
                      <a16:colId xmlns:a16="http://schemas.microsoft.com/office/drawing/2014/main" val="20007"/>
                    </a:ext>
                  </a:extLst>
                </a:gridCol>
                <a:gridCol w="523080">
                  <a:extLst>
                    <a:ext uri="{9D8B030D-6E8A-4147-A177-3AD203B41FA5}">
                      <a16:colId xmlns:a16="http://schemas.microsoft.com/office/drawing/2014/main" val="20008"/>
                    </a:ext>
                  </a:extLst>
                </a:gridCol>
                <a:gridCol w="523080">
                  <a:extLst>
                    <a:ext uri="{9D8B030D-6E8A-4147-A177-3AD203B41FA5}">
                      <a16:colId xmlns:a16="http://schemas.microsoft.com/office/drawing/2014/main" val="20009"/>
                    </a:ext>
                  </a:extLst>
                </a:gridCol>
                <a:gridCol w="523080">
                  <a:extLst>
                    <a:ext uri="{9D8B030D-6E8A-4147-A177-3AD203B41FA5}">
                      <a16:colId xmlns:a16="http://schemas.microsoft.com/office/drawing/2014/main" val="20010"/>
                    </a:ext>
                  </a:extLst>
                </a:gridCol>
                <a:gridCol w="753840">
                  <a:extLst>
                    <a:ext uri="{9D8B030D-6E8A-4147-A177-3AD203B41FA5}">
                      <a16:colId xmlns:a16="http://schemas.microsoft.com/office/drawing/2014/main" val="20011"/>
                    </a:ext>
                  </a:extLst>
                </a:gridCol>
                <a:gridCol w="523080">
                  <a:extLst>
                    <a:ext uri="{9D8B030D-6E8A-4147-A177-3AD203B41FA5}">
                      <a16:colId xmlns:a16="http://schemas.microsoft.com/office/drawing/2014/main" val="20012"/>
                    </a:ext>
                  </a:extLst>
                </a:gridCol>
                <a:gridCol w="525240">
                  <a:extLst>
                    <a:ext uri="{9D8B030D-6E8A-4147-A177-3AD203B41FA5}">
                      <a16:colId xmlns:a16="http://schemas.microsoft.com/office/drawing/2014/main" val="20013"/>
                    </a:ext>
                  </a:extLst>
                </a:gridCol>
              </a:tblGrid>
              <a:tr h="1240920">
                <a:tc>
                  <a:txBody>
                    <a:bodyPr/>
                    <a:lstStyle/>
                    <a:p>
                      <a:pPr>
                        <a:lnSpc>
                          <a:spcPct val="100000"/>
                        </a:lnSpc>
                      </a:pPr>
                      <a:r>
                        <a:rPr lang="fr-FR" sz="1200" b="0" strike="noStrike" spc="-1">
                          <a:solidFill>
                            <a:srgbClr val="000000"/>
                          </a:solidFill>
                          <a:latin typeface="Calibri"/>
                        </a:rPr>
                        <a:t>NOM du COLLEGE</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NOM du PROFESSEUR</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PRENOM</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mail : adresse professionnelle à privilégier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mail : adresse personnelle si adresse pro non utilisée</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GRADE</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nb de classes 6ème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nb de classes 5ème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nb de classes 4ème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nb de classes 3ème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nb de classes SEGPA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coordonnateur disciplinaire : O/N</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autres missions à préciser</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autres missions à préciser</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extLst>
                  <a:ext uri="{0D108BD9-81ED-4DB2-BD59-A6C34878D82A}">
                    <a16:rowId xmlns:a16="http://schemas.microsoft.com/office/drawing/2014/main" val="10000"/>
                  </a:ext>
                </a:extLst>
              </a:tr>
              <a:tr h="207720">
                <a:tc>
                  <a:txBody>
                    <a:bodyPr/>
                    <a:lstStyle/>
                    <a:p>
                      <a:pP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200" b="0" u="sng" strike="noStrike" spc="-1">
                          <a:solidFill>
                            <a:srgbClr val="000000"/>
                          </a:solidFill>
                          <a:uFillTx/>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extLst>
                  <a:ext uri="{0D108BD9-81ED-4DB2-BD59-A6C34878D82A}">
                    <a16:rowId xmlns:a16="http://schemas.microsoft.com/office/drawing/2014/main" val="10001"/>
                  </a:ext>
                </a:extLst>
              </a:tr>
              <a:tr h="207720">
                <a:tc>
                  <a:txBody>
                    <a:bodyPr/>
                    <a:lstStyle/>
                    <a:p>
                      <a:pP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extLst>
                  <a:ext uri="{0D108BD9-81ED-4DB2-BD59-A6C34878D82A}">
                    <a16:rowId xmlns:a16="http://schemas.microsoft.com/office/drawing/2014/main" val="10002"/>
                  </a:ext>
                </a:extLst>
              </a:tr>
              <a:tr h="207720">
                <a:tc>
                  <a:txBody>
                    <a:bodyPr/>
                    <a:lstStyle/>
                    <a:p>
                      <a:pP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gn="ct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200" b="0" strike="noStrike" spc="-1">
                          <a:solidFill>
                            <a:srgbClr val="000000"/>
                          </a:solidFill>
                          <a:latin typeface="Calibri"/>
                        </a:rPr>
                        <a:t> </a:t>
                      </a:r>
                      <a:endParaRPr lang="en-US" sz="1200" b="0" strike="noStrike" spc="-1">
                        <a:latin typeface="Arial"/>
                      </a:endParaRPr>
                    </a:p>
                  </a:txBody>
                  <a:tcPr marL="5040" marR="50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extLst>
                  <a:ext uri="{0D108BD9-81ED-4DB2-BD59-A6C34878D82A}">
                    <a16:rowId xmlns:a16="http://schemas.microsoft.com/office/drawing/2014/main" val="10003"/>
                  </a:ext>
                </a:extLst>
              </a:tr>
            </a:tbl>
          </a:graphicData>
        </a:graphic>
      </p:graphicFrame>
      <p:graphicFrame>
        <p:nvGraphicFramePr>
          <p:cNvPr id="546" name="Table 5"/>
          <p:cNvGraphicFramePr/>
          <p:nvPr/>
        </p:nvGraphicFramePr>
        <p:xfrm>
          <a:off x="95040" y="5098320"/>
          <a:ext cx="8953560" cy="2042160"/>
        </p:xfrm>
        <a:graphic>
          <a:graphicData uri="http://schemas.openxmlformats.org/drawingml/2006/table">
            <a:tbl>
              <a:tblPr/>
              <a:tblGrid>
                <a:gridCol w="1207080">
                  <a:extLst>
                    <a:ext uri="{9D8B030D-6E8A-4147-A177-3AD203B41FA5}">
                      <a16:colId xmlns:a16="http://schemas.microsoft.com/office/drawing/2014/main" val="20000"/>
                    </a:ext>
                  </a:extLst>
                </a:gridCol>
                <a:gridCol w="1623240">
                  <a:extLst>
                    <a:ext uri="{9D8B030D-6E8A-4147-A177-3AD203B41FA5}">
                      <a16:colId xmlns:a16="http://schemas.microsoft.com/office/drawing/2014/main" val="20001"/>
                    </a:ext>
                  </a:extLst>
                </a:gridCol>
                <a:gridCol w="1511640">
                  <a:extLst>
                    <a:ext uri="{9D8B030D-6E8A-4147-A177-3AD203B41FA5}">
                      <a16:colId xmlns:a16="http://schemas.microsoft.com/office/drawing/2014/main" val="20002"/>
                    </a:ext>
                  </a:extLst>
                </a:gridCol>
                <a:gridCol w="1827000">
                  <a:extLst>
                    <a:ext uri="{9D8B030D-6E8A-4147-A177-3AD203B41FA5}">
                      <a16:colId xmlns:a16="http://schemas.microsoft.com/office/drawing/2014/main" val="20003"/>
                    </a:ext>
                  </a:extLst>
                </a:gridCol>
                <a:gridCol w="1380960">
                  <a:extLst>
                    <a:ext uri="{9D8B030D-6E8A-4147-A177-3AD203B41FA5}">
                      <a16:colId xmlns:a16="http://schemas.microsoft.com/office/drawing/2014/main" val="20004"/>
                    </a:ext>
                  </a:extLst>
                </a:gridCol>
                <a:gridCol w="1403640">
                  <a:extLst>
                    <a:ext uri="{9D8B030D-6E8A-4147-A177-3AD203B41FA5}">
                      <a16:colId xmlns:a16="http://schemas.microsoft.com/office/drawing/2014/main" val="20005"/>
                    </a:ext>
                  </a:extLst>
                </a:gridCol>
              </a:tblGrid>
              <a:tr h="364320">
                <a:tc>
                  <a:txBody>
                    <a:bodyPr/>
                    <a:lstStyle/>
                    <a:p>
                      <a:pPr>
                        <a:lnSpc>
                          <a:spcPct val="100000"/>
                        </a:lnSpc>
                      </a:pPr>
                      <a:r>
                        <a:rPr lang="fr-FR" sz="1400" b="0" strike="noStrike" spc="-1">
                          <a:solidFill>
                            <a:srgbClr val="000000"/>
                          </a:solidFill>
                          <a:latin typeface="Calibri"/>
                        </a:rPr>
                        <a:t>repartion horaire</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horaire élève en heure</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horaire classe entière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horaire effectif réduit</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précisions</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commentaires</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extLst>
                  <a:ext uri="{0D108BD9-81ED-4DB2-BD59-A6C34878D82A}">
                    <a16:rowId xmlns:a16="http://schemas.microsoft.com/office/drawing/2014/main" val="10000"/>
                  </a:ext>
                </a:extLst>
              </a:tr>
              <a:tr h="185760">
                <a:tc>
                  <a:txBody>
                    <a:bodyPr/>
                    <a:lstStyle/>
                    <a:p>
                      <a:pPr>
                        <a:lnSpc>
                          <a:spcPct val="100000"/>
                        </a:lnSpc>
                      </a:pPr>
                      <a:r>
                        <a:rPr lang="fr-FR" sz="1400" b="0" strike="noStrike" spc="-1">
                          <a:solidFill>
                            <a:srgbClr val="000000"/>
                          </a:solidFill>
                          <a:latin typeface="Calibri"/>
                        </a:rPr>
                        <a:t>6ème</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extLst>
                  <a:ext uri="{0D108BD9-81ED-4DB2-BD59-A6C34878D82A}">
                    <a16:rowId xmlns:a16="http://schemas.microsoft.com/office/drawing/2014/main" val="10001"/>
                  </a:ext>
                </a:extLst>
              </a:tr>
              <a:tr h="185760">
                <a:tc>
                  <a:txBody>
                    <a:bodyPr/>
                    <a:lstStyle/>
                    <a:p>
                      <a:pPr>
                        <a:lnSpc>
                          <a:spcPct val="100000"/>
                        </a:lnSpc>
                      </a:pPr>
                      <a:r>
                        <a:rPr lang="fr-FR" sz="1400" b="0" strike="noStrike" spc="-1">
                          <a:solidFill>
                            <a:srgbClr val="000000"/>
                          </a:solidFill>
                          <a:latin typeface="Calibri"/>
                        </a:rPr>
                        <a:t>5ème</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extLst>
                  <a:ext uri="{0D108BD9-81ED-4DB2-BD59-A6C34878D82A}">
                    <a16:rowId xmlns:a16="http://schemas.microsoft.com/office/drawing/2014/main" val="10002"/>
                  </a:ext>
                </a:extLst>
              </a:tr>
              <a:tr h="185760">
                <a:tc>
                  <a:txBody>
                    <a:bodyPr/>
                    <a:lstStyle/>
                    <a:p>
                      <a:pPr>
                        <a:lnSpc>
                          <a:spcPct val="100000"/>
                        </a:lnSpc>
                      </a:pPr>
                      <a:r>
                        <a:rPr lang="fr-FR" sz="1400" b="0" strike="noStrike" spc="-1">
                          <a:solidFill>
                            <a:srgbClr val="000000"/>
                          </a:solidFill>
                          <a:latin typeface="Calibri"/>
                        </a:rPr>
                        <a:t>4ème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extLst>
                  <a:ext uri="{0D108BD9-81ED-4DB2-BD59-A6C34878D82A}">
                    <a16:rowId xmlns:a16="http://schemas.microsoft.com/office/drawing/2014/main" val="10003"/>
                  </a:ext>
                </a:extLst>
              </a:tr>
              <a:tr h="185760">
                <a:tc>
                  <a:txBody>
                    <a:bodyPr/>
                    <a:lstStyle/>
                    <a:p>
                      <a:pPr>
                        <a:lnSpc>
                          <a:spcPct val="100000"/>
                        </a:lnSpc>
                      </a:pPr>
                      <a:r>
                        <a:rPr lang="fr-FR" sz="1400" b="0" strike="noStrike" spc="-1">
                          <a:solidFill>
                            <a:srgbClr val="000000"/>
                          </a:solidFill>
                          <a:latin typeface="Calibri"/>
                        </a:rPr>
                        <a:t>3ème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extLst>
                  <a:ext uri="{0D108BD9-81ED-4DB2-BD59-A6C34878D82A}">
                    <a16:rowId xmlns:a16="http://schemas.microsoft.com/office/drawing/2014/main" val="10004"/>
                  </a:ext>
                </a:extLst>
              </a:tr>
              <a:tr h="185760">
                <a:tc>
                  <a:txBody>
                    <a:bodyPr/>
                    <a:lstStyle/>
                    <a:p>
                      <a:pPr>
                        <a:lnSpc>
                          <a:spcPct val="100000"/>
                        </a:lnSpc>
                      </a:pPr>
                      <a:r>
                        <a:rPr lang="fr-FR" sz="1400" b="0" strike="noStrike" spc="-1">
                          <a:solidFill>
                            <a:srgbClr val="000000"/>
                          </a:solidFill>
                          <a:latin typeface="Calibri"/>
                        </a:rPr>
                        <a:t>segpa</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lstStyle/>
                    <a:p>
                      <a:pPr>
                        <a:lnSpc>
                          <a:spcPct val="100000"/>
                        </a:lnSpc>
                      </a:pPr>
                      <a:r>
                        <a:rPr lang="fr-FR" sz="1400" b="0" strike="noStrike" spc="-1">
                          <a:solidFill>
                            <a:srgbClr val="000000"/>
                          </a:solidFill>
                          <a:latin typeface="Calibri"/>
                        </a:rPr>
                        <a:t> </a:t>
                      </a:r>
                      <a:endParaRPr lang="en-US" sz="1400" b="0" strike="noStrike" spc="-1">
                        <a:latin typeface="Arial"/>
                      </a:endParaRPr>
                    </a:p>
                  </a:txBody>
                  <a:tcPr marL="6840" marR="68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 name="TextShape 1"/>
          <p:cNvSpPr txBox="1"/>
          <p:nvPr/>
        </p:nvSpPr>
        <p:spPr>
          <a:xfrm>
            <a:off x="3011040" y="1855080"/>
            <a:ext cx="5590080" cy="2005920"/>
          </a:xfrm>
          <a:prstGeom prst="rect">
            <a:avLst/>
          </a:prstGeom>
          <a:noFill/>
          <a:ln>
            <a:noFill/>
          </a:ln>
        </p:spPr>
        <p:txBody>
          <a:bodyPr anchor="ctr">
            <a:normAutofit fontScale="53000"/>
          </a:bodyPr>
          <a:lstStyle/>
          <a:p>
            <a:pPr>
              <a:lnSpc>
                <a:spcPct val="100000"/>
              </a:lnSpc>
            </a:pPr>
            <a:br/>
            <a:br/>
            <a:r>
              <a:rPr lang="fr-FR" sz="3200" b="1" strike="noStrike" spc="-1">
                <a:solidFill>
                  <a:srgbClr val="00A6BE"/>
                </a:solidFill>
                <a:latin typeface="Arial Black"/>
                <a:ea typeface="Arial Black"/>
              </a:rPr>
              <a:t>SVT et CONDITIONS SANITAIRES</a:t>
            </a:r>
            <a:br/>
            <a:endParaRPr lang="fr-FR" sz="3200" b="0" strike="noStrike" spc="-1">
              <a:solidFill>
                <a:srgbClr val="000000"/>
              </a:solidFill>
              <a:latin typeface="Calibri"/>
            </a:endParaRPr>
          </a:p>
        </p:txBody>
      </p:sp>
      <p:sp>
        <p:nvSpPr>
          <p:cNvPr id="548" name="TextShape 2"/>
          <p:cNvSpPr txBox="1"/>
          <p:nvPr/>
        </p:nvSpPr>
        <p:spPr>
          <a:xfrm>
            <a:off x="8249760" y="6391080"/>
            <a:ext cx="351000" cy="364680"/>
          </a:xfrm>
          <a:prstGeom prst="rect">
            <a:avLst/>
          </a:prstGeom>
          <a:noFill/>
          <a:ln>
            <a:noFill/>
          </a:ln>
        </p:spPr>
        <p:txBody>
          <a:bodyPr anchor="ctr">
            <a:noAutofit/>
          </a:bodyPr>
          <a:lstStyle/>
          <a:p>
            <a:pPr algn="r">
              <a:lnSpc>
                <a:spcPct val="100000"/>
              </a:lnSpc>
            </a:pPr>
            <a:fld id="{30798FB4-1518-4214-A919-5D0CFBAF5E22}" type="slidenum">
              <a:rPr lang="fr-FR" sz="1000" b="1" strike="noStrike" spc="-1">
                <a:solidFill>
                  <a:srgbClr val="000000"/>
                </a:solidFill>
                <a:latin typeface="Calibri"/>
              </a:rPr>
              <a:t>12</a:t>
            </a:fld>
            <a:endParaRPr lang="en-US" sz="1000" b="0" strike="noStrike" spc="-1">
              <a:latin typeface="Times New Roman"/>
            </a:endParaRPr>
          </a:p>
        </p:txBody>
      </p:sp>
      <p:sp>
        <p:nvSpPr>
          <p:cNvPr id="549" name="TextShape 3"/>
          <p:cNvSpPr txBox="1"/>
          <p:nvPr/>
        </p:nvSpPr>
        <p:spPr>
          <a:xfrm>
            <a:off x="3107160" y="4937760"/>
            <a:ext cx="7505280" cy="875520"/>
          </a:xfrm>
          <a:prstGeom prst="rect">
            <a:avLst/>
          </a:prstGeom>
          <a:noFill/>
          <a:ln>
            <a:noFill/>
          </a:ln>
        </p:spPr>
        <p:txBody>
          <a:bodyPr>
            <a:noAutofit/>
          </a:bodyPr>
          <a:lstStyle/>
          <a:p>
            <a:endParaRPr lang="fr-FR" sz="2800" b="0" strike="noStrike" spc="-1">
              <a:solidFill>
                <a:srgbClr val="000000"/>
              </a:solidFill>
              <a:latin typeface="Arial"/>
            </a:endParaRPr>
          </a:p>
        </p:txBody>
      </p:sp>
      <p:sp>
        <p:nvSpPr>
          <p:cNvPr id="550" name="TextShape 4"/>
          <p:cNvSpPr txBox="1"/>
          <p:nvPr/>
        </p:nvSpPr>
        <p:spPr>
          <a:xfrm>
            <a:off x="3107160" y="3782160"/>
            <a:ext cx="5589720" cy="1156680"/>
          </a:xfrm>
          <a:prstGeom prst="rect">
            <a:avLst/>
          </a:prstGeom>
          <a:noFill/>
          <a:ln>
            <a:noFill/>
          </a:ln>
        </p:spPr>
        <p:txBody>
          <a:bodyPr>
            <a:noAutofit/>
          </a:bodyPr>
          <a:lstStyle/>
          <a:p>
            <a:endParaRPr lang="fr-FR" sz="2800" b="0" strike="noStrike" spc="-1">
              <a:solidFill>
                <a:srgbClr val="000000"/>
              </a:solidFill>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 name="TextShape 1"/>
          <p:cNvSpPr txBox="1"/>
          <p:nvPr/>
        </p:nvSpPr>
        <p:spPr>
          <a:xfrm>
            <a:off x="805320" y="182880"/>
            <a:ext cx="7881120" cy="1286640"/>
          </a:xfrm>
          <a:prstGeom prst="rect">
            <a:avLst/>
          </a:prstGeom>
          <a:noFill/>
          <a:ln>
            <a:noFill/>
          </a:ln>
        </p:spPr>
        <p:txBody>
          <a:bodyPr anchor="ctr">
            <a:noAutofit/>
          </a:bodyPr>
          <a:lstStyle/>
          <a:p>
            <a:pPr>
              <a:lnSpc>
                <a:spcPct val="100000"/>
              </a:lnSpc>
            </a:pPr>
            <a:r>
              <a:rPr lang="fr-FR" sz="2500" b="1" strike="noStrike" spc="-1">
                <a:solidFill>
                  <a:srgbClr val="000000"/>
                </a:solidFill>
                <a:latin typeface="Arial Black"/>
                <a:ea typeface="Arial Black"/>
              </a:rPr>
              <a:t>SVT et Conditions sanitaires</a:t>
            </a:r>
            <a:br/>
            <a:endParaRPr lang="fr-FR" sz="2500" b="0" strike="noStrike" spc="-1">
              <a:solidFill>
                <a:srgbClr val="000000"/>
              </a:solidFill>
              <a:latin typeface="Calibri"/>
            </a:endParaRPr>
          </a:p>
        </p:txBody>
      </p:sp>
      <p:sp>
        <p:nvSpPr>
          <p:cNvPr id="552" name="TextShape 2"/>
          <p:cNvSpPr txBox="1"/>
          <p:nvPr/>
        </p:nvSpPr>
        <p:spPr>
          <a:xfrm>
            <a:off x="8150040" y="6391080"/>
            <a:ext cx="450000" cy="364680"/>
          </a:xfrm>
          <a:prstGeom prst="rect">
            <a:avLst/>
          </a:prstGeom>
          <a:noFill/>
          <a:ln>
            <a:noFill/>
          </a:ln>
        </p:spPr>
        <p:txBody>
          <a:bodyPr anchor="ctr">
            <a:noAutofit/>
          </a:bodyPr>
          <a:lstStyle/>
          <a:p>
            <a:pPr algn="r">
              <a:lnSpc>
                <a:spcPct val="100000"/>
              </a:lnSpc>
            </a:pPr>
            <a:fld id="{0250EC3C-1D25-4DB7-BE4D-26931509C7D1}" type="slidenum">
              <a:rPr lang="fr-FR" sz="900" b="1" strike="noStrike" spc="-1">
                <a:solidFill>
                  <a:srgbClr val="404040"/>
                </a:solidFill>
                <a:latin typeface="Arial"/>
                <a:ea typeface="Arial"/>
              </a:rPr>
              <a:t>13</a:t>
            </a:fld>
            <a:endParaRPr lang="en-US" sz="900" b="0" strike="noStrike" spc="-1">
              <a:latin typeface="Times New Roman"/>
            </a:endParaRPr>
          </a:p>
        </p:txBody>
      </p:sp>
      <p:sp>
        <p:nvSpPr>
          <p:cNvPr id="553" name="TextShape 3"/>
          <p:cNvSpPr txBox="1"/>
          <p:nvPr/>
        </p:nvSpPr>
        <p:spPr>
          <a:xfrm>
            <a:off x="140760" y="1037520"/>
            <a:ext cx="8545680" cy="4622400"/>
          </a:xfrm>
          <a:prstGeom prst="rect">
            <a:avLst/>
          </a:prstGeom>
          <a:noFill/>
          <a:ln>
            <a:noFill/>
          </a:ln>
        </p:spPr>
        <p:txBody>
          <a:bodyPr>
            <a:normAutofit/>
          </a:bodyPr>
          <a:lstStyle/>
          <a:p>
            <a:pPr marL="177840" indent="-177480">
              <a:lnSpc>
                <a:spcPct val="100000"/>
              </a:lnSpc>
              <a:spcBef>
                <a:spcPts val="360"/>
              </a:spcBef>
              <a:buClr>
                <a:srgbClr val="00A6BE"/>
              </a:buClr>
              <a:buFont typeface="Wingdings" charset="2"/>
              <a:buChar char=""/>
            </a:pPr>
            <a:r>
              <a:rPr lang="fr-FR" sz="1800" b="1" strike="noStrike" spc="-1">
                <a:solidFill>
                  <a:srgbClr val="00A6BE"/>
                </a:solidFill>
                <a:latin typeface="Arial"/>
                <a:ea typeface="Arial"/>
              </a:rPr>
              <a:t> Activités pratiques et protocole COVID</a:t>
            </a:r>
            <a:endParaRPr lang="fr-FR" sz="1800" b="1" strike="noStrike" spc="-1">
              <a:solidFill>
                <a:srgbClr val="00A6BE"/>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Note envoyée à tous les établissements et tous les professeurs </a:t>
            </a:r>
            <a:endParaRPr lang="fr-FR" sz="1300" b="0" strike="noStrike" spc="-1">
              <a:solidFill>
                <a:srgbClr val="000000"/>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Associer Prudence sanitaire et apprentissage des compétences spécifiques des élèves. </a:t>
            </a:r>
            <a:endParaRPr lang="fr-FR" sz="1300" b="0" strike="noStrike" spc="-1">
              <a:solidFill>
                <a:srgbClr val="000000"/>
              </a:solidFill>
              <a:latin typeface="Arial"/>
            </a:endParaRPr>
          </a:p>
          <a:p>
            <a:pPr marL="457200">
              <a:lnSpc>
                <a:spcPct val="100000"/>
              </a:lnSpc>
              <a:spcBef>
                <a:spcPts val="261"/>
              </a:spcBef>
            </a:pPr>
            <a:endParaRPr lang="fr-FR" sz="13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 Activités pratiques et actions de prévention dengue</a:t>
            </a:r>
            <a:endParaRPr lang="fr-FR" sz="1800" b="1" strike="noStrike" spc="-1">
              <a:solidFill>
                <a:srgbClr val="00A6BE"/>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Semaine de la dengue le 21 septembre </a:t>
            </a:r>
            <a:endParaRPr lang="fr-FR" sz="1300" b="0" strike="noStrike" spc="-1">
              <a:solidFill>
                <a:srgbClr val="000000"/>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Faire un focus sur le cycle de vie d’aedes aegypti</a:t>
            </a:r>
            <a:endParaRPr lang="fr-FR" sz="1300" b="0" strike="noStrike" spc="-1">
              <a:solidFill>
                <a:srgbClr val="000000"/>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Possibilité de faire appel au CEDRE LAV :</a:t>
            </a:r>
            <a:endParaRPr lang="fr-FR" sz="1300" b="0" strike="noStrike" spc="-1">
              <a:solidFill>
                <a:srgbClr val="000000"/>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CEDRE/LAV (</a:t>
            </a:r>
            <a:r>
              <a:rPr lang="fr-FR" sz="1800" b="1" u="sng" strike="noStrike" spc="-1">
                <a:solidFill>
                  <a:srgbClr val="00A6BE"/>
                </a:solidFill>
                <a:uFillTx/>
                <a:latin typeface="Arial"/>
                <a:ea typeface="Arial"/>
              </a:rPr>
              <a:t>Centre de démoustication</a:t>
            </a:r>
            <a:r>
              <a:rPr lang="fr-FR" sz="1800" b="1" strike="noStrike" spc="-1">
                <a:solidFill>
                  <a:srgbClr val="00A6BE"/>
                </a:solidFill>
                <a:latin typeface="Arial"/>
                <a:ea typeface="Arial"/>
              </a:rPr>
              <a:t> : </a:t>
            </a:r>
            <a:r>
              <a:rPr lang="fr-FR" sz="1400" b="1" strike="noStrike" spc="-1">
                <a:solidFill>
                  <a:srgbClr val="00A6BE"/>
                </a:solidFill>
                <a:latin typeface="Arial"/>
                <a:ea typeface="Arial"/>
              </a:rPr>
              <a:t>structure commune de l’Agence Régionale de Santé et de la Collectivité territoriale de Martinique) </a:t>
            </a:r>
            <a:endParaRPr lang="fr-FR" sz="14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400" b="1" strike="noStrike" spc="-1">
                <a:solidFill>
                  <a:srgbClr val="00A6BE"/>
                </a:solidFill>
                <a:latin typeface="Arial"/>
                <a:ea typeface="Arial"/>
              </a:rPr>
              <a:t>Sur inscription : </a:t>
            </a:r>
            <a:r>
              <a:rPr lang="fr-FR" sz="1400" b="1" u="sng" strike="noStrike" spc="-1">
                <a:solidFill>
                  <a:srgbClr val="0000FF"/>
                </a:solidFill>
                <a:uFillTx/>
                <a:latin typeface="Arial"/>
                <a:ea typeface="Arial"/>
                <a:hlinkClick r:id="rId2"/>
              </a:rPr>
              <a:t>http://ppe.orion.education.fr/martinique/itw/answer/s/ony6ysd71s</a:t>
            </a:r>
            <a:r>
              <a:rPr lang="fr-FR" sz="1800" b="1" u="sng" strike="noStrike" spc="-1">
                <a:solidFill>
                  <a:srgbClr val="0000FF"/>
                </a:solidFill>
                <a:uFillTx/>
                <a:latin typeface="Arial"/>
                <a:ea typeface="Arial"/>
                <a:hlinkClick r:id="rId2"/>
              </a:rPr>
              <a:t>/k/MHtAMUS/k/MHtAMUS</a:t>
            </a:r>
            <a:endParaRPr lang="fr-FR" sz="1800" b="1" strike="noStrike" spc="-1">
              <a:solidFill>
                <a:srgbClr val="00A6BE"/>
              </a:solidFill>
              <a:latin typeface="Arial"/>
            </a:endParaRPr>
          </a:p>
        </p:txBody>
      </p:sp>
      <p:grpSp>
        <p:nvGrpSpPr>
          <p:cNvPr id="554" name="Group 4"/>
          <p:cNvGrpSpPr/>
          <p:nvPr/>
        </p:nvGrpSpPr>
        <p:grpSpPr>
          <a:xfrm>
            <a:off x="902520" y="199080"/>
            <a:ext cx="525240" cy="171360"/>
            <a:chOff x="902520" y="199080"/>
            <a:chExt cx="525240" cy="171360"/>
          </a:xfrm>
        </p:grpSpPr>
        <p:sp>
          <p:nvSpPr>
            <p:cNvPr id="555" name="CustomShape 5"/>
            <p:cNvSpPr/>
            <p:nvPr/>
          </p:nvSpPr>
          <p:spPr>
            <a:xfrm>
              <a:off x="902520" y="199080"/>
              <a:ext cx="82440" cy="171360"/>
            </a:xfrm>
            <a:prstGeom prst="rect">
              <a:avLst/>
            </a:prstGeom>
            <a:solidFill>
              <a:srgbClr val="00A6BE"/>
            </a:solidFill>
            <a:ln>
              <a:noFill/>
            </a:ln>
          </p:spPr>
          <p:style>
            <a:lnRef idx="2">
              <a:schemeClr val="accent1">
                <a:shade val="50000"/>
              </a:schemeClr>
            </a:lnRef>
            <a:fillRef idx="1">
              <a:schemeClr val="accent1"/>
            </a:fillRef>
            <a:effectRef idx="0">
              <a:schemeClr val="accent1"/>
            </a:effectRef>
            <a:fontRef idx="minor"/>
          </p:style>
        </p:sp>
        <p:sp>
          <p:nvSpPr>
            <p:cNvPr id="556" name="CustomShape 6"/>
            <p:cNvSpPr/>
            <p:nvPr/>
          </p:nvSpPr>
          <p:spPr>
            <a:xfrm>
              <a:off x="943920" y="284760"/>
              <a:ext cx="483840" cy="85320"/>
            </a:xfrm>
            <a:prstGeom prst="rect">
              <a:avLst/>
            </a:prstGeom>
            <a:solidFill>
              <a:srgbClr val="00A6BE"/>
            </a:solidFill>
            <a:ln>
              <a:noFill/>
            </a:ln>
          </p:spPr>
          <p:style>
            <a:lnRef idx="2">
              <a:schemeClr val="accent1">
                <a:shade val="50000"/>
              </a:schemeClr>
            </a:lnRef>
            <a:fillRef idx="1">
              <a:schemeClr val="accent1"/>
            </a:fillRef>
            <a:effectRef idx="0">
              <a:schemeClr val="accent1"/>
            </a:effectRef>
            <a:fontRef idx="minor"/>
          </p:style>
        </p:sp>
      </p:grpSp>
      <p:grpSp>
        <p:nvGrpSpPr>
          <p:cNvPr id="557" name="Group 7"/>
          <p:cNvGrpSpPr/>
          <p:nvPr/>
        </p:nvGrpSpPr>
        <p:grpSpPr>
          <a:xfrm>
            <a:off x="7286400" y="3445560"/>
            <a:ext cx="1857240" cy="2445120"/>
            <a:chOff x="7286400" y="3445560"/>
            <a:chExt cx="1857240" cy="2445120"/>
          </a:xfrm>
        </p:grpSpPr>
        <p:pic>
          <p:nvPicPr>
            <p:cNvPr id="558" name="Image 8" descr="Poster Wanted Free Stock Photo - Public Domain Pictures"/>
            <p:cNvPicPr/>
            <p:nvPr/>
          </p:nvPicPr>
          <p:blipFill>
            <a:blip r:embed="rId3"/>
            <a:stretch/>
          </p:blipFill>
          <p:spPr>
            <a:xfrm>
              <a:off x="7286400" y="3445560"/>
              <a:ext cx="1857240" cy="2445120"/>
            </a:xfrm>
            <a:prstGeom prst="rect">
              <a:avLst/>
            </a:prstGeom>
            <a:ln>
              <a:noFill/>
            </a:ln>
          </p:spPr>
        </p:pic>
        <p:pic>
          <p:nvPicPr>
            <p:cNvPr id="559" name="Image 12"/>
            <p:cNvPicPr/>
            <p:nvPr/>
          </p:nvPicPr>
          <p:blipFill>
            <a:blip r:embed="rId4"/>
            <a:stretch/>
          </p:blipFill>
          <p:spPr>
            <a:xfrm>
              <a:off x="7602480" y="4133160"/>
              <a:ext cx="1094400" cy="788400"/>
            </a:xfrm>
            <a:prstGeom prst="rect">
              <a:avLst/>
            </a:prstGeom>
            <a:ln>
              <a:noFill/>
            </a:ln>
          </p:spPr>
        </p:pic>
        <p:sp>
          <p:nvSpPr>
            <p:cNvPr id="560" name="CustomShape 8"/>
            <p:cNvSpPr/>
            <p:nvPr/>
          </p:nvSpPr>
          <p:spPr>
            <a:xfrm>
              <a:off x="7346520" y="4862160"/>
              <a:ext cx="1737000" cy="1028520"/>
            </a:xfrm>
            <a:prstGeom prst="rect">
              <a:avLst/>
            </a:prstGeom>
            <a:noFill/>
            <a:ln w="6480">
              <a:noFill/>
            </a:ln>
          </p:spPr>
          <p:style>
            <a:lnRef idx="0">
              <a:scrgbClr r="0" g="0" b="0"/>
            </a:lnRef>
            <a:fillRef idx="0">
              <a:scrgbClr r="0" g="0" b="0"/>
            </a:fillRef>
            <a:effectRef idx="0">
              <a:scrgbClr r="0" g="0" b="0"/>
            </a:effectRef>
            <a:fontRef idx="minor"/>
          </p:style>
          <p:txBody>
            <a:bodyPr>
              <a:noAutofit/>
            </a:bodyPr>
            <a:lstStyle/>
            <a:p>
              <a:pPr algn="ctr">
                <a:lnSpc>
                  <a:spcPct val="107000"/>
                </a:lnSpc>
                <a:spcAft>
                  <a:spcPts val="799"/>
                </a:spcAft>
              </a:pPr>
              <a:r>
                <a:rPr lang="fr-FR" sz="1400" b="1" strike="noStrike" spc="-1">
                  <a:solidFill>
                    <a:srgbClr val="000000"/>
                  </a:solidFill>
                  <a:latin typeface="Calibri"/>
                  <a:ea typeface="Calibri"/>
                </a:rPr>
                <a:t>Aedes aegypti</a:t>
              </a:r>
              <a:br/>
              <a:r>
                <a:rPr lang="fr-FR" sz="1000" b="0" strike="noStrike" spc="-1">
                  <a:solidFill>
                    <a:srgbClr val="000000"/>
                  </a:solidFill>
                  <a:latin typeface="Segoe Print"/>
                  <a:ea typeface="Calibri"/>
                </a:rPr>
                <a:t>Transmet la dengue,</a:t>
              </a:r>
              <a:r>
                <a:rPr lang="fr-FR" sz="1400" b="0" strike="noStrike" spc="-1">
                  <a:solidFill>
                    <a:srgbClr val="000000"/>
                  </a:solidFill>
                  <a:latin typeface="Segoe Print"/>
                  <a:ea typeface="Calibri"/>
                </a:rPr>
                <a:t> </a:t>
              </a:r>
              <a:br/>
              <a:r>
                <a:rPr lang="fr-FR" sz="1000" b="0" strike="noStrike" spc="-1">
                  <a:solidFill>
                    <a:srgbClr val="000000"/>
                  </a:solidFill>
                  <a:latin typeface="Segoe Print"/>
                  <a:ea typeface="Calibri"/>
                </a:rPr>
                <a:t>le zika, le chikungunya</a:t>
              </a:r>
              <a:endParaRPr lang="en-US" sz="1000" b="0" strike="noStrike" spc="-1">
                <a:latin typeface="Arial"/>
              </a:endParaRPr>
            </a:p>
          </p:txBody>
        </p:sp>
      </p:grpSp>
      <p:grpSp>
        <p:nvGrpSpPr>
          <p:cNvPr id="561" name="Group 9"/>
          <p:cNvGrpSpPr/>
          <p:nvPr/>
        </p:nvGrpSpPr>
        <p:grpSpPr>
          <a:xfrm>
            <a:off x="3637800" y="4468680"/>
            <a:ext cx="3311640" cy="2572560"/>
            <a:chOff x="3637800" y="4468680"/>
            <a:chExt cx="3311640" cy="2572560"/>
          </a:xfrm>
        </p:grpSpPr>
        <p:pic>
          <p:nvPicPr>
            <p:cNvPr id="562" name="Image 15"/>
            <p:cNvPicPr/>
            <p:nvPr/>
          </p:nvPicPr>
          <p:blipFill>
            <a:blip r:embed="rId5"/>
            <a:srcRect r="50179" b="50163"/>
            <a:stretch/>
          </p:blipFill>
          <p:spPr>
            <a:xfrm rot="5400000">
              <a:off x="4131720" y="3974760"/>
              <a:ext cx="2323800" cy="3311640"/>
            </a:xfrm>
            <a:prstGeom prst="rect">
              <a:avLst/>
            </a:prstGeom>
            <a:ln>
              <a:noFill/>
            </a:ln>
          </p:spPr>
        </p:pic>
        <p:sp>
          <p:nvSpPr>
            <p:cNvPr id="563" name="CustomShape 10"/>
            <p:cNvSpPr/>
            <p:nvPr/>
          </p:nvSpPr>
          <p:spPr>
            <a:xfrm>
              <a:off x="3655080" y="6784560"/>
              <a:ext cx="1367640" cy="256680"/>
            </a:xfrm>
            <a:prstGeom prst="rect">
              <a:avLst/>
            </a:prstGeom>
            <a:solidFill>
              <a:schemeClr val="lt1"/>
            </a:solidFill>
            <a:ln w="6480">
              <a:solidFill>
                <a:srgbClr val="000000"/>
              </a:solidFill>
              <a:round/>
            </a:ln>
          </p:spPr>
          <p:style>
            <a:lnRef idx="0">
              <a:scrgbClr r="0" g="0" b="0"/>
            </a:lnRef>
            <a:fillRef idx="0">
              <a:scrgbClr r="0" g="0" b="0"/>
            </a:fillRef>
            <a:effectRef idx="0">
              <a:scrgbClr r="0" g="0" b="0"/>
            </a:effectRef>
            <a:fontRef idx="minor"/>
          </p:style>
          <p:txBody>
            <a:bodyPr>
              <a:noAutofit/>
            </a:bodyPr>
            <a:lstStyle/>
            <a:p>
              <a:pPr>
                <a:lnSpc>
                  <a:spcPct val="107000"/>
                </a:lnSpc>
                <a:spcAft>
                  <a:spcPts val="799"/>
                </a:spcAft>
              </a:pPr>
              <a:r>
                <a:rPr lang="fr-FR" sz="1100" b="0" strike="noStrike" spc="-1">
                  <a:solidFill>
                    <a:srgbClr val="000000"/>
                  </a:solidFill>
                  <a:latin typeface="Calibri"/>
                  <a:ea typeface="Calibri"/>
                </a:rPr>
                <a:t>Source : CEDRE/LAV</a:t>
              </a:r>
              <a:endParaRPr lang="en-US" sz="1100" b="0" strike="noStrike" spc="-1">
                <a:latin typeface="Arial"/>
              </a:endParaRPr>
            </a:p>
          </p:txBody>
        </p:sp>
      </p:grpSp>
      <p:pic>
        <p:nvPicPr>
          <p:cNvPr id="564" name="Image 17"/>
          <p:cNvPicPr/>
          <p:nvPr/>
        </p:nvPicPr>
        <p:blipFill>
          <a:blip r:embed="rId6"/>
          <a:srcRect l="50241" b="50030"/>
          <a:stretch/>
        </p:blipFill>
        <p:spPr>
          <a:xfrm rot="5400000">
            <a:off x="827640" y="4068000"/>
            <a:ext cx="2224800" cy="3184200"/>
          </a:xfrm>
          <a:prstGeom prst="rect">
            <a:avLst/>
          </a:prstGeom>
          <a:ln>
            <a:noFill/>
          </a:ln>
        </p:spPr>
      </p:pic>
      <p:sp>
        <p:nvSpPr>
          <p:cNvPr id="565" name="CustomShape 11"/>
          <p:cNvSpPr/>
          <p:nvPr/>
        </p:nvSpPr>
        <p:spPr>
          <a:xfrm>
            <a:off x="6724080" y="5755320"/>
            <a:ext cx="1650600" cy="914040"/>
          </a:xfrm>
          <a:prstGeom prst="ellipse">
            <a:avLst/>
          </a:prstGeom>
          <a:gradFill rotWithShape="0">
            <a:gsLst>
              <a:gs pos="0">
                <a:srgbClr val="3E7FCC"/>
              </a:gs>
              <a:gs pos="100000">
                <a:srgbClr val="A4C1FF"/>
              </a:gs>
            </a:gsLst>
            <a:lin ang="16200000"/>
          </a:gradFill>
          <a:ln>
            <a:solidFill>
              <a:srgbClr val="4A7EBB"/>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fr-FR" sz="1800" b="0" strike="noStrike" spc="-1">
                <a:solidFill>
                  <a:srgbClr val="FFFFFF"/>
                </a:solidFill>
                <a:latin typeface="Calibri"/>
              </a:rPr>
              <a:t>Il manque quelque chose???</a:t>
            </a:r>
            <a:endParaRPr lang="en-US" sz="1800" b="0" strike="noStrike" spc="-1">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51"/>
                                        </p:tgtEl>
                                        <p:attrNameLst>
                                          <p:attrName>style.visibility</p:attrName>
                                        </p:attrNameLst>
                                      </p:cBhvr>
                                      <p:to>
                                        <p:strVal val="visible"/>
                                      </p:to>
                                    </p:set>
                                    <p:anim calcmode="lin" valueType="num">
                                      <p:cBhvr additive="repl">
                                        <p:cTn id="7" dur="500" fill="hold"/>
                                        <p:tgtEl>
                                          <p:spTgt spid="551"/>
                                        </p:tgtEl>
                                        <p:attrNameLst>
                                          <p:attrName>ppt_x</p:attrName>
                                        </p:attrNameLst>
                                      </p:cBhvr>
                                      <p:tavLst>
                                        <p:tav tm="0">
                                          <p:val>
                                            <p:strVal val="#ppt_x"/>
                                          </p:val>
                                        </p:tav>
                                        <p:tav tm="100000">
                                          <p:val>
                                            <p:strVal val="#ppt_x"/>
                                          </p:val>
                                        </p:tav>
                                      </p:tavLst>
                                    </p:anim>
                                    <p:anim calcmode="lin" valueType="num">
                                      <p:cBhvr additive="repl">
                                        <p:cTn id="8" dur="500" fill="hold"/>
                                        <p:tgtEl>
                                          <p:spTgt spid="55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553">
                                            <p:txEl>
                                              <p:pRg st="0" end="0"/>
                                            </p:txEl>
                                          </p:spTgt>
                                        </p:tgtEl>
                                        <p:attrNameLst>
                                          <p:attrName>style.visibility</p:attrName>
                                        </p:attrNameLst>
                                      </p:cBhvr>
                                      <p:to>
                                        <p:strVal val="visible"/>
                                      </p:to>
                                    </p:set>
                                    <p:animEffect transition="in" filter="blinds(horizontal)">
                                      <p:cBhvr additive="repl">
                                        <p:cTn id="13" dur="500"/>
                                        <p:tgtEl>
                                          <p:spTgt spid="553">
                                            <p:txEl>
                                              <p:pRg st="0" end="0"/>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553">
                                            <p:txEl>
                                              <p:pRg st="1" end="1"/>
                                            </p:txEl>
                                          </p:spTgt>
                                        </p:tgtEl>
                                        <p:attrNameLst>
                                          <p:attrName>style.visibility</p:attrName>
                                        </p:attrNameLst>
                                      </p:cBhvr>
                                      <p:to>
                                        <p:strVal val="visible"/>
                                      </p:to>
                                    </p:set>
                                    <p:animEffect transition="in" filter="blinds(horizontal)">
                                      <p:cBhvr additive="repl">
                                        <p:cTn id="16" dur="500"/>
                                        <p:tgtEl>
                                          <p:spTgt spid="553">
                                            <p:txEl>
                                              <p:pRg st="1" end="1"/>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553">
                                            <p:txEl>
                                              <p:pRg st="2" end="2"/>
                                            </p:txEl>
                                          </p:spTgt>
                                        </p:tgtEl>
                                        <p:attrNameLst>
                                          <p:attrName>style.visibility</p:attrName>
                                        </p:attrNameLst>
                                      </p:cBhvr>
                                      <p:to>
                                        <p:strVal val="visible"/>
                                      </p:to>
                                    </p:set>
                                    <p:animEffect transition="in" filter="blinds(horizontal)">
                                      <p:cBhvr additive="repl">
                                        <p:cTn id="19" dur="500"/>
                                        <p:tgtEl>
                                          <p:spTgt spid="55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553">
                                            <p:txEl>
                                              <p:pRg st="4" end="4"/>
                                            </p:txEl>
                                          </p:spTgt>
                                        </p:tgtEl>
                                        <p:attrNameLst>
                                          <p:attrName>style.visibility</p:attrName>
                                        </p:attrNameLst>
                                      </p:cBhvr>
                                      <p:to>
                                        <p:strVal val="visible"/>
                                      </p:to>
                                    </p:set>
                                    <p:animEffect transition="in" filter="blinds(horizontal)">
                                      <p:cBhvr additive="repl">
                                        <p:cTn id="24" dur="500"/>
                                        <p:tgtEl>
                                          <p:spTgt spid="553">
                                            <p:txEl>
                                              <p:pRg st="4" end="4"/>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553">
                                            <p:txEl>
                                              <p:pRg st="5" end="5"/>
                                            </p:txEl>
                                          </p:spTgt>
                                        </p:tgtEl>
                                        <p:attrNameLst>
                                          <p:attrName>style.visibility</p:attrName>
                                        </p:attrNameLst>
                                      </p:cBhvr>
                                      <p:to>
                                        <p:strVal val="visible"/>
                                      </p:to>
                                    </p:set>
                                    <p:animEffect transition="in" filter="blinds(horizontal)">
                                      <p:cBhvr additive="repl">
                                        <p:cTn id="27" dur="500"/>
                                        <p:tgtEl>
                                          <p:spTgt spid="553">
                                            <p:txEl>
                                              <p:pRg st="5" end="5"/>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553">
                                            <p:txEl>
                                              <p:pRg st="6" end="6"/>
                                            </p:txEl>
                                          </p:spTgt>
                                        </p:tgtEl>
                                        <p:attrNameLst>
                                          <p:attrName>style.visibility</p:attrName>
                                        </p:attrNameLst>
                                      </p:cBhvr>
                                      <p:to>
                                        <p:strVal val="visible"/>
                                      </p:to>
                                    </p:set>
                                    <p:animEffect transition="in" filter="blinds(horizontal)">
                                      <p:cBhvr additive="repl">
                                        <p:cTn id="30" dur="500"/>
                                        <p:tgtEl>
                                          <p:spTgt spid="553">
                                            <p:txEl>
                                              <p:pRg st="6" end="6"/>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553">
                                            <p:txEl>
                                              <p:pRg st="7" end="7"/>
                                            </p:txEl>
                                          </p:spTgt>
                                        </p:tgtEl>
                                        <p:attrNameLst>
                                          <p:attrName>style.visibility</p:attrName>
                                        </p:attrNameLst>
                                      </p:cBhvr>
                                      <p:to>
                                        <p:strVal val="visible"/>
                                      </p:to>
                                    </p:set>
                                    <p:animEffect transition="in" filter="blinds(horizontal)">
                                      <p:cBhvr additive="repl">
                                        <p:cTn id="33" dur="500"/>
                                        <p:tgtEl>
                                          <p:spTgt spid="553">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nodeType="clickEffect">
                                  <p:stCondLst>
                                    <p:cond delay="0"/>
                                  </p:stCondLst>
                                  <p:childTnLst>
                                    <p:set>
                                      <p:cBhvr>
                                        <p:cTn id="37" dur="1" fill="hold">
                                          <p:stCondLst>
                                            <p:cond delay="0"/>
                                          </p:stCondLst>
                                        </p:cTn>
                                        <p:tgtEl>
                                          <p:spTgt spid="557"/>
                                        </p:tgtEl>
                                        <p:attrNameLst>
                                          <p:attrName>style.visibility</p:attrName>
                                        </p:attrNameLst>
                                      </p:cBhvr>
                                      <p:to>
                                        <p:strVal val="visible"/>
                                      </p:to>
                                    </p:set>
                                    <p:animEffect transition="in" filter="checkerboard(across)">
                                      <p:cBhvr additive="repl">
                                        <p:cTn id="38" dur="500"/>
                                        <p:tgtEl>
                                          <p:spTgt spid="557"/>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53">
                                            <p:txEl>
                                              <p:pRg st="8" end="8"/>
                                            </p:txEl>
                                          </p:spTgt>
                                        </p:tgtEl>
                                        <p:attrNameLst>
                                          <p:attrName>style.visibility</p:attrName>
                                        </p:attrNameLst>
                                      </p:cBhvr>
                                      <p:to>
                                        <p:strVal val="visible"/>
                                      </p:to>
                                    </p:set>
                                    <p:anim calcmode="lin" valueType="num">
                                      <p:cBhvr additive="repl">
                                        <p:cTn id="43" dur="500" fill="hold"/>
                                        <p:tgtEl>
                                          <p:spTgt spid="553">
                                            <p:txEl>
                                              <p:pRg st="8" end="8"/>
                                            </p:txEl>
                                          </p:spTgt>
                                        </p:tgtEl>
                                        <p:attrNameLst>
                                          <p:attrName>ppt_x</p:attrName>
                                        </p:attrNameLst>
                                      </p:cBhvr>
                                      <p:tavLst>
                                        <p:tav tm="0">
                                          <p:val>
                                            <p:strVal val="#ppt_x"/>
                                          </p:val>
                                        </p:tav>
                                        <p:tav tm="100000">
                                          <p:val>
                                            <p:strVal val="#ppt_x"/>
                                          </p:val>
                                        </p:tav>
                                      </p:tavLst>
                                    </p:anim>
                                    <p:anim calcmode="lin" valueType="num">
                                      <p:cBhvr additive="repl">
                                        <p:cTn id="44" dur="500" fill="hold"/>
                                        <p:tgtEl>
                                          <p:spTgt spid="55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9" presetClass="entr" fill="hold" nodeType="clickEffect">
                                  <p:stCondLst>
                                    <p:cond delay="0"/>
                                  </p:stCondLst>
                                  <p:childTnLst>
                                    <p:set>
                                      <p:cBhvr>
                                        <p:cTn id="48" dur="1" fill="hold">
                                          <p:stCondLst>
                                            <p:cond delay="0"/>
                                          </p:stCondLst>
                                        </p:cTn>
                                        <p:tgtEl>
                                          <p:spTgt spid="553">
                                            <p:txEl>
                                              <p:pRg st="9" end="9"/>
                                            </p:txEl>
                                          </p:spTgt>
                                        </p:tgtEl>
                                        <p:attrNameLst>
                                          <p:attrName>style.visibility</p:attrName>
                                        </p:attrNameLst>
                                      </p:cBhvr>
                                      <p:to>
                                        <p:strVal val="visible"/>
                                      </p:to>
                                    </p:set>
                                    <p:animEffect transition="in" filter="dissolve">
                                      <p:cBhvr additive="repl">
                                        <p:cTn id="49" dur="500"/>
                                        <p:tgtEl>
                                          <p:spTgt spid="553">
                                            <p:txEl>
                                              <p:pRg st="9" end="9"/>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nodeType="clickEffect">
                                  <p:stCondLst>
                                    <p:cond delay="0"/>
                                  </p:stCondLst>
                                  <p:childTnLst>
                                    <p:set>
                                      <p:cBhvr>
                                        <p:cTn id="53" dur="1" fill="hold">
                                          <p:stCondLst>
                                            <p:cond delay="0"/>
                                          </p:stCondLst>
                                        </p:cTn>
                                        <p:tgtEl>
                                          <p:spTgt spid="561"/>
                                        </p:tgtEl>
                                        <p:attrNameLst>
                                          <p:attrName>style.visibility</p:attrName>
                                        </p:attrNameLst>
                                      </p:cBhvr>
                                      <p:to>
                                        <p:strVal val="visible"/>
                                      </p:to>
                                    </p:set>
                                    <p:animEffect transition="in" filter="blinds(horizontal)">
                                      <p:cBhvr additive="repl">
                                        <p:cTn id="54" dur="500"/>
                                        <p:tgtEl>
                                          <p:spTgt spid="561"/>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565"/>
                                        </p:tgtEl>
                                        <p:attrNameLst>
                                          <p:attrName>style.visibility</p:attrName>
                                        </p:attrNameLst>
                                      </p:cBhvr>
                                      <p:to>
                                        <p:strVal val="visible"/>
                                      </p:to>
                                    </p:set>
                                    <p:anim calcmode="lin" valueType="num">
                                      <p:cBhvr additive="repl">
                                        <p:cTn id="59" dur="500" fill="hold"/>
                                        <p:tgtEl>
                                          <p:spTgt spid="565"/>
                                        </p:tgtEl>
                                        <p:attrNameLst>
                                          <p:attrName>ppt_x</p:attrName>
                                        </p:attrNameLst>
                                      </p:cBhvr>
                                      <p:tavLst>
                                        <p:tav tm="0">
                                          <p:val>
                                            <p:strVal val="#ppt_x"/>
                                          </p:val>
                                        </p:tav>
                                        <p:tav tm="100000">
                                          <p:val>
                                            <p:strVal val="#ppt_x"/>
                                          </p:val>
                                        </p:tav>
                                      </p:tavLst>
                                    </p:anim>
                                    <p:anim calcmode="lin" valueType="num">
                                      <p:cBhvr additive="repl">
                                        <p:cTn id="60" dur="500" fill="hold"/>
                                        <p:tgtEl>
                                          <p:spTgt spid="565"/>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nodeType="clickEffect">
                                  <p:stCondLst>
                                    <p:cond delay="0"/>
                                  </p:stCondLst>
                                  <p:childTnLst>
                                    <p:set>
                                      <p:cBhvr>
                                        <p:cTn id="64" dur="1" fill="hold">
                                          <p:stCondLst>
                                            <p:cond delay="0"/>
                                          </p:stCondLst>
                                        </p:cTn>
                                        <p:tgtEl>
                                          <p:spTgt spid="564"/>
                                        </p:tgtEl>
                                        <p:attrNameLst>
                                          <p:attrName>style.visibility</p:attrName>
                                        </p:attrNameLst>
                                      </p:cBhvr>
                                      <p:to>
                                        <p:strVal val="visible"/>
                                      </p:to>
                                    </p:set>
                                    <p:animEffect transition="in" filter="blinds(horizontal)">
                                      <p:cBhvr additive="repl">
                                        <p:cTn id="65" dur="500"/>
                                        <p:tgtEl>
                                          <p:spTgt spid="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 name="TextShape 1"/>
          <p:cNvSpPr txBox="1"/>
          <p:nvPr/>
        </p:nvSpPr>
        <p:spPr>
          <a:xfrm>
            <a:off x="3011040" y="1855080"/>
            <a:ext cx="5590080" cy="2005920"/>
          </a:xfrm>
          <a:prstGeom prst="rect">
            <a:avLst/>
          </a:prstGeom>
          <a:noFill/>
          <a:ln>
            <a:noFill/>
          </a:ln>
        </p:spPr>
        <p:txBody>
          <a:bodyPr anchor="ctr">
            <a:noAutofit/>
          </a:bodyPr>
          <a:lstStyle/>
          <a:p>
            <a:pPr>
              <a:lnSpc>
                <a:spcPct val="100000"/>
              </a:lnSpc>
            </a:pPr>
            <a:r>
              <a:rPr lang="fr-FR" sz="3200" b="1" strike="noStrike" spc="-1">
                <a:solidFill>
                  <a:srgbClr val="00A6BE"/>
                </a:solidFill>
                <a:latin typeface="Arial Black"/>
                <a:ea typeface="Arial Black"/>
              </a:rPr>
              <a:t>SVT et EVOLUTION DES PROGRAMMES</a:t>
            </a:r>
            <a:endParaRPr lang="fr-FR" sz="3200" b="0" strike="noStrike" spc="-1">
              <a:solidFill>
                <a:srgbClr val="000000"/>
              </a:solidFill>
              <a:latin typeface="Calibri"/>
            </a:endParaRPr>
          </a:p>
        </p:txBody>
      </p:sp>
      <p:sp>
        <p:nvSpPr>
          <p:cNvPr id="567" name="TextShape 2"/>
          <p:cNvSpPr txBox="1"/>
          <p:nvPr/>
        </p:nvSpPr>
        <p:spPr>
          <a:xfrm>
            <a:off x="8249760" y="6391080"/>
            <a:ext cx="351000" cy="364680"/>
          </a:xfrm>
          <a:prstGeom prst="rect">
            <a:avLst/>
          </a:prstGeom>
          <a:noFill/>
          <a:ln>
            <a:noFill/>
          </a:ln>
        </p:spPr>
        <p:txBody>
          <a:bodyPr anchor="ctr">
            <a:noAutofit/>
          </a:bodyPr>
          <a:lstStyle/>
          <a:p>
            <a:pPr algn="r">
              <a:lnSpc>
                <a:spcPct val="100000"/>
              </a:lnSpc>
            </a:pPr>
            <a:fld id="{49569978-13F6-4CF8-8AAF-E280E565903C}" type="slidenum">
              <a:rPr lang="fr-FR" sz="1000" b="1" strike="noStrike" spc="-1">
                <a:solidFill>
                  <a:srgbClr val="000000"/>
                </a:solidFill>
                <a:latin typeface="Calibri"/>
              </a:rPr>
              <a:t>14</a:t>
            </a:fld>
            <a:endParaRPr lang="en-US" sz="1000" b="0" strike="noStrike" spc="-1">
              <a:latin typeface="Times New Roman"/>
            </a:endParaRPr>
          </a:p>
        </p:txBody>
      </p:sp>
      <p:sp>
        <p:nvSpPr>
          <p:cNvPr id="568" name="TextShape 3"/>
          <p:cNvSpPr txBox="1"/>
          <p:nvPr/>
        </p:nvSpPr>
        <p:spPr>
          <a:xfrm>
            <a:off x="3011040" y="5059800"/>
            <a:ext cx="5589720" cy="875520"/>
          </a:xfrm>
          <a:prstGeom prst="rect">
            <a:avLst/>
          </a:prstGeom>
          <a:noFill/>
          <a:ln>
            <a:noFill/>
          </a:ln>
        </p:spPr>
        <p:txBody>
          <a:bodyPr>
            <a:noAutofit/>
          </a:bodyPr>
          <a:lstStyle/>
          <a:p>
            <a:endParaRPr lang="fr-FR" sz="2800" b="0" strike="noStrike" spc="-1">
              <a:solidFill>
                <a:srgbClr val="000000"/>
              </a:solidFill>
              <a:latin typeface="Arial"/>
            </a:endParaRPr>
          </a:p>
        </p:txBody>
      </p:sp>
      <p:sp>
        <p:nvSpPr>
          <p:cNvPr id="569" name="TextShape 4"/>
          <p:cNvSpPr txBox="1"/>
          <p:nvPr/>
        </p:nvSpPr>
        <p:spPr>
          <a:xfrm>
            <a:off x="2532240" y="3369960"/>
            <a:ext cx="6523560" cy="1156680"/>
          </a:xfrm>
          <a:prstGeom prst="rect">
            <a:avLst/>
          </a:prstGeom>
          <a:noFill/>
          <a:ln>
            <a:noFill/>
          </a:ln>
        </p:spPr>
        <p:txBody>
          <a:bodyPr>
            <a:noAutofit/>
          </a:bodyPr>
          <a:lstStyle/>
          <a:p>
            <a:pPr>
              <a:lnSpc>
                <a:spcPct val="100000"/>
              </a:lnSpc>
              <a:spcBef>
                <a:spcPts val="561"/>
              </a:spcBef>
            </a:pPr>
            <a:endParaRPr lang="fr-FR" sz="2800" b="0" strike="noStrike" spc="-1">
              <a:solidFill>
                <a:srgbClr val="000000"/>
              </a:solidFill>
              <a:latin typeface="Arial"/>
            </a:endParaRPr>
          </a:p>
          <a:p>
            <a:pPr>
              <a:lnSpc>
                <a:spcPct val="100000"/>
              </a:lnSpc>
              <a:spcBef>
                <a:spcPts val="561"/>
              </a:spcBef>
            </a:pPr>
            <a:r>
              <a:rPr lang="fr-FR" sz="2800" b="0" strike="noStrike" spc="-1">
                <a:solidFill>
                  <a:srgbClr val="000000"/>
                </a:solidFill>
                <a:latin typeface="Arial"/>
                <a:ea typeface="Arial"/>
              </a:rPr>
              <a:t>« VERDISSEMENT »  des programmes</a:t>
            </a:r>
            <a:endParaRPr lang="fr-FR" sz="2800" b="0" strike="noStrike" spc="-1">
              <a:solidFill>
                <a:srgbClr val="000000"/>
              </a:solidFill>
              <a:latin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 name="TextShape 1"/>
          <p:cNvSpPr txBox="1"/>
          <p:nvPr/>
        </p:nvSpPr>
        <p:spPr>
          <a:xfrm>
            <a:off x="787680" y="0"/>
            <a:ext cx="788112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UN CIBLAGE PLUS FORT DES ENJEUX ENVIRONNEMENTAUX : CYCLE 3</a:t>
            </a:r>
            <a:endParaRPr lang="fr-FR" sz="2500" b="0" strike="noStrike" spc="-1">
              <a:solidFill>
                <a:srgbClr val="000000"/>
              </a:solidFill>
              <a:latin typeface="Calibri"/>
            </a:endParaRPr>
          </a:p>
        </p:txBody>
      </p:sp>
      <p:sp>
        <p:nvSpPr>
          <p:cNvPr id="571" name="TextShape 2"/>
          <p:cNvSpPr txBox="1"/>
          <p:nvPr/>
        </p:nvSpPr>
        <p:spPr>
          <a:xfrm>
            <a:off x="0" y="1143000"/>
            <a:ext cx="9143640" cy="5398200"/>
          </a:xfrm>
          <a:prstGeom prst="rect">
            <a:avLst/>
          </a:prstGeom>
          <a:noFill/>
          <a:ln>
            <a:noFill/>
          </a:ln>
        </p:spPr>
        <p:txBody>
          <a:bodyPr>
            <a:normAutofit/>
          </a:bodyPr>
          <a:lstStyle/>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Voir le BO n° 30 du 31 juillet 2020: des suppressions (en rouge) des ajouts (en vert): </a:t>
            </a:r>
            <a:r>
              <a:rPr lang="fr-FR" sz="1800" b="1" strike="noStrike" spc="-1">
                <a:solidFill>
                  <a:srgbClr val="00A6BE"/>
                </a:solidFill>
                <a:highlight>
                  <a:srgbClr val="FFFF00"/>
                </a:highlight>
                <a:latin typeface="Arial"/>
                <a:ea typeface="Arial"/>
              </a:rPr>
              <a:t>une relecture s’impose</a:t>
            </a:r>
            <a:endParaRPr lang="fr-FR" sz="1800" b="1" strike="noStrike" spc="-1">
              <a:solidFill>
                <a:srgbClr val="00A6BE"/>
              </a:solidFill>
              <a:latin typeface="Arial"/>
            </a:endParaRPr>
          </a:p>
          <a:p>
            <a:pPr algn="ctr">
              <a:lnSpc>
                <a:spcPct val="100000"/>
              </a:lnSpc>
              <a:spcBef>
                <a:spcPts val="360"/>
              </a:spcBef>
            </a:pPr>
            <a:endParaRPr lang="fr-FR" sz="18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highlight>
                  <a:srgbClr val="FFFF00"/>
                </a:highlight>
                <a:latin typeface="Arial"/>
                <a:ea typeface="Arial"/>
              </a:rPr>
              <a:t>Paragraphe introductif.</a:t>
            </a:r>
            <a:endParaRPr lang="fr-FR" sz="1800" b="1" strike="noStrike" spc="-1">
              <a:solidFill>
                <a:srgbClr val="00A6BE"/>
              </a:solidFill>
              <a:latin typeface="Arial"/>
            </a:endParaRPr>
          </a:p>
          <a:p>
            <a:pPr marL="627120" lvl="1" indent="-169560">
              <a:lnSpc>
                <a:spcPct val="100000"/>
              </a:lnSpc>
              <a:spcBef>
                <a:spcPts val="320"/>
              </a:spcBef>
              <a:buClr>
                <a:srgbClr val="00A6BE"/>
              </a:buClr>
              <a:buSzPct val="135000"/>
              <a:buFont typeface="Arial"/>
              <a:buChar char="•"/>
            </a:pPr>
            <a:r>
              <a:rPr lang="fr-FR" sz="1600" b="1" strike="noStrike" spc="-1">
                <a:solidFill>
                  <a:srgbClr val="00B050"/>
                </a:solidFill>
                <a:highlight>
                  <a:srgbClr val="FFFF00"/>
                </a:highlight>
                <a:latin typeface="Arial"/>
                <a:ea typeface="Arial"/>
              </a:rPr>
              <a:t>Les élèves sont sensibilisés aux enjeux du changement climatique, de la biodiversité et du développement durable. </a:t>
            </a:r>
            <a:endParaRPr lang="fr-FR" sz="1600" b="0" strike="noStrike" spc="-1">
              <a:solidFill>
                <a:srgbClr val="000000"/>
              </a:solidFill>
              <a:latin typeface="Arial"/>
            </a:endParaRPr>
          </a:p>
          <a:p>
            <a:pPr marL="457200">
              <a:lnSpc>
                <a:spcPct val="100000"/>
              </a:lnSpc>
              <a:spcBef>
                <a:spcPts val="261"/>
              </a:spcBef>
            </a:pPr>
            <a:endParaRPr lang="fr-FR" sz="1600" b="1" strike="noStrike" spc="-1">
              <a:solidFill>
                <a:srgbClr val="00A6BE"/>
              </a:solidFill>
              <a:latin typeface="Arial"/>
            </a:endParaRPr>
          </a:p>
          <a:p>
            <a:pPr marL="457200">
              <a:lnSpc>
                <a:spcPct val="100000"/>
              </a:lnSpc>
              <a:spcBef>
                <a:spcPts val="261"/>
              </a:spcBef>
            </a:pPr>
            <a:endParaRPr lang="fr-FR" sz="16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highlight>
                  <a:srgbClr val="FFFF00"/>
                </a:highlight>
                <a:latin typeface="Arial"/>
                <a:ea typeface="Arial"/>
              </a:rPr>
              <a:t>Attendus de fin de cycle:  Le vivant, sa diversité et les fonctions qui le caractérisent </a:t>
            </a:r>
            <a:endParaRPr lang="fr-FR" sz="1800" b="1" strike="noStrike" spc="-1">
              <a:solidFill>
                <a:srgbClr val="00A6BE"/>
              </a:solidFill>
              <a:latin typeface="Arial"/>
            </a:endParaRPr>
          </a:p>
          <a:p>
            <a:pPr marL="627120" lvl="1" indent="-169560">
              <a:lnSpc>
                <a:spcPct val="100000"/>
              </a:lnSpc>
              <a:spcBef>
                <a:spcPts val="320"/>
              </a:spcBef>
              <a:buClr>
                <a:srgbClr val="00A6BE"/>
              </a:buClr>
              <a:buSzPct val="135000"/>
              <a:buFont typeface="Arial"/>
              <a:buChar char="•"/>
            </a:pPr>
            <a:r>
              <a:rPr lang="fr-FR" sz="1600" b="1" strike="noStrike" spc="-1">
                <a:solidFill>
                  <a:srgbClr val="00B050"/>
                </a:solidFill>
                <a:highlight>
                  <a:srgbClr val="FFFF00"/>
                </a:highlight>
                <a:latin typeface="Arial"/>
                <a:ea typeface="Arial"/>
              </a:rPr>
              <a:t>Mettre en évidence la place et l’interdépendance de différents êtres vivants dans un réseau trophique</a:t>
            </a:r>
            <a:endParaRPr lang="fr-FR" sz="1600" b="0" strike="noStrike" spc="-1">
              <a:solidFill>
                <a:srgbClr val="000000"/>
              </a:solidFill>
              <a:latin typeface="Arial"/>
            </a:endParaRPr>
          </a:p>
          <a:p>
            <a:endParaRPr lang="fr-FR" sz="1600" b="1" strike="noStrike" spc="-1">
              <a:solidFill>
                <a:srgbClr val="00A6BE"/>
              </a:solidFill>
              <a:latin typeface="Arial"/>
            </a:endParaRPr>
          </a:p>
          <a:p>
            <a:pPr marL="457200">
              <a:lnSpc>
                <a:spcPct val="100000"/>
              </a:lnSpc>
              <a:spcBef>
                <a:spcPts val="241"/>
              </a:spcBef>
            </a:pPr>
            <a:endParaRPr lang="fr-FR" sz="1600" b="1" strike="noStrike" spc="-1">
              <a:solidFill>
                <a:srgbClr val="00A6BE"/>
              </a:solidFill>
              <a:latin typeface="Arial"/>
            </a:endParaRPr>
          </a:p>
          <a:p>
            <a:pPr>
              <a:lnSpc>
                <a:spcPct val="100000"/>
              </a:lnSpc>
              <a:spcBef>
                <a:spcPts val="281"/>
              </a:spcBef>
            </a:pPr>
            <a:endParaRPr lang="fr-FR" sz="1600" b="1" strike="noStrike" spc="-1">
              <a:solidFill>
                <a:srgbClr val="00A6BE"/>
              </a:solidFill>
              <a:latin typeface="Arial"/>
            </a:endParaRPr>
          </a:p>
          <a:p>
            <a:pPr>
              <a:lnSpc>
                <a:spcPct val="100000"/>
              </a:lnSpc>
              <a:spcBef>
                <a:spcPts val="360"/>
              </a:spcBef>
            </a:pPr>
            <a:endParaRPr lang="fr-FR" sz="1600" b="1" strike="noStrike" spc="-1">
              <a:solidFill>
                <a:srgbClr val="00A6BE"/>
              </a:solidFill>
              <a:latin typeface="Arial"/>
            </a:endParaRPr>
          </a:p>
          <a:p>
            <a:pPr>
              <a:lnSpc>
                <a:spcPct val="100000"/>
              </a:lnSpc>
              <a:spcBef>
                <a:spcPts val="360"/>
              </a:spcBef>
            </a:pPr>
            <a:endParaRPr lang="fr-FR" sz="1600" b="1" strike="noStrike" spc="-1">
              <a:solidFill>
                <a:srgbClr val="00A6BE"/>
              </a:solidFill>
              <a:latin typeface="Arial"/>
            </a:endParaRPr>
          </a:p>
          <a:p>
            <a:endParaRPr lang="fr-FR" sz="1600" b="1" strike="noStrike" spc="-1">
              <a:solidFill>
                <a:srgbClr val="00A6BE"/>
              </a:solidFill>
              <a:latin typeface="Arial"/>
            </a:endParaRPr>
          </a:p>
          <a:p>
            <a:pPr>
              <a:lnSpc>
                <a:spcPct val="100000"/>
              </a:lnSpc>
              <a:spcBef>
                <a:spcPts val="360"/>
              </a:spcBef>
            </a:pPr>
            <a:endParaRPr lang="fr-FR" sz="1600" b="1" strike="noStrike" spc="-1">
              <a:solidFill>
                <a:srgbClr val="00A6BE"/>
              </a:solidFill>
              <a:latin typeface="Arial"/>
            </a:endParaRPr>
          </a:p>
          <a:p>
            <a:pPr>
              <a:lnSpc>
                <a:spcPct val="100000"/>
              </a:lnSpc>
              <a:spcBef>
                <a:spcPts val="360"/>
              </a:spcBef>
            </a:pPr>
            <a:endParaRPr lang="fr-FR" sz="1600" b="1" strike="noStrike" spc="-1">
              <a:solidFill>
                <a:srgbClr val="00A6BE"/>
              </a:solidFill>
              <a:latin typeface="Arial"/>
            </a:endParaRPr>
          </a:p>
          <a:p>
            <a:pPr>
              <a:lnSpc>
                <a:spcPct val="100000"/>
              </a:lnSpc>
              <a:spcBef>
                <a:spcPts val="360"/>
              </a:spcBef>
            </a:pPr>
            <a:endParaRPr lang="fr-FR" sz="1600" b="1" strike="noStrike" spc="-1">
              <a:solidFill>
                <a:srgbClr val="00A6BE"/>
              </a:solidFill>
              <a:latin typeface="Arial"/>
            </a:endParaRPr>
          </a:p>
          <a:p>
            <a:pPr>
              <a:lnSpc>
                <a:spcPct val="100000"/>
              </a:lnSpc>
              <a:spcBef>
                <a:spcPts val="360"/>
              </a:spcBef>
            </a:pPr>
            <a:endParaRPr lang="fr-FR" sz="1600" b="1" strike="noStrike" spc="-1">
              <a:solidFill>
                <a:srgbClr val="00A6BE"/>
              </a:solidFill>
              <a:latin typeface="Arial"/>
            </a:endParaRPr>
          </a:p>
        </p:txBody>
      </p:sp>
      <p:sp>
        <p:nvSpPr>
          <p:cNvPr id="572" name="TextShape 3"/>
          <p:cNvSpPr txBox="1"/>
          <p:nvPr/>
        </p:nvSpPr>
        <p:spPr>
          <a:xfrm>
            <a:off x="8150040" y="6391080"/>
            <a:ext cx="450000" cy="364680"/>
          </a:xfrm>
          <a:prstGeom prst="rect">
            <a:avLst/>
          </a:prstGeom>
          <a:noFill/>
          <a:ln>
            <a:noFill/>
          </a:ln>
        </p:spPr>
        <p:txBody>
          <a:bodyPr anchor="ctr">
            <a:noAutofit/>
          </a:bodyPr>
          <a:lstStyle/>
          <a:p>
            <a:pPr algn="r">
              <a:lnSpc>
                <a:spcPct val="100000"/>
              </a:lnSpc>
            </a:pPr>
            <a:fld id="{8B5B026A-CCD9-4563-AFAF-542C27920B74}" type="slidenum">
              <a:rPr lang="fr-FR" sz="900" b="1" strike="noStrike" spc="-1">
                <a:solidFill>
                  <a:srgbClr val="404040"/>
                </a:solidFill>
                <a:latin typeface="Arial"/>
                <a:ea typeface="Arial"/>
              </a:rPr>
              <a:t>15</a:t>
            </a:fld>
            <a:endParaRPr lang="en-US" sz="900" b="0" strike="noStrike" spc="-1">
              <a:latin typeface="Times New Roman"/>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70"/>
                                        </p:tgtEl>
                                        <p:attrNameLst>
                                          <p:attrName>style.visibility</p:attrName>
                                        </p:attrNameLst>
                                      </p:cBhvr>
                                      <p:to>
                                        <p:strVal val="visible"/>
                                      </p:to>
                                    </p:set>
                                    <p:anim calcmode="lin" valueType="num">
                                      <p:cBhvr additive="repl">
                                        <p:cTn id="7" dur="500" fill="hold"/>
                                        <p:tgtEl>
                                          <p:spTgt spid="570"/>
                                        </p:tgtEl>
                                        <p:attrNameLst>
                                          <p:attrName>ppt_x</p:attrName>
                                        </p:attrNameLst>
                                      </p:cBhvr>
                                      <p:tavLst>
                                        <p:tav tm="0">
                                          <p:val>
                                            <p:strVal val="#ppt_x"/>
                                          </p:val>
                                        </p:tav>
                                        <p:tav tm="100000">
                                          <p:val>
                                            <p:strVal val="#ppt_x"/>
                                          </p:val>
                                        </p:tav>
                                      </p:tavLst>
                                    </p:anim>
                                    <p:anim calcmode="lin" valueType="num">
                                      <p:cBhvr additive="repl">
                                        <p:cTn id="8" dur="500" fill="hold"/>
                                        <p:tgtEl>
                                          <p:spTgt spid="57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571">
                                            <p:txEl>
                                              <p:pRg st="0" end="0"/>
                                            </p:txEl>
                                          </p:spTgt>
                                        </p:tgtEl>
                                        <p:attrNameLst>
                                          <p:attrName>style.visibility</p:attrName>
                                        </p:attrNameLst>
                                      </p:cBhvr>
                                      <p:to>
                                        <p:strVal val="visible"/>
                                      </p:to>
                                    </p:set>
                                    <p:animEffect transition="in" filter="blinds(horizontal)">
                                      <p:cBhvr additive="repl">
                                        <p:cTn id="13" dur="500"/>
                                        <p:tgtEl>
                                          <p:spTgt spid="571">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571">
                                            <p:txEl>
                                              <p:pRg st="2" end="2"/>
                                            </p:txEl>
                                          </p:spTgt>
                                        </p:tgtEl>
                                        <p:attrNameLst>
                                          <p:attrName>style.visibility</p:attrName>
                                        </p:attrNameLst>
                                      </p:cBhvr>
                                      <p:to>
                                        <p:strVal val="visible"/>
                                      </p:to>
                                    </p:set>
                                    <p:animEffect transition="in" filter="blinds(horizontal)">
                                      <p:cBhvr additive="repl">
                                        <p:cTn id="18" dur="500"/>
                                        <p:tgtEl>
                                          <p:spTgt spid="571">
                                            <p:txEl>
                                              <p:pRg st="2" end="2"/>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571">
                                            <p:txEl>
                                              <p:pRg st="3" end="3"/>
                                            </p:txEl>
                                          </p:spTgt>
                                        </p:tgtEl>
                                        <p:attrNameLst>
                                          <p:attrName>style.visibility</p:attrName>
                                        </p:attrNameLst>
                                      </p:cBhvr>
                                      <p:to>
                                        <p:strVal val="visible"/>
                                      </p:to>
                                    </p:set>
                                    <p:animEffect transition="in" filter="blinds(horizontal)">
                                      <p:cBhvr additive="repl">
                                        <p:cTn id="21" dur="500"/>
                                        <p:tgtEl>
                                          <p:spTgt spid="571">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571">
                                            <p:txEl>
                                              <p:pRg st="6" end="6"/>
                                            </p:txEl>
                                          </p:spTgt>
                                        </p:tgtEl>
                                        <p:attrNameLst>
                                          <p:attrName>style.visibility</p:attrName>
                                        </p:attrNameLst>
                                      </p:cBhvr>
                                      <p:to>
                                        <p:strVal val="visible"/>
                                      </p:to>
                                    </p:set>
                                    <p:animEffect transition="in" filter="blinds(horizontal)">
                                      <p:cBhvr additive="repl">
                                        <p:cTn id="26" dur="500"/>
                                        <p:tgtEl>
                                          <p:spTgt spid="571">
                                            <p:txEl>
                                              <p:pRg st="6" end="6"/>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571">
                                            <p:txEl>
                                              <p:pRg st="7" end="7"/>
                                            </p:txEl>
                                          </p:spTgt>
                                        </p:tgtEl>
                                        <p:attrNameLst>
                                          <p:attrName>style.visibility</p:attrName>
                                        </p:attrNameLst>
                                      </p:cBhvr>
                                      <p:to>
                                        <p:strVal val="visible"/>
                                      </p:to>
                                    </p:set>
                                    <p:animEffect transition="in" filter="blinds(horizontal)">
                                      <p:cBhvr additive="repl">
                                        <p:cTn id="29" dur="500"/>
                                        <p:tgtEl>
                                          <p:spTgt spid="5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 name="TextShape 1"/>
          <p:cNvSpPr txBox="1"/>
          <p:nvPr/>
        </p:nvSpPr>
        <p:spPr>
          <a:xfrm>
            <a:off x="307800" y="182880"/>
            <a:ext cx="8378640" cy="90432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UN CIBLAGE PLUS FORT DES ENJEUX ENVIRONNEMENTAUX : CYCLE 4</a:t>
            </a:r>
            <a:endParaRPr lang="fr-FR" sz="2500" b="0" strike="noStrike" spc="-1">
              <a:solidFill>
                <a:srgbClr val="000000"/>
              </a:solidFill>
              <a:latin typeface="Calibri"/>
            </a:endParaRPr>
          </a:p>
        </p:txBody>
      </p:sp>
      <p:sp>
        <p:nvSpPr>
          <p:cNvPr id="574" name="TextShape 2"/>
          <p:cNvSpPr txBox="1"/>
          <p:nvPr/>
        </p:nvSpPr>
        <p:spPr>
          <a:xfrm>
            <a:off x="184680" y="1231200"/>
            <a:ext cx="8818200" cy="4770720"/>
          </a:xfrm>
          <a:prstGeom prst="rect">
            <a:avLst/>
          </a:prstGeom>
          <a:noFill/>
          <a:ln>
            <a:noFill/>
          </a:ln>
        </p:spPr>
        <p:txBody>
          <a:bodyPr>
            <a:noAutofit/>
          </a:bodyPr>
          <a:lstStyle/>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Paragraphe introductif.</a:t>
            </a:r>
            <a:endParaRPr lang="fr-FR" sz="1800" b="1" strike="noStrike" spc="-1">
              <a:solidFill>
                <a:srgbClr val="00A6BE"/>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B050"/>
                </a:solidFill>
                <a:latin typeface="Arial"/>
                <a:ea typeface="Arial"/>
              </a:rPr>
              <a:t>L’éducation au développement durable, au changement climatique et à la biodiversité est un enjeu majeur de formation des élèves. Les savoirs et compétences nécessaires pour étudier ces thématiques constituent l’un des fils conducteurs de l’enseignement des sciences de la vie et de la Terre. Il s’agit de comprendre l’effet de certaines activités humaines sur l’environnement sans se limiter à une vision anthropocentrée du monde. Il s’agit aussi de permettre aux jeunes de distinguer faits et savoirs scientifiques des opinions et des croyances</a:t>
            </a:r>
            <a:endParaRPr lang="fr-FR" sz="1300" b="0" strike="noStrike" spc="-1">
              <a:solidFill>
                <a:srgbClr val="000000"/>
              </a:solidFill>
              <a:latin typeface="Arial"/>
            </a:endParaRPr>
          </a:p>
          <a:p>
            <a:endParaRPr lang="fr-FR" sz="13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Les compétences travaillées: </a:t>
            </a:r>
            <a:endParaRPr lang="fr-FR" sz="1800" b="1" strike="noStrike" spc="-1">
              <a:solidFill>
                <a:srgbClr val="00A6BE"/>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Proposer une ou des hypothèses pour résoudre un problème ou </a:t>
            </a:r>
            <a:r>
              <a:rPr lang="fr-FR" sz="1300" b="1" strike="noStrike" spc="-1">
                <a:solidFill>
                  <a:srgbClr val="00B050"/>
                </a:solidFill>
                <a:latin typeface="Arial"/>
                <a:ea typeface="Arial"/>
              </a:rPr>
              <a:t>répondre </a:t>
            </a:r>
            <a:r>
              <a:rPr lang="fr-FR" sz="1300" b="1" strike="noStrike" spc="-1">
                <a:solidFill>
                  <a:srgbClr val="000000"/>
                </a:solidFill>
                <a:latin typeface="Arial"/>
                <a:ea typeface="Arial"/>
              </a:rPr>
              <a:t>à une question. Concevoir et </a:t>
            </a:r>
            <a:r>
              <a:rPr lang="fr-FR" sz="1300" b="1" strike="noStrike" spc="-1">
                <a:solidFill>
                  <a:srgbClr val="00B050"/>
                </a:solidFill>
                <a:latin typeface="Arial"/>
                <a:ea typeface="Arial"/>
              </a:rPr>
              <a:t>mettre en œuvre </a:t>
            </a:r>
            <a:r>
              <a:rPr lang="fr-FR" sz="1300" b="1" strike="noStrike" spc="-1">
                <a:solidFill>
                  <a:srgbClr val="000000"/>
                </a:solidFill>
                <a:latin typeface="Arial"/>
                <a:ea typeface="Arial"/>
              </a:rPr>
              <a:t>des expériences ou </a:t>
            </a:r>
            <a:r>
              <a:rPr lang="fr-FR" sz="1300" b="1" strike="noStrike" spc="-1">
                <a:solidFill>
                  <a:srgbClr val="00B050"/>
                </a:solidFill>
                <a:latin typeface="Arial"/>
                <a:ea typeface="Arial"/>
              </a:rPr>
              <a:t>d’autres stratégies de résolution </a:t>
            </a:r>
            <a:r>
              <a:rPr lang="fr-FR" sz="1300" b="1" strike="noStrike" spc="-1">
                <a:solidFill>
                  <a:srgbClr val="000000"/>
                </a:solidFill>
                <a:latin typeface="Arial"/>
                <a:ea typeface="Arial"/>
              </a:rPr>
              <a:t>pour tester </a:t>
            </a:r>
            <a:r>
              <a:rPr lang="fr-FR" sz="1300" b="1" strike="noStrike" spc="-1">
                <a:solidFill>
                  <a:srgbClr val="00B050"/>
                </a:solidFill>
                <a:latin typeface="Arial"/>
                <a:ea typeface="Arial"/>
              </a:rPr>
              <a:t>cette ou ces hypothèses. </a:t>
            </a:r>
            <a:endParaRPr lang="fr-FR" sz="1300" b="0" strike="noStrike" spc="-1">
              <a:solidFill>
                <a:srgbClr val="000000"/>
              </a:solidFill>
              <a:latin typeface="Arial"/>
            </a:endParaRPr>
          </a:p>
          <a:p>
            <a:endParaRPr lang="fr-FR" sz="13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La planète Terre, l’environnement et l’action humaine </a:t>
            </a:r>
            <a:endParaRPr lang="fr-FR" sz="1800" b="1" strike="noStrike" spc="-1">
              <a:solidFill>
                <a:srgbClr val="00A6BE"/>
              </a:solidFill>
              <a:latin typeface="Arial"/>
            </a:endParaRPr>
          </a:p>
          <a:p>
            <a:pPr marL="627120" lvl="1" indent="-169560">
              <a:lnSpc>
                <a:spcPct val="100000"/>
              </a:lnSpc>
              <a:spcBef>
                <a:spcPts val="281"/>
              </a:spcBef>
              <a:buClr>
                <a:srgbClr val="00A6BE"/>
              </a:buClr>
              <a:buSzPct val="135000"/>
              <a:buFont typeface="Arial"/>
              <a:buChar char="•"/>
            </a:pPr>
            <a:r>
              <a:rPr lang="fr-FR" sz="1400" b="1" strike="noStrike" spc="-1">
                <a:solidFill>
                  <a:srgbClr val="00B050"/>
                </a:solidFill>
                <a:latin typeface="Arial"/>
                <a:ea typeface="Arial"/>
              </a:rPr>
              <a:t>Cette partie de programme est propice à effectuer une synthèse montrant les liens entre le changement climatique actuel et l’influence humaine dans ce processus. Les notions de météorologie et de climat sont définies. On étudie les enjeux de l’exploitation des ressources naturelles dans une perspective de développement durable ainsi que les conséquences positives ou négatives des activités humaines sur la préservation de la biodiversité. </a:t>
            </a:r>
            <a:endParaRPr lang="fr-FR" sz="1400" b="0" strike="noStrike" spc="-1">
              <a:solidFill>
                <a:srgbClr val="000000"/>
              </a:solidFill>
              <a:latin typeface="Arial"/>
            </a:endParaRPr>
          </a:p>
        </p:txBody>
      </p:sp>
      <p:sp>
        <p:nvSpPr>
          <p:cNvPr id="575" name="TextShape 3"/>
          <p:cNvSpPr txBox="1"/>
          <p:nvPr/>
        </p:nvSpPr>
        <p:spPr>
          <a:xfrm>
            <a:off x="8150040" y="6391080"/>
            <a:ext cx="450000" cy="364680"/>
          </a:xfrm>
          <a:prstGeom prst="rect">
            <a:avLst/>
          </a:prstGeom>
          <a:noFill/>
          <a:ln>
            <a:noFill/>
          </a:ln>
        </p:spPr>
        <p:txBody>
          <a:bodyPr anchor="ctr">
            <a:noAutofit/>
          </a:bodyPr>
          <a:lstStyle/>
          <a:p>
            <a:pPr algn="r">
              <a:lnSpc>
                <a:spcPct val="100000"/>
              </a:lnSpc>
            </a:pPr>
            <a:fld id="{C57698CB-B9F2-4CE1-AF36-98A1DC82A950}" type="slidenum">
              <a:rPr lang="fr-FR" sz="900" b="1" strike="noStrike" spc="-1">
                <a:solidFill>
                  <a:srgbClr val="404040"/>
                </a:solidFill>
                <a:latin typeface="Arial"/>
                <a:ea typeface="Arial"/>
              </a:rPr>
              <a:t>16</a:t>
            </a:fld>
            <a:endParaRPr lang="en-US" sz="900" b="0" strike="noStrike" spc="-1">
              <a:latin typeface="Times New Roman"/>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73"/>
                                        </p:tgtEl>
                                        <p:attrNameLst>
                                          <p:attrName>style.visibility</p:attrName>
                                        </p:attrNameLst>
                                      </p:cBhvr>
                                      <p:to>
                                        <p:strVal val="visible"/>
                                      </p:to>
                                    </p:set>
                                    <p:anim calcmode="lin" valueType="num">
                                      <p:cBhvr additive="repl">
                                        <p:cTn id="7" dur="500" fill="hold"/>
                                        <p:tgtEl>
                                          <p:spTgt spid="573"/>
                                        </p:tgtEl>
                                        <p:attrNameLst>
                                          <p:attrName>ppt_x</p:attrName>
                                        </p:attrNameLst>
                                      </p:cBhvr>
                                      <p:tavLst>
                                        <p:tav tm="0">
                                          <p:val>
                                            <p:strVal val="#ppt_x"/>
                                          </p:val>
                                        </p:tav>
                                        <p:tav tm="100000">
                                          <p:val>
                                            <p:strVal val="#ppt_x"/>
                                          </p:val>
                                        </p:tav>
                                      </p:tavLst>
                                    </p:anim>
                                    <p:anim calcmode="lin" valueType="num">
                                      <p:cBhvr additive="repl">
                                        <p:cTn id="8" dur="500" fill="hold"/>
                                        <p:tgtEl>
                                          <p:spTgt spid="57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574">
                                            <p:txEl>
                                              <p:pRg st="0" end="0"/>
                                            </p:txEl>
                                          </p:spTgt>
                                        </p:tgtEl>
                                        <p:attrNameLst>
                                          <p:attrName>style.visibility</p:attrName>
                                        </p:attrNameLst>
                                      </p:cBhvr>
                                      <p:to>
                                        <p:strVal val="visible"/>
                                      </p:to>
                                    </p:set>
                                    <p:animEffect transition="in" filter="blinds(horizontal)">
                                      <p:cBhvr additive="repl">
                                        <p:cTn id="13" dur="500"/>
                                        <p:tgtEl>
                                          <p:spTgt spid="574">
                                            <p:txEl>
                                              <p:pRg st="0" end="0"/>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574">
                                            <p:txEl>
                                              <p:pRg st="1" end="1"/>
                                            </p:txEl>
                                          </p:spTgt>
                                        </p:tgtEl>
                                        <p:attrNameLst>
                                          <p:attrName>style.visibility</p:attrName>
                                        </p:attrNameLst>
                                      </p:cBhvr>
                                      <p:to>
                                        <p:strVal val="visible"/>
                                      </p:to>
                                    </p:set>
                                    <p:animEffect transition="in" filter="blinds(horizontal)">
                                      <p:cBhvr additive="repl">
                                        <p:cTn id="16" dur="500"/>
                                        <p:tgtEl>
                                          <p:spTgt spid="57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574">
                                            <p:txEl>
                                              <p:pRg st="3" end="3"/>
                                            </p:txEl>
                                          </p:spTgt>
                                        </p:tgtEl>
                                        <p:attrNameLst>
                                          <p:attrName>style.visibility</p:attrName>
                                        </p:attrNameLst>
                                      </p:cBhvr>
                                      <p:to>
                                        <p:strVal val="visible"/>
                                      </p:to>
                                    </p:set>
                                    <p:animEffect transition="in" filter="blinds(horizontal)">
                                      <p:cBhvr additive="repl">
                                        <p:cTn id="21" dur="500"/>
                                        <p:tgtEl>
                                          <p:spTgt spid="574">
                                            <p:txEl>
                                              <p:pRg st="3" end="3"/>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574">
                                            <p:txEl>
                                              <p:pRg st="4" end="4"/>
                                            </p:txEl>
                                          </p:spTgt>
                                        </p:tgtEl>
                                        <p:attrNameLst>
                                          <p:attrName>style.visibility</p:attrName>
                                        </p:attrNameLst>
                                      </p:cBhvr>
                                      <p:to>
                                        <p:strVal val="visible"/>
                                      </p:to>
                                    </p:set>
                                    <p:animEffect transition="in" filter="blinds(horizontal)">
                                      <p:cBhvr additive="repl">
                                        <p:cTn id="24" dur="500"/>
                                        <p:tgtEl>
                                          <p:spTgt spid="574">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574">
                                            <p:txEl>
                                              <p:pRg st="6" end="6"/>
                                            </p:txEl>
                                          </p:spTgt>
                                        </p:tgtEl>
                                        <p:attrNameLst>
                                          <p:attrName>style.visibility</p:attrName>
                                        </p:attrNameLst>
                                      </p:cBhvr>
                                      <p:to>
                                        <p:strVal val="visible"/>
                                      </p:to>
                                    </p:set>
                                    <p:animEffect transition="in" filter="blinds(horizontal)">
                                      <p:cBhvr additive="repl">
                                        <p:cTn id="29" dur="500"/>
                                        <p:tgtEl>
                                          <p:spTgt spid="574">
                                            <p:txEl>
                                              <p:pRg st="6" end="6"/>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574">
                                            <p:txEl>
                                              <p:pRg st="7" end="7"/>
                                            </p:txEl>
                                          </p:spTgt>
                                        </p:tgtEl>
                                        <p:attrNameLst>
                                          <p:attrName>style.visibility</p:attrName>
                                        </p:attrNameLst>
                                      </p:cBhvr>
                                      <p:to>
                                        <p:strVal val="visible"/>
                                      </p:to>
                                    </p:set>
                                    <p:animEffect transition="in" filter="blinds(horizontal)">
                                      <p:cBhvr additive="repl">
                                        <p:cTn id="32" dur="500"/>
                                        <p:tgtEl>
                                          <p:spTgt spid="57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 name="TextShape 1"/>
          <p:cNvSpPr txBox="1"/>
          <p:nvPr/>
        </p:nvSpPr>
        <p:spPr>
          <a:xfrm>
            <a:off x="3011040" y="1855080"/>
            <a:ext cx="5590080" cy="2005920"/>
          </a:xfrm>
          <a:prstGeom prst="rect">
            <a:avLst/>
          </a:prstGeom>
          <a:noFill/>
          <a:ln>
            <a:noFill/>
          </a:ln>
        </p:spPr>
        <p:txBody>
          <a:bodyPr anchor="ctr">
            <a:noAutofit/>
          </a:bodyPr>
          <a:lstStyle/>
          <a:p>
            <a:pPr>
              <a:lnSpc>
                <a:spcPct val="100000"/>
              </a:lnSpc>
            </a:pPr>
            <a:r>
              <a:rPr lang="fr-FR" sz="3200" b="1" strike="noStrike" spc="-1">
                <a:solidFill>
                  <a:srgbClr val="00A6BE"/>
                </a:solidFill>
                <a:latin typeface="Arial Black"/>
                <a:ea typeface="Arial Black"/>
              </a:rPr>
              <a:t>SVT et PLAN MINIRE </a:t>
            </a:r>
            <a:br/>
            <a:endParaRPr lang="fr-FR" sz="3200" b="0" strike="noStrike" spc="-1">
              <a:solidFill>
                <a:srgbClr val="000000"/>
              </a:solidFill>
              <a:latin typeface="Calibri"/>
            </a:endParaRPr>
          </a:p>
        </p:txBody>
      </p:sp>
      <p:sp>
        <p:nvSpPr>
          <p:cNvPr id="577" name="TextShape 2"/>
          <p:cNvSpPr txBox="1"/>
          <p:nvPr/>
        </p:nvSpPr>
        <p:spPr>
          <a:xfrm>
            <a:off x="8249760" y="6391080"/>
            <a:ext cx="351000" cy="364680"/>
          </a:xfrm>
          <a:prstGeom prst="rect">
            <a:avLst/>
          </a:prstGeom>
          <a:noFill/>
          <a:ln>
            <a:noFill/>
          </a:ln>
        </p:spPr>
        <p:txBody>
          <a:bodyPr anchor="ctr">
            <a:noAutofit/>
          </a:bodyPr>
          <a:lstStyle/>
          <a:p>
            <a:pPr algn="r">
              <a:lnSpc>
                <a:spcPct val="100000"/>
              </a:lnSpc>
            </a:pPr>
            <a:fld id="{EE6C535E-7064-4C7E-957B-59E5E2FB6A9E}" type="slidenum">
              <a:rPr lang="fr-FR" sz="1000" b="1" strike="noStrike" spc="-1">
                <a:solidFill>
                  <a:srgbClr val="000000"/>
                </a:solidFill>
                <a:latin typeface="Calibri"/>
              </a:rPr>
              <a:t>17</a:t>
            </a:fld>
            <a:endParaRPr lang="en-US" sz="1000" b="0" strike="noStrike" spc="-1">
              <a:latin typeface="Times New Roman"/>
            </a:endParaRPr>
          </a:p>
        </p:txBody>
      </p:sp>
      <p:sp>
        <p:nvSpPr>
          <p:cNvPr id="578" name="TextShape 3"/>
          <p:cNvSpPr txBox="1"/>
          <p:nvPr/>
        </p:nvSpPr>
        <p:spPr>
          <a:xfrm>
            <a:off x="3107160" y="4937760"/>
            <a:ext cx="7505280" cy="875520"/>
          </a:xfrm>
          <a:prstGeom prst="rect">
            <a:avLst/>
          </a:prstGeom>
          <a:noFill/>
          <a:ln>
            <a:noFill/>
          </a:ln>
        </p:spPr>
        <p:txBody>
          <a:bodyPr>
            <a:noAutofit/>
          </a:bodyPr>
          <a:lstStyle/>
          <a:p>
            <a:endParaRPr lang="fr-FR" sz="2800" b="0" strike="noStrike" spc="-1">
              <a:solidFill>
                <a:srgbClr val="000000"/>
              </a:solidFill>
              <a:latin typeface="Arial"/>
            </a:endParaRPr>
          </a:p>
        </p:txBody>
      </p:sp>
      <p:sp>
        <p:nvSpPr>
          <p:cNvPr id="579" name="TextShape 4"/>
          <p:cNvSpPr txBox="1"/>
          <p:nvPr/>
        </p:nvSpPr>
        <p:spPr>
          <a:xfrm>
            <a:off x="3011040" y="3369960"/>
            <a:ext cx="5589720" cy="1156680"/>
          </a:xfrm>
          <a:prstGeom prst="rect">
            <a:avLst/>
          </a:prstGeom>
          <a:noFill/>
          <a:ln>
            <a:noFill/>
          </a:ln>
        </p:spPr>
        <p:txBody>
          <a:bodyPr>
            <a:noAutofit/>
          </a:bodyPr>
          <a:lstStyle/>
          <a:p>
            <a:endParaRPr lang="fr-FR" sz="2800" b="0" strike="noStrike" spc="-1">
              <a:solidFill>
                <a:srgbClr val="000000"/>
              </a:solidFill>
              <a:latin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 name="TextShape 1"/>
          <p:cNvSpPr txBox="1"/>
          <p:nvPr/>
        </p:nvSpPr>
        <p:spPr>
          <a:xfrm>
            <a:off x="805320" y="182880"/>
            <a:ext cx="788112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SVT ET PLAN MINIRE: les grands principes</a:t>
            </a:r>
            <a:endParaRPr lang="fr-FR" sz="2500" b="0" strike="noStrike" spc="-1">
              <a:solidFill>
                <a:srgbClr val="000000"/>
              </a:solidFill>
              <a:latin typeface="Calibri"/>
            </a:endParaRPr>
          </a:p>
        </p:txBody>
      </p:sp>
      <p:sp>
        <p:nvSpPr>
          <p:cNvPr id="581" name="TextShape 2"/>
          <p:cNvSpPr txBox="1"/>
          <p:nvPr/>
        </p:nvSpPr>
        <p:spPr>
          <a:xfrm>
            <a:off x="8150040" y="6391080"/>
            <a:ext cx="450000" cy="364680"/>
          </a:xfrm>
          <a:prstGeom prst="rect">
            <a:avLst/>
          </a:prstGeom>
          <a:noFill/>
          <a:ln>
            <a:noFill/>
          </a:ln>
        </p:spPr>
        <p:txBody>
          <a:bodyPr anchor="ctr">
            <a:noAutofit/>
          </a:bodyPr>
          <a:lstStyle/>
          <a:p>
            <a:pPr algn="r">
              <a:lnSpc>
                <a:spcPct val="100000"/>
              </a:lnSpc>
            </a:pPr>
            <a:fld id="{6040C6D5-A7EB-4C09-8FDC-D5F14B64D7D0}" type="slidenum">
              <a:rPr lang="fr-FR" sz="900" b="1" strike="noStrike" spc="-1">
                <a:solidFill>
                  <a:srgbClr val="404040"/>
                </a:solidFill>
                <a:latin typeface="Arial"/>
                <a:ea typeface="Arial"/>
              </a:rPr>
              <a:t>18</a:t>
            </a:fld>
            <a:endParaRPr lang="en-US" sz="900" b="0" strike="noStrike" spc="-1">
              <a:latin typeface="Times New Roman"/>
            </a:endParaRPr>
          </a:p>
        </p:txBody>
      </p:sp>
      <p:sp>
        <p:nvSpPr>
          <p:cNvPr id="582" name="TextShape 3"/>
          <p:cNvSpPr txBox="1"/>
          <p:nvPr/>
        </p:nvSpPr>
        <p:spPr>
          <a:xfrm>
            <a:off x="804960" y="1470960"/>
            <a:ext cx="7881480" cy="4919400"/>
          </a:xfrm>
          <a:prstGeom prst="rect">
            <a:avLst/>
          </a:prstGeom>
          <a:noFill/>
          <a:ln>
            <a:noFill/>
          </a:ln>
        </p:spPr>
        <p:txBody>
          <a:bodyPr>
            <a:normAutofit/>
          </a:bodyPr>
          <a:lstStyle/>
          <a:p>
            <a:pPr marL="177840" indent="-177480">
              <a:lnSpc>
                <a:spcPct val="100000"/>
              </a:lnSpc>
              <a:spcBef>
                <a:spcPts val="360"/>
              </a:spcBef>
              <a:buClr>
                <a:srgbClr val="00A6BE"/>
              </a:buClr>
              <a:buFont typeface="Wingdings" charset="2"/>
              <a:buChar char=""/>
            </a:pPr>
            <a:r>
              <a:rPr lang="fr-FR" sz="1800" b="1" strike="noStrike" spc="-1">
                <a:solidFill>
                  <a:srgbClr val="00A6BE"/>
                </a:solidFill>
                <a:latin typeface="Arial"/>
                <a:ea typeface="Arial"/>
              </a:rPr>
              <a:t>Les apprentissages du programme de l’année 2020-2021 (N) débute </a:t>
            </a:r>
            <a:r>
              <a:rPr lang="fr-FR" sz="1800" b="1" strike="noStrike" spc="-1">
                <a:solidFill>
                  <a:srgbClr val="C00000"/>
                </a:solidFill>
                <a:latin typeface="Arial"/>
                <a:ea typeface="Arial"/>
              </a:rPr>
              <a:t>dès </a:t>
            </a:r>
            <a:r>
              <a:rPr lang="fr-FR" sz="1800" b="1" strike="noStrike" spc="-1">
                <a:solidFill>
                  <a:srgbClr val="00A6BE"/>
                </a:solidFill>
                <a:latin typeface="Arial"/>
                <a:ea typeface="Arial"/>
              </a:rPr>
              <a:t>la rentrée</a:t>
            </a:r>
            <a:endParaRPr lang="fr-FR" sz="1800" b="1" strike="noStrike" spc="-1">
              <a:solidFill>
                <a:srgbClr val="00A6BE"/>
              </a:solidFill>
              <a:latin typeface="Arial"/>
            </a:endParaRPr>
          </a:p>
          <a:p>
            <a:pPr>
              <a:lnSpc>
                <a:spcPct val="100000"/>
              </a:lnSpc>
              <a:spcBef>
                <a:spcPts val="360"/>
              </a:spcBef>
            </a:pPr>
            <a:endParaRPr lang="fr-FR" sz="1800" b="1" strike="noStrike" spc="-1">
              <a:solidFill>
                <a:srgbClr val="00A6BE"/>
              </a:solidFill>
              <a:latin typeface="Arial"/>
            </a:endParaRPr>
          </a:p>
          <a:p>
            <a:pPr marL="177840" indent="-177480">
              <a:lnSpc>
                <a:spcPct val="100000"/>
              </a:lnSpc>
              <a:spcBef>
                <a:spcPts val="360"/>
              </a:spcBef>
              <a:buClr>
                <a:srgbClr val="00A6BE"/>
              </a:buClr>
              <a:buFont typeface="Wingdings" charset="2"/>
              <a:buChar char=""/>
            </a:pPr>
            <a:r>
              <a:rPr lang="fr-FR" sz="1800" b="1" strike="noStrike" spc="-1">
                <a:solidFill>
                  <a:srgbClr val="00A6BE"/>
                </a:solidFill>
                <a:latin typeface="Arial"/>
                <a:ea typeface="Arial"/>
              </a:rPr>
              <a:t>L’identification des concepts et compétences nécessaires de l’année N-1 sont identifiées pour chaque chapitre de l’année N</a:t>
            </a:r>
            <a:endParaRPr lang="fr-FR" sz="1800" b="1" strike="noStrike" spc="-1">
              <a:solidFill>
                <a:srgbClr val="00A6BE"/>
              </a:solidFill>
              <a:latin typeface="Arial"/>
            </a:endParaRPr>
          </a:p>
          <a:p>
            <a:pPr>
              <a:lnSpc>
                <a:spcPct val="100000"/>
              </a:lnSpc>
              <a:spcBef>
                <a:spcPts val="360"/>
              </a:spcBef>
            </a:pPr>
            <a:endParaRPr lang="fr-FR" sz="1800" b="1" strike="noStrike" spc="-1">
              <a:solidFill>
                <a:srgbClr val="00A6BE"/>
              </a:solidFill>
              <a:latin typeface="Arial"/>
            </a:endParaRPr>
          </a:p>
          <a:p>
            <a:pPr marL="177840" indent="-177480">
              <a:lnSpc>
                <a:spcPct val="100000"/>
              </a:lnSpc>
              <a:spcBef>
                <a:spcPts val="360"/>
              </a:spcBef>
              <a:buClr>
                <a:srgbClr val="00A6BE"/>
              </a:buClr>
              <a:buFont typeface="Wingdings" charset="2"/>
              <a:buChar char=""/>
            </a:pPr>
            <a:r>
              <a:rPr lang="fr-FR" sz="1800" b="1" strike="noStrike" spc="-1">
                <a:solidFill>
                  <a:srgbClr val="00A6BE"/>
                </a:solidFill>
                <a:latin typeface="Arial"/>
                <a:ea typeface="Arial"/>
              </a:rPr>
              <a:t>Une réflexion </a:t>
            </a:r>
            <a:r>
              <a:rPr lang="fr-FR" sz="1800" b="1" strike="noStrike" spc="-1">
                <a:solidFill>
                  <a:srgbClr val="C00000"/>
                </a:solidFill>
                <a:latin typeface="Arial"/>
                <a:ea typeface="Arial"/>
              </a:rPr>
              <a:t>en amont</a:t>
            </a:r>
            <a:r>
              <a:rPr lang="fr-FR" sz="1800" b="1" strike="noStrike" spc="-1">
                <a:solidFill>
                  <a:srgbClr val="00A6BE"/>
                </a:solidFill>
                <a:latin typeface="Arial"/>
                <a:ea typeface="Arial"/>
              </a:rPr>
              <a:t> pour chaque élève : ce que je sais, sais faire, ne sais pas du tout, j’ai besoin d’aide… : </a:t>
            </a:r>
            <a:r>
              <a:rPr lang="fr-FR" sz="1800" b="1" strike="noStrike" spc="-1">
                <a:solidFill>
                  <a:srgbClr val="C00000"/>
                </a:solidFill>
                <a:latin typeface="Arial"/>
                <a:ea typeface="Arial"/>
              </a:rPr>
              <a:t>auto positionnement simple </a:t>
            </a:r>
            <a:r>
              <a:rPr lang="fr-FR" sz="1800" b="1" strike="noStrike" spc="-1">
                <a:solidFill>
                  <a:srgbClr val="00A6BE"/>
                </a:solidFill>
                <a:latin typeface="Arial"/>
                <a:ea typeface="Arial"/>
              </a:rPr>
              <a:t>(qui peut s’appuyer sur les supports,  livre, cahiers…): </a:t>
            </a:r>
            <a:endParaRPr lang="fr-FR" sz="1800" b="1" strike="noStrike" spc="-1">
              <a:solidFill>
                <a:srgbClr val="00A6BE"/>
              </a:solidFill>
              <a:latin typeface="Arial"/>
            </a:endParaRPr>
          </a:p>
          <a:p>
            <a:pPr>
              <a:lnSpc>
                <a:spcPct val="100000"/>
              </a:lnSpc>
              <a:spcBef>
                <a:spcPts val="360"/>
              </a:spcBef>
            </a:pPr>
            <a:endParaRPr lang="fr-FR" sz="1800" b="1" strike="noStrike" spc="-1">
              <a:solidFill>
                <a:srgbClr val="00A6BE"/>
              </a:solidFill>
              <a:latin typeface="Arial"/>
            </a:endParaRPr>
          </a:p>
          <a:p>
            <a:pPr marL="177840" indent="-177480">
              <a:lnSpc>
                <a:spcPct val="100000"/>
              </a:lnSpc>
              <a:spcBef>
                <a:spcPts val="360"/>
              </a:spcBef>
              <a:buClr>
                <a:srgbClr val="00A6BE"/>
              </a:buClr>
              <a:buFont typeface="Wingdings" charset="2"/>
              <a:buChar char=""/>
            </a:pPr>
            <a:r>
              <a:rPr lang="fr-FR" sz="1800" b="1" strike="noStrike" spc="-1">
                <a:solidFill>
                  <a:srgbClr val="C00000"/>
                </a:solidFill>
                <a:latin typeface="Arial"/>
                <a:ea typeface="Arial"/>
              </a:rPr>
              <a:t>Des évaluations diagnostiques courtes tout au long de l’année en fonction des besoins: </a:t>
            </a:r>
            <a:endParaRPr lang="fr-FR" sz="1800" b="1" strike="noStrike" spc="-1">
              <a:solidFill>
                <a:srgbClr val="00A6BE"/>
              </a:solidFill>
              <a:latin typeface="Arial"/>
            </a:endParaRPr>
          </a:p>
          <a:p>
            <a:pPr marL="457200">
              <a:lnSpc>
                <a:spcPct val="100000"/>
              </a:lnSpc>
              <a:spcBef>
                <a:spcPts val="261"/>
              </a:spcBef>
            </a:pPr>
            <a:endParaRPr lang="fr-FR" sz="1800" b="1" strike="noStrike" spc="-1">
              <a:solidFill>
                <a:srgbClr val="00A6BE"/>
              </a:solidFill>
              <a:latin typeface="Arial"/>
            </a:endParaRPr>
          </a:p>
          <a:p>
            <a:pPr marL="457200" algn="ctr">
              <a:lnSpc>
                <a:spcPct val="100000"/>
              </a:lnSpc>
              <a:spcBef>
                <a:spcPts val="300"/>
              </a:spcBef>
            </a:pPr>
            <a:r>
              <a:rPr lang="fr-FR" sz="1500" b="1" strike="noStrike" spc="-1">
                <a:solidFill>
                  <a:srgbClr val="C00000"/>
                </a:solidFill>
                <a:latin typeface="Arial"/>
                <a:ea typeface="Arial"/>
              </a:rPr>
              <a:t>Pas d’évaluation diagnostique massive en début d’année</a:t>
            </a:r>
            <a:endParaRPr lang="fr-FR" sz="1500" b="1" strike="noStrike" spc="-1">
              <a:solidFill>
                <a:srgbClr val="00A6BE"/>
              </a:solidFill>
              <a:latin typeface="Arial"/>
            </a:endParaRPr>
          </a:p>
          <a:p>
            <a:pPr marL="457200">
              <a:lnSpc>
                <a:spcPct val="100000"/>
              </a:lnSpc>
              <a:spcBef>
                <a:spcPts val="340"/>
              </a:spcBef>
            </a:pPr>
            <a:endParaRPr lang="fr-FR" sz="1500" b="1" strike="noStrike" spc="-1">
              <a:solidFill>
                <a:srgbClr val="00A6BE"/>
              </a:solidFill>
              <a:latin typeface="Arial"/>
            </a:endParaRPr>
          </a:p>
          <a:p>
            <a:pPr marL="457200" algn="ctr">
              <a:lnSpc>
                <a:spcPct val="100000"/>
              </a:lnSpc>
              <a:spcBef>
                <a:spcPts val="340"/>
              </a:spcBef>
            </a:pPr>
            <a:r>
              <a:rPr lang="fr-FR" sz="1700" b="1" strike="noStrike" spc="-1">
                <a:solidFill>
                  <a:srgbClr val="C00000"/>
                </a:solidFill>
                <a:latin typeface="Arial"/>
                <a:ea typeface="Arial"/>
              </a:rPr>
              <a:t>L’EVALUATION DIAGNOSTIQUE PLUS QUE JAMAIS AU CŒUR DES APPRENTISSAGES</a:t>
            </a:r>
            <a:endParaRPr lang="fr-FR" sz="1700" b="1" strike="noStrike" spc="-1">
              <a:solidFill>
                <a:srgbClr val="00A6BE"/>
              </a:solidFill>
              <a:latin typeface="Arial"/>
            </a:endParaRPr>
          </a:p>
          <a:p>
            <a:pPr marL="627120">
              <a:lnSpc>
                <a:spcPct val="100000"/>
              </a:lnSpc>
              <a:spcBef>
                <a:spcPts val="261"/>
              </a:spcBef>
            </a:pPr>
            <a:endParaRPr lang="fr-FR" sz="1700" b="1" strike="noStrike" spc="-1">
              <a:solidFill>
                <a:srgbClr val="00A6BE"/>
              </a:solidFill>
              <a:latin typeface="Arial"/>
            </a:endParaRPr>
          </a:p>
        </p:txBody>
      </p:sp>
      <p:grpSp>
        <p:nvGrpSpPr>
          <p:cNvPr id="583" name="Group 4"/>
          <p:cNvGrpSpPr/>
          <p:nvPr/>
        </p:nvGrpSpPr>
        <p:grpSpPr>
          <a:xfrm>
            <a:off x="902520" y="199080"/>
            <a:ext cx="525240" cy="171360"/>
            <a:chOff x="902520" y="199080"/>
            <a:chExt cx="525240" cy="171360"/>
          </a:xfrm>
        </p:grpSpPr>
        <p:sp>
          <p:nvSpPr>
            <p:cNvPr id="584" name="CustomShape 5"/>
            <p:cNvSpPr/>
            <p:nvPr/>
          </p:nvSpPr>
          <p:spPr>
            <a:xfrm>
              <a:off x="902520" y="199080"/>
              <a:ext cx="82440" cy="171360"/>
            </a:xfrm>
            <a:prstGeom prst="rect">
              <a:avLst/>
            </a:prstGeom>
            <a:solidFill>
              <a:srgbClr val="00A6BE"/>
            </a:solidFill>
            <a:ln>
              <a:noFill/>
            </a:ln>
          </p:spPr>
          <p:style>
            <a:lnRef idx="2">
              <a:schemeClr val="accent1">
                <a:shade val="50000"/>
              </a:schemeClr>
            </a:lnRef>
            <a:fillRef idx="1">
              <a:schemeClr val="accent1"/>
            </a:fillRef>
            <a:effectRef idx="0">
              <a:schemeClr val="accent1"/>
            </a:effectRef>
            <a:fontRef idx="minor"/>
          </p:style>
        </p:sp>
        <p:sp>
          <p:nvSpPr>
            <p:cNvPr id="585" name="CustomShape 6"/>
            <p:cNvSpPr/>
            <p:nvPr/>
          </p:nvSpPr>
          <p:spPr>
            <a:xfrm>
              <a:off x="943920" y="284760"/>
              <a:ext cx="483840" cy="85320"/>
            </a:xfrm>
            <a:prstGeom prst="rect">
              <a:avLst/>
            </a:prstGeom>
            <a:solidFill>
              <a:srgbClr val="00A6BE"/>
            </a:solidFill>
            <a:ln>
              <a:noFill/>
            </a:ln>
          </p:spPr>
          <p:style>
            <a:lnRef idx="2">
              <a:schemeClr val="accent1">
                <a:shade val="50000"/>
              </a:schemeClr>
            </a:lnRef>
            <a:fillRef idx="1">
              <a:schemeClr val="accent1"/>
            </a:fillRef>
            <a:effectRef idx="0">
              <a:schemeClr val="accent1"/>
            </a:effectRef>
            <a:fontRef idx="minor"/>
          </p:style>
        </p:sp>
      </p:grpSp>
      <p:grpSp>
        <p:nvGrpSpPr>
          <p:cNvPr id="586" name="Group 7"/>
          <p:cNvGrpSpPr/>
          <p:nvPr/>
        </p:nvGrpSpPr>
        <p:grpSpPr>
          <a:xfrm>
            <a:off x="6495840" y="3586860"/>
            <a:ext cx="2648160" cy="687600"/>
            <a:chOff x="6558480" y="3647520"/>
            <a:chExt cx="2648160" cy="687600"/>
          </a:xfrm>
        </p:grpSpPr>
        <p:sp>
          <p:nvSpPr>
            <p:cNvPr id="587" name="CustomShape 8"/>
            <p:cNvSpPr/>
            <p:nvPr/>
          </p:nvSpPr>
          <p:spPr>
            <a:xfrm>
              <a:off x="6558480" y="3752280"/>
              <a:ext cx="2648160" cy="582840"/>
            </a:xfrm>
            <a:prstGeom prst="ellipse">
              <a:avLst/>
            </a:prstGeom>
            <a:gradFill rotWithShape="0">
              <a:gsLst>
                <a:gs pos="0">
                  <a:srgbClr val="3E7FCC"/>
                </a:gs>
                <a:gs pos="100000">
                  <a:srgbClr val="A4C1FF"/>
                </a:gs>
              </a:gsLst>
              <a:lin ang="16200000"/>
            </a:gradFill>
            <a:ln>
              <a:solidFill>
                <a:srgbClr val="4A7EBB"/>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fr-FR" sz="1800" b="0" strike="noStrike" spc="-1">
                  <a:solidFill>
                    <a:srgbClr val="FFFFFF"/>
                  </a:solidFill>
                  <a:latin typeface="Calibri"/>
                </a:rPr>
                <a:t>Utilisation du </a:t>
              </a:r>
              <a:r>
                <a:rPr lang="fr-FR" sz="1800" b="0" strike="noStrike" spc="-1" err="1">
                  <a:solidFill>
                    <a:srgbClr val="FFFFFF"/>
                  </a:solidFill>
                  <a:latin typeface="Calibri"/>
                </a:rPr>
                <a:t>portofolio</a:t>
              </a:r>
              <a:endParaRPr lang="en-US" sz="1800" b="0" strike="noStrike" spc="-1">
                <a:latin typeface="Arial"/>
              </a:endParaRPr>
            </a:p>
          </p:txBody>
        </p:sp>
        <p:sp>
          <p:nvSpPr>
            <p:cNvPr id="588" name="CustomShape 9"/>
            <p:cNvSpPr/>
            <p:nvPr/>
          </p:nvSpPr>
          <p:spPr>
            <a:xfrm rot="1987200">
              <a:off x="6906600" y="3647520"/>
              <a:ext cx="341280" cy="115920"/>
            </a:xfrm>
            <a:prstGeom prst="leftArrow">
              <a:avLst>
                <a:gd name="adj1" fmla="val 50780"/>
                <a:gd name="adj2" fmla="val 50000"/>
              </a:avLst>
            </a:prstGeom>
            <a:gradFill rotWithShape="0">
              <a:gsLst>
                <a:gs pos="0">
                  <a:srgbClr val="3E7FCC"/>
                </a:gs>
                <a:gs pos="100000">
                  <a:srgbClr val="A4C1FF"/>
                </a:gs>
              </a:gsLst>
              <a:lin ang="18186000"/>
            </a:gradFill>
            <a:ln>
              <a:solidFill>
                <a:srgbClr val="4A7EBB"/>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gr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80"/>
                                        </p:tgtEl>
                                        <p:attrNameLst>
                                          <p:attrName>style.visibility</p:attrName>
                                        </p:attrNameLst>
                                      </p:cBhvr>
                                      <p:to>
                                        <p:strVal val="visible"/>
                                      </p:to>
                                    </p:set>
                                    <p:anim calcmode="lin" valueType="num">
                                      <p:cBhvr additive="repl">
                                        <p:cTn id="7" dur="500" fill="hold"/>
                                        <p:tgtEl>
                                          <p:spTgt spid="580"/>
                                        </p:tgtEl>
                                        <p:attrNameLst>
                                          <p:attrName>ppt_x</p:attrName>
                                        </p:attrNameLst>
                                      </p:cBhvr>
                                      <p:tavLst>
                                        <p:tav tm="0">
                                          <p:val>
                                            <p:strVal val="#ppt_x"/>
                                          </p:val>
                                        </p:tav>
                                        <p:tav tm="100000">
                                          <p:val>
                                            <p:strVal val="#ppt_x"/>
                                          </p:val>
                                        </p:tav>
                                      </p:tavLst>
                                    </p:anim>
                                    <p:anim calcmode="lin" valueType="num">
                                      <p:cBhvr additive="repl">
                                        <p:cTn id="8" dur="500" fill="hold"/>
                                        <p:tgtEl>
                                          <p:spTgt spid="58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582">
                                            <p:txEl>
                                              <p:pRg st="0" end="0"/>
                                            </p:txEl>
                                          </p:spTgt>
                                        </p:tgtEl>
                                        <p:attrNameLst>
                                          <p:attrName>style.visibility</p:attrName>
                                        </p:attrNameLst>
                                      </p:cBhvr>
                                      <p:to>
                                        <p:strVal val="visible"/>
                                      </p:to>
                                    </p:set>
                                    <p:animEffect transition="in" filter="blinds(horizontal)">
                                      <p:cBhvr additive="repl">
                                        <p:cTn id="13" dur="500"/>
                                        <p:tgtEl>
                                          <p:spTgt spid="58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582">
                                            <p:txEl>
                                              <p:pRg st="2" end="2"/>
                                            </p:txEl>
                                          </p:spTgt>
                                        </p:tgtEl>
                                        <p:attrNameLst>
                                          <p:attrName>style.visibility</p:attrName>
                                        </p:attrNameLst>
                                      </p:cBhvr>
                                      <p:to>
                                        <p:strVal val="visible"/>
                                      </p:to>
                                    </p:set>
                                    <p:animEffect transition="in" filter="blinds(horizontal)">
                                      <p:cBhvr additive="repl">
                                        <p:cTn id="18" dur="500"/>
                                        <p:tgtEl>
                                          <p:spTgt spid="582">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582">
                                            <p:txEl>
                                              <p:pRg st="4" end="4"/>
                                            </p:txEl>
                                          </p:spTgt>
                                        </p:tgtEl>
                                        <p:attrNameLst>
                                          <p:attrName>style.visibility</p:attrName>
                                        </p:attrNameLst>
                                      </p:cBhvr>
                                      <p:to>
                                        <p:strVal val="visible"/>
                                      </p:to>
                                    </p:set>
                                    <p:animEffect transition="in" filter="blinds(horizontal)">
                                      <p:cBhvr additive="repl">
                                        <p:cTn id="23" dur="500"/>
                                        <p:tgtEl>
                                          <p:spTgt spid="582">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fill="hold" nodeType="clickEffect">
                                  <p:stCondLst>
                                    <p:cond delay="0"/>
                                  </p:stCondLst>
                                  <p:childTnLst>
                                    <p:set>
                                      <p:cBhvr>
                                        <p:cTn id="27" dur="1" fill="hold">
                                          <p:stCondLst>
                                            <p:cond delay="0"/>
                                          </p:stCondLst>
                                        </p:cTn>
                                        <p:tgtEl>
                                          <p:spTgt spid="586"/>
                                        </p:tgtEl>
                                        <p:attrNameLst>
                                          <p:attrName>style.visibility</p:attrName>
                                        </p:attrNameLst>
                                      </p:cBhvr>
                                      <p:to>
                                        <p:strVal val="visible"/>
                                      </p:to>
                                    </p:set>
                                    <p:animEffect transition="in" filter="dissolve">
                                      <p:cBhvr additive="repl">
                                        <p:cTn id="28" dur="500"/>
                                        <p:tgtEl>
                                          <p:spTgt spid="586"/>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582">
                                            <p:txEl>
                                              <p:pRg st="6" end="6"/>
                                            </p:txEl>
                                          </p:spTgt>
                                        </p:tgtEl>
                                        <p:attrNameLst>
                                          <p:attrName>style.visibility</p:attrName>
                                        </p:attrNameLst>
                                      </p:cBhvr>
                                      <p:to>
                                        <p:strVal val="visible"/>
                                      </p:to>
                                    </p:set>
                                    <p:animEffect transition="in" filter="blinds(horizontal)">
                                      <p:cBhvr additive="repl">
                                        <p:cTn id="33" dur="500"/>
                                        <p:tgtEl>
                                          <p:spTgt spid="582">
                                            <p:txEl>
                                              <p:pRg st="6" end="6"/>
                                            </p:txEl>
                                          </p:spTgt>
                                        </p:tgtEl>
                                      </p:cBhvr>
                                    </p:animEffect>
                                  </p:childTnLst>
                                </p:cTn>
                              </p:par>
                              <p:par>
                                <p:cTn id="34" presetID="3" presetClass="entr" presetSubtype="10" fill="hold" nodeType="withEffect">
                                  <p:stCondLst>
                                    <p:cond delay="0"/>
                                  </p:stCondLst>
                                  <p:childTnLst>
                                    <p:set>
                                      <p:cBhvr>
                                        <p:cTn id="35" dur="1" fill="hold">
                                          <p:stCondLst>
                                            <p:cond delay="0"/>
                                          </p:stCondLst>
                                        </p:cTn>
                                        <p:tgtEl>
                                          <p:spTgt spid="582">
                                            <p:txEl>
                                              <p:pRg st="8" end="8"/>
                                            </p:txEl>
                                          </p:spTgt>
                                        </p:tgtEl>
                                        <p:attrNameLst>
                                          <p:attrName>style.visibility</p:attrName>
                                        </p:attrNameLst>
                                      </p:cBhvr>
                                      <p:to>
                                        <p:strVal val="visible"/>
                                      </p:to>
                                    </p:set>
                                    <p:animEffect transition="in" filter="blinds(horizontal)">
                                      <p:cBhvr additive="repl">
                                        <p:cTn id="36" dur="500"/>
                                        <p:tgtEl>
                                          <p:spTgt spid="582">
                                            <p:txEl>
                                              <p:pRg st="8" end="8"/>
                                            </p:txEl>
                                          </p:spTgt>
                                        </p:tgtEl>
                                      </p:cBhvr>
                                    </p:animEffect>
                                  </p:childTnLst>
                                </p:cTn>
                              </p:par>
                              <p:par>
                                <p:cTn id="37" presetID="3" presetClass="entr" presetSubtype="10" fill="hold" nodeType="withEffect">
                                  <p:stCondLst>
                                    <p:cond delay="0"/>
                                  </p:stCondLst>
                                  <p:childTnLst>
                                    <p:set>
                                      <p:cBhvr>
                                        <p:cTn id="38" dur="1" fill="hold">
                                          <p:stCondLst>
                                            <p:cond delay="0"/>
                                          </p:stCondLst>
                                        </p:cTn>
                                        <p:tgtEl>
                                          <p:spTgt spid="582">
                                            <p:txEl>
                                              <p:pRg st="10" end="10"/>
                                            </p:txEl>
                                          </p:spTgt>
                                        </p:tgtEl>
                                        <p:attrNameLst>
                                          <p:attrName>style.visibility</p:attrName>
                                        </p:attrNameLst>
                                      </p:cBhvr>
                                      <p:to>
                                        <p:strVal val="visible"/>
                                      </p:to>
                                    </p:set>
                                    <p:animEffect transition="in" filter="blinds(horizontal)">
                                      <p:cBhvr additive="repl">
                                        <p:cTn id="39" dur="500"/>
                                        <p:tgtEl>
                                          <p:spTgt spid="58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 name="TextShape 1"/>
          <p:cNvSpPr txBox="1"/>
          <p:nvPr/>
        </p:nvSpPr>
        <p:spPr>
          <a:xfrm>
            <a:off x="805320" y="182880"/>
            <a:ext cx="7881120" cy="1286640"/>
          </a:xfrm>
          <a:prstGeom prst="rect">
            <a:avLst/>
          </a:prstGeom>
          <a:noFill/>
          <a:ln>
            <a:noFill/>
          </a:ln>
        </p:spPr>
        <p:txBody>
          <a:bodyPr anchor="ctr">
            <a:noAutofit/>
          </a:bodyPr>
          <a:lstStyle/>
          <a:p>
            <a:endParaRPr lang="fr-FR" sz="1800" b="0" strike="noStrike" spc="-1">
              <a:solidFill>
                <a:srgbClr val="000000"/>
              </a:solidFill>
              <a:latin typeface="Calibri"/>
            </a:endParaRPr>
          </a:p>
        </p:txBody>
      </p:sp>
      <p:sp>
        <p:nvSpPr>
          <p:cNvPr id="590" name="TextShape 2"/>
          <p:cNvSpPr txBox="1"/>
          <p:nvPr/>
        </p:nvSpPr>
        <p:spPr>
          <a:xfrm>
            <a:off x="805320" y="1476360"/>
            <a:ext cx="7881120" cy="4525560"/>
          </a:xfrm>
          <a:prstGeom prst="rect">
            <a:avLst/>
          </a:prstGeom>
          <a:noFill/>
          <a:ln>
            <a:noFill/>
          </a:ln>
        </p:spPr>
        <p:txBody>
          <a:bodyPr>
            <a:noAutofit/>
          </a:bodyPr>
          <a:lstStyle/>
          <a:p>
            <a:endParaRPr lang="fr-FR" sz="1800" b="1" strike="noStrike" spc="-1">
              <a:solidFill>
                <a:srgbClr val="00A6BE"/>
              </a:solidFill>
              <a:latin typeface="Arial"/>
            </a:endParaRPr>
          </a:p>
        </p:txBody>
      </p:sp>
      <p:sp>
        <p:nvSpPr>
          <p:cNvPr id="591" name="TextShape 3"/>
          <p:cNvSpPr txBox="1"/>
          <p:nvPr/>
        </p:nvSpPr>
        <p:spPr>
          <a:xfrm>
            <a:off x="8150040" y="6391080"/>
            <a:ext cx="450000" cy="364680"/>
          </a:xfrm>
          <a:prstGeom prst="rect">
            <a:avLst/>
          </a:prstGeom>
          <a:noFill/>
          <a:ln>
            <a:noFill/>
          </a:ln>
        </p:spPr>
        <p:txBody>
          <a:bodyPr anchor="ctr">
            <a:noAutofit/>
          </a:bodyPr>
          <a:lstStyle/>
          <a:p>
            <a:pPr algn="r">
              <a:lnSpc>
                <a:spcPct val="100000"/>
              </a:lnSpc>
            </a:pPr>
            <a:fld id="{484D2316-F6A8-4E7B-A2AE-39674BC4CD5F}" type="slidenum">
              <a:rPr lang="fr-FR" sz="900" b="1" strike="noStrike" spc="-1">
                <a:solidFill>
                  <a:srgbClr val="404040"/>
                </a:solidFill>
                <a:latin typeface="Arial"/>
                <a:ea typeface="Arial"/>
              </a:rPr>
              <a:t>19</a:t>
            </a:fld>
            <a:endParaRPr lang="en-US" sz="900" b="0" strike="noStrike" spc="-1">
              <a:latin typeface="Times New Roman"/>
            </a:endParaRPr>
          </a:p>
        </p:txBody>
      </p:sp>
      <p:pic>
        <p:nvPicPr>
          <p:cNvPr id="592" name="Image 5"/>
          <p:cNvPicPr/>
          <p:nvPr/>
        </p:nvPicPr>
        <p:blipFill>
          <a:blip r:embed="rId2"/>
          <a:stretch/>
        </p:blipFill>
        <p:spPr>
          <a:xfrm>
            <a:off x="0" y="221400"/>
            <a:ext cx="9143640" cy="6414840"/>
          </a:xfrm>
          <a:prstGeom prst="rect">
            <a:avLst/>
          </a:prstGeom>
          <a:ln>
            <a:noFill/>
          </a:ln>
        </p:spPr>
      </p:pic>
      <p:pic>
        <p:nvPicPr>
          <p:cNvPr id="593" name="Picture 1" descr="page1image40316912"/>
          <p:cNvPicPr/>
          <p:nvPr/>
        </p:nvPicPr>
        <p:blipFill>
          <a:blip r:embed="rId3"/>
          <a:stretch/>
        </p:blipFill>
        <p:spPr>
          <a:xfrm>
            <a:off x="0" y="0"/>
            <a:ext cx="1155240" cy="1383840"/>
          </a:xfrm>
          <a:prstGeom prst="rect">
            <a:avLst/>
          </a:prstGeom>
          <a:ln>
            <a:noFill/>
          </a:ln>
        </p:spPr>
      </p:pic>
      <p:pic>
        <p:nvPicPr>
          <p:cNvPr id="594" name="Picture 2" descr="page1image40318784"/>
          <p:cNvPicPr/>
          <p:nvPr/>
        </p:nvPicPr>
        <p:blipFill>
          <a:blip r:embed="rId4"/>
          <a:stretch/>
        </p:blipFill>
        <p:spPr>
          <a:xfrm>
            <a:off x="0" y="0"/>
            <a:ext cx="1218960" cy="1155240"/>
          </a:xfrm>
          <a:prstGeom prst="rect">
            <a:avLst/>
          </a:prstGeom>
          <a:ln>
            <a:noFill/>
          </a:ln>
        </p:spPr>
      </p:pic>
      <p:pic>
        <p:nvPicPr>
          <p:cNvPr id="595" name="Picture 3" descr="page1image40309424"/>
          <p:cNvPicPr/>
          <p:nvPr/>
        </p:nvPicPr>
        <p:blipFill>
          <a:blip r:embed="rId5"/>
          <a:stretch/>
        </p:blipFill>
        <p:spPr>
          <a:xfrm>
            <a:off x="0" y="0"/>
            <a:ext cx="4495320" cy="2997000"/>
          </a:xfrm>
          <a:prstGeom prst="rect">
            <a:avLst/>
          </a:prstGeom>
          <a:ln>
            <a:noFill/>
          </a:ln>
        </p:spPr>
      </p:pic>
      <p:pic>
        <p:nvPicPr>
          <p:cNvPr id="596" name="Picture 4" descr="page1image42705728"/>
          <p:cNvPicPr/>
          <p:nvPr/>
        </p:nvPicPr>
        <p:blipFill>
          <a:blip r:embed="rId6"/>
          <a:stretch/>
        </p:blipFill>
        <p:spPr>
          <a:xfrm>
            <a:off x="0" y="0"/>
            <a:ext cx="558360" cy="875880"/>
          </a:xfrm>
          <a:prstGeom prst="rect">
            <a:avLst/>
          </a:prstGeom>
          <a:ln>
            <a:noFill/>
          </a:ln>
        </p:spPr>
      </p:pic>
      <p:pic>
        <p:nvPicPr>
          <p:cNvPr id="597" name="Picture 5" descr="page1image42705536"/>
          <p:cNvPicPr/>
          <p:nvPr/>
        </p:nvPicPr>
        <p:blipFill>
          <a:blip r:embed="rId7"/>
          <a:stretch/>
        </p:blipFill>
        <p:spPr>
          <a:xfrm>
            <a:off x="0" y="0"/>
            <a:ext cx="1155240" cy="418680"/>
          </a:xfrm>
          <a:prstGeom prst="rect">
            <a:avLst/>
          </a:prstGeom>
          <a:ln>
            <a:noFill/>
          </a:ln>
        </p:spPr>
      </p:pic>
      <p:pic>
        <p:nvPicPr>
          <p:cNvPr id="598" name="Picture 6" descr="page1image40312752"/>
          <p:cNvPicPr/>
          <p:nvPr/>
        </p:nvPicPr>
        <p:blipFill>
          <a:blip r:embed="rId8"/>
          <a:stretch/>
        </p:blipFill>
        <p:spPr>
          <a:xfrm>
            <a:off x="0" y="0"/>
            <a:ext cx="3022200" cy="2501640"/>
          </a:xfrm>
          <a:prstGeom prst="rect">
            <a:avLst/>
          </a:prstGeom>
          <a:ln>
            <a:noFill/>
          </a:ln>
        </p:spPr>
      </p:pic>
      <p:pic>
        <p:nvPicPr>
          <p:cNvPr id="599" name="Picture 7" descr="page1image42703616"/>
          <p:cNvPicPr/>
          <p:nvPr/>
        </p:nvPicPr>
        <p:blipFill>
          <a:blip r:embed="rId9"/>
          <a:stretch/>
        </p:blipFill>
        <p:spPr>
          <a:xfrm>
            <a:off x="0" y="0"/>
            <a:ext cx="1244160" cy="825120"/>
          </a:xfrm>
          <a:prstGeom prst="rect">
            <a:avLst/>
          </a:prstGeom>
          <a:ln>
            <a:noFill/>
          </a:ln>
        </p:spPr>
      </p:pic>
      <p:pic>
        <p:nvPicPr>
          <p:cNvPr id="600" name="Picture 8" descr="page1image42709760"/>
          <p:cNvPicPr/>
          <p:nvPr/>
        </p:nvPicPr>
        <p:blipFill>
          <a:blip r:embed="rId10"/>
          <a:stretch/>
        </p:blipFill>
        <p:spPr>
          <a:xfrm>
            <a:off x="0" y="0"/>
            <a:ext cx="1168200" cy="711000"/>
          </a:xfrm>
          <a:prstGeom prst="rect">
            <a:avLst/>
          </a:prstGeom>
          <a:ln>
            <a:noFill/>
          </a:ln>
        </p:spPr>
      </p:pic>
      <p:pic>
        <p:nvPicPr>
          <p:cNvPr id="601" name="Picture 9" descr="page1image42701120"/>
          <p:cNvPicPr/>
          <p:nvPr/>
        </p:nvPicPr>
        <p:blipFill>
          <a:blip r:embed="rId11"/>
          <a:stretch/>
        </p:blipFill>
        <p:spPr>
          <a:xfrm>
            <a:off x="0" y="0"/>
            <a:ext cx="1294920" cy="825120"/>
          </a:xfrm>
          <a:prstGeom prst="rect">
            <a:avLst/>
          </a:prstGeom>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 name="TextShape 1"/>
          <p:cNvSpPr txBox="1"/>
          <p:nvPr/>
        </p:nvSpPr>
        <p:spPr>
          <a:xfrm>
            <a:off x="805320" y="182880"/>
            <a:ext cx="788112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SVT ET PLAN MINIRE: mise en œuvre</a:t>
            </a:r>
            <a:br/>
            <a:endParaRPr lang="fr-FR" sz="2500" b="0" strike="noStrike" spc="-1">
              <a:solidFill>
                <a:srgbClr val="000000"/>
              </a:solidFill>
              <a:latin typeface="Calibri"/>
            </a:endParaRPr>
          </a:p>
        </p:txBody>
      </p:sp>
      <p:sp>
        <p:nvSpPr>
          <p:cNvPr id="603" name="TextShape 2"/>
          <p:cNvSpPr txBox="1"/>
          <p:nvPr/>
        </p:nvSpPr>
        <p:spPr>
          <a:xfrm>
            <a:off x="8150040" y="6391080"/>
            <a:ext cx="450000" cy="364680"/>
          </a:xfrm>
          <a:prstGeom prst="rect">
            <a:avLst/>
          </a:prstGeom>
          <a:noFill/>
          <a:ln>
            <a:noFill/>
          </a:ln>
        </p:spPr>
        <p:txBody>
          <a:bodyPr anchor="ctr">
            <a:noAutofit/>
          </a:bodyPr>
          <a:lstStyle/>
          <a:p>
            <a:pPr algn="r">
              <a:lnSpc>
                <a:spcPct val="100000"/>
              </a:lnSpc>
            </a:pPr>
            <a:fld id="{07DBBBDF-E082-4F4A-9DEA-D32ED390DCF2}" type="slidenum">
              <a:rPr lang="fr-FR" sz="900" b="1" strike="noStrike" spc="-1">
                <a:solidFill>
                  <a:srgbClr val="404040"/>
                </a:solidFill>
                <a:latin typeface="Arial"/>
                <a:ea typeface="Arial"/>
              </a:rPr>
              <a:t>20</a:t>
            </a:fld>
            <a:endParaRPr lang="en-US" sz="900" b="0" strike="noStrike" spc="-1">
              <a:latin typeface="Times New Roman"/>
            </a:endParaRPr>
          </a:p>
        </p:txBody>
      </p:sp>
      <p:grpSp>
        <p:nvGrpSpPr>
          <p:cNvPr id="604" name="Group 3"/>
          <p:cNvGrpSpPr/>
          <p:nvPr/>
        </p:nvGrpSpPr>
        <p:grpSpPr>
          <a:xfrm>
            <a:off x="177120" y="1120680"/>
            <a:ext cx="8966520" cy="4969080"/>
            <a:chOff x="177120" y="1120680"/>
            <a:chExt cx="8966520" cy="4969080"/>
          </a:xfrm>
        </p:grpSpPr>
        <p:sp>
          <p:nvSpPr>
            <p:cNvPr id="605" name="CustomShape 4"/>
            <p:cNvSpPr/>
            <p:nvPr/>
          </p:nvSpPr>
          <p:spPr>
            <a:xfrm>
              <a:off x="3907440" y="1120680"/>
              <a:ext cx="5236200" cy="4969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marL="285840" indent="-285480">
                <a:lnSpc>
                  <a:spcPct val="100000"/>
                </a:lnSpc>
                <a:buClr>
                  <a:srgbClr val="000000"/>
                </a:buClr>
                <a:buFont typeface="Arial"/>
                <a:buChar char="•"/>
              </a:pPr>
              <a:r>
                <a:rPr lang="fr-FR" sz="2000" b="0" strike="noStrike" spc="-1">
                  <a:solidFill>
                    <a:srgbClr val="000000"/>
                  </a:solidFill>
                  <a:latin typeface="Calibri"/>
                </a:rPr>
                <a:t>En début de Chapitre </a:t>
              </a:r>
              <a:endParaRPr lang="en-US" sz="2000" b="0" strike="noStrike" spc="-1">
                <a:latin typeface="Arial"/>
              </a:endParaRPr>
            </a:p>
            <a:p>
              <a:pPr>
                <a:lnSpc>
                  <a:spcPct val="100000"/>
                </a:lnSpc>
              </a:pPr>
              <a:endParaRPr lang="en-US" sz="2000" b="0" strike="noStrike" spc="-1">
                <a:latin typeface="Arial"/>
              </a:endParaRPr>
            </a:p>
            <a:p>
              <a:pPr marL="285840" indent="-285480">
                <a:lnSpc>
                  <a:spcPct val="100000"/>
                </a:lnSpc>
                <a:buClr>
                  <a:srgbClr val="000000"/>
                </a:buClr>
                <a:buFont typeface="Arial"/>
                <a:buChar char="•"/>
              </a:pPr>
              <a:r>
                <a:rPr lang="fr-FR" sz="2000" b="0" strike="noStrike" spc="-1">
                  <a:solidFill>
                    <a:srgbClr val="000000"/>
                  </a:solidFill>
                  <a:latin typeface="Calibri"/>
                </a:rPr>
                <a:t>Grille d’auto-positionnement complétée par l’élève, sur les compétences et notions de l’année N-1 abordées dans le chapitre à venir. </a:t>
              </a:r>
              <a:endParaRPr lang="en-US" sz="2000" b="0" strike="noStrike" spc="-1">
                <a:latin typeface="Arial"/>
              </a:endParaRPr>
            </a:p>
            <a:p>
              <a:pPr>
                <a:lnSpc>
                  <a:spcPct val="100000"/>
                </a:lnSpc>
              </a:pPr>
              <a:r>
                <a:rPr lang="fr-FR" sz="2000" b="0" strike="noStrike" spc="-1">
                  <a:solidFill>
                    <a:srgbClr val="000000"/>
                  </a:solidFill>
                  <a:latin typeface="Calibri"/>
                </a:rPr>
                <a:t> </a:t>
              </a:r>
              <a:endParaRPr lang="en-US" sz="2000" b="0" strike="noStrike" spc="-1">
                <a:latin typeface="Arial"/>
              </a:endParaRPr>
            </a:p>
            <a:p>
              <a:pPr marL="285840" indent="-285480">
                <a:lnSpc>
                  <a:spcPct val="100000"/>
                </a:lnSpc>
                <a:buClr>
                  <a:srgbClr val="000000"/>
                </a:buClr>
                <a:buFont typeface="Arial"/>
                <a:buChar char="•"/>
              </a:pPr>
              <a:r>
                <a:rPr lang="fr-FR" sz="2000" b="0" strike="noStrike" spc="-1">
                  <a:solidFill>
                    <a:srgbClr val="000000"/>
                  </a:solidFill>
                  <a:latin typeface="Calibri"/>
                </a:rPr>
                <a:t>Outils: Exercices et Evaluations Colibri ou Pronote, Pdf interactif…</a:t>
              </a:r>
              <a:endParaRPr lang="en-US" sz="2000" b="0" strike="noStrike" spc="-1">
                <a:latin typeface="Arial"/>
              </a:endParaRPr>
            </a:p>
            <a:p>
              <a:pPr>
                <a:lnSpc>
                  <a:spcPct val="100000"/>
                </a:lnSpc>
              </a:pPr>
              <a:endParaRPr lang="en-US" sz="2000" b="0" strike="noStrike" spc="-1">
                <a:latin typeface="Arial"/>
              </a:endParaRPr>
            </a:p>
            <a:p>
              <a:pPr marL="285840" indent="-285480">
                <a:lnSpc>
                  <a:spcPct val="100000"/>
                </a:lnSpc>
                <a:buClr>
                  <a:srgbClr val="000000"/>
                </a:buClr>
                <a:buFont typeface="Arial"/>
                <a:buChar char="•"/>
              </a:pPr>
              <a:r>
                <a:rPr lang="fr-FR" sz="2000" b="0" strike="noStrike" spc="-1">
                  <a:solidFill>
                    <a:srgbClr val="000000"/>
                  </a:solidFill>
                  <a:latin typeface="Calibri"/>
                </a:rPr>
                <a:t>Puis, l’élève est invité à réviser/ remobiliser les notions et compétences abordées dans l’auto-positionnement </a:t>
              </a:r>
              <a:endParaRPr lang="en-US" sz="2000" b="0" strike="noStrike" spc="-1">
                <a:latin typeface="Arial"/>
              </a:endParaRPr>
            </a:p>
            <a:p>
              <a:pPr>
                <a:lnSpc>
                  <a:spcPct val="100000"/>
                </a:lnSpc>
              </a:pPr>
              <a:endParaRPr lang="en-US" sz="2000" b="0" strike="noStrike" spc="-1">
                <a:latin typeface="Arial"/>
              </a:endParaRPr>
            </a:p>
            <a:p>
              <a:pPr marL="343080" indent="-342720">
                <a:lnSpc>
                  <a:spcPct val="100000"/>
                </a:lnSpc>
                <a:buClr>
                  <a:srgbClr val="000000"/>
                </a:buClr>
                <a:buFont typeface="Arial"/>
                <a:buChar char="•"/>
              </a:pPr>
              <a:r>
                <a:rPr lang="fr-FR" sz="2000" b="0" strike="noStrike" spc="-1">
                  <a:solidFill>
                    <a:srgbClr val="000000"/>
                  </a:solidFill>
                  <a:latin typeface="Calibri"/>
                </a:rPr>
                <a:t>Enseignant: sauvegarde des auto-positionnements des élèves (dans Folios, ou autre outil)</a:t>
              </a:r>
              <a:endParaRPr lang="en-US" sz="2000" b="0" strike="noStrike" spc="-1">
                <a:latin typeface="Arial"/>
              </a:endParaRPr>
            </a:p>
          </p:txBody>
        </p:sp>
        <p:sp>
          <p:nvSpPr>
            <p:cNvPr id="606" name="CustomShape 5"/>
            <p:cNvSpPr/>
            <p:nvPr/>
          </p:nvSpPr>
          <p:spPr>
            <a:xfrm>
              <a:off x="3052440" y="1387080"/>
              <a:ext cx="905040" cy="1963080"/>
            </a:xfrm>
            <a:custGeom>
              <a:avLst/>
              <a:gdLst/>
              <a:ahLst/>
              <a:cxnLst/>
              <a:rect l="l" t="t" r="r" b="b"/>
              <a:pathLst>
                <a:path w="1190625" h="2647950">
                  <a:moveTo>
                    <a:pt x="0" y="2647950"/>
                  </a:moveTo>
                  <a:cubicBezTo>
                    <a:pt x="23812" y="2086768"/>
                    <a:pt x="47625" y="1525587"/>
                    <a:pt x="104775" y="1152525"/>
                  </a:cubicBezTo>
                  <a:cubicBezTo>
                    <a:pt x="161925" y="779462"/>
                    <a:pt x="161925" y="601662"/>
                    <a:pt x="342900" y="409575"/>
                  </a:cubicBezTo>
                  <a:cubicBezTo>
                    <a:pt x="523875" y="217488"/>
                    <a:pt x="857250" y="108744"/>
                    <a:pt x="1190625" y="0"/>
                  </a:cubicBezTo>
                </a:path>
              </a:pathLst>
            </a:custGeom>
            <a:noFill/>
            <a:ln w="28440">
              <a:round/>
              <a:tailEnd type="triangle" w="med" len="med"/>
            </a:ln>
          </p:spPr>
          <p:style>
            <a:lnRef idx="1">
              <a:schemeClr val="dk1"/>
            </a:lnRef>
            <a:fillRef idx="0">
              <a:schemeClr val="dk1"/>
            </a:fillRef>
            <a:effectRef idx="0">
              <a:schemeClr val="dk1"/>
            </a:effectRef>
            <a:fontRef idx="minor"/>
          </p:style>
        </p:sp>
        <p:sp>
          <p:nvSpPr>
            <p:cNvPr id="607" name="CustomShape 6"/>
            <p:cNvSpPr/>
            <p:nvPr/>
          </p:nvSpPr>
          <p:spPr>
            <a:xfrm>
              <a:off x="3052440" y="1914480"/>
              <a:ext cx="905040" cy="1450080"/>
            </a:xfrm>
            <a:custGeom>
              <a:avLst/>
              <a:gdLst/>
              <a:ahLst/>
              <a:cxnLst/>
              <a:rect l="l" t="t" r="r" b="b"/>
              <a:pathLst>
                <a:path w="1190625" h="1955902">
                  <a:moveTo>
                    <a:pt x="0" y="1955902"/>
                  </a:moveTo>
                  <a:cubicBezTo>
                    <a:pt x="64294" y="1518545"/>
                    <a:pt x="128588" y="1081189"/>
                    <a:pt x="247650" y="774802"/>
                  </a:cubicBezTo>
                  <a:cubicBezTo>
                    <a:pt x="366712" y="468415"/>
                    <a:pt x="557212" y="246165"/>
                    <a:pt x="714375" y="117577"/>
                  </a:cubicBezTo>
                  <a:cubicBezTo>
                    <a:pt x="871538" y="-11011"/>
                    <a:pt x="1031081" y="-3867"/>
                    <a:pt x="1190625" y="3277"/>
                  </a:cubicBezTo>
                </a:path>
              </a:pathLst>
            </a:custGeom>
            <a:noFill/>
            <a:ln w="28440">
              <a:round/>
              <a:tailEnd type="triangle" w="med" len="med"/>
            </a:ln>
          </p:spPr>
          <p:style>
            <a:lnRef idx="1">
              <a:schemeClr val="dk1"/>
            </a:lnRef>
            <a:fillRef idx="0">
              <a:schemeClr val="dk1"/>
            </a:fillRef>
            <a:effectRef idx="0">
              <a:schemeClr val="dk1"/>
            </a:effectRef>
            <a:fontRef idx="minor"/>
          </p:style>
        </p:sp>
        <p:sp>
          <p:nvSpPr>
            <p:cNvPr id="608" name="CustomShape 7"/>
            <p:cNvSpPr/>
            <p:nvPr/>
          </p:nvSpPr>
          <p:spPr>
            <a:xfrm>
              <a:off x="3060000" y="3099240"/>
              <a:ext cx="897840" cy="265320"/>
            </a:xfrm>
            <a:custGeom>
              <a:avLst/>
              <a:gdLst/>
              <a:ahLst/>
              <a:cxnLst/>
              <a:rect l="l" t="t" r="r" b="b"/>
              <a:pathLst>
                <a:path w="1143000" h="540953">
                  <a:moveTo>
                    <a:pt x="0" y="540953"/>
                  </a:moveTo>
                  <a:cubicBezTo>
                    <a:pt x="14287" y="346484"/>
                    <a:pt x="28575" y="152015"/>
                    <a:pt x="219075" y="64703"/>
                  </a:cubicBezTo>
                  <a:cubicBezTo>
                    <a:pt x="409575" y="-22609"/>
                    <a:pt x="776287" y="-2766"/>
                    <a:pt x="1143000" y="17078"/>
                  </a:cubicBezTo>
                </a:path>
              </a:pathLst>
            </a:custGeom>
            <a:noFill/>
            <a:ln w="28440">
              <a:solidFill>
                <a:schemeClr val="tx1"/>
              </a:solidFill>
              <a:round/>
              <a:tailEnd type="triangle" w="med" len="med"/>
            </a:ln>
          </p:spPr>
          <p:style>
            <a:lnRef idx="2">
              <a:schemeClr val="accent1">
                <a:shade val="50000"/>
              </a:schemeClr>
            </a:lnRef>
            <a:fillRef idx="1">
              <a:schemeClr val="accent1"/>
            </a:fillRef>
            <a:effectRef idx="0">
              <a:schemeClr val="accent1"/>
            </a:effectRef>
            <a:fontRef idx="minor"/>
          </p:style>
        </p:sp>
        <p:sp>
          <p:nvSpPr>
            <p:cNvPr id="609" name="CustomShape 8"/>
            <p:cNvSpPr/>
            <p:nvPr/>
          </p:nvSpPr>
          <p:spPr>
            <a:xfrm rot="266400" flipV="1">
              <a:off x="3042720" y="3390120"/>
              <a:ext cx="993600" cy="646920"/>
            </a:xfrm>
            <a:custGeom>
              <a:avLst/>
              <a:gdLst/>
              <a:ahLst/>
              <a:cxnLst/>
              <a:rect l="l" t="t" r="r" b="b"/>
              <a:pathLst>
                <a:path w="1143000" h="540953">
                  <a:moveTo>
                    <a:pt x="0" y="540953"/>
                  </a:moveTo>
                  <a:cubicBezTo>
                    <a:pt x="14287" y="346484"/>
                    <a:pt x="28575" y="152015"/>
                    <a:pt x="219075" y="64703"/>
                  </a:cubicBezTo>
                  <a:cubicBezTo>
                    <a:pt x="409575" y="-22609"/>
                    <a:pt x="776287" y="-2766"/>
                    <a:pt x="1143000" y="17078"/>
                  </a:cubicBezTo>
                </a:path>
              </a:pathLst>
            </a:custGeom>
            <a:noFill/>
            <a:ln w="28440">
              <a:solidFill>
                <a:schemeClr val="tx1"/>
              </a:solidFill>
              <a:round/>
              <a:tailEnd type="triangle" w="med" len="med"/>
            </a:ln>
          </p:spPr>
          <p:style>
            <a:lnRef idx="2">
              <a:schemeClr val="accent1">
                <a:shade val="50000"/>
              </a:schemeClr>
            </a:lnRef>
            <a:fillRef idx="1">
              <a:schemeClr val="accent1"/>
            </a:fillRef>
            <a:effectRef idx="0">
              <a:schemeClr val="accent1"/>
            </a:effectRef>
            <a:fontRef idx="minor"/>
          </p:style>
        </p:sp>
        <p:sp>
          <p:nvSpPr>
            <p:cNvPr id="610" name="CustomShape 9"/>
            <p:cNvSpPr/>
            <p:nvPr/>
          </p:nvSpPr>
          <p:spPr>
            <a:xfrm>
              <a:off x="3074400" y="3322440"/>
              <a:ext cx="832680" cy="1966680"/>
            </a:xfrm>
            <a:custGeom>
              <a:avLst/>
              <a:gdLst/>
              <a:ahLst/>
              <a:cxnLst/>
              <a:rect l="l" t="t" r="r" b="b"/>
              <a:pathLst>
                <a:path w="1095375" h="2153642">
                  <a:moveTo>
                    <a:pt x="0" y="0"/>
                  </a:moveTo>
                  <a:cubicBezTo>
                    <a:pt x="14287" y="470694"/>
                    <a:pt x="28575" y="941388"/>
                    <a:pt x="66675" y="1247775"/>
                  </a:cubicBezTo>
                  <a:cubicBezTo>
                    <a:pt x="104775" y="1554162"/>
                    <a:pt x="138113" y="1695450"/>
                    <a:pt x="228600" y="1838325"/>
                  </a:cubicBezTo>
                  <a:cubicBezTo>
                    <a:pt x="319087" y="1981200"/>
                    <a:pt x="465138" y="2052638"/>
                    <a:pt x="609600" y="2105025"/>
                  </a:cubicBezTo>
                  <a:cubicBezTo>
                    <a:pt x="754062" y="2157412"/>
                    <a:pt x="924718" y="2155031"/>
                    <a:pt x="1095375" y="2152650"/>
                  </a:cubicBezTo>
                </a:path>
              </a:pathLst>
            </a:custGeom>
            <a:noFill/>
            <a:ln w="28440">
              <a:solidFill>
                <a:schemeClr val="tx1"/>
              </a:solidFill>
              <a:round/>
              <a:tailEnd type="triangle" w="med" len="med"/>
            </a:ln>
          </p:spPr>
          <p:style>
            <a:lnRef idx="2">
              <a:schemeClr val="accent1">
                <a:shade val="50000"/>
              </a:schemeClr>
            </a:lnRef>
            <a:fillRef idx="1">
              <a:schemeClr val="accent1"/>
            </a:fillRef>
            <a:effectRef idx="0">
              <a:schemeClr val="accent1"/>
            </a:effectRef>
            <a:fontRef idx="minor"/>
          </p:style>
        </p:sp>
        <p:sp>
          <p:nvSpPr>
            <p:cNvPr id="611" name="CustomShape 10"/>
            <p:cNvSpPr/>
            <p:nvPr/>
          </p:nvSpPr>
          <p:spPr>
            <a:xfrm>
              <a:off x="177120" y="2471400"/>
              <a:ext cx="2896920" cy="1966680"/>
            </a:xfrm>
            <a:prstGeom prst="roundRect">
              <a:avLst>
                <a:gd name="adj" fmla="val 16667"/>
              </a:avLst>
            </a:prstGeom>
            <a:solidFill>
              <a:schemeClr val="accent2">
                <a:lumMod val="20000"/>
                <a:lumOff val="80000"/>
              </a:schemeClr>
            </a:solidFill>
            <a:ln>
              <a:solidFill>
                <a:schemeClr val="tx1"/>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fr-FR" sz="2400" b="0" strike="noStrike" spc="-1">
                  <a:solidFill>
                    <a:srgbClr val="000000"/>
                  </a:solidFill>
                  <a:latin typeface="Calibri"/>
                </a:rPr>
                <a:t>TEMPS 1: AUTO-POSITIONNEMENT</a:t>
              </a:r>
              <a:endParaRPr lang="en-US" sz="2400" b="0" strike="noStrike" spc="-1">
                <a:latin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 name="TextShape 1"/>
          <p:cNvSpPr txBox="1"/>
          <p:nvPr/>
        </p:nvSpPr>
        <p:spPr>
          <a:xfrm>
            <a:off x="805320" y="182880"/>
            <a:ext cx="788112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SVT ET PLAN MINIRE: mise en œuvre</a:t>
            </a:r>
            <a:br/>
            <a:endParaRPr lang="fr-FR" sz="2500" b="0" strike="noStrike" spc="-1">
              <a:solidFill>
                <a:srgbClr val="000000"/>
              </a:solidFill>
              <a:latin typeface="Calibri"/>
            </a:endParaRPr>
          </a:p>
        </p:txBody>
      </p:sp>
      <p:sp>
        <p:nvSpPr>
          <p:cNvPr id="613" name="TextShape 2"/>
          <p:cNvSpPr txBox="1"/>
          <p:nvPr/>
        </p:nvSpPr>
        <p:spPr>
          <a:xfrm>
            <a:off x="8150040" y="6391080"/>
            <a:ext cx="450000" cy="364680"/>
          </a:xfrm>
          <a:prstGeom prst="rect">
            <a:avLst/>
          </a:prstGeom>
          <a:noFill/>
          <a:ln>
            <a:noFill/>
          </a:ln>
        </p:spPr>
        <p:txBody>
          <a:bodyPr anchor="ctr">
            <a:noAutofit/>
          </a:bodyPr>
          <a:lstStyle/>
          <a:p>
            <a:pPr algn="r">
              <a:lnSpc>
                <a:spcPct val="100000"/>
              </a:lnSpc>
            </a:pPr>
            <a:fld id="{5DFE3010-74FF-40CD-A168-354806C269D7}" type="slidenum">
              <a:rPr lang="fr-FR" sz="900" b="1" strike="noStrike" spc="-1">
                <a:solidFill>
                  <a:srgbClr val="404040"/>
                </a:solidFill>
                <a:latin typeface="Arial"/>
                <a:ea typeface="Arial"/>
              </a:rPr>
              <a:t>21</a:t>
            </a:fld>
            <a:endParaRPr lang="en-US" sz="900" b="0" strike="noStrike" spc="-1">
              <a:latin typeface="Times New Roman"/>
            </a:endParaRPr>
          </a:p>
        </p:txBody>
      </p:sp>
      <p:pic>
        <p:nvPicPr>
          <p:cNvPr id="614" name="Image 2"/>
          <p:cNvPicPr/>
          <p:nvPr/>
        </p:nvPicPr>
        <p:blipFill>
          <a:blip r:embed="rId2"/>
          <a:stretch/>
        </p:blipFill>
        <p:spPr>
          <a:xfrm>
            <a:off x="138240" y="1469880"/>
            <a:ext cx="8848800" cy="4595400"/>
          </a:xfrm>
          <a:prstGeom prst="rect">
            <a:avLst/>
          </a:prstGeom>
          <a:ln>
            <a:noFill/>
          </a:ln>
        </p:spPr>
      </p:pic>
      <p:sp>
        <p:nvSpPr>
          <p:cNvPr id="615" name="CustomShape 3"/>
          <p:cNvSpPr/>
          <p:nvPr/>
        </p:nvSpPr>
        <p:spPr>
          <a:xfrm>
            <a:off x="139680" y="1149480"/>
            <a:ext cx="3809520" cy="639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FR" sz="1800" b="0" strike="noStrike" spc="-1">
                <a:solidFill>
                  <a:srgbClr val="C00000"/>
                </a:solidFill>
                <a:latin typeface="Calibri"/>
              </a:rPr>
              <a:t>Exemple de grille d’auto-positionnement élève</a:t>
            </a:r>
            <a:endParaRPr lang="en-US" sz="1800" b="0" strike="noStrike" spc="-1">
              <a:latin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 name="TextShape 1"/>
          <p:cNvSpPr txBox="1"/>
          <p:nvPr/>
        </p:nvSpPr>
        <p:spPr>
          <a:xfrm>
            <a:off x="805320" y="182880"/>
            <a:ext cx="788112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SVT ET PLAN MINIRE: mise en œuvre</a:t>
            </a:r>
            <a:br/>
            <a:endParaRPr lang="fr-FR" sz="2500" b="0" strike="noStrike" spc="-1">
              <a:solidFill>
                <a:srgbClr val="000000"/>
              </a:solidFill>
              <a:latin typeface="Calibri"/>
            </a:endParaRPr>
          </a:p>
        </p:txBody>
      </p:sp>
      <p:sp>
        <p:nvSpPr>
          <p:cNvPr id="617" name="TextShape 2"/>
          <p:cNvSpPr txBox="1"/>
          <p:nvPr/>
        </p:nvSpPr>
        <p:spPr>
          <a:xfrm>
            <a:off x="8150040" y="6391080"/>
            <a:ext cx="450000" cy="364680"/>
          </a:xfrm>
          <a:prstGeom prst="rect">
            <a:avLst/>
          </a:prstGeom>
          <a:noFill/>
          <a:ln>
            <a:noFill/>
          </a:ln>
        </p:spPr>
        <p:txBody>
          <a:bodyPr anchor="ctr">
            <a:noAutofit/>
          </a:bodyPr>
          <a:lstStyle/>
          <a:p>
            <a:pPr algn="r">
              <a:lnSpc>
                <a:spcPct val="100000"/>
              </a:lnSpc>
            </a:pPr>
            <a:fld id="{BD42F033-F49C-4F8E-98F6-8903B1FDA0B7}" type="slidenum">
              <a:rPr lang="fr-FR" sz="900" b="1" strike="noStrike" spc="-1">
                <a:solidFill>
                  <a:srgbClr val="404040"/>
                </a:solidFill>
                <a:latin typeface="Arial"/>
                <a:ea typeface="Arial"/>
              </a:rPr>
              <a:t>22</a:t>
            </a:fld>
            <a:endParaRPr lang="en-US" sz="900" b="0" strike="noStrike" spc="-1">
              <a:latin typeface="Times New Roman"/>
            </a:endParaRPr>
          </a:p>
        </p:txBody>
      </p:sp>
      <p:pic>
        <p:nvPicPr>
          <p:cNvPr id="618" name="Image 4"/>
          <p:cNvPicPr/>
          <p:nvPr/>
        </p:nvPicPr>
        <p:blipFill>
          <a:blip r:embed="rId2"/>
          <a:stretch/>
        </p:blipFill>
        <p:spPr>
          <a:xfrm>
            <a:off x="0" y="826200"/>
            <a:ext cx="9143640" cy="5358960"/>
          </a:xfrm>
          <a:prstGeom prst="rect">
            <a:avLst/>
          </a:prstGeom>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 name="TextShape 1"/>
          <p:cNvSpPr txBox="1"/>
          <p:nvPr/>
        </p:nvSpPr>
        <p:spPr>
          <a:xfrm>
            <a:off x="805320" y="182880"/>
            <a:ext cx="788112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SVT ET PLAN MINIRE: mise en œuvre</a:t>
            </a:r>
            <a:br/>
            <a:endParaRPr lang="fr-FR" sz="2500" b="0" strike="noStrike" spc="-1">
              <a:solidFill>
                <a:srgbClr val="000000"/>
              </a:solidFill>
              <a:latin typeface="Calibri"/>
            </a:endParaRPr>
          </a:p>
        </p:txBody>
      </p:sp>
      <p:sp>
        <p:nvSpPr>
          <p:cNvPr id="620" name="TextShape 2"/>
          <p:cNvSpPr txBox="1"/>
          <p:nvPr/>
        </p:nvSpPr>
        <p:spPr>
          <a:xfrm>
            <a:off x="8150040" y="6391080"/>
            <a:ext cx="450000" cy="364680"/>
          </a:xfrm>
          <a:prstGeom prst="rect">
            <a:avLst/>
          </a:prstGeom>
          <a:noFill/>
          <a:ln>
            <a:noFill/>
          </a:ln>
        </p:spPr>
        <p:txBody>
          <a:bodyPr anchor="ctr">
            <a:noAutofit/>
          </a:bodyPr>
          <a:lstStyle/>
          <a:p>
            <a:pPr algn="r">
              <a:lnSpc>
                <a:spcPct val="100000"/>
              </a:lnSpc>
            </a:pPr>
            <a:fld id="{4D559496-E92B-4DB3-AD2E-535345F6D6B0}" type="slidenum">
              <a:rPr lang="fr-FR" sz="900" b="1" strike="noStrike" spc="-1">
                <a:solidFill>
                  <a:srgbClr val="404040"/>
                </a:solidFill>
                <a:latin typeface="Arial"/>
                <a:ea typeface="Arial"/>
              </a:rPr>
              <a:t>23</a:t>
            </a:fld>
            <a:endParaRPr lang="en-US" sz="900" b="0" strike="noStrike" spc="-1">
              <a:latin typeface="Times New Roman"/>
            </a:endParaRPr>
          </a:p>
        </p:txBody>
      </p:sp>
      <p:pic>
        <p:nvPicPr>
          <p:cNvPr id="621" name="Image 2"/>
          <p:cNvPicPr/>
          <p:nvPr/>
        </p:nvPicPr>
        <p:blipFill>
          <a:blip r:embed="rId2"/>
          <a:stretch/>
        </p:blipFill>
        <p:spPr>
          <a:xfrm>
            <a:off x="0" y="1998000"/>
            <a:ext cx="9143640" cy="2861640"/>
          </a:xfrm>
          <a:prstGeom prst="rect">
            <a:avLst/>
          </a:prstGeom>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 name="TextShape 1"/>
          <p:cNvSpPr txBox="1"/>
          <p:nvPr/>
        </p:nvSpPr>
        <p:spPr>
          <a:xfrm>
            <a:off x="805320" y="182880"/>
            <a:ext cx="788112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SVT ET PLAN MINIRE: mise en œuvre</a:t>
            </a:r>
            <a:br/>
            <a:endParaRPr lang="fr-FR" sz="2500" b="0" strike="noStrike" spc="-1">
              <a:solidFill>
                <a:srgbClr val="000000"/>
              </a:solidFill>
              <a:latin typeface="Calibri"/>
            </a:endParaRPr>
          </a:p>
        </p:txBody>
      </p:sp>
      <p:sp>
        <p:nvSpPr>
          <p:cNvPr id="623" name="TextShape 2"/>
          <p:cNvSpPr txBox="1"/>
          <p:nvPr/>
        </p:nvSpPr>
        <p:spPr>
          <a:xfrm>
            <a:off x="8150040" y="6391080"/>
            <a:ext cx="450000" cy="364680"/>
          </a:xfrm>
          <a:prstGeom prst="rect">
            <a:avLst/>
          </a:prstGeom>
          <a:noFill/>
          <a:ln>
            <a:noFill/>
          </a:ln>
        </p:spPr>
        <p:txBody>
          <a:bodyPr anchor="ctr">
            <a:noAutofit/>
          </a:bodyPr>
          <a:lstStyle/>
          <a:p>
            <a:pPr algn="r">
              <a:lnSpc>
                <a:spcPct val="100000"/>
              </a:lnSpc>
            </a:pPr>
            <a:fld id="{6E0166F4-68FF-4DE5-8BD0-E2A9AA7E8B18}" type="slidenum">
              <a:rPr lang="fr-FR" sz="900" b="1" strike="noStrike" spc="-1">
                <a:solidFill>
                  <a:srgbClr val="404040"/>
                </a:solidFill>
                <a:latin typeface="Arial"/>
                <a:ea typeface="Arial"/>
              </a:rPr>
              <a:t>24</a:t>
            </a:fld>
            <a:endParaRPr lang="en-US" sz="900" b="0" strike="noStrike" spc="-1">
              <a:latin typeface="Times New Roman"/>
            </a:endParaRPr>
          </a:p>
        </p:txBody>
      </p:sp>
      <p:pic>
        <p:nvPicPr>
          <p:cNvPr id="624" name="Image 4"/>
          <p:cNvPicPr/>
          <p:nvPr/>
        </p:nvPicPr>
        <p:blipFill>
          <a:blip r:embed="rId2"/>
          <a:stretch/>
        </p:blipFill>
        <p:spPr>
          <a:xfrm>
            <a:off x="0" y="1865880"/>
            <a:ext cx="9143640" cy="3126240"/>
          </a:xfrm>
          <a:prstGeom prst="rect">
            <a:avLst/>
          </a:prstGeom>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 name="TextShape 1"/>
          <p:cNvSpPr txBox="1"/>
          <p:nvPr/>
        </p:nvSpPr>
        <p:spPr>
          <a:xfrm>
            <a:off x="805320" y="182880"/>
            <a:ext cx="788112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SVT ET PLAN MINIRE: mise en œuvre</a:t>
            </a:r>
            <a:br/>
            <a:endParaRPr lang="fr-FR" sz="2500" b="0" strike="noStrike" spc="-1">
              <a:solidFill>
                <a:srgbClr val="000000"/>
              </a:solidFill>
              <a:latin typeface="Calibri"/>
            </a:endParaRPr>
          </a:p>
        </p:txBody>
      </p:sp>
      <p:sp>
        <p:nvSpPr>
          <p:cNvPr id="626" name="TextShape 2"/>
          <p:cNvSpPr txBox="1"/>
          <p:nvPr/>
        </p:nvSpPr>
        <p:spPr>
          <a:xfrm>
            <a:off x="8150040" y="6391080"/>
            <a:ext cx="450000" cy="364680"/>
          </a:xfrm>
          <a:prstGeom prst="rect">
            <a:avLst/>
          </a:prstGeom>
          <a:noFill/>
          <a:ln>
            <a:noFill/>
          </a:ln>
        </p:spPr>
        <p:txBody>
          <a:bodyPr anchor="ctr">
            <a:noAutofit/>
          </a:bodyPr>
          <a:lstStyle/>
          <a:p>
            <a:pPr algn="r">
              <a:lnSpc>
                <a:spcPct val="100000"/>
              </a:lnSpc>
            </a:pPr>
            <a:fld id="{E43D85A8-0C6B-4D54-B2A9-558A7B4A1683}" type="slidenum">
              <a:rPr lang="fr-FR" sz="900" b="1" strike="noStrike" spc="-1">
                <a:solidFill>
                  <a:srgbClr val="404040"/>
                </a:solidFill>
                <a:latin typeface="Arial"/>
                <a:ea typeface="Arial"/>
              </a:rPr>
              <a:t>25</a:t>
            </a:fld>
            <a:endParaRPr lang="en-US" sz="900" b="0" strike="noStrike" spc="-1">
              <a:latin typeface="Times New Roman"/>
            </a:endParaRPr>
          </a:p>
        </p:txBody>
      </p:sp>
      <p:grpSp>
        <p:nvGrpSpPr>
          <p:cNvPr id="627" name="Group 3"/>
          <p:cNvGrpSpPr/>
          <p:nvPr/>
        </p:nvGrpSpPr>
        <p:grpSpPr>
          <a:xfrm>
            <a:off x="194040" y="997560"/>
            <a:ext cx="8912520" cy="5211000"/>
            <a:chOff x="194040" y="997560"/>
            <a:chExt cx="8912520" cy="5211000"/>
          </a:xfrm>
        </p:grpSpPr>
        <p:sp>
          <p:nvSpPr>
            <p:cNvPr id="628" name="CustomShape 4"/>
            <p:cNvSpPr/>
            <p:nvPr/>
          </p:nvSpPr>
          <p:spPr>
            <a:xfrm>
              <a:off x="3987000" y="997560"/>
              <a:ext cx="5119560" cy="5211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marL="285840" indent="-285480">
                <a:lnSpc>
                  <a:spcPct val="100000"/>
                </a:lnSpc>
                <a:buClr>
                  <a:srgbClr val="000000"/>
                </a:buClr>
                <a:buFont typeface="Arial"/>
                <a:buChar char="•"/>
              </a:pPr>
              <a:r>
                <a:rPr lang="fr-FR" sz="2400" b="0" strike="noStrike" spc="-1">
                  <a:solidFill>
                    <a:srgbClr val="000000"/>
                  </a:solidFill>
                  <a:latin typeface="Calibri"/>
                </a:rPr>
                <a:t>1 à 2 semaines après l’auto-positionnement</a:t>
              </a:r>
              <a:endParaRPr lang="en-US" sz="2400" b="0" strike="noStrike" spc="-1">
                <a:latin typeface="Arial"/>
              </a:endParaRPr>
            </a:p>
            <a:p>
              <a:pPr>
                <a:lnSpc>
                  <a:spcPct val="100000"/>
                </a:lnSpc>
              </a:pPr>
              <a:endParaRPr lang="en-US" sz="2400" b="0" strike="noStrike" spc="-1">
                <a:latin typeface="Arial"/>
              </a:endParaRPr>
            </a:p>
            <a:p>
              <a:pPr marL="285840" indent="-285480">
                <a:lnSpc>
                  <a:spcPct val="100000"/>
                </a:lnSpc>
                <a:buClr>
                  <a:srgbClr val="000000"/>
                </a:buClr>
                <a:buFont typeface="Arial"/>
                <a:buChar char="•"/>
              </a:pPr>
              <a:r>
                <a:rPr lang="fr-FR" sz="2400" b="0" strike="noStrike" spc="-1">
                  <a:solidFill>
                    <a:srgbClr val="000000"/>
                  </a:solidFill>
                  <a:latin typeface="Calibri"/>
                </a:rPr>
                <a:t>Evaluation diagnostique courtes, portant sur les besoins </a:t>
              </a:r>
              <a:r>
                <a:rPr lang="fr-FR" sz="2400" b="0" strike="noStrike" spc="-1">
                  <a:solidFill>
                    <a:srgbClr val="FF0000"/>
                  </a:solidFill>
                  <a:latin typeface="Calibri"/>
                </a:rPr>
                <a:t>à court terme</a:t>
              </a:r>
              <a:endParaRPr lang="en-US" sz="2400" b="0" strike="noStrike" spc="-1">
                <a:latin typeface="Arial"/>
              </a:endParaRPr>
            </a:p>
            <a:p>
              <a:pPr>
                <a:lnSpc>
                  <a:spcPct val="100000"/>
                </a:lnSpc>
              </a:pPr>
              <a:endParaRPr lang="en-US" sz="2400" b="0" strike="noStrike" spc="-1">
                <a:latin typeface="Arial"/>
              </a:endParaRPr>
            </a:p>
            <a:p>
              <a:pPr marL="285840" indent="-285480">
                <a:lnSpc>
                  <a:spcPct val="100000"/>
                </a:lnSpc>
                <a:buClr>
                  <a:srgbClr val="000000"/>
                </a:buClr>
                <a:buFont typeface="Arial"/>
                <a:buChar char="•"/>
              </a:pPr>
              <a:r>
                <a:rPr lang="fr-FR" sz="2400" b="0" strike="noStrike" spc="-1">
                  <a:solidFill>
                    <a:srgbClr val="000000"/>
                  </a:solidFill>
                  <a:latin typeface="Calibri"/>
                </a:rPr>
                <a:t>Outils: Exercice et Evaluation Colibri ou Pronote, Plickers…</a:t>
              </a:r>
              <a:endParaRPr lang="en-US" sz="2400" b="0" strike="noStrike" spc="-1">
                <a:latin typeface="Arial"/>
              </a:endParaRPr>
            </a:p>
            <a:p>
              <a:pPr>
                <a:lnSpc>
                  <a:spcPct val="100000"/>
                </a:lnSpc>
              </a:pPr>
              <a:endParaRPr lang="en-US" sz="2400" b="0" strike="noStrike" spc="-1">
                <a:latin typeface="Arial"/>
              </a:endParaRPr>
            </a:p>
            <a:p>
              <a:pPr>
                <a:lnSpc>
                  <a:spcPct val="100000"/>
                </a:lnSpc>
              </a:pPr>
              <a:endParaRPr lang="en-US" sz="2400" b="0" strike="noStrike" spc="-1">
                <a:latin typeface="Arial"/>
              </a:endParaRPr>
            </a:p>
            <a:p>
              <a:pPr marL="285840" indent="-285480">
                <a:lnSpc>
                  <a:spcPct val="100000"/>
                </a:lnSpc>
                <a:buClr>
                  <a:srgbClr val="000000"/>
                </a:buClr>
                <a:buFont typeface="Arial"/>
                <a:buChar char="•"/>
              </a:pPr>
              <a:r>
                <a:rPr lang="fr-FR" sz="2400" b="0" strike="noStrike" spc="-1">
                  <a:solidFill>
                    <a:srgbClr val="000000"/>
                  </a:solidFill>
                  <a:latin typeface="Calibri"/>
                </a:rPr>
                <a:t>L’enseignant réalise un bilan de l’ED</a:t>
              </a:r>
              <a:endParaRPr lang="en-US" sz="2400" b="0" strike="noStrike" spc="-1">
                <a:latin typeface="Arial"/>
              </a:endParaRPr>
            </a:p>
            <a:p>
              <a:pPr>
                <a:lnSpc>
                  <a:spcPct val="100000"/>
                </a:lnSpc>
              </a:pPr>
              <a:endParaRPr lang="en-US" sz="2400" b="0" strike="noStrike" spc="-1">
                <a:latin typeface="Arial"/>
              </a:endParaRPr>
            </a:p>
            <a:p>
              <a:pPr marL="285840" indent="-285480">
                <a:lnSpc>
                  <a:spcPct val="100000"/>
                </a:lnSpc>
                <a:buClr>
                  <a:srgbClr val="000000"/>
                </a:buClr>
                <a:buFont typeface="Arial"/>
                <a:buChar char="•"/>
              </a:pPr>
              <a:r>
                <a:rPr lang="fr-FR" sz="2400" b="0" strike="noStrike" spc="-1">
                  <a:solidFill>
                    <a:srgbClr val="000000"/>
                  </a:solidFill>
                  <a:latin typeface="Calibri"/>
                </a:rPr>
                <a:t>Possibilité pour l’élève de s’auto-positionner de nouveau</a:t>
              </a:r>
              <a:endParaRPr lang="en-US" sz="2400" b="0" strike="noStrike" spc="-1">
                <a:latin typeface="Arial"/>
              </a:endParaRPr>
            </a:p>
          </p:txBody>
        </p:sp>
        <p:sp>
          <p:nvSpPr>
            <p:cNvPr id="629" name="CustomShape 5"/>
            <p:cNvSpPr/>
            <p:nvPr/>
          </p:nvSpPr>
          <p:spPr>
            <a:xfrm>
              <a:off x="3087720" y="1260720"/>
              <a:ext cx="898920" cy="2478600"/>
            </a:xfrm>
            <a:custGeom>
              <a:avLst/>
              <a:gdLst/>
              <a:ahLst/>
              <a:cxnLst/>
              <a:rect l="l" t="t" r="r" b="b"/>
              <a:pathLst>
                <a:path w="1190625" h="2647950">
                  <a:moveTo>
                    <a:pt x="0" y="2647950"/>
                  </a:moveTo>
                  <a:cubicBezTo>
                    <a:pt x="23812" y="2086768"/>
                    <a:pt x="47625" y="1525587"/>
                    <a:pt x="104775" y="1152525"/>
                  </a:cubicBezTo>
                  <a:cubicBezTo>
                    <a:pt x="161925" y="779462"/>
                    <a:pt x="161925" y="601662"/>
                    <a:pt x="342900" y="409575"/>
                  </a:cubicBezTo>
                  <a:cubicBezTo>
                    <a:pt x="523875" y="217488"/>
                    <a:pt x="857250" y="108744"/>
                    <a:pt x="1190625" y="0"/>
                  </a:cubicBezTo>
                </a:path>
              </a:pathLst>
            </a:custGeom>
            <a:noFill/>
            <a:ln w="28440">
              <a:round/>
              <a:tailEnd type="triangle" w="med" len="med"/>
            </a:ln>
          </p:spPr>
          <p:style>
            <a:lnRef idx="1">
              <a:schemeClr val="dk1"/>
            </a:lnRef>
            <a:fillRef idx="0">
              <a:schemeClr val="dk1"/>
            </a:fillRef>
            <a:effectRef idx="0">
              <a:schemeClr val="dk1"/>
            </a:effectRef>
            <a:fontRef idx="minor"/>
          </p:style>
        </p:sp>
        <p:sp>
          <p:nvSpPr>
            <p:cNvPr id="630" name="CustomShape 6"/>
            <p:cNvSpPr/>
            <p:nvPr/>
          </p:nvSpPr>
          <p:spPr>
            <a:xfrm>
              <a:off x="3087720" y="2244240"/>
              <a:ext cx="898920" cy="1514160"/>
            </a:xfrm>
            <a:custGeom>
              <a:avLst/>
              <a:gdLst/>
              <a:ahLst/>
              <a:cxnLst/>
              <a:rect l="l" t="t" r="r" b="b"/>
              <a:pathLst>
                <a:path w="1190625" h="1955902">
                  <a:moveTo>
                    <a:pt x="0" y="1955902"/>
                  </a:moveTo>
                  <a:cubicBezTo>
                    <a:pt x="64294" y="1518545"/>
                    <a:pt x="128588" y="1081189"/>
                    <a:pt x="247650" y="774802"/>
                  </a:cubicBezTo>
                  <a:cubicBezTo>
                    <a:pt x="366712" y="468415"/>
                    <a:pt x="557212" y="246165"/>
                    <a:pt x="714375" y="117577"/>
                  </a:cubicBezTo>
                  <a:cubicBezTo>
                    <a:pt x="871538" y="-11011"/>
                    <a:pt x="1031081" y="-3867"/>
                    <a:pt x="1190625" y="3277"/>
                  </a:cubicBezTo>
                </a:path>
              </a:pathLst>
            </a:custGeom>
            <a:noFill/>
            <a:ln w="28440">
              <a:round/>
              <a:tailEnd type="triangle" w="med" len="med"/>
            </a:ln>
          </p:spPr>
          <p:style>
            <a:lnRef idx="1">
              <a:schemeClr val="dk1"/>
            </a:lnRef>
            <a:fillRef idx="0">
              <a:schemeClr val="dk1"/>
            </a:fillRef>
            <a:effectRef idx="0">
              <a:schemeClr val="dk1"/>
            </a:effectRef>
            <a:fontRef idx="minor"/>
          </p:style>
        </p:sp>
        <p:sp>
          <p:nvSpPr>
            <p:cNvPr id="631" name="CustomShape 7"/>
            <p:cNvSpPr/>
            <p:nvPr/>
          </p:nvSpPr>
          <p:spPr>
            <a:xfrm>
              <a:off x="3094920" y="3444480"/>
              <a:ext cx="891720" cy="313920"/>
            </a:xfrm>
            <a:custGeom>
              <a:avLst/>
              <a:gdLst/>
              <a:ahLst/>
              <a:cxnLst/>
              <a:rect l="l" t="t" r="r" b="b"/>
              <a:pathLst>
                <a:path w="1143000" h="540953">
                  <a:moveTo>
                    <a:pt x="0" y="540953"/>
                  </a:moveTo>
                  <a:cubicBezTo>
                    <a:pt x="14287" y="346484"/>
                    <a:pt x="28575" y="152015"/>
                    <a:pt x="219075" y="64703"/>
                  </a:cubicBezTo>
                  <a:cubicBezTo>
                    <a:pt x="409575" y="-22609"/>
                    <a:pt x="776287" y="-2766"/>
                    <a:pt x="1143000" y="17078"/>
                  </a:cubicBezTo>
                </a:path>
              </a:pathLst>
            </a:custGeom>
            <a:noFill/>
            <a:ln w="28440">
              <a:solidFill>
                <a:schemeClr val="tx1"/>
              </a:solidFill>
              <a:round/>
              <a:tailEnd type="triangle" w="med" len="med"/>
            </a:ln>
          </p:spPr>
          <p:style>
            <a:lnRef idx="2">
              <a:schemeClr val="accent1">
                <a:shade val="50000"/>
              </a:schemeClr>
            </a:lnRef>
            <a:fillRef idx="1">
              <a:schemeClr val="accent1"/>
            </a:fillRef>
            <a:effectRef idx="0">
              <a:schemeClr val="accent1"/>
            </a:effectRef>
            <a:fontRef idx="minor"/>
          </p:style>
        </p:sp>
        <p:sp>
          <p:nvSpPr>
            <p:cNvPr id="632" name="CustomShape 8"/>
            <p:cNvSpPr/>
            <p:nvPr/>
          </p:nvSpPr>
          <p:spPr>
            <a:xfrm rot="358200" flipV="1">
              <a:off x="3042000" y="3799800"/>
              <a:ext cx="983520" cy="1103400"/>
            </a:xfrm>
            <a:custGeom>
              <a:avLst/>
              <a:gdLst/>
              <a:ahLst/>
              <a:cxnLst/>
              <a:rect l="l" t="t" r="r" b="b"/>
              <a:pathLst>
                <a:path w="1143000" h="540953">
                  <a:moveTo>
                    <a:pt x="0" y="540953"/>
                  </a:moveTo>
                  <a:cubicBezTo>
                    <a:pt x="14287" y="346484"/>
                    <a:pt x="28575" y="152015"/>
                    <a:pt x="219075" y="64703"/>
                  </a:cubicBezTo>
                  <a:cubicBezTo>
                    <a:pt x="409575" y="-22609"/>
                    <a:pt x="776287" y="-2766"/>
                    <a:pt x="1143000" y="17078"/>
                  </a:cubicBezTo>
                </a:path>
              </a:pathLst>
            </a:custGeom>
            <a:noFill/>
            <a:ln w="28440">
              <a:solidFill>
                <a:schemeClr val="tx1"/>
              </a:solidFill>
              <a:round/>
              <a:tailEnd type="triangle" w="med" len="med"/>
            </a:ln>
          </p:spPr>
          <p:style>
            <a:lnRef idx="2">
              <a:schemeClr val="accent1">
                <a:shade val="50000"/>
              </a:schemeClr>
            </a:lnRef>
            <a:fillRef idx="1">
              <a:schemeClr val="accent1"/>
            </a:fillRef>
            <a:effectRef idx="0">
              <a:schemeClr val="accent1"/>
            </a:effectRef>
            <a:fontRef idx="minor"/>
          </p:style>
        </p:sp>
        <p:sp>
          <p:nvSpPr>
            <p:cNvPr id="633" name="CustomShape 9"/>
            <p:cNvSpPr/>
            <p:nvPr/>
          </p:nvSpPr>
          <p:spPr>
            <a:xfrm>
              <a:off x="3109680" y="3749400"/>
              <a:ext cx="876960" cy="1847520"/>
            </a:xfrm>
            <a:custGeom>
              <a:avLst/>
              <a:gdLst/>
              <a:ahLst/>
              <a:cxnLst/>
              <a:rect l="l" t="t" r="r" b="b"/>
              <a:pathLst>
                <a:path w="1095375" h="2153642">
                  <a:moveTo>
                    <a:pt x="0" y="0"/>
                  </a:moveTo>
                  <a:cubicBezTo>
                    <a:pt x="14287" y="470694"/>
                    <a:pt x="28575" y="941388"/>
                    <a:pt x="66675" y="1247775"/>
                  </a:cubicBezTo>
                  <a:cubicBezTo>
                    <a:pt x="104775" y="1554162"/>
                    <a:pt x="138113" y="1695450"/>
                    <a:pt x="228600" y="1838325"/>
                  </a:cubicBezTo>
                  <a:cubicBezTo>
                    <a:pt x="319087" y="1981200"/>
                    <a:pt x="465138" y="2052638"/>
                    <a:pt x="609600" y="2105025"/>
                  </a:cubicBezTo>
                  <a:cubicBezTo>
                    <a:pt x="754062" y="2157412"/>
                    <a:pt x="924718" y="2155031"/>
                    <a:pt x="1095375" y="2152650"/>
                  </a:cubicBezTo>
                </a:path>
              </a:pathLst>
            </a:custGeom>
            <a:noFill/>
            <a:ln w="28440">
              <a:solidFill>
                <a:schemeClr val="tx1"/>
              </a:solidFill>
              <a:round/>
              <a:tailEnd type="triangle" w="med" len="med"/>
            </a:ln>
          </p:spPr>
          <p:style>
            <a:lnRef idx="2">
              <a:schemeClr val="accent1">
                <a:shade val="50000"/>
              </a:schemeClr>
            </a:lnRef>
            <a:fillRef idx="1">
              <a:schemeClr val="accent1"/>
            </a:fillRef>
            <a:effectRef idx="0">
              <a:schemeClr val="accent1"/>
            </a:effectRef>
            <a:fontRef idx="minor"/>
          </p:style>
        </p:sp>
        <p:sp>
          <p:nvSpPr>
            <p:cNvPr id="634" name="CustomShape 10"/>
            <p:cNvSpPr/>
            <p:nvPr/>
          </p:nvSpPr>
          <p:spPr>
            <a:xfrm>
              <a:off x="194040" y="2149560"/>
              <a:ext cx="2915280" cy="3219120"/>
            </a:xfrm>
            <a:prstGeom prst="roundRect">
              <a:avLst>
                <a:gd name="adj" fmla="val 16667"/>
              </a:avLst>
            </a:prstGeom>
            <a:solidFill>
              <a:schemeClr val="accent6">
                <a:lumMod val="20000"/>
                <a:lumOff val="80000"/>
              </a:schemeClr>
            </a:solidFill>
            <a:ln>
              <a:solidFill>
                <a:schemeClr val="tx1"/>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fr-FR" sz="2800" b="0" strike="noStrike" spc="-1">
                  <a:solidFill>
                    <a:srgbClr val="000000"/>
                  </a:solidFill>
                  <a:latin typeface="Calibri"/>
                </a:rPr>
                <a:t>TEMPS 2: EVALUATION DIAGNOSTIQUE</a:t>
              </a:r>
              <a:endParaRPr lang="en-US" sz="2800" b="0" strike="noStrike" spc="-1">
                <a:latin typeface="Arial"/>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 name="TextShape 1"/>
          <p:cNvSpPr txBox="1"/>
          <p:nvPr/>
        </p:nvSpPr>
        <p:spPr>
          <a:xfrm>
            <a:off x="805320" y="182880"/>
            <a:ext cx="788112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SVT ET PLAN MINIRE: mise en œuvre</a:t>
            </a:r>
            <a:br/>
            <a:endParaRPr lang="fr-FR" sz="2500" b="0" strike="noStrike" spc="-1">
              <a:solidFill>
                <a:srgbClr val="000000"/>
              </a:solidFill>
              <a:latin typeface="Calibri"/>
            </a:endParaRPr>
          </a:p>
        </p:txBody>
      </p:sp>
      <p:sp>
        <p:nvSpPr>
          <p:cNvPr id="636" name="TextShape 2"/>
          <p:cNvSpPr txBox="1"/>
          <p:nvPr/>
        </p:nvSpPr>
        <p:spPr>
          <a:xfrm>
            <a:off x="8150040" y="6391080"/>
            <a:ext cx="450000" cy="364680"/>
          </a:xfrm>
          <a:prstGeom prst="rect">
            <a:avLst/>
          </a:prstGeom>
          <a:noFill/>
          <a:ln>
            <a:noFill/>
          </a:ln>
        </p:spPr>
        <p:txBody>
          <a:bodyPr anchor="ctr">
            <a:noAutofit/>
          </a:bodyPr>
          <a:lstStyle/>
          <a:p>
            <a:pPr algn="r">
              <a:lnSpc>
                <a:spcPct val="100000"/>
              </a:lnSpc>
            </a:pPr>
            <a:fld id="{628C1B65-03F7-4243-9807-35EB61CBCD00}" type="slidenum">
              <a:rPr lang="fr-FR" sz="900" b="1" strike="noStrike" spc="-1">
                <a:solidFill>
                  <a:srgbClr val="404040"/>
                </a:solidFill>
                <a:latin typeface="Arial"/>
                <a:ea typeface="Arial"/>
              </a:rPr>
              <a:t>26</a:t>
            </a:fld>
            <a:endParaRPr lang="en-US" sz="900" b="0" strike="noStrike" spc="-1">
              <a:latin typeface="Times New Roman"/>
            </a:endParaRPr>
          </a:p>
        </p:txBody>
      </p:sp>
      <p:grpSp>
        <p:nvGrpSpPr>
          <p:cNvPr id="637" name="Group 3"/>
          <p:cNvGrpSpPr/>
          <p:nvPr/>
        </p:nvGrpSpPr>
        <p:grpSpPr>
          <a:xfrm>
            <a:off x="177840" y="1274400"/>
            <a:ext cx="8508600" cy="3682440"/>
            <a:chOff x="177840" y="1274400"/>
            <a:chExt cx="8508600" cy="3682440"/>
          </a:xfrm>
        </p:grpSpPr>
        <p:sp>
          <p:nvSpPr>
            <p:cNvPr id="638" name="CustomShape 4"/>
            <p:cNvSpPr/>
            <p:nvPr/>
          </p:nvSpPr>
          <p:spPr>
            <a:xfrm>
              <a:off x="177840" y="1274400"/>
              <a:ext cx="3197520" cy="2657160"/>
            </a:xfrm>
            <a:prstGeom prst="roundRect">
              <a:avLst>
                <a:gd name="adj" fmla="val 16667"/>
              </a:avLst>
            </a:prstGeom>
            <a:solidFill>
              <a:schemeClr val="accent3">
                <a:lumMod val="40000"/>
                <a:lumOff val="60000"/>
              </a:schemeClr>
            </a:solidFill>
            <a:ln>
              <a:solidFill>
                <a:schemeClr val="tx1"/>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fr-FR" sz="3200" b="0" strike="noStrike" spc="-1">
                  <a:solidFill>
                    <a:srgbClr val="000000"/>
                  </a:solidFill>
                  <a:latin typeface="Calibri"/>
                </a:rPr>
                <a:t>TEMPS 3: APPRENTISSAGE</a:t>
              </a:r>
              <a:endParaRPr lang="en-US" sz="3200" b="0" strike="noStrike" spc="-1">
                <a:latin typeface="Arial"/>
              </a:endParaRPr>
            </a:p>
          </p:txBody>
        </p:sp>
        <p:sp>
          <p:nvSpPr>
            <p:cNvPr id="639" name="CustomShape 5"/>
            <p:cNvSpPr/>
            <p:nvPr/>
          </p:nvSpPr>
          <p:spPr>
            <a:xfrm>
              <a:off x="4368960" y="2306880"/>
              <a:ext cx="4317480" cy="2649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marL="457200" indent="-456840">
                <a:lnSpc>
                  <a:spcPct val="100000"/>
                </a:lnSpc>
                <a:buClr>
                  <a:srgbClr val="000000"/>
                </a:buClr>
                <a:buFont typeface="Arial"/>
                <a:buChar char="•"/>
              </a:pPr>
              <a:r>
                <a:rPr lang="fr-FR" sz="2800" b="0" strike="noStrike" spc="-1">
                  <a:solidFill>
                    <a:srgbClr val="000000"/>
                  </a:solidFill>
                  <a:latin typeface="Calibri"/>
                </a:rPr>
                <a:t>L’enseignant organise des remédiations ciblées durant:</a:t>
              </a:r>
              <a:endParaRPr lang="en-US" sz="2800" b="0" strike="noStrike" spc="-1">
                <a:latin typeface="Arial"/>
              </a:endParaRPr>
            </a:p>
            <a:p>
              <a:pPr marL="1371600" lvl="2" indent="-456840">
                <a:lnSpc>
                  <a:spcPct val="100000"/>
                </a:lnSpc>
                <a:buClr>
                  <a:srgbClr val="000000"/>
                </a:buClr>
                <a:buFont typeface="StarSymbol"/>
                <a:buChar char="-"/>
              </a:pPr>
              <a:r>
                <a:rPr lang="fr-FR" sz="2800" b="0" strike="noStrike" spc="-1">
                  <a:solidFill>
                    <a:srgbClr val="000000"/>
                  </a:solidFill>
                  <a:latin typeface="Calibri"/>
                </a:rPr>
                <a:t>les apprentissages </a:t>
              </a:r>
              <a:endParaRPr lang="en-US" sz="2800" b="0" strike="noStrike" spc="-1">
                <a:latin typeface="Arial"/>
              </a:endParaRPr>
            </a:p>
            <a:p>
              <a:pPr marL="1371600" lvl="2" indent="-456840">
                <a:lnSpc>
                  <a:spcPct val="100000"/>
                </a:lnSpc>
                <a:buClr>
                  <a:srgbClr val="000000"/>
                </a:buClr>
                <a:buFont typeface="StarSymbol"/>
                <a:buChar char="-"/>
              </a:pPr>
              <a:r>
                <a:rPr lang="fr-FR" sz="2800" b="0" strike="noStrike" spc="-1">
                  <a:solidFill>
                    <a:srgbClr val="000000"/>
                  </a:solidFill>
                  <a:latin typeface="Calibri"/>
                </a:rPr>
                <a:t>les autres dispositifs MINIRE</a:t>
              </a:r>
              <a:endParaRPr lang="en-US" sz="2800" b="0" strike="noStrike" spc="-1">
                <a:latin typeface="Arial"/>
              </a:endParaRPr>
            </a:p>
          </p:txBody>
        </p:sp>
        <p:sp>
          <p:nvSpPr>
            <p:cNvPr id="640" name="CustomShape 6"/>
            <p:cNvSpPr/>
            <p:nvPr/>
          </p:nvSpPr>
          <p:spPr>
            <a:xfrm>
              <a:off x="3375360" y="2603160"/>
              <a:ext cx="992880" cy="360"/>
            </a:xfrm>
            <a:custGeom>
              <a:avLst/>
              <a:gdLst/>
              <a:ahLst/>
              <a:cxnLst/>
              <a:rect l="l" t="t" r="r" b="b"/>
              <a:pathLst>
                <a:path w="21600" h="21600">
                  <a:moveTo>
                    <a:pt x="0" y="0"/>
                  </a:moveTo>
                  <a:lnTo>
                    <a:pt x="21600" y="21600"/>
                  </a:lnTo>
                </a:path>
              </a:pathLst>
            </a:custGeom>
            <a:noFill/>
            <a:ln w="28440">
              <a:round/>
              <a:tailEnd type="triangle" w="med" len="med"/>
            </a:ln>
          </p:spPr>
          <p:style>
            <a:lnRef idx="1">
              <a:schemeClr val="dk1"/>
            </a:lnRef>
            <a:fillRef idx="0">
              <a:schemeClr val="dk1"/>
            </a:fillRef>
            <a:effectRef idx="0">
              <a:schemeClr val="dk1"/>
            </a:effectRef>
            <a:fontRef idx="minor"/>
          </p:style>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 name="TextShape 1"/>
          <p:cNvSpPr txBox="1"/>
          <p:nvPr/>
        </p:nvSpPr>
        <p:spPr>
          <a:xfrm>
            <a:off x="805320" y="182880"/>
            <a:ext cx="788112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SVT ET PLAN MINIRE: mise en œuvre</a:t>
            </a:r>
            <a:br/>
            <a:endParaRPr lang="fr-FR" sz="2500" b="0" strike="noStrike" spc="-1">
              <a:solidFill>
                <a:srgbClr val="000000"/>
              </a:solidFill>
              <a:latin typeface="Calibri"/>
            </a:endParaRPr>
          </a:p>
        </p:txBody>
      </p:sp>
      <p:sp>
        <p:nvSpPr>
          <p:cNvPr id="642" name="TextShape 2"/>
          <p:cNvSpPr txBox="1"/>
          <p:nvPr/>
        </p:nvSpPr>
        <p:spPr>
          <a:xfrm>
            <a:off x="8150040" y="6391080"/>
            <a:ext cx="450000" cy="364680"/>
          </a:xfrm>
          <a:prstGeom prst="rect">
            <a:avLst/>
          </a:prstGeom>
          <a:noFill/>
          <a:ln>
            <a:noFill/>
          </a:ln>
        </p:spPr>
        <p:txBody>
          <a:bodyPr anchor="ctr">
            <a:noAutofit/>
          </a:bodyPr>
          <a:lstStyle/>
          <a:p>
            <a:pPr algn="r">
              <a:lnSpc>
                <a:spcPct val="100000"/>
              </a:lnSpc>
            </a:pPr>
            <a:fld id="{ED103BCB-5A11-4708-A271-80F3657D75AA}" type="slidenum">
              <a:rPr lang="fr-FR" sz="900" b="1" strike="noStrike" spc="-1">
                <a:solidFill>
                  <a:srgbClr val="404040"/>
                </a:solidFill>
                <a:latin typeface="Arial"/>
                <a:ea typeface="Arial"/>
              </a:rPr>
              <a:t>27</a:t>
            </a:fld>
            <a:endParaRPr lang="en-US" sz="900" b="0" strike="noStrike" spc="-1">
              <a:latin typeface="Times New Roman"/>
            </a:endParaRPr>
          </a:p>
        </p:txBody>
      </p:sp>
      <p:grpSp>
        <p:nvGrpSpPr>
          <p:cNvPr id="643" name="Group 3"/>
          <p:cNvGrpSpPr/>
          <p:nvPr/>
        </p:nvGrpSpPr>
        <p:grpSpPr>
          <a:xfrm>
            <a:off x="295200" y="1438200"/>
            <a:ext cx="8304840" cy="3666600"/>
            <a:chOff x="295200" y="1438200"/>
            <a:chExt cx="8304840" cy="3666600"/>
          </a:xfrm>
        </p:grpSpPr>
        <p:sp>
          <p:nvSpPr>
            <p:cNvPr id="644" name="CustomShape 4"/>
            <p:cNvSpPr/>
            <p:nvPr/>
          </p:nvSpPr>
          <p:spPr>
            <a:xfrm>
              <a:off x="295200" y="1438200"/>
              <a:ext cx="3106800" cy="3666600"/>
            </a:xfrm>
            <a:prstGeom prst="roundRect">
              <a:avLst>
                <a:gd name="adj" fmla="val 16667"/>
              </a:avLst>
            </a:prstGeom>
            <a:solidFill>
              <a:schemeClr val="accent1">
                <a:lumMod val="20000"/>
                <a:lumOff val="80000"/>
              </a:schemeClr>
            </a:solidFill>
            <a:ln>
              <a:solidFill>
                <a:schemeClr val="tx1"/>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fr-FR" sz="2800" b="0" strike="noStrike" spc="-1">
                  <a:solidFill>
                    <a:srgbClr val="000000"/>
                  </a:solidFill>
                  <a:latin typeface="Calibri"/>
                </a:rPr>
                <a:t>TEMPS 4: FIN DE CHAPITRE et FIN D’ANNEE</a:t>
              </a:r>
              <a:endParaRPr lang="en-US" sz="2800" b="0" strike="noStrike" spc="-1">
                <a:latin typeface="Arial"/>
              </a:endParaRPr>
            </a:p>
          </p:txBody>
        </p:sp>
        <p:sp>
          <p:nvSpPr>
            <p:cNvPr id="645" name="CustomShape 5"/>
            <p:cNvSpPr/>
            <p:nvPr/>
          </p:nvSpPr>
          <p:spPr>
            <a:xfrm>
              <a:off x="4125240" y="1740960"/>
              <a:ext cx="4474800" cy="2223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marL="457200" indent="-456840">
                <a:lnSpc>
                  <a:spcPct val="100000"/>
                </a:lnSpc>
                <a:buClr>
                  <a:srgbClr val="000000"/>
                </a:buClr>
                <a:buFont typeface="Arial"/>
                <a:buChar char="•"/>
              </a:pPr>
              <a:r>
                <a:rPr lang="fr-FR" sz="2800" b="0" strike="noStrike" spc="-1">
                  <a:solidFill>
                    <a:srgbClr val="000000"/>
                  </a:solidFill>
                  <a:latin typeface="Calibri"/>
                </a:rPr>
                <a:t>Retour de l’élève sur son auto-positionnement</a:t>
              </a:r>
              <a:endParaRPr lang="en-US" sz="2800" b="0" strike="noStrike" spc="-1">
                <a:latin typeface="Arial"/>
              </a:endParaRPr>
            </a:p>
            <a:p>
              <a:pPr>
                <a:lnSpc>
                  <a:spcPct val="100000"/>
                </a:lnSpc>
              </a:pPr>
              <a:endParaRPr lang="en-US" sz="2800" b="0" strike="noStrike" spc="-1">
                <a:latin typeface="Arial"/>
              </a:endParaRPr>
            </a:p>
            <a:p>
              <a:pPr>
                <a:lnSpc>
                  <a:spcPct val="100000"/>
                </a:lnSpc>
              </a:pPr>
              <a:endParaRPr lang="en-US" sz="2800" b="0" strike="noStrike" spc="-1">
                <a:latin typeface="Arial"/>
              </a:endParaRPr>
            </a:p>
            <a:p>
              <a:pPr marL="457200" indent="-456840">
                <a:lnSpc>
                  <a:spcPct val="100000"/>
                </a:lnSpc>
                <a:buClr>
                  <a:srgbClr val="000000"/>
                </a:buClr>
                <a:buFont typeface="Arial"/>
                <a:buChar char="•"/>
              </a:pPr>
              <a:r>
                <a:rPr lang="fr-FR" sz="2800" b="0" strike="noStrike" spc="-1">
                  <a:solidFill>
                    <a:srgbClr val="000000"/>
                  </a:solidFill>
                  <a:latin typeface="Calibri"/>
                </a:rPr>
                <a:t>Progrès constatés</a:t>
              </a:r>
              <a:endParaRPr lang="en-US" sz="2800" b="0" strike="noStrike" spc="-1">
                <a:latin typeface="Arial"/>
              </a:endParaRPr>
            </a:p>
          </p:txBody>
        </p:sp>
        <p:sp>
          <p:nvSpPr>
            <p:cNvPr id="646" name="CustomShape 6"/>
            <p:cNvSpPr/>
            <p:nvPr/>
          </p:nvSpPr>
          <p:spPr>
            <a:xfrm>
              <a:off x="3402360" y="2044800"/>
              <a:ext cx="722520" cy="1069920"/>
            </a:xfrm>
            <a:custGeom>
              <a:avLst/>
              <a:gdLst/>
              <a:ahLst/>
              <a:cxnLst/>
              <a:rect l="l" t="t" r="r" b="b"/>
              <a:pathLst>
                <a:path w="1190625" h="2647950">
                  <a:moveTo>
                    <a:pt x="0" y="2647950"/>
                  </a:moveTo>
                  <a:cubicBezTo>
                    <a:pt x="23812" y="2086768"/>
                    <a:pt x="47625" y="1525587"/>
                    <a:pt x="104775" y="1152525"/>
                  </a:cubicBezTo>
                  <a:cubicBezTo>
                    <a:pt x="161925" y="779462"/>
                    <a:pt x="161925" y="601662"/>
                    <a:pt x="342900" y="409575"/>
                  </a:cubicBezTo>
                  <a:cubicBezTo>
                    <a:pt x="523875" y="217488"/>
                    <a:pt x="857250" y="108744"/>
                    <a:pt x="1190625" y="0"/>
                  </a:cubicBezTo>
                </a:path>
              </a:pathLst>
            </a:custGeom>
            <a:noFill/>
            <a:ln w="28440">
              <a:round/>
              <a:tailEnd type="triangle" w="med" len="med"/>
            </a:ln>
          </p:spPr>
          <p:style>
            <a:lnRef idx="1">
              <a:schemeClr val="dk1"/>
            </a:lnRef>
            <a:fillRef idx="0">
              <a:schemeClr val="dk1"/>
            </a:fillRef>
            <a:effectRef idx="0">
              <a:schemeClr val="dk1"/>
            </a:effectRef>
            <a:fontRef idx="minor"/>
          </p:style>
        </p:sp>
        <p:sp>
          <p:nvSpPr>
            <p:cNvPr id="647" name="CustomShape 7"/>
            <p:cNvSpPr/>
            <p:nvPr/>
          </p:nvSpPr>
          <p:spPr>
            <a:xfrm>
              <a:off x="3402360" y="3115080"/>
              <a:ext cx="722520" cy="627840"/>
            </a:xfrm>
            <a:custGeom>
              <a:avLst/>
              <a:gdLst/>
              <a:ahLst/>
              <a:cxnLst/>
              <a:rect l="l" t="t" r="r" b="b"/>
              <a:pathLst>
                <a:path w="1095375" h="2153642">
                  <a:moveTo>
                    <a:pt x="0" y="0"/>
                  </a:moveTo>
                  <a:cubicBezTo>
                    <a:pt x="14287" y="470694"/>
                    <a:pt x="28575" y="941388"/>
                    <a:pt x="66675" y="1247775"/>
                  </a:cubicBezTo>
                  <a:cubicBezTo>
                    <a:pt x="104775" y="1554162"/>
                    <a:pt x="138113" y="1695450"/>
                    <a:pt x="228600" y="1838325"/>
                  </a:cubicBezTo>
                  <a:cubicBezTo>
                    <a:pt x="319087" y="1981200"/>
                    <a:pt x="465138" y="2052638"/>
                    <a:pt x="609600" y="2105025"/>
                  </a:cubicBezTo>
                  <a:cubicBezTo>
                    <a:pt x="754062" y="2157412"/>
                    <a:pt x="924718" y="2155031"/>
                    <a:pt x="1095375" y="2152650"/>
                  </a:cubicBezTo>
                </a:path>
              </a:pathLst>
            </a:custGeom>
            <a:noFill/>
            <a:ln w="28440">
              <a:solidFill>
                <a:schemeClr val="tx1"/>
              </a:solidFill>
              <a:round/>
              <a:tailEnd type="triangle" w="med" len="med"/>
            </a:ln>
          </p:spPr>
          <p:style>
            <a:lnRef idx="2">
              <a:schemeClr val="accent1">
                <a:shade val="50000"/>
              </a:schemeClr>
            </a:lnRef>
            <a:fillRef idx="1">
              <a:schemeClr val="accent1"/>
            </a:fillRef>
            <a:effectRef idx="0">
              <a:schemeClr val="accent1"/>
            </a:effectRef>
            <a:fontRef idx="minor"/>
          </p:style>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 name="TextShape 1"/>
          <p:cNvSpPr txBox="1"/>
          <p:nvPr/>
        </p:nvSpPr>
        <p:spPr>
          <a:xfrm>
            <a:off x="3011040" y="1855080"/>
            <a:ext cx="5590080" cy="2005920"/>
          </a:xfrm>
          <a:prstGeom prst="rect">
            <a:avLst/>
          </a:prstGeom>
          <a:noFill/>
          <a:ln>
            <a:noFill/>
          </a:ln>
        </p:spPr>
        <p:txBody>
          <a:bodyPr anchor="ctr">
            <a:noAutofit/>
          </a:bodyPr>
          <a:lstStyle/>
          <a:p>
            <a:pPr>
              <a:lnSpc>
                <a:spcPct val="100000"/>
              </a:lnSpc>
            </a:pPr>
            <a:r>
              <a:rPr lang="fr-FR" sz="3200" b="1" strike="noStrike" spc="-1">
                <a:solidFill>
                  <a:srgbClr val="00A6BE"/>
                </a:solidFill>
                <a:latin typeface="Arial Black"/>
                <a:ea typeface="Arial Black"/>
              </a:rPr>
              <a:t>SVT et FORMATION</a:t>
            </a:r>
            <a:endParaRPr lang="fr-FR" sz="3200" b="0" strike="noStrike" spc="-1">
              <a:solidFill>
                <a:srgbClr val="000000"/>
              </a:solidFill>
              <a:latin typeface="Calibri"/>
            </a:endParaRPr>
          </a:p>
        </p:txBody>
      </p:sp>
      <p:sp>
        <p:nvSpPr>
          <p:cNvPr id="649" name="TextShape 2"/>
          <p:cNvSpPr txBox="1"/>
          <p:nvPr/>
        </p:nvSpPr>
        <p:spPr>
          <a:xfrm>
            <a:off x="8249760" y="6391080"/>
            <a:ext cx="351000" cy="364680"/>
          </a:xfrm>
          <a:prstGeom prst="rect">
            <a:avLst/>
          </a:prstGeom>
          <a:noFill/>
          <a:ln>
            <a:noFill/>
          </a:ln>
        </p:spPr>
        <p:txBody>
          <a:bodyPr anchor="ctr">
            <a:noAutofit/>
          </a:bodyPr>
          <a:lstStyle/>
          <a:p>
            <a:pPr algn="r">
              <a:lnSpc>
                <a:spcPct val="100000"/>
              </a:lnSpc>
            </a:pPr>
            <a:fld id="{FE9C83C0-55D1-4560-A7A7-414973B83284}" type="slidenum">
              <a:rPr lang="fr-FR" sz="1000" b="1" strike="noStrike" spc="-1">
                <a:solidFill>
                  <a:srgbClr val="000000"/>
                </a:solidFill>
                <a:latin typeface="Calibri"/>
              </a:rPr>
              <a:t>28</a:t>
            </a:fld>
            <a:endParaRPr lang="en-US" sz="1000" b="0" strike="noStrike" spc="-1">
              <a:latin typeface="Times New Roman"/>
            </a:endParaRPr>
          </a:p>
        </p:txBody>
      </p:sp>
      <p:sp>
        <p:nvSpPr>
          <p:cNvPr id="650" name="TextShape 3"/>
          <p:cNvSpPr txBox="1"/>
          <p:nvPr/>
        </p:nvSpPr>
        <p:spPr>
          <a:xfrm>
            <a:off x="3107160" y="4937760"/>
            <a:ext cx="7505280" cy="875520"/>
          </a:xfrm>
          <a:prstGeom prst="rect">
            <a:avLst/>
          </a:prstGeom>
          <a:noFill/>
          <a:ln>
            <a:noFill/>
          </a:ln>
        </p:spPr>
        <p:txBody>
          <a:bodyPr>
            <a:noAutofit/>
          </a:bodyPr>
          <a:lstStyle/>
          <a:p>
            <a:pPr>
              <a:lnSpc>
                <a:spcPct val="100000"/>
              </a:lnSpc>
              <a:spcBef>
                <a:spcPts val="300"/>
              </a:spcBef>
            </a:pPr>
            <a:r>
              <a:rPr lang="fr-FR" sz="1500" b="0" strike="noStrike" spc="-1">
                <a:solidFill>
                  <a:srgbClr val="000000"/>
                </a:solidFill>
                <a:latin typeface="Arial"/>
                <a:ea typeface="Arial"/>
              </a:rPr>
              <a:t>Zone complémentaire : </a:t>
            </a:r>
            <a:br/>
            <a:r>
              <a:rPr lang="fr-FR" sz="1500" b="0" strike="noStrike" spc="-1">
                <a:solidFill>
                  <a:srgbClr val="000000"/>
                </a:solidFill>
                <a:latin typeface="Arial"/>
                <a:ea typeface="Arial"/>
              </a:rPr>
              <a:t>Noms des intervenants, etc. </a:t>
            </a:r>
            <a:endParaRPr lang="fr-FR" sz="1500" b="0" strike="noStrike" spc="-1">
              <a:solidFill>
                <a:srgbClr val="000000"/>
              </a:solidFill>
              <a:latin typeface="Arial"/>
            </a:endParaRPr>
          </a:p>
        </p:txBody>
      </p:sp>
      <p:sp>
        <p:nvSpPr>
          <p:cNvPr id="651" name="TextShape 4"/>
          <p:cNvSpPr txBox="1"/>
          <p:nvPr/>
        </p:nvSpPr>
        <p:spPr>
          <a:xfrm>
            <a:off x="3011040" y="3369960"/>
            <a:ext cx="5589720" cy="1156680"/>
          </a:xfrm>
          <a:prstGeom prst="rect">
            <a:avLst/>
          </a:prstGeom>
          <a:noFill/>
          <a:ln>
            <a:noFill/>
          </a:ln>
        </p:spPr>
        <p:txBody>
          <a:bodyPr>
            <a:noAutofit/>
          </a:bodyPr>
          <a:lstStyle/>
          <a:p>
            <a:endParaRPr lang="fr-FR" sz="2800" b="0" strike="noStrike" spc="-1">
              <a:solidFill>
                <a:srgbClr val="000000"/>
              </a:solidFill>
              <a:latin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 name="TextShape 1"/>
          <p:cNvSpPr txBox="1"/>
          <p:nvPr/>
        </p:nvSpPr>
        <p:spPr>
          <a:xfrm>
            <a:off x="805320" y="182880"/>
            <a:ext cx="788112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Dispositifs ouverts au PAF 2020 - 2021</a:t>
            </a:r>
            <a:endParaRPr lang="fr-FR" sz="2500" b="0" strike="noStrike" spc="-1">
              <a:solidFill>
                <a:srgbClr val="000000"/>
              </a:solidFill>
              <a:latin typeface="Calibri"/>
            </a:endParaRPr>
          </a:p>
        </p:txBody>
      </p:sp>
      <p:sp>
        <p:nvSpPr>
          <p:cNvPr id="653" name="TextShape 2"/>
          <p:cNvSpPr txBox="1"/>
          <p:nvPr/>
        </p:nvSpPr>
        <p:spPr>
          <a:xfrm>
            <a:off x="8150040" y="6391080"/>
            <a:ext cx="450000" cy="364680"/>
          </a:xfrm>
          <a:prstGeom prst="rect">
            <a:avLst/>
          </a:prstGeom>
          <a:noFill/>
          <a:ln>
            <a:noFill/>
          </a:ln>
        </p:spPr>
        <p:txBody>
          <a:bodyPr anchor="ctr">
            <a:noAutofit/>
          </a:bodyPr>
          <a:lstStyle/>
          <a:p>
            <a:pPr algn="r">
              <a:lnSpc>
                <a:spcPct val="100000"/>
              </a:lnSpc>
            </a:pPr>
            <a:fld id="{A03DCA77-8DEF-465A-99BB-948F8A065F11}" type="slidenum">
              <a:rPr lang="fr-FR" sz="900" b="1" strike="noStrike" spc="-1">
                <a:solidFill>
                  <a:srgbClr val="404040"/>
                </a:solidFill>
                <a:latin typeface="Arial"/>
                <a:ea typeface="Arial"/>
              </a:rPr>
              <a:t>29</a:t>
            </a:fld>
            <a:endParaRPr lang="en-US" sz="900" b="0" strike="noStrike" spc="-1">
              <a:latin typeface="Times New Roman"/>
            </a:endParaRPr>
          </a:p>
        </p:txBody>
      </p:sp>
      <p:sp>
        <p:nvSpPr>
          <p:cNvPr id="654" name="TextShape 3"/>
          <p:cNvSpPr txBox="1"/>
          <p:nvPr/>
        </p:nvSpPr>
        <p:spPr>
          <a:xfrm>
            <a:off x="804960" y="1470960"/>
            <a:ext cx="7881480" cy="4188960"/>
          </a:xfrm>
          <a:prstGeom prst="rect">
            <a:avLst/>
          </a:prstGeom>
          <a:noFill/>
          <a:ln>
            <a:noFill/>
          </a:ln>
        </p:spPr>
        <p:txBody>
          <a:bodyPr>
            <a:noAutofit/>
          </a:bodyPr>
          <a:lstStyle/>
          <a:p>
            <a:pPr marL="177840" indent="-177480">
              <a:lnSpc>
                <a:spcPct val="100000"/>
              </a:lnSpc>
              <a:spcBef>
                <a:spcPts val="360"/>
              </a:spcBef>
              <a:buClr>
                <a:srgbClr val="00A6BE"/>
              </a:buClr>
              <a:buFont typeface="Wingdings" charset="2"/>
              <a:buChar char=""/>
            </a:pPr>
            <a:r>
              <a:rPr lang="fr-FR" sz="1800" b="1" strike="noStrike" spc="-1">
                <a:solidFill>
                  <a:srgbClr val="00A6BE"/>
                </a:solidFill>
                <a:latin typeface="Arial"/>
                <a:ea typeface="Arial"/>
              </a:rPr>
              <a:t> Titre de niveau 1 </a:t>
            </a:r>
            <a:endParaRPr lang="fr-FR" sz="1800" b="1" strike="noStrike" spc="-1">
              <a:solidFill>
                <a:srgbClr val="00A6BE"/>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Titre de niveau 2</a:t>
            </a:r>
            <a:endParaRPr lang="fr-FR" sz="1300" b="0" strike="noStrike" spc="-1">
              <a:solidFill>
                <a:srgbClr val="000000"/>
              </a:solidFill>
              <a:latin typeface="Arial"/>
            </a:endParaRPr>
          </a:p>
          <a:p>
            <a:pPr marL="627120">
              <a:lnSpc>
                <a:spcPct val="100000"/>
              </a:lnSpc>
              <a:spcBef>
                <a:spcPts val="261"/>
              </a:spcBef>
            </a:pPr>
            <a:r>
              <a:rPr lang="fr-FR" sz="1300" b="0" strike="noStrike" spc="-1">
                <a:solidFill>
                  <a:srgbClr val="000000"/>
                </a:solidFill>
                <a:latin typeface="Arial"/>
                <a:ea typeface="Arial"/>
              </a:rPr>
              <a:t>Texte courant Texte courant Texte courant Texte courant Texte courant Texte courant</a:t>
            </a:r>
            <a:endParaRPr lang="fr-FR" sz="1300" b="1" strike="noStrike" spc="-1">
              <a:solidFill>
                <a:srgbClr val="00A6BE"/>
              </a:solidFill>
              <a:latin typeface="Arial"/>
            </a:endParaRPr>
          </a:p>
          <a:p>
            <a:pPr marL="627120">
              <a:lnSpc>
                <a:spcPct val="100000"/>
              </a:lnSpc>
              <a:spcBef>
                <a:spcPts val="261"/>
              </a:spcBef>
            </a:pPr>
            <a:r>
              <a:rPr lang="fr-FR" sz="1300" b="0" strike="noStrike" spc="-1">
                <a:solidFill>
                  <a:srgbClr val="000000"/>
                </a:solidFill>
                <a:latin typeface="Arial"/>
                <a:ea typeface="Arial"/>
              </a:rPr>
              <a:t>Texte courant Texte courant Texte courant Texte courant Texte courant Texte courant</a:t>
            </a:r>
            <a:endParaRPr lang="fr-FR" sz="1300" b="1" strike="noStrike" spc="-1">
              <a:solidFill>
                <a:srgbClr val="00A6BE"/>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 </a:t>
            </a:r>
            <a:endParaRPr lang="fr-FR" sz="1300" b="0" strike="noStrike" spc="-1">
              <a:solidFill>
                <a:srgbClr val="000000"/>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a:t>
            </a:r>
            <a:endParaRPr lang="fr-FR" sz="1300" b="0" strike="noStrike" spc="-1">
              <a:solidFill>
                <a:srgbClr val="000000"/>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a:t>
            </a:r>
            <a:endParaRPr lang="fr-FR" sz="1300" b="0" strike="noStrike" spc="-1">
              <a:solidFill>
                <a:srgbClr val="000000"/>
              </a:solidFill>
              <a:latin typeface="Arial"/>
            </a:endParaRPr>
          </a:p>
          <a:p>
            <a:pPr marL="627120">
              <a:lnSpc>
                <a:spcPct val="100000"/>
              </a:lnSpc>
              <a:spcBef>
                <a:spcPts val="261"/>
              </a:spcBef>
            </a:pPr>
            <a:endParaRPr lang="fr-FR" sz="13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 Titre de niveau 1 </a:t>
            </a:r>
            <a:endParaRPr lang="fr-FR" sz="1800" b="1" strike="noStrike" spc="-1">
              <a:solidFill>
                <a:srgbClr val="00A6BE"/>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Titre de niveau 2</a:t>
            </a:r>
            <a:endParaRPr lang="fr-FR" sz="1300" b="0" strike="noStrike" spc="-1">
              <a:solidFill>
                <a:srgbClr val="000000"/>
              </a:solidFill>
              <a:latin typeface="Arial"/>
            </a:endParaRPr>
          </a:p>
          <a:p>
            <a:pPr marL="627120">
              <a:lnSpc>
                <a:spcPct val="100000"/>
              </a:lnSpc>
              <a:spcBef>
                <a:spcPts val="261"/>
              </a:spcBef>
            </a:pPr>
            <a:r>
              <a:rPr lang="fr-FR" sz="1300" b="0" strike="noStrike" spc="-1">
                <a:solidFill>
                  <a:srgbClr val="000000"/>
                </a:solidFill>
                <a:latin typeface="Arial"/>
                <a:ea typeface="Arial"/>
              </a:rPr>
              <a:t>Texte courant Texte courant Texte courant Texte courant Texte courant Texte courant</a:t>
            </a:r>
            <a:endParaRPr lang="fr-FR" sz="1300" b="1" strike="noStrike" spc="-1">
              <a:solidFill>
                <a:srgbClr val="00A6BE"/>
              </a:solidFill>
              <a:latin typeface="Arial"/>
            </a:endParaRPr>
          </a:p>
          <a:p>
            <a:pPr marL="627120">
              <a:lnSpc>
                <a:spcPct val="100000"/>
              </a:lnSpc>
              <a:spcBef>
                <a:spcPts val="261"/>
              </a:spcBef>
            </a:pPr>
            <a:r>
              <a:rPr lang="fr-FR" sz="1300" b="0" strike="noStrike" spc="-1">
                <a:solidFill>
                  <a:srgbClr val="000000"/>
                </a:solidFill>
                <a:latin typeface="Arial"/>
                <a:ea typeface="Arial"/>
              </a:rPr>
              <a:t>Texte courant Texte courant Texte courant Texte courant Texte courant Texte courant</a:t>
            </a:r>
            <a:endParaRPr lang="fr-FR" sz="1300" b="1" strike="noStrike" spc="-1">
              <a:solidFill>
                <a:srgbClr val="00A6BE"/>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 </a:t>
            </a:r>
            <a:endParaRPr lang="fr-FR" sz="1300" b="0" strike="noStrike" spc="-1">
              <a:solidFill>
                <a:srgbClr val="000000"/>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a:t>
            </a:r>
            <a:endParaRPr lang="fr-FR" sz="1300" b="0" strike="noStrike" spc="-1">
              <a:solidFill>
                <a:srgbClr val="000000"/>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a:t>
            </a:r>
            <a:endParaRPr lang="fr-FR" sz="1300" b="0" strike="noStrike" spc="-1">
              <a:solidFill>
                <a:srgbClr val="000000"/>
              </a:solidFill>
              <a:latin typeface="Arial"/>
            </a:endParaRPr>
          </a:p>
        </p:txBody>
      </p:sp>
      <p:grpSp>
        <p:nvGrpSpPr>
          <p:cNvPr id="655" name="Group 4"/>
          <p:cNvGrpSpPr/>
          <p:nvPr/>
        </p:nvGrpSpPr>
        <p:grpSpPr>
          <a:xfrm>
            <a:off x="902520" y="199080"/>
            <a:ext cx="525240" cy="171360"/>
            <a:chOff x="902520" y="199080"/>
            <a:chExt cx="525240" cy="171360"/>
          </a:xfrm>
        </p:grpSpPr>
        <p:sp>
          <p:nvSpPr>
            <p:cNvPr id="656" name="CustomShape 5"/>
            <p:cNvSpPr/>
            <p:nvPr/>
          </p:nvSpPr>
          <p:spPr>
            <a:xfrm>
              <a:off x="902520" y="199080"/>
              <a:ext cx="82440" cy="171360"/>
            </a:xfrm>
            <a:prstGeom prst="rect">
              <a:avLst/>
            </a:prstGeom>
            <a:solidFill>
              <a:srgbClr val="00A6BE"/>
            </a:solidFill>
            <a:ln>
              <a:noFill/>
            </a:ln>
          </p:spPr>
          <p:style>
            <a:lnRef idx="2">
              <a:schemeClr val="accent1">
                <a:shade val="50000"/>
              </a:schemeClr>
            </a:lnRef>
            <a:fillRef idx="1">
              <a:schemeClr val="accent1"/>
            </a:fillRef>
            <a:effectRef idx="0">
              <a:schemeClr val="accent1"/>
            </a:effectRef>
            <a:fontRef idx="minor"/>
          </p:style>
        </p:sp>
        <p:sp>
          <p:nvSpPr>
            <p:cNvPr id="657" name="CustomShape 6"/>
            <p:cNvSpPr/>
            <p:nvPr/>
          </p:nvSpPr>
          <p:spPr>
            <a:xfrm>
              <a:off x="943920" y="284760"/>
              <a:ext cx="483840" cy="85320"/>
            </a:xfrm>
            <a:prstGeom prst="rect">
              <a:avLst/>
            </a:prstGeom>
            <a:solidFill>
              <a:srgbClr val="00A6BE"/>
            </a:solidFill>
            <a:ln>
              <a:noFill/>
            </a:ln>
          </p:spPr>
          <p:style>
            <a:lnRef idx="2">
              <a:schemeClr val="accent1">
                <a:shade val="50000"/>
              </a:schemeClr>
            </a:lnRef>
            <a:fillRef idx="1">
              <a:schemeClr val="accent1"/>
            </a:fillRef>
            <a:effectRef idx="0">
              <a:schemeClr val="accent1"/>
            </a:effectRef>
            <a:fontRef idx="minor"/>
          </p:style>
        </p:sp>
      </p:grpSp>
      <p:pic>
        <p:nvPicPr>
          <p:cNvPr id="658" name="Image 7"/>
          <p:cNvPicPr/>
          <p:nvPr/>
        </p:nvPicPr>
        <p:blipFill>
          <a:blip r:embed="rId2"/>
          <a:stretch/>
        </p:blipFill>
        <p:spPr>
          <a:xfrm>
            <a:off x="963360" y="5688720"/>
            <a:ext cx="910440" cy="569880"/>
          </a:xfrm>
          <a:prstGeom prst="rect">
            <a:avLst/>
          </a:prstGeom>
          <a:ln>
            <a:noFill/>
          </a:ln>
        </p:spPr>
      </p:pic>
      <p:pic>
        <p:nvPicPr>
          <p:cNvPr id="659" name="Picture 2"/>
          <p:cNvPicPr/>
          <p:nvPr/>
        </p:nvPicPr>
        <p:blipFill>
          <a:blip r:embed="rId3"/>
          <a:srcRect l="9405" t="16535" r="21828" b="6250"/>
          <a:stretch/>
        </p:blipFill>
        <p:spPr>
          <a:xfrm>
            <a:off x="0" y="1107720"/>
            <a:ext cx="8946720" cy="5647680"/>
          </a:xfrm>
          <a:prstGeom prst="rect">
            <a:avLst/>
          </a:prstGeom>
          <a:ln w="9360">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 name="TextShape 1"/>
          <p:cNvSpPr txBox="1"/>
          <p:nvPr/>
        </p:nvSpPr>
        <p:spPr>
          <a:xfrm>
            <a:off x="226440" y="317160"/>
            <a:ext cx="8292600" cy="1022040"/>
          </a:xfrm>
          <a:prstGeom prst="rect">
            <a:avLst/>
          </a:prstGeom>
          <a:noFill/>
          <a:ln>
            <a:noFill/>
          </a:ln>
        </p:spPr>
        <p:txBody>
          <a:bodyPr tIns="91440" bIns="91440">
            <a:noAutofit/>
          </a:bodyPr>
          <a:lstStyle/>
          <a:p>
            <a:pPr algn="ctr">
              <a:lnSpc>
                <a:spcPct val="100000"/>
              </a:lnSpc>
            </a:pPr>
            <a:r>
              <a:rPr lang="fr-FR" sz="2400" b="1" strike="noStrike" spc="-1">
                <a:solidFill>
                  <a:srgbClr val="404040"/>
                </a:solidFill>
                <a:latin typeface="Arial Black"/>
                <a:ea typeface="Arial Black"/>
              </a:rPr>
              <a:t>Dispositifs ouverts au PAF 2020 - 2021</a:t>
            </a:r>
            <a:br/>
            <a:endParaRPr lang="fr-FR" sz="2400" b="0" strike="noStrike" spc="-1">
              <a:solidFill>
                <a:srgbClr val="000000"/>
              </a:solidFill>
              <a:latin typeface="Calibri"/>
            </a:endParaRPr>
          </a:p>
        </p:txBody>
      </p:sp>
      <p:sp>
        <p:nvSpPr>
          <p:cNvPr id="661" name="TextShape 2"/>
          <p:cNvSpPr txBox="1"/>
          <p:nvPr/>
        </p:nvSpPr>
        <p:spPr>
          <a:xfrm>
            <a:off x="226440" y="1339560"/>
            <a:ext cx="8734320" cy="4293360"/>
          </a:xfrm>
          <a:prstGeom prst="rect">
            <a:avLst/>
          </a:prstGeom>
          <a:noFill/>
          <a:ln>
            <a:noFill/>
          </a:ln>
        </p:spPr>
        <p:txBody>
          <a:bodyPr tIns="91440" bIns="91440">
            <a:noAutofit/>
          </a:bodyPr>
          <a:lstStyle/>
          <a:p>
            <a:pPr marL="457200" indent="-342720">
              <a:lnSpc>
                <a:spcPct val="100000"/>
              </a:lnSpc>
              <a:buClr>
                <a:srgbClr val="00A6BE"/>
              </a:buClr>
              <a:buFont typeface="Arial"/>
              <a:buAutoNum type="arabicPeriod"/>
            </a:pPr>
            <a:r>
              <a:rPr lang="fr-FR" sz="1800" b="1" strike="noStrike" spc="-1">
                <a:solidFill>
                  <a:srgbClr val="00A6BE"/>
                </a:solidFill>
                <a:latin typeface="Arial"/>
                <a:ea typeface="Arial"/>
              </a:rPr>
              <a:t>Dispositifs à inscription individuelle : </a:t>
            </a:r>
            <a:endParaRPr lang="fr-FR" sz="1800" b="1" strike="noStrike" spc="-1">
              <a:solidFill>
                <a:srgbClr val="00A6BE"/>
              </a:solidFill>
              <a:latin typeface="Arial"/>
            </a:endParaRPr>
          </a:p>
          <a:p>
            <a:pPr>
              <a:lnSpc>
                <a:spcPct val="100000"/>
              </a:lnSpc>
            </a:pPr>
            <a:endParaRPr lang="fr-FR" sz="1800" b="1" strike="noStrike" spc="-1">
              <a:solidFill>
                <a:srgbClr val="00A6BE"/>
              </a:solidFill>
              <a:latin typeface="Arial"/>
            </a:endParaRPr>
          </a:p>
          <a:p>
            <a:pPr marL="857160" lvl="1" indent="-285480">
              <a:lnSpc>
                <a:spcPct val="100000"/>
              </a:lnSpc>
              <a:buClr>
                <a:srgbClr val="00A6BE"/>
              </a:buClr>
              <a:buFont typeface="Wingdings" charset="2"/>
              <a:buChar char=""/>
            </a:pPr>
            <a:r>
              <a:rPr lang="fr-FR" sz="1600" b="1" strike="noStrike" spc="-1">
                <a:solidFill>
                  <a:srgbClr val="000000"/>
                </a:solidFill>
                <a:latin typeface="Arial"/>
                <a:ea typeface="Arial"/>
              </a:rPr>
              <a:t>Quand ? Du 17 juillet au 28 septembre 2020 </a:t>
            </a:r>
            <a:endParaRPr lang="fr-FR" sz="1600" b="0" strike="noStrike" spc="-1">
              <a:solidFill>
                <a:srgbClr val="000000"/>
              </a:solidFill>
              <a:latin typeface="Arial"/>
            </a:endParaRPr>
          </a:p>
          <a:p>
            <a:pPr marL="857160" lvl="1" indent="-285480">
              <a:lnSpc>
                <a:spcPct val="100000"/>
              </a:lnSpc>
              <a:buClr>
                <a:srgbClr val="00A6BE"/>
              </a:buClr>
              <a:buFont typeface="Wingdings" charset="2"/>
              <a:buChar char=""/>
            </a:pPr>
            <a:r>
              <a:rPr lang="fr-FR" sz="1600" b="1" strike="noStrike" spc="-1">
                <a:solidFill>
                  <a:srgbClr val="000000"/>
                </a:solidFill>
                <a:latin typeface="Arial"/>
                <a:ea typeface="Arial"/>
              </a:rPr>
              <a:t>Où ? Via l’application GAIA</a:t>
            </a:r>
            <a:endParaRPr lang="fr-FR" sz="1600" b="0" strike="noStrike" spc="-1">
              <a:solidFill>
                <a:srgbClr val="000000"/>
              </a:solidFill>
              <a:latin typeface="Arial"/>
            </a:endParaRPr>
          </a:p>
          <a:p>
            <a:pPr marL="857160" indent="-285480">
              <a:lnSpc>
                <a:spcPct val="100000"/>
              </a:lnSpc>
            </a:pPr>
            <a:endParaRPr lang="fr-FR" sz="1600" b="1" strike="noStrike" spc="-1">
              <a:solidFill>
                <a:srgbClr val="00A6BE"/>
              </a:solidFill>
              <a:latin typeface="Arial"/>
            </a:endParaRPr>
          </a:p>
          <a:p>
            <a:pPr marL="457200" indent="-342720">
              <a:lnSpc>
                <a:spcPct val="100000"/>
              </a:lnSpc>
              <a:buClr>
                <a:srgbClr val="00A6BE"/>
              </a:buClr>
              <a:buFont typeface="Arial"/>
              <a:buAutoNum type="arabicPeriod"/>
            </a:pPr>
            <a:r>
              <a:rPr lang="fr-FR" sz="1800" b="1" strike="noStrike" spc="-1">
                <a:solidFill>
                  <a:srgbClr val="00A6BE"/>
                </a:solidFill>
                <a:latin typeface="Arial"/>
                <a:ea typeface="Arial"/>
              </a:rPr>
              <a:t>Dispositifs sous public désigné : </a:t>
            </a:r>
            <a:endParaRPr lang="fr-FR" sz="1800" b="1" strike="noStrike" spc="-1">
              <a:solidFill>
                <a:srgbClr val="00A6BE"/>
              </a:solidFill>
              <a:latin typeface="Arial"/>
            </a:endParaRPr>
          </a:p>
          <a:p>
            <a:pPr>
              <a:lnSpc>
                <a:spcPct val="100000"/>
              </a:lnSpc>
            </a:pPr>
            <a:endParaRPr lang="fr-FR" sz="1800" b="1" strike="noStrike" spc="-1">
              <a:solidFill>
                <a:srgbClr val="00A6BE"/>
              </a:solidFill>
              <a:latin typeface="Arial"/>
            </a:endParaRPr>
          </a:p>
          <a:p>
            <a:pPr marL="914400" lvl="1" indent="-342720">
              <a:lnSpc>
                <a:spcPct val="100000"/>
              </a:lnSpc>
              <a:spcBef>
                <a:spcPts val="400"/>
              </a:spcBef>
              <a:buClr>
                <a:srgbClr val="00A6BE"/>
              </a:buClr>
              <a:buFont typeface="Wingdings" charset="2"/>
              <a:buChar char=""/>
            </a:pPr>
            <a:r>
              <a:rPr lang="fr-FR" sz="1600" b="1" strike="noStrike" spc="-1">
                <a:solidFill>
                  <a:srgbClr val="000000"/>
                </a:solidFill>
                <a:latin typeface="Arial"/>
                <a:ea typeface="Arial"/>
              </a:rPr>
              <a:t>20A0310015  SVT: AIDE A LA PREPARATION AUX CONCOURS INTERNES</a:t>
            </a:r>
            <a:endParaRPr lang="fr-FR" sz="1600" b="0" strike="noStrike" spc="-1">
              <a:solidFill>
                <a:srgbClr val="000000"/>
              </a:solidFill>
              <a:latin typeface="Arial"/>
            </a:endParaRPr>
          </a:p>
          <a:p>
            <a:pPr marL="914400" lvl="1" indent="-342720">
              <a:lnSpc>
                <a:spcPct val="100000"/>
              </a:lnSpc>
              <a:spcBef>
                <a:spcPts val="400"/>
              </a:spcBef>
              <a:buClr>
                <a:srgbClr val="00A6BE"/>
              </a:buClr>
              <a:buFont typeface="Wingdings" charset="2"/>
              <a:buChar char=""/>
            </a:pPr>
            <a:r>
              <a:rPr lang="fr-FR" sz="1600" b="1" strike="noStrike" spc="-1">
                <a:solidFill>
                  <a:srgbClr val="000000"/>
                </a:solidFill>
                <a:latin typeface="Arial"/>
                <a:ea typeface="Arial"/>
              </a:rPr>
              <a:t>20A0310441  SVT: PEDAGOGIES INNOVANTES ET DIFFERENCIATION</a:t>
            </a:r>
            <a:endParaRPr lang="fr-FR" sz="1600" b="0" strike="noStrike" spc="-1">
              <a:solidFill>
                <a:srgbClr val="000000"/>
              </a:solidFill>
              <a:latin typeface="Arial"/>
            </a:endParaRPr>
          </a:p>
          <a:p>
            <a:pPr marL="914400" lvl="1" indent="-342720">
              <a:lnSpc>
                <a:spcPct val="100000"/>
              </a:lnSpc>
              <a:spcBef>
                <a:spcPts val="400"/>
              </a:spcBef>
              <a:buClr>
                <a:srgbClr val="00A6BE"/>
              </a:buClr>
              <a:buFont typeface="Wingdings" charset="2"/>
              <a:buChar char=""/>
            </a:pPr>
            <a:r>
              <a:rPr lang="fr-FR" sz="1600" b="1" strike="noStrike" spc="-1">
                <a:solidFill>
                  <a:srgbClr val="000000"/>
                </a:solidFill>
                <a:latin typeface="Arial"/>
                <a:ea typeface="Arial"/>
              </a:rPr>
              <a:t>20A0310442  SVT: NUMERIQUE ET SVT</a:t>
            </a:r>
            <a:endParaRPr lang="fr-FR" sz="1600" b="0" strike="noStrike" spc="-1">
              <a:solidFill>
                <a:srgbClr val="000000"/>
              </a:solidFill>
              <a:latin typeface="Arial"/>
            </a:endParaRPr>
          </a:p>
          <a:p>
            <a:endParaRPr lang="fr-FR" sz="1600" b="1" strike="noStrike" spc="-1">
              <a:solidFill>
                <a:srgbClr val="00A6BE"/>
              </a:solidFill>
              <a:latin typeface="Arial"/>
            </a:endParaRPr>
          </a:p>
          <a:p>
            <a:pPr marL="571680">
              <a:lnSpc>
                <a:spcPct val="100000"/>
              </a:lnSpc>
            </a:pPr>
            <a:endParaRPr lang="fr-FR" sz="1600" b="1" strike="noStrike" spc="-1">
              <a:solidFill>
                <a:srgbClr val="00A6BE"/>
              </a:solidFill>
              <a:latin typeface="Arial"/>
            </a:endParaRPr>
          </a:p>
          <a:p>
            <a:pPr marL="571680">
              <a:lnSpc>
                <a:spcPct val="100000"/>
              </a:lnSpc>
            </a:pPr>
            <a:endParaRPr lang="fr-FR" sz="1600" b="1" strike="noStrike" spc="-1">
              <a:solidFill>
                <a:srgbClr val="00A6BE"/>
              </a:solidFill>
              <a:latin typeface="Arial"/>
            </a:endParaRPr>
          </a:p>
          <a:p>
            <a:pPr marL="571680">
              <a:lnSpc>
                <a:spcPct val="100000"/>
              </a:lnSpc>
            </a:pPr>
            <a:endParaRPr lang="fr-FR" sz="1600" b="1" strike="noStrike" spc="-1">
              <a:solidFill>
                <a:srgbClr val="00A6BE"/>
              </a:solidFill>
              <a:latin typeface="Arial"/>
            </a:endParaRPr>
          </a:p>
        </p:txBody>
      </p:sp>
      <p:sp>
        <p:nvSpPr>
          <p:cNvPr id="662" name="CustomShape 3"/>
          <p:cNvSpPr/>
          <p:nvPr/>
        </p:nvSpPr>
        <p:spPr>
          <a:xfrm>
            <a:off x="5441760" y="5368680"/>
            <a:ext cx="3519000" cy="840240"/>
          </a:xfrm>
          <a:prstGeom prst="wedgeEllipseCallout">
            <a:avLst>
              <a:gd name="adj1" fmla="val -50440"/>
              <a:gd name="adj2" fmla="val -189289"/>
            </a:avLst>
          </a:prstGeom>
          <a:gradFill rotWithShape="0">
            <a:gsLst>
              <a:gs pos="0">
                <a:srgbClr val="3E7FCC"/>
              </a:gs>
              <a:gs pos="100000">
                <a:srgbClr val="A4C1FF"/>
              </a:gs>
            </a:gsLst>
            <a:lin ang="16200000"/>
          </a:gradFill>
          <a:ln>
            <a:solidFill>
              <a:srgbClr val="4A7EBB"/>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fr-FR" sz="1800" b="0" strike="noStrike" spc="-1">
                <a:solidFill>
                  <a:srgbClr val="FFFFFF"/>
                </a:solidFill>
                <a:latin typeface="Calibri"/>
              </a:rPr>
              <a:t>Envoyer un mail à </a:t>
            </a:r>
            <a:endParaRPr lang="en-US" sz="1800" b="0" strike="noStrike" spc="-1">
              <a:latin typeface="Arial"/>
            </a:endParaRPr>
          </a:p>
          <a:p>
            <a:pPr algn="ctr">
              <a:lnSpc>
                <a:spcPct val="100000"/>
              </a:lnSpc>
            </a:pPr>
            <a:r>
              <a:rPr lang="fr-FR" sz="1800" b="0" strike="noStrike" spc="-1">
                <a:solidFill>
                  <a:srgbClr val="FFFFFF"/>
                </a:solidFill>
                <a:latin typeface="Calibri"/>
              </a:rPr>
              <a:t>yannick.exilie@ac-martinique.fr</a:t>
            </a:r>
            <a:endParaRPr lang="en-US" sz="1800" b="0" strike="noStrike" spc="-1">
              <a:latin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 name="TextShape 1"/>
          <p:cNvSpPr txBox="1"/>
          <p:nvPr/>
        </p:nvSpPr>
        <p:spPr>
          <a:xfrm>
            <a:off x="289800" y="182880"/>
            <a:ext cx="839664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SVT et FORMATION: PLAN CHLORDECONE IV</a:t>
            </a:r>
            <a:endParaRPr lang="fr-FR" sz="2500" b="0" strike="noStrike" spc="-1">
              <a:solidFill>
                <a:srgbClr val="000000"/>
              </a:solidFill>
              <a:latin typeface="Calibri"/>
            </a:endParaRPr>
          </a:p>
        </p:txBody>
      </p:sp>
      <p:sp>
        <p:nvSpPr>
          <p:cNvPr id="664" name="TextShape 2"/>
          <p:cNvSpPr txBox="1"/>
          <p:nvPr/>
        </p:nvSpPr>
        <p:spPr>
          <a:xfrm>
            <a:off x="8150040" y="6391080"/>
            <a:ext cx="450000" cy="364680"/>
          </a:xfrm>
          <a:prstGeom prst="rect">
            <a:avLst/>
          </a:prstGeom>
          <a:noFill/>
          <a:ln>
            <a:noFill/>
          </a:ln>
        </p:spPr>
        <p:txBody>
          <a:bodyPr anchor="ctr">
            <a:noAutofit/>
          </a:bodyPr>
          <a:lstStyle/>
          <a:p>
            <a:pPr algn="r">
              <a:lnSpc>
                <a:spcPct val="100000"/>
              </a:lnSpc>
            </a:pPr>
            <a:fld id="{098D63F0-D9F9-4E7E-9491-CB2521D50F0C}" type="slidenum">
              <a:rPr lang="fr-FR" sz="900" b="1" strike="noStrike" spc="-1">
                <a:solidFill>
                  <a:srgbClr val="404040"/>
                </a:solidFill>
                <a:latin typeface="Arial"/>
                <a:ea typeface="Arial"/>
              </a:rPr>
              <a:t>31</a:t>
            </a:fld>
            <a:endParaRPr lang="en-US" sz="900" b="0" strike="noStrike" spc="-1">
              <a:latin typeface="Times New Roman"/>
            </a:endParaRPr>
          </a:p>
        </p:txBody>
      </p:sp>
      <p:sp>
        <p:nvSpPr>
          <p:cNvPr id="665" name="TextShape 3"/>
          <p:cNvSpPr txBox="1"/>
          <p:nvPr/>
        </p:nvSpPr>
        <p:spPr>
          <a:xfrm>
            <a:off x="63000" y="1470960"/>
            <a:ext cx="9325080" cy="4386240"/>
          </a:xfrm>
          <a:prstGeom prst="rect">
            <a:avLst/>
          </a:prstGeom>
          <a:noFill/>
          <a:ln>
            <a:noFill/>
          </a:ln>
        </p:spPr>
        <p:txBody>
          <a:bodyPr>
            <a:normAutofit fontScale="66000"/>
          </a:bodyPr>
          <a:lstStyle/>
          <a:p>
            <a:pPr marL="177840" indent="-177480">
              <a:lnSpc>
                <a:spcPct val="100000"/>
              </a:lnSpc>
              <a:spcBef>
                <a:spcPts val="360"/>
              </a:spcBef>
              <a:buClr>
                <a:srgbClr val="00A6BE"/>
              </a:buClr>
              <a:buFont typeface="Wingdings" charset="2"/>
              <a:buChar char=""/>
            </a:pPr>
            <a:r>
              <a:rPr lang="fr-FR" sz="1800" b="1" strike="noStrike" spc="-1">
                <a:solidFill>
                  <a:srgbClr val="00A6BE"/>
                </a:solidFill>
                <a:latin typeface="Arial"/>
                <a:ea typeface="Arial"/>
              </a:rPr>
              <a:t> Un ETAT DES LIEUX</a:t>
            </a:r>
            <a:endParaRPr lang="fr-FR" sz="1800" b="1" strike="noStrike" spc="-1">
              <a:solidFill>
                <a:srgbClr val="00A6BE"/>
              </a:solidFill>
              <a:latin typeface="Arial"/>
            </a:endParaRPr>
          </a:p>
          <a:p>
            <a:pPr marL="627120" lvl="1" indent="-169560">
              <a:lnSpc>
                <a:spcPct val="100000"/>
              </a:lnSpc>
              <a:spcBef>
                <a:spcPts val="261"/>
              </a:spcBef>
              <a:buClr>
                <a:srgbClr val="00A6BE"/>
              </a:buClr>
              <a:buFont typeface="Arial"/>
              <a:buChar char="•"/>
            </a:pPr>
            <a:r>
              <a:rPr lang="fr-FR" sz="1300" b="1" strike="noStrike" spc="-1">
                <a:solidFill>
                  <a:srgbClr val="000000"/>
                </a:solidFill>
                <a:latin typeface="Arial"/>
                <a:ea typeface="Arial"/>
              </a:rPr>
              <a:t>Un questionnaire à renseigner pour le 23 octobre 2020:  </a:t>
            </a:r>
            <a:endParaRPr lang="fr-FR" sz="1300" b="0" strike="noStrike" spc="-1">
              <a:solidFill>
                <a:srgbClr val="000000"/>
              </a:solidFill>
              <a:latin typeface="Arial"/>
            </a:endParaRPr>
          </a:p>
          <a:p>
            <a:pPr marL="627120" lvl="1" indent="-169560">
              <a:lnSpc>
                <a:spcPct val="100000"/>
              </a:lnSpc>
              <a:spcBef>
                <a:spcPts val="261"/>
              </a:spcBef>
              <a:buClr>
                <a:srgbClr val="00A6BE"/>
              </a:buClr>
              <a:buFont typeface="Arial"/>
              <a:buChar char="•"/>
            </a:pPr>
            <a:r>
              <a:rPr lang="fr-FR" sz="1300" b="1" u="sng" strike="noStrike" spc="-1">
                <a:solidFill>
                  <a:srgbClr val="0000FF"/>
                </a:solidFill>
                <a:uFillTx/>
                <a:latin typeface="Arial"/>
                <a:ea typeface="Arial"/>
                <a:hlinkClick r:id="rId2"/>
              </a:rPr>
              <a:t>https://portail.ac-martinique.fr/limesurvey/index.php/233724?lang=fr</a:t>
            </a:r>
            <a:endParaRPr lang="fr-FR" sz="1300" b="0" strike="noStrike" spc="-1">
              <a:solidFill>
                <a:srgbClr val="000000"/>
              </a:solidFill>
              <a:latin typeface="Arial"/>
            </a:endParaRPr>
          </a:p>
          <a:p>
            <a:endParaRPr lang="fr-FR" sz="1300" b="1" strike="noStrike" spc="-1">
              <a:solidFill>
                <a:srgbClr val="00A6BE"/>
              </a:solidFill>
              <a:latin typeface="Arial"/>
            </a:endParaRPr>
          </a:p>
          <a:p>
            <a:pPr marL="177840" indent="-177480">
              <a:lnSpc>
                <a:spcPct val="100000"/>
              </a:lnSpc>
              <a:spcBef>
                <a:spcPts val="360"/>
              </a:spcBef>
              <a:buClr>
                <a:srgbClr val="00A6BE"/>
              </a:buClr>
              <a:buFont typeface="Wingdings" charset="2"/>
              <a:buChar char=""/>
            </a:pPr>
            <a:r>
              <a:rPr lang="fr-FR" sz="1800" b="1" strike="noStrike" spc="-1">
                <a:solidFill>
                  <a:srgbClr val="00A6BE"/>
                </a:solidFill>
                <a:latin typeface="Arial"/>
                <a:ea typeface="Arial"/>
              </a:rPr>
              <a:t>SEMINAIRE ACADEMIQUE : en janvier ou début février 2 jours</a:t>
            </a:r>
            <a:endParaRPr lang="fr-FR" sz="1800" b="1" strike="noStrike" spc="-1">
              <a:solidFill>
                <a:srgbClr val="00A6BE"/>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Public cible : des quartets d’établissement: profs de SVT,PC,HG,documentaliste</a:t>
            </a:r>
            <a:endParaRPr lang="fr-FR" sz="1300" b="0" strike="noStrike" spc="-1">
              <a:solidFill>
                <a:srgbClr val="000000"/>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Organisation</a:t>
            </a:r>
            <a:endParaRPr lang="fr-FR" sz="1300" b="0" strike="noStrike" spc="-1">
              <a:solidFill>
                <a:srgbClr val="000000"/>
              </a:solidFill>
              <a:latin typeface="Arial"/>
            </a:endParaRPr>
          </a:p>
          <a:p>
            <a:pPr marL="627120">
              <a:lnSpc>
                <a:spcPct val="100000"/>
              </a:lnSpc>
              <a:spcBef>
                <a:spcPts val="261"/>
              </a:spcBef>
            </a:pPr>
            <a:r>
              <a:rPr lang="fr-FR" sz="1300" b="0" strike="noStrike" spc="-1">
                <a:solidFill>
                  <a:srgbClr val="000000"/>
                </a:solidFill>
                <a:latin typeface="Arial"/>
                <a:ea typeface="Arial"/>
              </a:rPr>
              <a:t>Jeudi matin mise à niveau scientifique: conférence d’experts</a:t>
            </a:r>
            <a:endParaRPr lang="fr-FR" sz="1300" b="1" strike="noStrike" spc="-1">
              <a:solidFill>
                <a:srgbClr val="00A6BE"/>
              </a:solidFill>
              <a:latin typeface="Arial"/>
            </a:endParaRPr>
          </a:p>
          <a:p>
            <a:pPr marL="627120">
              <a:lnSpc>
                <a:spcPct val="100000"/>
              </a:lnSpc>
              <a:spcBef>
                <a:spcPts val="261"/>
              </a:spcBef>
            </a:pPr>
            <a:r>
              <a:rPr lang="fr-FR" sz="1300" b="0" strike="noStrike" spc="-1">
                <a:solidFill>
                  <a:srgbClr val="000000"/>
                </a:solidFill>
                <a:latin typeface="Arial"/>
                <a:ea typeface="Arial"/>
              </a:rPr>
              <a:t>Jeudi AM et vendredi ateliers </a:t>
            </a:r>
            <a:endParaRPr lang="fr-FR" sz="1300" b="1" strike="noStrike" spc="-1">
              <a:solidFill>
                <a:srgbClr val="00A6BE"/>
              </a:solidFill>
              <a:latin typeface="Arial"/>
            </a:endParaRPr>
          </a:p>
          <a:p>
            <a:pPr marL="627120">
              <a:lnSpc>
                <a:spcPct val="100000"/>
              </a:lnSpc>
              <a:spcBef>
                <a:spcPts val="261"/>
              </a:spcBef>
            </a:pPr>
            <a:r>
              <a:rPr lang="fr-FR" sz="1300" b="0" strike="noStrike" spc="-1">
                <a:solidFill>
                  <a:srgbClr val="000000"/>
                </a:solidFill>
                <a:latin typeface="Arial"/>
                <a:ea typeface="Arial"/>
              </a:rPr>
              <a:t>	posture enseignante</a:t>
            </a:r>
            <a:endParaRPr lang="fr-FR" sz="1300" b="1" strike="noStrike" spc="-1">
              <a:solidFill>
                <a:srgbClr val="00A6BE"/>
              </a:solidFill>
              <a:latin typeface="Arial"/>
            </a:endParaRPr>
          </a:p>
          <a:p>
            <a:pPr marL="627120">
              <a:lnSpc>
                <a:spcPct val="100000"/>
              </a:lnSpc>
              <a:spcBef>
                <a:spcPts val="261"/>
              </a:spcBef>
            </a:pPr>
            <a:r>
              <a:rPr lang="fr-FR" sz="1300" b="0" strike="noStrike" spc="-1">
                <a:solidFill>
                  <a:srgbClr val="000000"/>
                </a:solidFill>
                <a:latin typeface="Arial"/>
                <a:ea typeface="Arial"/>
              </a:rPr>
              <a:t>	scénarios pédagogiques disciplinaires</a:t>
            </a:r>
            <a:endParaRPr lang="fr-FR" sz="1300" b="1" strike="noStrike" spc="-1">
              <a:solidFill>
                <a:srgbClr val="00A6BE"/>
              </a:solidFill>
              <a:latin typeface="Arial"/>
            </a:endParaRPr>
          </a:p>
          <a:p>
            <a:pPr marL="627120">
              <a:lnSpc>
                <a:spcPct val="100000"/>
              </a:lnSpc>
              <a:spcBef>
                <a:spcPts val="261"/>
              </a:spcBef>
            </a:pPr>
            <a:r>
              <a:rPr lang="fr-FR" sz="1300" b="0" strike="noStrike" spc="-1">
                <a:solidFill>
                  <a:srgbClr val="000000"/>
                </a:solidFill>
                <a:latin typeface="Arial"/>
                <a:ea typeface="Arial"/>
              </a:rPr>
              <a:t>	projets pluridisciplinaire </a:t>
            </a:r>
            <a:endParaRPr lang="fr-FR" sz="1300" b="1" strike="noStrike" spc="-1">
              <a:solidFill>
                <a:srgbClr val="00A6BE"/>
              </a:solidFill>
              <a:latin typeface="Arial"/>
            </a:endParaRPr>
          </a:p>
          <a:p>
            <a:pPr marL="627120">
              <a:lnSpc>
                <a:spcPct val="100000"/>
              </a:lnSpc>
              <a:spcBef>
                <a:spcPts val="261"/>
              </a:spcBef>
            </a:pPr>
            <a:r>
              <a:rPr lang="fr-FR" sz="1300" b="0" strike="noStrike" spc="-1">
                <a:solidFill>
                  <a:srgbClr val="000000"/>
                </a:solidFill>
                <a:latin typeface="Arial"/>
                <a:ea typeface="Arial"/>
              </a:rPr>
              <a:t>Constitution d’une banque académique de scénarios pédagogique (activités élèves…)</a:t>
            </a:r>
            <a:endParaRPr lang="fr-FR" sz="1300" b="1" strike="noStrike" spc="-1">
              <a:solidFill>
                <a:srgbClr val="00A6BE"/>
              </a:solidFill>
              <a:latin typeface="Arial"/>
            </a:endParaRPr>
          </a:p>
          <a:p>
            <a:pPr marL="627120">
              <a:lnSpc>
                <a:spcPct val="100000"/>
              </a:lnSpc>
              <a:spcBef>
                <a:spcPts val="261"/>
              </a:spcBef>
            </a:pPr>
            <a:endParaRPr lang="fr-FR" sz="13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 SUIVI ET RENCONTRE SUR LE TERRAIN</a:t>
            </a:r>
            <a:endParaRPr lang="fr-FR" sz="1800" b="1" strike="noStrike" spc="-1">
              <a:solidFill>
                <a:srgbClr val="00A6BE"/>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Equipe de suivi: </a:t>
            </a:r>
            <a:endParaRPr lang="fr-FR" sz="1300" b="0" strike="noStrike" spc="-1">
              <a:solidFill>
                <a:srgbClr val="000000"/>
              </a:solidFill>
              <a:latin typeface="Arial"/>
            </a:endParaRPr>
          </a:p>
          <a:p>
            <a:pPr marL="627120">
              <a:lnSpc>
                <a:spcPct val="100000"/>
              </a:lnSpc>
              <a:spcBef>
                <a:spcPts val="261"/>
              </a:spcBef>
            </a:pPr>
            <a:r>
              <a:rPr lang="fr-FR" sz="1300" b="0" strike="noStrike" spc="-1">
                <a:solidFill>
                  <a:srgbClr val="000000"/>
                </a:solidFill>
                <a:latin typeface="Arial"/>
                <a:ea typeface="Arial"/>
              </a:rPr>
              <a:t>Professeurs ressources de SVT, PC, HG, documentalistes </a:t>
            </a:r>
            <a:endParaRPr lang="fr-FR" sz="1300" b="1" strike="noStrike" spc="-1">
              <a:solidFill>
                <a:srgbClr val="00A6BE"/>
              </a:solidFill>
              <a:latin typeface="Arial"/>
            </a:endParaRPr>
          </a:p>
          <a:p>
            <a:pPr marL="627120">
              <a:lnSpc>
                <a:spcPct val="100000"/>
              </a:lnSpc>
              <a:spcBef>
                <a:spcPts val="261"/>
              </a:spcBef>
            </a:pPr>
            <a:endParaRPr lang="fr-FR" sz="1300" b="1" strike="noStrike" spc="-1">
              <a:solidFill>
                <a:srgbClr val="00A6BE"/>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Principes et objectifs </a:t>
            </a:r>
            <a:endParaRPr lang="fr-FR" sz="1300" b="0" strike="noStrike" spc="-1">
              <a:solidFill>
                <a:srgbClr val="000000"/>
              </a:solidFill>
              <a:latin typeface="Arial"/>
            </a:endParaRPr>
          </a:p>
          <a:p>
            <a:pPr marL="627120">
              <a:lnSpc>
                <a:spcPct val="100000"/>
              </a:lnSpc>
              <a:spcBef>
                <a:spcPts val="261"/>
              </a:spcBef>
            </a:pPr>
            <a:r>
              <a:rPr lang="fr-FR" sz="1300" b="0" strike="noStrike" spc="-1">
                <a:solidFill>
                  <a:srgbClr val="000000"/>
                </a:solidFill>
                <a:latin typeface="Arial"/>
                <a:ea typeface="Arial"/>
              </a:rPr>
              <a:t>Mutualisation, diffusion, </a:t>
            </a:r>
            <a:endParaRPr lang="fr-FR" sz="1300" b="1" strike="noStrike" spc="-1">
              <a:solidFill>
                <a:srgbClr val="00A6BE"/>
              </a:solidFill>
              <a:latin typeface="Arial"/>
            </a:endParaRPr>
          </a:p>
          <a:p>
            <a:pPr marL="627120">
              <a:lnSpc>
                <a:spcPct val="100000"/>
              </a:lnSpc>
              <a:spcBef>
                <a:spcPts val="261"/>
              </a:spcBef>
            </a:pPr>
            <a:r>
              <a:rPr lang="fr-FR" sz="1300" b="0" strike="noStrike" spc="-1">
                <a:solidFill>
                  <a:srgbClr val="000000"/>
                </a:solidFill>
                <a:latin typeface="Arial"/>
                <a:ea typeface="Arial"/>
              </a:rPr>
              <a:t>Donner à voir comment les élèves sont sensibiliser à ce problème environnemental local</a:t>
            </a:r>
            <a:endParaRPr lang="fr-FR" sz="1300" b="1" strike="noStrike" spc="-1">
              <a:solidFill>
                <a:srgbClr val="00A6BE"/>
              </a:solidFill>
              <a:latin typeface="Arial"/>
            </a:endParaRPr>
          </a:p>
          <a:p>
            <a:pPr marL="627120">
              <a:lnSpc>
                <a:spcPct val="100000"/>
              </a:lnSpc>
              <a:spcBef>
                <a:spcPts val="261"/>
              </a:spcBef>
            </a:pPr>
            <a:r>
              <a:rPr lang="fr-FR" sz="1300" b="0" strike="noStrike" spc="-1">
                <a:solidFill>
                  <a:srgbClr val="000000"/>
                </a:solidFill>
                <a:latin typeface="Arial"/>
                <a:ea typeface="Arial"/>
              </a:rPr>
              <a:t>Impliquer d’autres acteurs d’établissements (autres disciplines, autres personnels</a:t>
            </a:r>
            <a:endParaRPr lang="fr-FR" sz="1300" b="1" strike="noStrike" spc="-1">
              <a:solidFill>
                <a:srgbClr val="00A6BE"/>
              </a:solidFill>
              <a:latin typeface="Arial"/>
            </a:endParaRPr>
          </a:p>
          <a:p>
            <a:pPr marL="627120">
              <a:lnSpc>
                <a:spcPct val="100000"/>
              </a:lnSpc>
              <a:spcBef>
                <a:spcPts val="261"/>
              </a:spcBef>
            </a:pPr>
            <a:r>
              <a:rPr lang="fr-FR" sz="1300" b="0" strike="noStrike" spc="-1">
                <a:solidFill>
                  <a:srgbClr val="000000"/>
                </a:solidFill>
                <a:latin typeface="Arial"/>
                <a:ea typeface="Arial"/>
              </a:rPr>
              <a:t>Toucher les familles via les enfants</a:t>
            </a:r>
            <a:endParaRPr lang="fr-FR" sz="1300" b="1" strike="noStrike" spc="-1">
              <a:solidFill>
                <a:srgbClr val="00A6BE"/>
              </a:solidFill>
              <a:latin typeface="Arial"/>
            </a:endParaRPr>
          </a:p>
          <a:p>
            <a:pPr marL="627120">
              <a:lnSpc>
                <a:spcPct val="100000"/>
              </a:lnSpc>
              <a:spcBef>
                <a:spcPts val="261"/>
              </a:spcBef>
            </a:pPr>
            <a:r>
              <a:rPr lang="fr-FR" sz="1300" b="0" strike="noStrike" spc="-1">
                <a:solidFill>
                  <a:srgbClr val="000000"/>
                </a:solidFill>
                <a:latin typeface="Arial"/>
                <a:ea typeface="Arial"/>
              </a:rPr>
              <a:t>Approche scientifique de la question</a:t>
            </a:r>
            <a:endParaRPr lang="fr-FR" sz="1300" b="1" strike="noStrike" spc="-1">
              <a:solidFill>
                <a:srgbClr val="00A6BE"/>
              </a:solidFill>
              <a:latin typeface="Arial"/>
            </a:endParaRPr>
          </a:p>
          <a:p>
            <a:pPr marL="627120">
              <a:lnSpc>
                <a:spcPct val="100000"/>
              </a:lnSpc>
              <a:spcBef>
                <a:spcPts val="261"/>
              </a:spcBef>
            </a:pPr>
            <a:endParaRPr lang="fr-FR" sz="1300" b="1" strike="noStrike" spc="-1">
              <a:solidFill>
                <a:srgbClr val="00A6BE"/>
              </a:solidFill>
              <a:latin typeface="Arial"/>
            </a:endParaRPr>
          </a:p>
        </p:txBody>
      </p:sp>
      <p:grpSp>
        <p:nvGrpSpPr>
          <p:cNvPr id="666" name="Group 4"/>
          <p:cNvGrpSpPr/>
          <p:nvPr/>
        </p:nvGrpSpPr>
        <p:grpSpPr>
          <a:xfrm>
            <a:off x="902520" y="199080"/>
            <a:ext cx="525240" cy="171360"/>
            <a:chOff x="902520" y="199080"/>
            <a:chExt cx="525240" cy="171360"/>
          </a:xfrm>
        </p:grpSpPr>
        <p:sp>
          <p:nvSpPr>
            <p:cNvPr id="667" name="CustomShape 5"/>
            <p:cNvSpPr/>
            <p:nvPr/>
          </p:nvSpPr>
          <p:spPr>
            <a:xfrm>
              <a:off x="902520" y="199080"/>
              <a:ext cx="82440" cy="171360"/>
            </a:xfrm>
            <a:prstGeom prst="rect">
              <a:avLst/>
            </a:prstGeom>
            <a:solidFill>
              <a:srgbClr val="00A6BE"/>
            </a:solidFill>
            <a:ln>
              <a:noFill/>
            </a:ln>
          </p:spPr>
          <p:style>
            <a:lnRef idx="2">
              <a:schemeClr val="accent1">
                <a:shade val="50000"/>
              </a:schemeClr>
            </a:lnRef>
            <a:fillRef idx="1">
              <a:schemeClr val="accent1"/>
            </a:fillRef>
            <a:effectRef idx="0">
              <a:schemeClr val="accent1"/>
            </a:effectRef>
            <a:fontRef idx="minor"/>
          </p:style>
        </p:sp>
        <p:sp>
          <p:nvSpPr>
            <p:cNvPr id="668" name="CustomShape 6"/>
            <p:cNvSpPr/>
            <p:nvPr/>
          </p:nvSpPr>
          <p:spPr>
            <a:xfrm>
              <a:off x="943920" y="284760"/>
              <a:ext cx="483840" cy="85320"/>
            </a:xfrm>
            <a:prstGeom prst="rect">
              <a:avLst/>
            </a:prstGeom>
            <a:solidFill>
              <a:srgbClr val="00A6BE"/>
            </a:solidFill>
            <a:ln>
              <a:noFill/>
            </a:ln>
          </p:spPr>
          <p:style>
            <a:lnRef idx="2">
              <a:schemeClr val="accent1">
                <a:shade val="50000"/>
              </a:schemeClr>
            </a:lnRef>
            <a:fillRef idx="1">
              <a:schemeClr val="accent1"/>
            </a:fillRef>
            <a:effectRef idx="0">
              <a:schemeClr val="accent1"/>
            </a:effectRef>
            <a:fontRef idx="minor"/>
          </p:style>
        </p:sp>
      </p:grpSp>
      <p:graphicFrame>
        <p:nvGraphicFramePr>
          <p:cNvPr id="669" name="Table 7"/>
          <p:cNvGraphicFramePr/>
          <p:nvPr/>
        </p:nvGraphicFramePr>
        <p:xfrm>
          <a:off x="6655680" y="1090080"/>
          <a:ext cx="2424960" cy="7261920"/>
        </p:xfrm>
        <a:graphic>
          <a:graphicData uri="http://schemas.openxmlformats.org/drawingml/2006/table">
            <a:tbl>
              <a:tblPr/>
              <a:tblGrid>
                <a:gridCol w="978120">
                  <a:extLst>
                    <a:ext uri="{9D8B030D-6E8A-4147-A177-3AD203B41FA5}">
                      <a16:colId xmlns:a16="http://schemas.microsoft.com/office/drawing/2014/main" val="20000"/>
                    </a:ext>
                  </a:extLst>
                </a:gridCol>
                <a:gridCol w="1446840">
                  <a:extLst>
                    <a:ext uri="{9D8B030D-6E8A-4147-A177-3AD203B41FA5}">
                      <a16:colId xmlns:a16="http://schemas.microsoft.com/office/drawing/2014/main" val="20001"/>
                    </a:ext>
                  </a:extLst>
                </a:gridCol>
              </a:tblGrid>
              <a:tr h="169560">
                <a:tc gridSpan="2">
                  <a:txBody>
                    <a:bodyPr/>
                    <a:lstStyle/>
                    <a:p>
                      <a:pPr algn="ctr">
                        <a:lnSpc>
                          <a:spcPct val="100000"/>
                        </a:lnSpc>
                      </a:pPr>
                      <a:r>
                        <a:rPr lang="fr-FR" sz="1100" b="1" strike="noStrike" spc="-1">
                          <a:solidFill>
                            <a:srgbClr val="FFFFFF"/>
                          </a:solidFill>
                          <a:latin typeface="Calibri"/>
                        </a:rPr>
                        <a:t>Collèges</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hMerge="1">
                  <a:txBody>
                    <a:bodyPr/>
                    <a:lstStyle/>
                    <a:p>
                      <a:endParaRPr lang="fr-FR"/>
                    </a:p>
                  </a:txBody>
                  <a:tcPr marL="90000" marR="90000">
                    <a:solidFill>
                      <a:srgbClr val="729FCF"/>
                    </a:solidFill>
                  </a:tcPr>
                </a:tc>
                <a:extLst>
                  <a:ext uri="{0D108BD9-81ED-4DB2-BD59-A6C34878D82A}">
                    <a16:rowId xmlns:a16="http://schemas.microsoft.com/office/drawing/2014/main" val="10000"/>
                  </a:ext>
                </a:extLst>
              </a:tr>
              <a:tr h="508680">
                <a:tc>
                  <a:txBody>
                    <a:bodyPr/>
                    <a:lstStyle/>
                    <a:p>
                      <a:pPr>
                        <a:lnSpc>
                          <a:spcPct val="100000"/>
                        </a:lnSpc>
                      </a:pPr>
                      <a:r>
                        <a:rPr lang="fr-FR" sz="1100" b="1" strike="noStrike" spc="-1">
                          <a:solidFill>
                            <a:srgbClr val="FFFFFF"/>
                          </a:solidFill>
                          <a:latin typeface="Calibri"/>
                        </a:rPr>
                        <a:t>Edmond-Lucien VALARD  </a:t>
                      </a:r>
                      <a:endParaRPr lang="en-US" sz="1100" b="0" strike="noStrike" spc="-1">
                        <a:latin typeface="Arial"/>
                      </a:endParaRPr>
                    </a:p>
                  </a:txBody>
                  <a:tcPr marL="68400" marR="68400">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4F81BD"/>
                    </a:solidFill>
                  </a:tcPr>
                </a:tc>
                <a:tc>
                  <a:txBody>
                    <a:bodyPr/>
                    <a:lstStyle/>
                    <a:p>
                      <a:pPr>
                        <a:lnSpc>
                          <a:spcPct val="100000"/>
                        </a:lnSpc>
                      </a:pPr>
                      <a:r>
                        <a:rPr lang="fr-FR" sz="1100" b="0" strike="noStrike" spc="-1">
                          <a:solidFill>
                            <a:srgbClr val="000000"/>
                          </a:solidFill>
                          <a:latin typeface="Calibri"/>
                        </a:rPr>
                        <a:t>Saint-Esprit</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extLst>
                  <a:ext uri="{0D108BD9-81ED-4DB2-BD59-A6C34878D82A}">
                    <a16:rowId xmlns:a16="http://schemas.microsoft.com/office/drawing/2014/main" val="10001"/>
                  </a:ext>
                </a:extLst>
              </a:tr>
              <a:tr h="339120">
                <a:tc>
                  <a:txBody>
                    <a:bodyPr/>
                    <a:lstStyle/>
                    <a:p>
                      <a:pPr>
                        <a:lnSpc>
                          <a:spcPct val="100000"/>
                        </a:lnSpc>
                      </a:pPr>
                      <a:r>
                        <a:rPr lang="fr-FR" sz="1100" b="1" strike="noStrike" spc="-1">
                          <a:solidFill>
                            <a:srgbClr val="FFFFFF"/>
                          </a:solidFill>
                          <a:latin typeface="Calibri"/>
                        </a:rPr>
                        <a:t>Euzhan PALCY</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a:lstStyle/>
                    <a:p>
                      <a:pPr>
                        <a:lnSpc>
                          <a:spcPct val="100000"/>
                        </a:lnSpc>
                      </a:pPr>
                      <a:r>
                        <a:rPr lang="fr-FR" sz="1100" b="0" strike="noStrike" spc="-1">
                          <a:solidFill>
                            <a:srgbClr val="000000"/>
                          </a:solidFill>
                          <a:latin typeface="Calibri"/>
                        </a:rPr>
                        <a:t>Gros Morne</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extLst>
                  <a:ext uri="{0D108BD9-81ED-4DB2-BD59-A6C34878D82A}">
                    <a16:rowId xmlns:a16="http://schemas.microsoft.com/office/drawing/2014/main" val="10002"/>
                  </a:ext>
                </a:extLst>
              </a:tr>
              <a:tr h="169560">
                <a:tc>
                  <a:txBody>
                    <a:bodyPr/>
                    <a:lstStyle/>
                    <a:p>
                      <a:pPr>
                        <a:lnSpc>
                          <a:spcPct val="100000"/>
                        </a:lnSpc>
                      </a:pPr>
                      <a:r>
                        <a:rPr lang="fr-FR" sz="1100" b="1" strike="noStrike" spc="-1">
                          <a:solidFill>
                            <a:srgbClr val="FFFFFF"/>
                          </a:solidFill>
                          <a:latin typeface="Calibri"/>
                        </a:rPr>
                        <a:t>Beauséjour</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a:lstStyle/>
                    <a:p>
                      <a:pPr>
                        <a:lnSpc>
                          <a:spcPct val="100000"/>
                        </a:lnSpc>
                      </a:pPr>
                      <a:r>
                        <a:rPr lang="fr-FR" sz="1100" b="0" strike="noStrike" spc="-1">
                          <a:solidFill>
                            <a:srgbClr val="000000"/>
                          </a:solidFill>
                          <a:latin typeface="Calibri"/>
                        </a:rPr>
                        <a:t>Trinité</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extLst>
                  <a:ext uri="{0D108BD9-81ED-4DB2-BD59-A6C34878D82A}">
                    <a16:rowId xmlns:a16="http://schemas.microsoft.com/office/drawing/2014/main" val="10003"/>
                  </a:ext>
                </a:extLst>
              </a:tr>
              <a:tr h="339120">
                <a:tc>
                  <a:txBody>
                    <a:bodyPr/>
                    <a:lstStyle/>
                    <a:p>
                      <a:pPr>
                        <a:lnSpc>
                          <a:spcPct val="100000"/>
                        </a:lnSpc>
                      </a:pPr>
                      <a:r>
                        <a:rPr lang="fr-FR" sz="1100" b="1" strike="noStrike" spc="-1">
                          <a:solidFill>
                            <a:srgbClr val="FFFFFF"/>
                          </a:solidFill>
                          <a:latin typeface="Calibri"/>
                        </a:rPr>
                        <a:t>Eugène MONA</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a:lstStyle/>
                    <a:p>
                      <a:pPr>
                        <a:lnSpc>
                          <a:spcPct val="100000"/>
                        </a:lnSpc>
                      </a:pPr>
                      <a:r>
                        <a:rPr lang="fr-FR" sz="1100" b="0" strike="noStrike" spc="-1">
                          <a:solidFill>
                            <a:srgbClr val="000000"/>
                          </a:solidFill>
                          <a:latin typeface="Calibri"/>
                        </a:rPr>
                        <a:t>Marigot</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extLst>
                  <a:ext uri="{0D108BD9-81ED-4DB2-BD59-A6C34878D82A}">
                    <a16:rowId xmlns:a16="http://schemas.microsoft.com/office/drawing/2014/main" val="10004"/>
                  </a:ext>
                </a:extLst>
              </a:tr>
              <a:tr h="169560">
                <a:tc>
                  <a:txBody>
                    <a:bodyPr/>
                    <a:lstStyle/>
                    <a:p>
                      <a:pPr>
                        <a:lnSpc>
                          <a:spcPct val="100000"/>
                        </a:lnSpc>
                      </a:pPr>
                      <a:r>
                        <a:rPr lang="fr-FR" sz="1100" b="1" strike="noStrike" spc="-1">
                          <a:solidFill>
                            <a:srgbClr val="FFFFFF"/>
                          </a:solidFill>
                          <a:latin typeface="Calibri"/>
                        </a:rPr>
                        <a:t>Trianon</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a:lstStyle/>
                    <a:p>
                      <a:pPr>
                        <a:lnSpc>
                          <a:spcPct val="100000"/>
                        </a:lnSpc>
                      </a:pPr>
                      <a:r>
                        <a:rPr lang="fr-FR" sz="1100" b="0" strike="noStrike" spc="-1">
                          <a:solidFill>
                            <a:srgbClr val="000000"/>
                          </a:solidFill>
                          <a:latin typeface="Calibri"/>
                        </a:rPr>
                        <a:t>François</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extLst>
                  <a:ext uri="{0D108BD9-81ED-4DB2-BD59-A6C34878D82A}">
                    <a16:rowId xmlns:a16="http://schemas.microsoft.com/office/drawing/2014/main" val="10005"/>
                  </a:ext>
                </a:extLst>
              </a:tr>
              <a:tr h="169560">
                <a:tc>
                  <a:txBody>
                    <a:bodyPr/>
                    <a:lstStyle/>
                    <a:p>
                      <a:pPr>
                        <a:lnSpc>
                          <a:spcPct val="100000"/>
                        </a:lnSpc>
                      </a:pPr>
                      <a:r>
                        <a:rPr lang="fr-FR" sz="1100" b="1" strike="noStrike" spc="-1">
                          <a:solidFill>
                            <a:srgbClr val="FFFFFF"/>
                          </a:solidFill>
                          <a:latin typeface="Calibri"/>
                        </a:rPr>
                        <a:t> </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a:lstStyle/>
                    <a:p>
                      <a:pPr>
                        <a:lnSpc>
                          <a:spcPct val="100000"/>
                        </a:lnSpc>
                      </a:pPr>
                      <a:r>
                        <a:rPr lang="fr-FR" sz="1100" b="0" strike="noStrike" spc="-1">
                          <a:solidFill>
                            <a:srgbClr val="000000"/>
                          </a:solidFill>
                          <a:latin typeface="Calibri"/>
                        </a:rPr>
                        <a:t>Vauclin</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extLst>
                  <a:ext uri="{0D108BD9-81ED-4DB2-BD59-A6C34878D82A}">
                    <a16:rowId xmlns:a16="http://schemas.microsoft.com/office/drawing/2014/main" val="10006"/>
                  </a:ext>
                </a:extLst>
              </a:tr>
              <a:tr h="339120">
                <a:tc>
                  <a:txBody>
                    <a:bodyPr/>
                    <a:lstStyle/>
                    <a:p>
                      <a:pPr>
                        <a:lnSpc>
                          <a:spcPct val="100000"/>
                        </a:lnSpc>
                      </a:pPr>
                      <a:r>
                        <a:rPr lang="fr-FR" sz="1100" b="1" strike="noStrike" spc="-1">
                          <a:solidFill>
                            <a:srgbClr val="FFFFFF"/>
                          </a:solidFill>
                          <a:latin typeface="Calibri"/>
                        </a:rPr>
                        <a:t>Christiane EDA-PIERRE</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a:lstStyle/>
                    <a:p>
                      <a:pPr>
                        <a:lnSpc>
                          <a:spcPct val="100000"/>
                        </a:lnSpc>
                      </a:pPr>
                      <a:r>
                        <a:rPr lang="fr-FR" sz="1100" b="0" strike="noStrike" spc="-1">
                          <a:solidFill>
                            <a:srgbClr val="000000"/>
                          </a:solidFill>
                          <a:latin typeface="Calibri"/>
                        </a:rPr>
                        <a:t>Morne Rouge</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extLst>
                  <a:ext uri="{0D108BD9-81ED-4DB2-BD59-A6C34878D82A}">
                    <a16:rowId xmlns:a16="http://schemas.microsoft.com/office/drawing/2014/main" val="10007"/>
                  </a:ext>
                </a:extLst>
              </a:tr>
              <a:tr h="339120">
                <a:tc>
                  <a:txBody>
                    <a:bodyPr/>
                    <a:lstStyle/>
                    <a:p>
                      <a:pPr>
                        <a:lnSpc>
                          <a:spcPct val="100000"/>
                        </a:lnSpc>
                      </a:pPr>
                      <a:r>
                        <a:rPr lang="fr-FR" sz="1100" b="1" strike="noStrike" spc="-1">
                          <a:solidFill>
                            <a:srgbClr val="FFFFFF"/>
                          </a:solidFill>
                          <a:latin typeface="Calibri"/>
                        </a:rPr>
                        <a:t>Julia NICOLAS</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rowSpan="4">
                  <a:txBody>
                    <a:bodyPr/>
                    <a:lstStyle/>
                    <a:p>
                      <a:pPr>
                        <a:lnSpc>
                          <a:spcPct val="100000"/>
                        </a:lnSpc>
                      </a:pPr>
                      <a:r>
                        <a:rPr lang="fr-FR" sz="1100" b="0" strike="noStrike" spc="-1">
                          <a:solidFill>
                            <a:srgbClr val="000000"/>
                          </a:solidFill>
                          <a:latin typeface="Calibri"/>
                        </a:rPr>
                        <a:t>Fort-de-France</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extLst>
                  <a:ext uri="{0D108BD9-81ED-4DB2-BD59-A6C34878D82A}">
                    <a16:rowId xmlns:a16="http://schemas.microsoft.com/office/drawing/2014/main" val="10008"/>
                  </a:ext>
                </a:extLst>
              </a:tr>
              <a:tr h="339120">
                <a:tc>
                  <a:txBody>
                    <a:bodyPr/>
                    <a:lstStyle/>
                    <a:p>
                      <a:pPr>
                        <a:lnSpc>
                          <a:spcPct val="100000"/>
                        </a:lnSpc>
                      </a:pPr>
                      <a:r>
                        <a:rPr lang="fr-FR" sz="1100" b="1" strike="noStrike" spc="-1">
                          <a:solidFill>
                            <a:srgbClr val="FFFFFF"/>
                          </a:solidFill>
                          <a:latin typeface="Calibri"/>
                        </a:rPr>
                        <a:t>Fernand DONATIEN</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vMerge="1">
                  <a:txBody>
                    <a:bodyPr/>
                    <a:lstStyle/>
                    <a:p>
                      <a:endParaRPr lang="fr-FR"/>
                    </a:p>
                  </a:txBody>
                  <a:tcPr marL="90000" marR="90000">
                    <a:solidFill>
                      <a:srgbClr val="729FCF"/>
                    </a:solidFill>
                  </a:tcPr>
                </a:tc>
                <a:extLst>
                  <a:ext uri="{0D108BD9-81ED-4DB2-BD59-A6C34878D82A}">
                    <a16:rowId xmlns:a16="http://schemas.microsoft.com/office/drawing/2014/main" val="10009"/>
                  </a:ext>
                </a:extLst>
              </a:tr>
              <a:tr h="169560">
                <a:tc>
                  <a:txBody>
                    <a:bodyPr/>
                    <a:lstStyle/>
                    <a:p>
                      <a:pPr>
                        <a:lnSpc>
                          <a:spcPct val="100000"/>
                        </a:lnSpc>
                      </a:pPr>
                      <a:r>
                        <a:rPr lang="fr-FR" sz="1100" b="1" strike="noStrike" spc="-1">
                          <a:solidFill>
                            <a:srgbClr val="FFFFFF"/>
                          </a:solidFill>
                          <a:latin typeface="Calibri"/>
                        </a:rPr>
                        <a:t>Tartenson</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vMerge="1">
                  <a:txBody>
                    <a:bodyPr/>
                    <a:lstStyle/>
                    <a:p>
                      <a:endParaRPr lang="fr-FR"/>
                    </a:p>
                  </a:txBody>
                  <a:tcPr marL="90000" marR="90000">
                    <a:solidFill>
                      <a:srgbClr val="729FCF"/>
                    </a:solidFill>
                  </a:tcPr>
                </a:tc>
                <a:extLst>
                  <a:ext uri="{0D108BD9-81ED-4DB2-BD59-A6C34878D82A}">
                    <a16:rowId xmlns:a16="http://schemas.microsoft.com/office/drawing/2014/main" val="10010"/>
                  </a:ext>
                </a:extLst>
              </a:tr>
              <a:tr h="339120">
                <a:tc>
                  <a:txBody>
                    <a:bodyPr/>
                    <a:lstStyle/>
                    <a:p>
                      <a:pPr>
                        <a:lnSpc>
                          <a:spcPct val="100000"/>
                        </a:lnSpc>
                      </a:pPr>
                      <a:r>
                        <a:rPr lang="fr-FR" sz="1100" b="1" strike="noStrike" spc="-1">
                          <a:solidFill>
                            <a:srgbClr val="FFFFFF"/>
                          </a:solidFill>
                          <a:latin typeface="Calibri"/>
                        </a:rPr>
                        <a:t>Jacqueline JULIUS</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vMerge="1">
                  <a:txBody>
                    <a:bodyPr/>
                    <a:lstStyle/>
                    <a:p>
                      <a:endParaRPr lang="fr-FR"/>
                    </a:p>
                  </a:txBody>
                  <a:tcPr marL="90000" marR="90000">
                    <a:solidFill>
                      <a:srgbClr val="729FCF"/>
                    </a:solidFill>
                  </a:tcPr>
                </a:tc>
                <a:extLst>
                  <a:ext uri="{0D108BD9-81ED-4DB2-BD59-A6C34878D82A}">
                    <a16:rowId xmlns:a16="http://schemas.microsoft.com/office/drawing/2014/main" val="10011"/>
                  </a:ext>
                </a:extLst>
              </a:tr>
              <a:tr h="508680">
                <a:tc>
                  <a:txBody>
                    <a:bodyPr/>
                    <a:lstStyle/>
                    <a:p>
                      <a:pPr>
                        <a:lnSpc>
                          <a:spcPct val="100000"/>
                        </a:lnSpc>
                      </a:pPr>
                      <a:r>
                        <a:rPr lang="fr-FR" sz="1100" b="1" strike="noStrike" spc="-1">
                          <a:solidFill>
                            <a:srgbClr val="FFFFFF"/>
                          </a:solidFill>
                          <a:latin typeface="Calibri"/>
                        </a:rPr>
                        <a:t>Suzanne ROUSSI CESAIRE</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a:lstStyle/>
                    <a:p>
                      <a:pPr>
                        <a:lnSpc>
                          <a:spcPct val="100000"/>
                        </a:lnSpc>
                      </a:pPr>
                      <a:r>
                        <a:rPr lang="fr-FR" sz="1100" b="0" strike="noStrike" spc="-1">
                          <a:solidFill>
                            <a:srgbClr val="000000"/>
                          </a:solidFill>
                          <a:latin typeface="Calibri"/>
                        </a:rPr>
                        <a:t>Trois ilets </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extLst>
                  <a:ext uri="{0D108BD9-81ED-4DB2-BD59-A6C34878D82A}">
                    <a16:rowId xmlns:a16="http://schemas.microsoft.com/office/drawing/2014/main" val="10012"/>
                  </a:ext>
                </a:extLst>
              </a:tr>
              <a:tr h="339120">
                <a:tc>
                  <a:txBody>
                    <a:bodyPr/>
                    <a:lstStyle/>
                    <a:p>
                      <a:pPr>
                        <a:lnSpc>
                          <a:spcPct val="100000"/>
                        </a:lnSpc>
                      </a:pPr>
                      <a:r>
                        <a:rPr lang="fr-FR" sz="1100" b="1" strike="noStrike" spc="-1">
                          <a:solidFill>
                            <a:srgbClr val="FFFFFF"/>
                          </a:solidFill>
                          <a:latin typeface="Calibri"/>
                        </a:rPr>
                        <a:t>Vincent PLACOLY</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a:lstStyle/>
                    <a:p>
                      <a:pPr>
                        <a:lnSpc>
                          <a:spcPct val="100000"/>
                        </a:lnSpc>
                      </a:pPr>
                      <a:r>
                        <a:rPr lang="fr-FR" sz="1100" b="0" strike="noStrike" spc="-1">
                          <a:solidFill>
                            <a:srgbClr val="000000"/>
                          </a:solidFill>
                          <a:latin typeface="Calibri"/>
                        </a:rPr>
                        <a:t>Schœlcher </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extLst>
                  <a:ext uri="{0D108BD9-81ED-4DB2-BD59-A6C34878D82A}">
                    <a16:rowId xmlns:a16="http://schemas.microsoft.com/office/drawing/2014/main" val="10013"/>
                  </a:ext>
                </a:extLst>
              </a:tr>
              <a:tr h="339120">
                <a:tc>
                  <a:txBody>
                    <a:bodyPr/>
                    <a:lstStyle/>
                    <a:p>
                      <a:pPr>
                        <a:lnSpc>
                          <a:spcPct val="100000"/>
                        </a:lnSpc>
                      </a:pPr>
                      <a:r>
                        <a:rPr lang="fr-FR" sz="1100" b="1" strike="noStrike" spc="-1">
                          <a:solidFill>
                            <a:srgbClr val="FFFFFF"/>
                          </a:solidFill>
                          <a:latin typeface="Calibri"/>
                        </a:rPr>
                        <a:t>Jacques ROUMAIN</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a:lstStyle/>
                    <a:p>
                      <a:pPr>
                        <a:lnSpc>
                          <a:spcPct val="100000"/>
                        </a:lnSpc>
                      </a:pPr>
                      <a:r>
                        <a:rPr lang="fr-FR" sz="1100" b="0" strike="noStrike" spc="-1">
                          <a:solidFill>
                            <a:srgbClr val="000000"/>
                          </a:solidFill>
                          <a:latin typeface="Calibri"/>
                        </a:rPr>
                        <a:t>Rivière Pilote</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extLst>
                  <a:ext uri="{0D108BD9-81ED-4DB2-BD59-A6C34878D82A}">
                    <a16:rowId xmlns:a16="http://schemas.microsoft.com/office/drawing/2014/main" val="10014"/>
                  </a:ext>
                </a:extLst>
              </a:tr>
              <a:tr h="339120">
                <a:tc>
                  <a:txBody>
                    <a:bodyPr/>
                    <a:lstStyle/>
                    <a:p>
                      <a:pPr>
                        <a:lnSpc>
                          <a:spcPct val="100000"/>
                        </a:lnSpc>
                      </a:pPr>
                      <a:r>
                        <a:rPr lang="fr-FR" sz="1100" b="1" strike="noStrike" spc="-1">
                          <a:solidFill>
                            <a:srgbClr val="FFFFFF"/>
                          </a:solidFill>
                          <a:latin typeface="Calibri"/>
                        </a:rPr>
                        <a:t>Georges ELIZABETH</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a:lstStyle/>
                    <a:p>
                      <a:pPr>
                        <a:lnSpc>
                          <a:spcPct val="100000"/>
                        </a:lnSpc>
                      </a:pPr>
                      <a:r>
                        <a:rPr lang="fr-FR" sz="1100" b="0" strike="noStrike" spc="-1">
                          <a:solidFill>
                            <a:srgbClr val="000000"/>
                          </a:solidFill>
                          <a:latin typeface="Calibri"/>
                        </a:rPr>
                        <a:t>Rivière Salée</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extLst>
                  <a:ext uri="{0D108BD9-81ED-4DB2-BD59-A6C34878D82A}">
                    <a16:rowId xmlns:a16="http://schemas.microsoft.com/office/drawing/2014/main" val="10015"/>
                  </a:ext>
                </a:extLst>
              </a:tr>
              <a:tr h="339120">
                <a:tc>
                  <a:txBody>
                    <a:bodyPr/>
                    <a:lstStyle/>
                    <a:p>
                      <a:pPr>
                        <a:lnSpc>
                          <a:spcPct val="100000"/>
                        </a:lnSpc>
                      </a:pPr>
                      <a:r>
                        <a:rPr lang="fr-FR" sz="1100" b="1" strike="noStrike" spc="-1">
                          <a:solidFill>
                            <a:srgbClr val="FFFFFF"/>
                          </a:solidFill>
                          <a:latin typeface="Calibri"/>
                        </a:rPr>
                        <a:t>Louis DELGRES</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a:lstStyle/>
                    <a:p>
                      <a:pPr>
                        <a:lnSpc>
                          <a:spcPct val="100000"/>
                        </a:lnSpc>
                      </a:pPr>
                      <a:r>
                        <a:rPr lang="fr-FR" sz="1100" b="0" strike="noStrike" spc="-1">
                          <a:solidFill>
                            <a:srgbClr val="000000"/>
                          </a:solidFill>
                          <a:latin typeface="Calibri"/>
                        </a:rPr>
                        <a:t>Saint Pierre</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extLst>
                  <a:ext uri="{0D108BD9-81ED-4DB2-BD59-A6C34878D82A}">
                    <a16:rowId xmlns:a16="http://schemas.microsoft.com/office/drawing/2014/main" val="10016"/>
                  </a:ext>
                </a:extLst>
              </a:tr>
              <a:tr h="339120">
                <a:tc>
                  <a:txBody>
                    <a:bodyPr/>
                    <a:lstStyle/>
                    <a:p>
                      <a:pPr>
                        <a:lnSpc>
                          <a:spcPct val="100000"/>
                        </a:lnSpc>
                      </a:pPr>
                      <a:r>
                        <a:rPr lang="fr-FR" sz="1100" b="1" strike="noStrike" spc="-1">
                          <a:solidFill>
                            <a:srgbClr val="FFFFFF"/>
                          </a:solidFill>
                          <a:latin typeface="Calibri"/>
                        </a:rPr>
                        <a:t>Isidore PELAGE</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a:lstStyle/>
                    <a:p>
                      <a:pPr>
                        <a:lnSpc>
                          <a:spcPct val="100000"/>
                        </a:lnSpc>
                      </a:pPr>
                      <a:r>
                        <a:rPr lang="fr-FR" sz="1100" b="0" strike="noStrike" spc="-1">
                          <a:solidFill>
                            <a:srgbClr val="000000"/>
                          </a:solidFill>
                          <a:latin typeface="Calibri"/>
                        </a:rPr>
                        <a:t>Sainte Anne</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extLst>
                  <a:ext uri="{0D108BD9-81ED-4DB2-BD59-A6C34878D82A}">
                    <a16:rowId xmlns:a16="http://schemas.microsoft.com/office/drawing/2014/main" val="10017"/>
                  </a:ext>
                </a:extLst>
              </a:tr>
              <a:tr h="172080">
                <a:tc>
                  <a:txBody>
                    <a:bodyPr/>
                    <a:lstStyle/>
                    <a:p>
                      <a:pPr>
                        <a:lnSpc>
                          <a:spcPct val="100000"/>
                        </a:lnSpc>
                      </a:pPr>
                      <a:r>
                        <a:rPr lang="fr-FR" sz="1100" b="1" strike="noStrike" spc="-1">
                          <a:solidFill>
                            <a:srgbClr val="FFFFFF"/>
                          </a:solidFill>
                          <a:latin typeface="Calibri"/>
                        </a:rPr>
                        <a:t> </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4F81BD"/>
                    </a:solidFill>
                  </a:tcPr>
                </a:tc>
                <a:tc>
                  <a:txBody>
                    <a:bodyPr/>
                    <a:lstStyle/>
                    <a:p>
                      <a:pPr>
                        <a:lnSpc>
                          <a:spcPct val="100000"/>
                        </a:lnSpc>
                      </a:pPr>
                      <a:r>
                        <a:rPr lang="fr-FR" sz="1100" b="0" strike="noStrike" spc="-1">
                          <a:solidFill>
                            <a:srgbClr val="000000"/>
                          </a:solidFill>
                          <a:latin typeface="Calibri"/>
                        </a:rPr>
                        <a:t>Sainte Luce </a:t>
                      </a:r>
                      <a:endParaRPr lang="en-US" sz="1100" b="0" strike="noStrike" spc="-1">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extLst>
                  <a:ext uri="{0D108BD9-81ED-4DB2-BD59-A6C34878D82A}">
                    <a16:rowId xmlns:a16="http://schemas.microsoft.com/office/drawing/2014/main" val="10018"/>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 name="TextShape 1"/>
          <p:cNvSpPr txBox="1"/>
          <p:nvPr/>
        </p:nvSpPr>
        <p:spPr>
          <a:xfrm>
            <a:off x="3011040" y="1855080"/>
            <a:ext cx="5590080" cy="2005920"/>
          </a:xfrm>
          <a:prstGeom prst="rect">
            <a:avLst/>
          </a:prstGeom>
          <a:noFill/>
          <a:ln>
            <a:noFill/>
          </a:ln>
        </p:spPr>
        <p:txBody>
          <a:bodyPr anchor="ctr">
            <a:noAutofit/>
          </a:bodyPr>
          <a:lstStyle/>
          <a:p>
            <a:pPr>
              <a:lnSpc>
                <a:spcPct val="100000"/>
              </a:lnSpc>
            </a:pPr>
            <a:r>
              <a:rPr lang="fr-FR" sz="3200" b="1" strike="noStrike" spc="-1">
                <a:solidFill>
                  <a:srgbClr val="00A6BE"/>
                </a:solidFill>
                <a:latin typeface="Arial Black"/>
                <a:ea typeface="Arial Black"/>
              </a:rPr>
              <a:t>SVT ET COMPETENCES TRANSVERSALES</a:t>
            </a:r>
            <a:endParaRPr lang="fr-FR" sz="3200" b="0" strike="noStrike" spc="-1">
              <a:solidFill>
                <a:srgbClr val="000000"/>
              </a:solidFill>
              <a:latin typeface="Calibri"/>
            </a:endParaRPr>
          </a:p>
        </p:txBody>
      </p:sp>
      <p:sp>
        <p:nvSpPr>
          <p:cNvPr id="671" name="TextShape 2"/>
          <p:cNvSpPr txBox="1"/>
          <p:nvPr/>
        </p:nvSpPr>
        <p:spPr>
          <a:xfrm>
            <a:off x="8249760" y="6391080"/>
            <a:ext cx="351000" cy="364680"/>
          </a:xfrm>
          <a:prstGeom prst="rect">
            <a:avLst/>
          </a:prstGeom>
          <a:noFill/>
          <a:ln>
            <a:noFill/>
          </a:ln>
        </p:spPr>
        <p:txBody>
          <a:bodyPr anchor="ctr">
            <a:noAutofit/>
          </a:bodyPr>
          <a:lstStyle/>
          <a:p>
            <a:pPr algn="r">
              <a:lnSpc>
                <a:spcPct val="100000"/>
              </a:lnSpc>
            </a:pPr>
            <a:fld id="{DE50F0D2-F1E2-49E0-8566-3594C3CDA21C}" type="slidenum">
              <a:rPr lang="fr-FR" sz="1000" b="1" strike="noStrike" spc="-1">
                <a:solidFill>
                  <a:srgbClr val="000000"/>
                </a:solidFill>
                <a:latin typeface="Calibri"/>
              </a:rPr>
              <a:t>32</a:t>
            </a:fld>
            <a:endParaRPr lang="en-US" sz="1000" b="0" strike="noStrike" spc="-1">
              <a:latin typeface="Times New Roman"/>
            </a:endParaRPr>
          </a:p>
        </p:txBody>
      </p:sp>
      <p:sp>
        <p:nvSpPr>
          <p:cNvPr id="672" name="TextShape 3"/>
          <p:cNvSpPr txBox="1"/>
          <p:nvPr/>
        </p:nvSpPr>
        <p:spPr>
          <a:xfrm>
            <a:off x="3011040" y="5059800"/>
            <a:ext cx="5589720" cy="875520"/>
          </a:xfrm>
          <a:prstGeom prst="rect">
            <a:avLst/>
          </a:prstGeom>
          <a:noFill/>
          <a:ln>
            <a:noFill/>
          </a:ln>
        </p:spPr>
        <p:txBody>
          <a:bodyPr>
            <a:noAutofit/>
          </a:bodyPr>
          <a:lstStyle/>
          <a:p>
            <a:endParaRPr lang="fr-FR" sz="2800" b="0" strike="noStrike" spc="-1">
              <a:solidFill>
                <a:srgbClr val="000000"/>
              </a:solidFill>
              <a:latin typeface="Arial"/>
            </a:endParaRPr>
          </a:p>
        </p:txBody>
      </p:sp>
      <p:sp>
        <p:nvSpPr>
          <p:cNvPr id="673" name="TextShape 4"/>
          <p:cNvSpPr txBox="1"/>
          <p:nvPr/>
        </p:nvSpPr>
        <p:spPr>
          <a:xfrm>
            <a:off x="3011040" y="3369960"/>
            <a:ext cx="5589720" cy="1156680"/>
          </a:xfrm>
          <a:prstGeom prst="rect">
            <a:avLst/>
          </a:prstGeom>
          <a:noFill/>
          <a:ln>
            <a:noFill/>
          </a:ln>
        </p:spPr>
        <p:txBody>
          <a:bodyPr>
            <a:noAutofit/>
          </a:bodyPr>
          <a:lstStyle/>
          <a:p>
            <a:pPr>
              <a:lnSpc>
                <a:spcPct val="100000"/>
              </a:lnSpc>
              <a:spcBef>
                <a:spcPts val="561"/>
              </a:spcBef>
            </a:pPr>
            <a:endParaRPr lang="fr-FR" sz="2800" b="0" strike="noStrike" spc="-1">
              <a:solidFill>
                <a:srgbClr val="000000"/>
              </a:solidFill>
              <a:latin typeface="Arial"/>
            </a:endParaRPr>
          </a:p>
          <a:p>
            <a:pPr>
              <a:lnSpc>
                <a:spcPct val="100000"/>
              </a:lnSpc>
              <a:spcBef>
                <a:spcPts val="561"/>
              </a:spcBef>
            </a:pPr>
            <a:endParaRPr lang="fr-FR" sz="2800" b="0" strike="noStrike" spc="-1">
              <a:solidFill>
                <a:srgbClr val="000000"/>
              </a:solidFill>
              <a:latin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 name="TextShape 1"/>
          <p:cNvSpPr txBox="1"/>
          <p:nvPr/>
        </p:nvSpPr>
        <p:spPr>
          <a:xfrm>
            <a:off x="78480" y="182880"/>
            <a:ext cx="8607960" cy="1286640"/>
          </a:xfrm>
          <a:prstGeom prst="rect">
            <a:avLst/>
          </a:prstGeom>
          <a:noFill/>
          <a:ln>
            <a:noFill/>
          </a:ln>
        </p:spPr>
        <p:txBody>
          <a:bodyPr anchor="ctr">
            <a:noAutofit/>
          </a:bodyPr>
          <a:lstStyle/>
          <a:p>
            <a:pPr algn="ctr">
              <a:lnSpc>
                <a:spcPct val="100000"/>
              </a:lnSpc>
            </a:pPr>
            <a:r>
              <a:rPr lang="fr-FR" sz="2500" b="1" strike="noStrike" spc="-1">
                <a:solidFill>
                  <a:srgbClr val="404040"/>
                </a:solidFill>
                <a:latin typeface="Arial Black"/>
                <a:ea typeface="Arial Black"/>
              </a:rPr>
              <a:t>Evaluation et Certification des compétences numériques</a:t>
            </a:r>
            <a:br/>
            <a:endParaRPr lang="fr-FR" sz="2500" b="0" strike="noStrike" spc="-1">
              <a:solidFill>
                <a:srgbClr val="000000"/>
              </a:solidFill>
              <a:latin typeface="Calibri"/>
            </a:endParaRPr>
          </a:p>
        </p:txBody>
      </p:sp>
      <p:sp>
        <p:nvSpPr>
          <p:cNvPr id="675" name="TextShape 2"/>
          <p:cNvSpPr txBox="1"/>
          <p:nvPr/>
        </p:nvSpPr>
        <p:spPr>
          <a:xfrm>
            <a:off x="805320" y="1476360"/>
            <a:ext cx="7881120" cy="4525560"/>
          </a:xfrm>
          <a:prstGeom prst="rect">
            <a:avLst/>
          </a:prstGeom>
          <a:noFill/>
          <a:ln>
            <a:noFill/>
          </a:ln>
        </p:spPr>
        <p:txBody>
          <a:bodyPr>
            <a:noAutofit/>
          </a:bodyPr>
          <a:lstStyle/>
          <a:p>
            <a:endParaRPr lang="fr-FR" sz="1800" b="1" strike="noStrike" spc="-1">
              <a:solidFill>
                <a:srgbClr val="00A6BE"/>
              </a:solidFill>
              <a:latin typeface="Arial"/>
            </a:endParaRPr>
          </a:p>
        </p:txBody>
      </p:sp>
      <p:sp>
        <p:nvSpPr>
          <p:cNvPr id="676" name="TextShape 3"/>
          <p:cNvSpPr txBox="1"/>
          <p:nvPr/>
        </p:nvSpPr>
        <p:spPr>
          <a:xfrm>
            <a:off x="8150040" y="6391080"/>
            <a:ext cx="450000" cy="364680"/>
          </a:xfrm>
          <a:prstGeom prst="rect">
            <a:avLst/>
          </a:prstGeom>
          <a:noFill/>
          <a:ln>
            <a:noFill/>
          </a:ln>
        </p:spPr>
        <p:txBody>
          <a:bodyPr anchor="ctr">
            <a:noAutofit/>
          </a:bodyPr>
          <a:lstStyle/>
          <a:p>
            <a:pPr algn="r">
              <a:lnSpc>
                <a:spcPct val="100000"/>
              </a:lnSpc>
            </a:pPr>
            <a:fld id="{59B8A3FF-0326-4C91-A1B0-A3340EED8469}" type="slidenum">
              <a:rPr lang="fr-FR" sz="900" b="1" strike="noStrike" spc="-1">
                <a:solidFill>
                  <a:srgbClr val="404040"/>
                </a:solidFill>
                <a:latin typeface="Arial"/>
                <a:ea typeface="Arial"/>
              </a:rPr>
              <a:t>33</a:t>
            </a:fld>
            <a:endParaRPr lang="en-US" sz="900" b="0" strike="noStrike" spc="-1">
              <a:latin typeface="Times New Roman"/>
            </a:endParaRPr>
          </a:p>
        </p:txBody>
      </p:sp>
      <p:pic>
        <p:nvPicPr>
          <p:cNvPr id="677" name="Image 4"/>
          <p:cNvPicPr/>
          <p:nvPr/>
        </p:nvPicPr>
        <p:blipFill>
          <a:blip r:embed="rId2"/>
          <a:srcRect l="12362"/>
          <a:stretch/>
        </p:blipFill>
        <p:spPr>
          <a:xfrm>
            <a:off x="250560" y="1098360"/>
            <a:ext cx="8814600" cy="5657400"/>
          </a:xfrm>
          <a:prstGeom prst="rect">
            <a:avLst/>
          </a:prstGeom>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 name="TextShape 1"/>
          <p:cNvSpPr txBox="1"/>
          <p:nvPr/>
        </p:nvSpPr>
        <p:spPr>
          <a:xfrm>
            <a:off x="805320" y="182880"/>
            <a:ext cx="7881120" cy="1286640"/>
          </a:xfrm>
          <a:prstGeom prst="rect">
            <a:avLst/>
          </a:prstGeom>
          <a:noFill/>
          <a:ln>
            <a:noFill/>
          </a:ln>
        </p:spPr>
        <p:txBody>
          <a:bodyPr anchor="ctr">
            <a:noAutofit/>
          </a:bodyPr>
          <a:lstStyle/>
          <a:p>
            <a:endParaRPr lang="fr-FR" sz="1800" b="0" strike="noStrike" spc="-1">
              <a:solidFill>
                <a:srgbClr val="000000"/>
              </a:solidFill>
              <a:latin typeface="Calibri"/>
            </a:endParaRPr>
          </a:p>
        </p:txBody>
      </p:sp>
      <p:sp>
        <p:nvSpPr>
          <p:cNvPr id="679" name="TextShape 2"/>
          <p:cNvSpPr txBox="1"/>
          <p:nvPr/>
        </p:nvSpPr>
        <p:spPr>
          <a:xfrm>
            <a:off x="805320" y="1476360"/>
            <a:ext cx="7881120" cy="4525560"/>
          </a:xfrm>
          <a:prstGeom prst="rect">
            <a:avLst/>
          </a:prstGeom>
          <a:noFill/>
          <a:ln>
            <a:noFill/>
          </a:ln>
        </p:spPr>
        <p:txBody>
          <a:bodyPr>
            <a:noAutofit/>
          </a:bodyPr>
          <a:lstStyle/>
          <a:p>
            <a:endParaRPr lang="fr-FR" sz="1800" b="1" strike="noStrike" spc="-1">
              <a:solidFill>
                <a:srgbClr val="00A6BE"/>
              </a:solidFill>
              <a:latin typeface="Arial"/>
            </a:endParaRPr>
          </a:p>
        </p:txBody>
      </p:sp>
      <p:sp>
        <p:nvSpPr>
          <p:cNvPr id="680" name="TextShape 3"/>
          <p:cNvSpPr txBox="1"/>
          <p:nvPr/>
        </p:nvSpPr>
        <p:spPr>
          <a:xfrm>
            <a:off x="8150040" y="6391080"/>
            <a:ext cx="450000" cy="364680"/>
          </a:xfrm>
          <a:prstGeom prst="rect">
            <a:avLst/>
          </a:prstGeom>
          <a:noFill/>
          <a:ln>
            <a:noFill/>
          </a:ln>
        </p:spPr>
        <p:txBody>
          <a:bodyPr anchor="ctr">
            <a:noAutofit/>
          </a:bodyPr>
          <a:lstStyle/>
          <a:p>
            <a:pPr algn="r">
              <a:lnSpc>
                <a:spcPct val="100000"/>
              </a:lnSpc>
            </a:pPr>
            <a:fld id="{79344A70-BFC1-454E-90A1-8FC70FBCB6ED}" type="slidenum">
              <a:rPr lang="fr-FR" sz="900" b="1" strike="noStrike" spc="-1">
                <a:solidFill>
                  <a:srgbClr val="404040"/>
                </a:solidFill>
                <a:latin typeface="Arial"/>
                <a:ea typeface="Arial"/>
              </a:rPr>
              <a:t>34</a:t>
            </a:fld>
            <a:endParaRPr lang="en-US" sz="900" b="0" strike="noStrike" spc="-1">
              <a:latin typeface="Times New Roman"/>
            </a:endParaRPr>
          </a:p>
        </p:txBody>
      </p:sp>
      <p:pic>
        <p:nvPicPr>
          <p:cNvPr id="681" name="Image 4"/>
          <p:cNvPicPr/>
          <p:nvPr/>
        </p:nvPicPr>
        <p:blipFill>
          <a:blip r:embed="rId2"/>
          <a:srcRect l="8809"/>
          <a:stretch/>
        </p:blipFill>
        <p:spPr>
          <a:xfrm>
            <a:off x="191520" y="476280"/>
            <a:ext cx="8760240" cy="5403600"/>
          </a:xfrm>
          <a:prstGeom prst="rect">
            <a:avLst/>
          </a:prstGeom>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2" name="TextShape 1"/>
          <p:cNvSpPr txBox="1"/>
          <p:nvPr/>
        </p:nvSpPr>
        <p:spPr>
          <a:xfrm>
            <a:off x="805320" y="182880"/>
            <a:ext cx="788112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Titre de page </a:t>
            </a:r>
            <a:br/>
            <a:r>
              <a:rPr lang="fr-FR" sz="2500" b="1" strike="noStrike" spc="-1">
                <a:solidFill>
                  <a:srgbClr val="404040"/>
                </a:solidFill>
                <a:latin typeface="Arial Black"/>
                <a:ea typeface="Arial Black"/>
              </a:rPr>
              <a:t>sur une ou deux lignes</a:t>
            </a:r>
            <a:endParaRPr lang="fr-FR" sz="2500" b="0" strike="noStrike" spc="-1">
              <a:solidFill>
                <a:srgbClr val="000000"/>
              </a:solidFill>
              <a:latin typeface="Calibri"/>
            </a:endParaRPr>
          </a:p>
        </p:txBody>
      </p:sp>
      <p:sp>
        <p:nvSpPr>
          <p:cNvPr id="683" name="TextShape 2"/>
          <p:cNvSpPr txBox="1"/>
          <p:nvPr/>
        </p:nvSpPr>
        <p:spPr>
          <a:xfrm>
            <a:off x="8150040" y="6391080"/>
            <a:ext cx="450000" cy="364680"/>
          </a:xfrm>
          <a:prstGeom prst="rect">
            <a:avLst/>
          </a:prstGeom>
          <a:noFill/>
          <a:ln>
            <a:noFill/>
          </a:ln>
        </p:spPr>
        <p:txBody>
          <a:bodyPr anchor="ctr">
            <a:noAutofit/>
          </a:bodyPr>
          <a:lstStyle/>
          <a:p>
            <a:pPr algn="r">
              <a:lnSpc>
                <a:spcPct val="100000"/>
              </a:lnSpc>
            </a:pPr>
            <a:fld id="{527E978F-DF4F-4632-9139-CB07AE0C9433}" type="slidenum">
              <a:rPr lang="fr-FR" sz="900" b="1" strike="noStrike" spc="-1">
                <a:solidFill>
                  <a:srgbClr val="404040"/>
                </a:solidFill>
                <a:latin typeface="Arial"/>
                <a:ea typeface="Arial"/>
              </a:rPr>
              <a:t>35</a:t>
            </a:fld>
            <a:endParaRPr lang="en-US" sz="900" b="0" strike="noStrike" spc="-1">
              <a:latin typeface="Times New Roman"/>
            </a:endParaRPr>
          </a:p>
        </p:txBody>
      </p:sp>
      <p:sp>
        <p:nvSpPr>
          <p:cNvPr id="684" name="TextShape 3"/>
          <p:cNvSpPr txBox="1"/>
          <p:nvPr/>
        </p:nvSpPr>
        <p:spPr>
          <a:xfrm>
            <a:off x="804960" y="1470960"/>
            <a:ext cx="7881480" cy="4188960"/>
          </a:xfrm>
          <a:prstGeom prst="rect">
            <a:avLst/>
          </a:prstGeom>
          <a:noFill/>
          <a:ln>
            <a:noFill/>
          </a:ln>
        </p:spPr>
        <p:txBody>
          <a:bodyPr>
            <a:noAutofit/>
          </a:bodyPr>
          <a:lstStyle/>
          <a:p>
            <a:pPr marL="177840" indent="-177480">
              <a:lnSpc>
                <a:spcPct val="100000"/>
              </a:lnSpc>
              <a:spcBef>
                <a:spcPts val="360"/>
              </a:spcBef>
              <a:buClr>
                <a:srgbClr val="00A6BE"/>
              </a:buClr>
              <a:buFont typeface="Wingdings" charset="2"/>
              <a:buChar char=""/>
            </a:pPr>
            <a:r>
              <a:rPr lang="fr-FR" sz="1800" b="1" strike="noStrike" spc="-1">
                <a:solidFill>
                  <a:srgbClr val="00A6BE"/>
                </a:solidFill>
                <a:latin typeface="Arial"/>
                <a:ea typeface="Arial"/>
              </a:rPr>
              <a:t> Titre de niveau 1 </a:t>
            </a:r>
            <a:endParaRPr lang="fr-FR" sz="1800" b="1" strike="noStrike" spc="-1">
              <a:solidFill>
                <a:srgbClr val="00A6BE"/>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Titre de niveau 2</a:t>
            </a:r>
            <a:endParaRPr lang="fr-FR" sz="1300" b="0" strike="noStrike" spc="-1">
              <a:solidFill>
                <a:srgbClr val="000000"/>
              </a:solidFill>
              <a:latin typeface="Arial"/>
            </a:endParaRPr>
          </a:p>
          <a:p>
            <a:pPr marL="627120">
              <a:lnSpc>
                <a:spcPct val="100000"/>
              </a:lnSpc>
              <a:spcBef>
                <a:spcPts val="261"/>
              </a:spcBef>
            </a:pPr>
            <a:r>
              <a:rPr lang="fr-FR" sz="1300" b="0" strike="noStrike" spc="-1">
                <a:solidFill>
                  <a:srgbClr val="000000"/>
                </a:solidFill>
                <a:latin typeface="Arial"/>
                <a:ea typeface="Arial"/>
              </a:rPr>
              <a:t>Texte courant Texte courant Texte courant Texte courant Texte courant Texte courant</a:t>
            </a:r>
            <a:endParaRPr lang="fr-FR" sz="1300" b="1" strike="noStrike" spc="-1">
              <a:solidFill>
                <a:srgbClr val="00A6BE"/>
              </a:solidFill>
              <a:latin typeface="Arial"/>
            </a:endParaRPr>
          </a:p>
          <a:p>
            <a:pPr marL="627120">
              <a:lnSpc>
                <a:spcPct val="100000"/>
              </a:lnSpc>
              <a:spcBef>
                <a:spcPts val="261"/>
              </a:spcBef>
            </a:pPr>
            <a:r>
              <a:rPr lang="fr-FR" sz="1300" b="0" strike="noStrike" spc="-1">
                <a:solidFill>
                  <a:srgbClr val="000000"/>
                </a:solidFill>
                <a:latin typeface="Arial"/>
                <a:ea typeface="Arial"/>
              </a:rPr>
              <a:t>Texte courant Texte courant Texte courant Texte courant Texte courant Texte courant</a:t>
            </a:r>
            <a:endParaRPr lang="fr-FR" sz="1300" b="1" strike="noStrike" spc="-1">
              <a:solidFill>
                <a:srgbClr val="00A6BE"/>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 </a:t>
            </a:r>
            <a:endParaRPr lang="fr-FR" sz="1300" b="0" strike="noStrike" spc="-1">
              <a:solidFill>
                <a:srgbClr val="000000"/>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a:t>
            </a:r>
            <a:endParaRPr lang="fr-FR" sz="1300" b="0" strike="noStrike" spc="-1">
              <a:solidFill>
                <a:srgbClr val="000000"/>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a:t>
            </a:r>
            <a:endParaRPr lang="fr-FR" sz="1300" b="0" strike="noStrike" spc="-1">
              <a:solidFill>
                <a:srgbClr val="000000"/>
              </a:solidFill>
              <a:latin typeface="Arial"/>
            </a:endParaRPr>
          </a:p>
          <a:p>
            <a:pPr marL="627120">
              <a:lnSpc>
                <a:spcPct val="100000"/>
              </a:lnSpc>
              <a:spcBef>
                <a:spcPts val="261"/>
              </a:spcBef>
            </a:pPr>
            <a:endParaRPr lang="fr-FR" sz="13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 Titre de niveau 1 </a:t>
            </a:r>
            <a:endParaRPr lang="fr-FR" sz="1800" b="1" strike="noStrike" spc="-1">
              <a:solidFill>
                <a:srgbClr val="00A6BE"/>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Titre de niveau 2</a:t>
            </a:r>
            <a:endParaRPr lang="fr-FR" sz="1300" b="0" strike="noStrike" spc="-1">
              <a:solidFill>
                <a:srgbClr val="000000"/>
              </a:solidFill>
              <a:latin typeface="Arial"/>
            </a:endParaRPr>
          </a:p>
          <a:p>
            <a:pPr marL="627120">
              <a:lnSpc>
                <a:spcPct val="100000"/>
              </a:lnSpc>
              <a:spcBef>
                <a:spcPts val="261"/>
              </a:spcBef>
            </a:pPr>
            <a:r>
              <a:rPr lang="fr-FR" sz="1300" b="0" strike="noStrike" spc="-1">
                <a:solidFill>
                  <a:srgbClr val="000000"/>
                </a:solidFill>
                <a:latin typeface="Arial"/>
                <a:ea typeface="Arial"/>
              </a:rPr>
              <a:t>Texte courant Texte courant Texte courant Texte courant Texte courant Texte courant</a:t>
            </a:r>
            <a:endParaRPr lang="fr-FR" sz="1300" b="1" strike="noStrike" spc="-1">
              <a:solidFill>
                <a:srgbClr val="00A6BE"/>
              </a:solidFill>
              <a:latin typeface="Arial"/>
            </a:endParaRPr>
          </a:p>
          <a:p>
            <a:pPr marL="627120">
              <a:lnSpc>
                <a:spcPct val="100000"/>
              </a:lnSpc>
              <a:spcBef>
                <a:spcPts val="261"/>
              </a:spcBef>
            </a:pPr>
            <a:r>
              <a:rPr lang="fr-FR" sz="1300" b="0" strike="noStrike" spc="-1">
                <a:solidFill>
                  <a:srgbClr val="000000"/>
                </a:solidFill>
                <a:latin typeface="Arial"/>
                <a:ea typeface="Arial"/>
              </a:rPr>
              <a:t>Texte courant Texte courant Texte courant Texte courant Texte courant Texte courant</a:t>
            </a:r>
            <a:endParaRPr lang="fr-FR" sz="1300" b="1" strike="noStrike" spc="-1">
              <a:solidFill>
                <a:srgbClr val="00A6BE"/>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 </a:t>
            </a:r>
            <a:endParaRPr lang="fr-FR" sz="1300" b="0" strike="noStrike" spc="-1">
              <a:solidFill>
                <a:srgbClr val="000000"/>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a:t>
            </a:r>
            <a:endParaRPr lang="fr-FR" sz="1300" b="0" strike="noStrike" spc="-1">
              <a:solidFill>
                <a:srgbClr val="000000"/>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a:t>
            </a:r>
            <a:endParaRPr lang="fr-FR" sz="1300" b="0" strike="noStrike" spc="-1">
              <a:solidFill>
                <a:srgbClr val="000000"/>
              </a:solidFill>
              <a:latin typeface="Arial"/>
            </a:endParaRPr>
          </a:p>
        </p:txBody>
      </p:sp>
      <p:grpSp>
        <p:nvGrpSpPr>
          <p:cNvPr id="685" name="Group 4"/>
          <p:cNvGrpSpPr/>
          <p:nvPr/>
        </p:nvGrpSpPr>
        <p:grpSpPr>
          <a:xfrm>
            <a:off x="902520" y="199080"/>
            <a:ext cx="525240" cy="171360"/>
            <a:chOff x="902520" y="199080"/>
            <a:chExt cx="525240" cy="171360"/>
          </a:xfrm>
        </p:grpSpPr>
        <p:sp>
          <p:nvSpPr>
            <p:cNvPr id="686" name="CustomShape 5"/>
            <p:cNvSpPr/>
            <p:nvPr/>
          </p:nvSpPr>
          <p:spPr>
            <a:xfrm>
              <a:off x="902520" y="199080"/>
              <a:ext cx="82440" cy="171360"/>
            </a:xfrm>
            <a:prstGeom prst="rect">
              <a:avLst/>
            </a:prstGeom>
            <a:solidFill>
              <a:srgbClr val="00A6BE"/>
            </a:solidFill>
            <a:ln>
              <a:noFill/>
            </a:ln>
          </p:spPr>
          <p:style>
            <a:lnRef idx="2">
              <a:schemeClr val="accent1">
                <a:shade val="50000"/>
              </a:schemeClr>
            </a:lnRef>
            <a:fillRef idx="1">
              <a:schemeClr val="accent1"/>
            </a:fillRef>
            <a:effectRef idx="0">
              <a:schemeClr val="accent1"/>
            </a:effectRef>
            <a:fontRef idx="minor"/>
          </p:style>
        </p:sp>
        <p:sp>
          <p:nvSpPr>
            <p:cNvPr id="687" name="CustomShape 6"/>
            <p:cNvSpPr/>
            <p:nvPr/>
          </p:nvSpPr>
          <p:spPr>
            <a:xfrm>
              <a:off x="943920" y="284760"/>
              <a:ext cx="483840" cy="85320"/>
            </a:xfrm>
            <a:prstGeom prst="rect">
              <a:avLst/>
            </a:prstGeom>
            <a:solidFill>
              <a:srgbClr val="00A6BE"/>
            </a:solidFill>
            <a:ln>
              <a:noFill/>
            </a:ln>
          </p:spPr>
          <p:style>
            <a:lnRef idx="2">
              <a:schemeClr val="accent1">
                <a:shade val="50000"/>
              </a:schemeClr>
            </a:lnRef>
            <a:fillRef idx="1">
              <a:schemeClr val="accent1"/>
            </a:fillRef>
            <a:effectRef idx="0">
              <a:schemeClr val="accent1"/>
            </a:effectRef>
            <a:fontRef idx="minor"/>
          </p:style>
        </p:sp>
      </p:grpSp>
      <p:pic>
        <p:nvPicPr>
          <p:cNvPr id="688" name="Image 7"/>
          <p:cNvPicPr/>
          <p:nvPr/>
        </p:nvPicPr>
        <p:blipFill>
          <a:blip r:embed="rId2"/>
          <a:srcRect l="11860" t="13463" r="9462" b="4374"/>
          <a:stretch/>
        </p:blipFill>
        <p:spPr>
          <a:xfrm>
            <a:off x="204840" y="660240"/>
            <a:ext cx="8733960" cy="5130360"/>
          </a:xfrm>
          <a:prstGeom prst="rect">
            <a:avLst/>
          </a:prstGeom>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 name="TextShape 1"/>
          <p:cNvSpPr txBox="1"/>
          <p:nvPr/>
        </p:nvSpPr>
        <p:spPr>
          <a:xfrm>
            <a:off x="805320" y="182880"/>
            <a:ext cx="788112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Des pistes pour intégrer les usages de Pix dans nos pratiques</a:t>
            </a:r>
            <a:endParaRPr lang="fr-FR" sz="2500" b="0" strike="noStrike" spc="-1">
              <a:solidFill>
                <a:srgbClr val="000000"/>
              </a:solidFill>
              <a:latin typeface="Calibri"/>
            </a:endParaRPr>
          </a:p>
        </p:txBody>
      </p:sp>
      <p:sp>
        <p:nvSpPr>
          <p:cNvPr id="690" name="TextShape 2"/>
          <p:cNvSpPr txBox="1"/>
          <p:nvPr/>
        </p:nvSpPr>
        <p:spPr>
          <a:xfrm>
            <a:off x="805320" y="1476360"/>
            <a:ext cx="5080680" cy="4525560"/>
          </a:xfrm>
          <a:prstGeom prst="rect">
            <a:avLst/>
          </a:prstGeom>
          <a:noFill/>
          <a:ln>
            <a:noFill/>
          </a:ln>
        </p:spPr>
        <p:txBody>
          <a:bodyPr>
            <a:normAutofit fontScale="82000"/>
          </a:bodyPr>
          <a:lstStyle/>
          <a:p>
            <a:pPr marL="177840" indent="-177480">
              <a:lnSpc>
                <a:spcPct val="100000"/>
              </a:lnSpc>
              <a:spcBef>
                <a:spcPts val="479"/>
              </a:spcBef>
              <a:buClr>
                <a:srgbClr val="00A6BE"/>
              </a:buClr>
              <a:buSzPct val="114000"/>
              <a:buFont typeface="Wingdings" charset="2"/>
              <a:buChar char=""/>
            </a:pPr>
            <a:r>
              <a:rPr lang="fr-FR" sz="2400" b="1" strike="noStrike" spc="-1">
                <a:solidFill>
                  <a:srgbClr val="00A6BE"/>
                </a:solidFill>
                <a:latin typeface="Arial"/>
                <a:ea typeface="Arial"/>
              </a:rPr>
              <a:t>Tâche à réaliser avant et après une activité en classe</a:t>
            </a:r>
            <a:endParaRPr lang="fr-FR" sz="2400" b="1" strike="noStrike" spc="-1">
              <a:solidFill>
                <a:srgbClr val="00A6BE"/>
              </a:solidFill>
              <a:latin typeface="Arial"/>
            </a:endParaRPr>
          </a:p>
          <a:p>
            <a:pPr>
              <a:lnSpc>
                <a:spcPct val="100000"/>
              </a:lnSpc>
              <a:spcBef>
                <a:spcPts val="479"/>
              </a:spcBef>
            </a:pPr>
            <a:endParaRPr lang="fr-FR" sz="2400" b="1" strike="noStrike" spc="-1">
              <a:solidFill>
                <a:srgbClr val="00A6BE"/>
              </a:solidFill>
              <a:latin typeface="Arial"/>
            </a:endParaRPr>
          </a:p>
          <a:p>
            <a:pPr marL="177840" indent="-177480">
              <a:lnSpc>
                <a:spcPct val="100000"/>
              </a:lnSpc>
              <a:spcBef>
                <a:spcPts val="479"/>
              </a:spcBef>
              <a:buClr>
                <a:srgbClr val="00A6BE"/>
              </a:buClr>
              <a:buSzPct val="114000"/>
              <a:buFont typeface="Wingdings" charset="2"/>
              <a:buChar char=""/>
            </a:pPr>
            <a:r>
              <a:rPr lang="fr-FR" sz="2400" b="1" strike="noStrike" spc="-1">
                <a:solidFill>
                  <a:srgbClr val="00A6BE"/>
                </a:solidFill>
                <a:latin typeface="Arial"/>
                <a:ea typeface="Arial"/>
              </a:rPr>
              <a:t>Pour consolider des compétences numériques mais en les travaillant dans le cadre des capacités à mettre en œuvre dans les programmes de SVT</a:t>
            </a:r>
            <a:endParaRPr lang="fr-FR" sz="2400" b="1" strike="noStrike" spc="-1">
              <a:solidFill>
                <a:srgbClr val="00A6BE"/>
              </a:solidFill>
              <a:latin typeface="Arial"/>
            </a:endParaRPr>
          </a:p>
          <a:p>
            <a:pPr>
              <a:lnSpc>
                <a:spcPct val="100000"/>
              </a:lnSpc>
              <a:spcBef>
                <a:spcPts val="479"/>
              </a:spcBef>
            </a:pPr>
            <a:endParaRPr lang="fr-FR" sz="2400" b="1" strike="noStrike" spc="-1">
              <a:solidFill>
                <a:srgbClr val="00A6BE"/>
              </a:solidFill>
              <a:latin typeface="Arial"/>
            </a:endParaRPr>
          </a:p>
          <a:p>
            <a:pPr marL="177840" indent="-177480">
              <a:lnSpc>
                <a:spcPct val="100000"/>
              </a:lnSpc>
              <a:spcBef>
                <a:spcPts val="479"/>
              </a:spcBef>
              <a:buClr>
                <a:srgbClr val="00A6BE"/>
              </a:buClr>
              <a:buSzPct val="114000"/>
              <a:buFont typeface="Wingdings" charset="2"/>
              <a:buChar char=""/>
            </a:pPr>
            <a:r>
              <a:rPr lang="fr-FR" sz="2400" b="1" strike="noStrike" spc="-1">
                <a:solidFill>
                  <a:srgbClr val="00A6BE"/>
                </a:solidFill>
                <a:latin typeface="Arial"/>
                <a:ea typeface="Arial"/>
              </a:rPr>
              <a:t>Pour réaliser la contribution des SVT dans le parcours de validation des compétences CRCN</a:t>
            </a:r>
            <a:endParaRPr lang="fr-FR" sz="2400" b="1" strike="noStrike" spc="-1">
              <a:solidFill>
                <a:srgbClr val="00A6BE"/>
              </a:solidFill>
              <a:latin typeface="Arial"/>
            </a:endParaRPr>
          </a:p>
          <a:p>
            <a:pPr>
              <a:lnSpc>
                <a:spcPct val="100000"/>
              </a:lnSpc>
              <a:spcBef>
                <a:spcPts val="479"/>
              </a:spcBef>
            </a:pPr>
            <a:endParaRPr lang="fr-FR" sz="2400" b="1" strike="noStrike" spc="-1">
              <a:solidFill>
                <a:srgbClr val="00A6BE"/>
              </a:solidFill>
              <a:latin typeface="Arial"/>
            </a:endParaRPr>
          </a:p>
        </p:txBody>
      </p:sp>
      <p:sp>
        <p:nvSpPr>
          <p:cNvPr id="691" name="TextShape 3"/>
          <p:cNvSpPr txBox="1"/>
          <p:nvPr/>
        </p:nvSpPr>
        <p:spPr>
          <a:xfrm>
            <a:off x="8150040" y="6391080"/>
            <a:ext cx="450000" cy="364680"/>
          </a:xfrm>
          <a:prstGeom prst="rect">
            <a:avLst/>
          </a:prstGeom>
          <a:noFill/>
          <a:ln>
            <a:noFill/>
          </a:ln>
        </p:spPr>
        <p:txBody>
          <a:bodyPr anchor="ctr">
            <a:noAutofit/>
          </a:bodyPr>
          <a:lstStyle/>
          <a:p>
            <a:pPr algn="r">
              <a:lnSpc>
                <a:spcPct val="100000"/>
              </a:lnSpc>
            </a:pPr>
            <a:fld id="{DD96FF6E-2C3A-4964-B126-027D3EEA6B51}" type="slidenum">
              <a:rPr lang="fr-FR" sz="900" b="1" strike="noStrike" spc="-1">
                <a:solidFill>
                  <a:srgbClr val="404040"/>
                </a:solidFill>
                <a:latin typeface="Arial"/>
                <a:ea typeface="Arial"/>
              </a:rPr>
              <a:t>36</a:t>
            </a:fld>
            <a:endParaRPr lang="en-US" sz="900" b="0" strike="noStrike" spc="-1">
              <a:latin typeface="Times New Roman"/>
            </a:endParaRPr>
          </a:p>
        </p:txBody>
      </p:sp>
      <p:pic>
        <p:nvPicPr>
          <p:cNvPr id="692" name="Picture 2" descr="Votre QR Code"/>
          <p:cNvPicPr/>
          <p:nvPr/>
        </p:nvPicPr>
        <p:blipFill>
          <a:blip r:embed="rId2"/>
          <a:stretch/>
        </p:blipFill>
        <p:spPr>
          <a:xfrm>
            <a:off x="6795360" y="4433760"/>
            <a:ext cx="1824480" cy="1824480"/>
          </a:xfrm>
          <a:prstGeom prst="rect">
            <a:avLst/>
          </a:prstGeom>
          <a:ln>
            <a:noFill/>
          </a:ln>
        </p:spPr>
      </p:pic>
      <p:sp>
        <p:nvSpPr>
          <p:cNvPr id="693" name="CustomShape 4"/>
          <p:cNvSpPr/>
          <p:nvPr/>
        </p:nvSpPr>
        <p:spPr>
          <a:xfrm>
            <a:off x="6196320" y="4191840"/>
            <a:ext cx="2937960" cy="45612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fr-FR" sz="2400" b="0" strike="noStrike" spc="-1">
                <a:solidFill>
                  <a:srgbClr val="000000"/>
                </a:solidFill>
                <a:latin typeface="The Hand"/>
              </a:rPr>
              <a:t>Consulter le CRCN !</a:t>
            </a:r>
            <a:endParaRPr lang="en-US" sz="2400" b="0" strike="noStrike" spc="-1">
              <a:latin typeface="Arial"/>
            </a:endParaRPr>
          </a:p>
        </p:txBody>
      </p:sp>
      <p:grpSp>
        <p:nvGrpSpPr>
          <p:cNvPr id="694" name="Group 5"/>
          <p:cNvGrpSpPr/>
          <p:nvPr/>
        </p:nvGrpSpPr>
        <p:grpSpPr>
          <a:xfrm>
            <a:off x="5954760" y="1782720"/>
            <a:ext cx="3004920" cy="2275920"/>
            <a:chOff x="5954760" y="1782720"/>
            <a:chExt cx="3004920" cy="2275920"/>
          </a:xfrm>
        </p:grpSpPr>
        <p:pic>
          <p:nvPicPr>
            <p:cNvPr id="695" name="Image 10"/>
            <p:cNvPicPr/>
            <p:nvPr/>
          </p:nvPicPr>
          <p:blipFill>
            <a:blip r:embed="rId3"/>
            <a:stretch/>
          </p:blipFill>
          <p:spPr>
            <a:xfrm>
              <a:off x="5954760" y="1782720"/>
              <a:ext cx="2390400" cy="1231200"/>
            </a:xfrm>
            <a:prstGeom prst="rect">
              <a:avLst/>
            </a:prstGeom>
            <a:ln>
              <a:noFill/>
            </a:ln>
          </p:spPr>
        </p:pic>
        <p:pic>
          <p:nvPicPr>
            <p:cNvPr id="696" name="Picture 4" descr="Votre QR Code"/>
            <p:cNvPicPr/>
            <p:nvPr/>
          </p:nvPicPr>
          <p:blipFill>
            <a:blip r:embed="rId2"/>
            <a:stretch/>
          </p:blipFill>
          <p:spPr>
            <a:xfrm>
              <a:off x="7398000" y="2496960"/>
              <a:ext cx="1561680" cy="1561680"/>
            </a:xfrm>
            <a:prstGeom prst="rect">
              <a:avLst/>
            </a:prstGeom>
            <a:ln>
              <a:noFill/>
            </a:ln>
          </p:spPr>
        </p:pic>
      </p:grpSp>
      <p:sp>
        <p:nvSpPr>
          <p:cNvPr id="697" name="CustomShape 6"/>
          <p:cNvSpPr/>
          <p:nvPr/>
        </p:nvSpPr>
        <p:spPr>
          <a:xfrm>
            <a:off x="6104520" y="1074600"/>
            <a:ext cx="2860560" cy="1309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2000" b="0" strike="noStrike" spc="-1">
                <a:solidFill>
                  <a:srgbClr val="000000"/>
                </a:solidFill>
                <a:latin typeface="The Hand"/>
              </a:rPr>
              <a:t>Voir la présentation du cadre de référence des compétences numériques </a:t>
            </a:r>
            <a:endParaRPr lang="en-US" sz="2000" b="0" strike="noStrike" spc="-1">
              <a:latin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 name="TextShape 1"/>
          <p:cNvSpPr txBox="1"/>
          <p:nvPr/>
        </p:nvSpPr>
        <p:spPr>
          <a:xfrm>
            <a:off x="805320" y="182880"/>
            <a:ext cx="788112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Des pistes pour intégrer les usages de Pix dans nos pratiques</a:t>
            </a:r>
            <a:endParaRPr lang="fr-FR" sz="2500" b="0" strike="noStrike" spc="-1">
              <a:solidFill>
                <a:srgbClr val="000000"/>
              </a:solidFill>
              <a:latin typeface="Calibri"/>
            </a:endParaRPr>
          </a:p>
        </p:txBody>
      </p:sp>
      <p:sp>
        <p:nvSpPr>
          <p:cNvPr id="699" name="TextShape 2"/>
          <p:cNvSpPr txBox="1"/>
          <p:nvPr/>
        </p:nvSpPr>
        <p:spPr>
          <a:xfrm>
            <a:off x="8150040" y="6391080"/>
            <a:ext cx="450000" cy="364680"/>
          </a:xfrm>
          <a:prstGeom prst="rect">
            <a:avLst/>
          </a:prstGeom>
          <a:noFill/>
          <a:ln>
            <a:noFill/>
          </a:ln>
        </p:spPr>
        <p:txBody>
          <a:bodyPr anchor="ctr">
            <a:noAutofit/>
          </a:bodyPr>
          <a:lstStyle/>
          <a:p>
            <a:pPr algn="r">
              <a:lnSpc>
                <a:spcPct val="100000"/>
              </a:lnSpc>
            </a:pPr>
            <a:fld id="{7D981583-6042-46CF-BBE1-8CA25462E4FC}" type="slidenum">
              <a:rPr lang="fr-FR" sz="900" b="1" strike="noStrike" spc="-1">
                <a:solidFill>
                  <a:srgbClr val="404040"/>
                </a:solidFill>
                <a:latin typeface="Arial"/>
                <a:ea typeface="Arial"/>
              </a:rPr>
              <a:t>37</a:t>
            </a:fld>
            <a:endParaRPr lang="en-US" sz="900" b="0" strike="noStrike" spc="-1">
              <a:latin typeface="Times New Roman"/>
            </a:endParaRPr>
          </a:p>
        </p:txBody>
      </p:sp>
      <p:pic>
        <p:nvPicPr>
          <p:cNvPr id="700" name="Picture 2"/>
          <p:cNvPicPr/>
          <p:nvPr/>
        </p:nvPicPr>
        <p:blipFill>
          <a:blip r:embed="rId2"/>
          <a:stretch/>
        </p:blipFill>
        <p:spPr>
          <a:xfrm>
            <a:off x="457200" y="1444320"/>
            <a:ext cx="1177560" cy="1665720"/>
          </a:xfrm>
          <a:prstGeom prst="rect">
            <a:avLst/>
          </a:prstGeom>
          <a:ln>
            <a:noFill/>
          </a:ln>
        </p:spPr>
      </p:pic>
      <p:pic>
        <p:nvPicPr>
          <p:cNvPr id="701" name="Image 15"/>
          <p:cNvPicPr/>
          <p:nvPr/>
        </p:nvPicPr>
        <p:blipFill>
          <a:blip r:embed="rId3"/>
          <a:stretch/>
        </p:blipFill>
        <p:spPr>
          <a:xfrm>
            <a:off x="4746240" y="1420560"/>
            <a:ext cx="1177560" cy="1730880"/>
          </a:xfrm>
          <a:prstGeom prst="rect">
            <a:avLst/>
          </a:prstGeom>
          <a:ln>
            <a:noFill/>
          </a:ln>
        </p:spPr>
      </p:pic>
      <p:pic>
        <p:nvPicPr>
          <p:cNvPr id="702" name="Image 8"/>
          <p:cNvPicPr/>
          <p:nvPr/>
        </p:nvPicPr>
        <p:blipFill>
          <a:blip r:embed="rId4"/>
          <a:stretch/>
        </p:blipFill>
        <p:spPr>
          <a:xfrm>
            <a:off x="498240" y="3786120"/>
            <a:ext cx="1128960" cy="1627200"/>
          </a:xfrm>
          <a:prstGeom prst="rect">
            <a:avLst/>
          </a:prstGeom>
          <a:ln>
            <a:noFill/>
          </a:ln>
        </p:spPr>
      </p:pic>
      <p:pic>
        <p:nvPicPr>
          <p:cNvPr id="703" name="Picture 2"/>
          <p:cNvPicPr/>
          <p:nvPr/>
        </p:nvPicPr>
        <p:blipFill>
          <a:blip r:embed="rId5"/>
          <a:stretch/>
        </p:blipFill>
        <p:spPr>
          <a:xfrm>
            <a:off x="4519800" y="3429000"/>
            <a:ext cx="1177560" cy="1665720"/>
          </a:xfrm>
          <a:prstGeom prst="rect">
            <a:avLst/>
          </a:prstGeom>
          <a:ln>
            <a:noFill/>
          </a:ln>
        </p:spPr>
      </p:pic>
      <p:pic>
        <p:nvPicPr>
          <p:cNvPr id="704" name="Image 15"/>
          <p:cNvPicPr/>
          <p:nvPr/>
        </p:nvPicPr>
        <p:blipFill>
          <a:blip r:embed="rId6"/>
          <a:stretch/>
        </p:blipFill>
        <p:spPr>
          <a:xfrm>
            <a:off x="5183640" y="4834080"/>
            <a:ext cx="1238760" cy="1739160"/>
          </a:xfrm>
          <a:prstGeom prst="rect">
            <a:avLst/>
          </a:prstGeom>
          <a:ln>
            <a:noFill/>
          </a:ln>
        </p:spPr>
      </p:pic>
      <p:sp>
        <p:nvSpPr>
          <p:cNvPr id="705" name="CustomShape 3"/>
          <p:cNvSpPr/>
          <p:nvPr/>
        </p:nvSpPr>
        <p:spPr>
          <a:xfrm>
            <a:off x="1673640" y="1578960"/>
            <a:ext cx="2554920" cy="1550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FR" sz="1600" b="0" strike="noStrike" spc="-1">
                <a:solidFill>
                  <a:srgbClr val="000000"/>
                </a:solidFill>
                <a:latin typeface="Calibri"/>
              </a:rPr>
              <a:t>En amont d’un travail impliquant une recherche documentaire comme un dossier , un exposé, la préparation des questions de grand oral…</a:t>
            </a:r>
            <a:endParaRPr lang="en-US" sz="1600" b="0" strike="noStrike" spc="-1">
              <a:latin typeface="Arial"/>
            </a:endParaRPr>
          </a:p>
        </p:txBody>
      </p:sp>
      <p:sp>
        <p:nvSpPr>
          <p:cNvPr id="706" name="CustomShape 4"/>
          <p:cNvSpPr/>
          <p:nvPr/>
        </p:nvSpPr>
        <p:spPr>
          <a:xfrm>
            <a:off x="1639800" y="3688920"/>
            <a:ext cx="2554920" cy="1793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FR" sz="1600" b="0" strike="noStrike" spc="-1">
                <a:solidFill>
                  <a:srgbClr val="000000"/>
                </a:solidFill>
                <a:latin typeface="Calibri"/>
              </a:rPr>
              <a:t>S’approprier et comprendre les fonctionnalités de base d’un logiciel de traitement texte pour produire des dossiers, des affiches, des présentations respectant les règles de communication</a:t>
            </a:r>
            <a:endParaRPr lang="en-US" sz="1600" b="0" strike="noStrike" spc="-1">
              <a:latin typeface="Arial"/>
            </a:endParaRPr>
          </a:p>
        </p:txBody>
      </p:sp>
      <p:sp>
        <p:nvSpPr>
          <p:cNvPr id="707" name="CustomShape 5"/>
          <p:cNvSpPr/>
          <p:nvPr/>
        </p:nvSpPr>
        <p:spPr>
          <a:xfrm>
            <a:off x="6044400" y="4041720"/>
            <a:ext cx="2935800" cy="1550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fr-FR" sz="1600" b="0" strike="noStrike" spc="-1">
                <a:solidFill>
                  <a:srgbClr val="000000"/>
                </a:solidFill>
                <a:latin typeface="Calibri"/>
              </a:rPr>
              <a:t>S’approprier et comprendre les fonctionnalités d’un tableur pour atteindre les compétences     </a:t>
            </a:r>
            <a:endParaRPr lang="en-US" sz="1600" b="0" strike="noStrike" spc="-1">
              <a:latin typeface="Arial"/>
            </a:endParaRPr>
          </a:p>
          <a:p>
            <a:pPr algn="just">
              <a:lnSpc>
                <a:spcPct val="100000"/>
              </a:lnSpc>
            </a:pPr>
            <a:r>
              <a:rPr lang="fr-FR" sz="1600" b="0" strike="noStrike" spc="-1">
                <a:solidFill>
                  <a:srgbClr val="000000"/>
                </a:solidFill>
                <a:latin typeface="Calibri"/>
              </a:rPr>
              <a:t>        attendues en SVT sur le    </a:t>
            </a:r>
            <a:endParaRPr lang="en-US" sz="1600" b="0" strike="noStrike" spc="-1">
              <a:latin typeface="Arial"/>
            </a:endParaRPr>
          </a:p>
          <a:p>
            <a:pPr algn="just">
              <a:lnSpc>
                <a:spcPct val="100000"/>
              </a:lnSpc>
            </a:pPr>
            <a:r>
              <a:rPr lang="fr-FR" sz="1600" b="0" strike="noStrike" spc="-1">
                <a:solidFill>
                  <a:srgbClr val="000000"/>
                </a:solidFill>
                <a:latin typeface="Calibri"/>
              </a:rPr>
              <a:t>        traitement et la gestion de </a:t>
            </a:r>
            <a:endParaRPr lang="en-US" sz="1600" b="0" strike="noStrike" spc="-1">
              <a:latin typeface="Arial"/>
            </a:endParaRPr>
          </a:p>
          <a:p>
            <a:pPr algn="just">
              <a:lnSpc>
                <a:spcPct val="100000"/>
              </a:lnSpc>
            </a:pPr>
            <a:r>
              <a:rPr lang="fr-FR" sz="1600" b="0" strike="noStrike" spc="-1">
                <a:solidFill>
                  <a:srgbClr val="000000"/>
                </a:solidFill>
                <a:latin typeface="Calibri"/>
              </a:rPr>
              <a:t>        données</a:t>
            </a:r>
            <a:endParaRPr lang="en-US" sz="1600" b="0" strike="noStrike" spc="-1">
              <a:latin typeface="Arial"/>
            </a:endParaRPr>
          </a:p>
        </p:txBody>
      </p:sp>
      <p:sp>
        <p:nvSpPr>
          <p:cNvPr id="708" name="CustomShape 6"/>
          <p:cNvSpPr/>
          <p:nvPr/>
        </p:nvSpPr>
        <p:spPr>
          <a:xfrm>
            <a:off x="6061320" y="1383480"/>
            <a:ext cx="2918880" cy="1793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fr-FR" sz="1600" b="0" strike="noStrike" spc="-1">
                <a:solidFill>
                  <a:srgbClr val="000000"/>
                </a:solidFill>
                <a:latin typeface="Calibri"/>
              </a:rPr>
              <a:t>Utiliser des outils  collaboratifs (traitement de texte, wiki, pad…) pour réaliser des productions multimédia pour un compte-rendu de sortie, des fiches de révisions, des outils de mémorisation…</a:t>
            </a:r>
            <a:endParaRPr lang="en-US" sz="1600" b="0" strike="noStrike" spc="-1">
              <a:latin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9" name="TextShape 1"/>
          <p:cNvSpPr txBox="1"/>
          <p:nvPr/>
        </p:nvSpPr>
        <p:spPr>
          <a:xfrm>
            <a:off x="8150040" y="6391080"/>
            <a:ext cx="450000" cy="364680"/>
          </a:xfrm>
          <a:prstGeom prst="rect">
            <a:avLst/>
          </a:prstGeom>
          <a:noFill/>
          <a:ln>
            <a:noFill/>
          </a:ln>
        </p:spPr>
        <p:txBody>
          <a:bodyPr anchor="ctr">
            <a:noAutofit/>
          </a:bodyPr>
          <a:lstStyle/>
          <a:p>
            <a:pPr algn="r">
              <a:lnSpc>
                <a:spcPct val="100000"/>
              </a:lnSpc>
            </a:pPr>
            <a:fld id="{23387C2E-2086-4999-A652-DD131D1251F5}" type="slidenum">
              <a:rPr lang="fr-FR" sz="900" b="1" strike="noStrike" spc="-1">
                <a:solidFill>
                  <a:srgbClr val="404040"/>
                </a:solidFill>
                <a:latin typeface="Arial"/>
                <a:ea typeface="Arial"/>
              </a:rPr>
              <a:t>38</a:t>
            </a:fld>
            <a:endParaRPr lang="en-US" sz="900" b="0" strike="noStrike" spc="-1">
              <a:latin typeface="Times New Roman"/>
            </a:endParaRPr>
          </a:p>
        </p:txBody>
      </p:sp>
      <p:pic>
        <p:nvPicPr>
          <p:cNvPr id="710" name="Image 4"/>
          <p:cNvPicPr/>
          <p:nvPr/>
        </p:nvPicPr>
        <p:blipFill>
          <a:blip r:embed="rId2"/>
          <a:stretch/>
        </p:blipFill>
        <p:spPr>
          <a:xfrm>
            <a:off x="204840" y="1594080"/>
            <a:ext cx="8733960" cy="3669120"/>
          </a:xfrm>
          <a:prstGeom prst="rect">
            <a:avLst/>
          </a:prstGeom>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 name="TextShape 1"/>
          <p:cNvSpPr txBox="1"/>
          <p:nvPr/>
        </p:nvSpPr>
        <p:spPr>
          <a:xfrm>
            <a:off x="8150040" y="6391080"/>
            <a:ext cx="450000" cy="364680"/>
          </a:xfrm>
          <a:prstGeom prst="rect">
            <a:avLst/>
          </a:prstGeom>
          <a:noFill/>
          <a:ln>
            <a:noFill/>
          </a:ln>
        </p:spPr>
        <p:txBody>
          <a:bodyPr anchor="ctr">
            <a:noAutofit/>
          </a:bodyPr>
          <a:lstStyle/>
          <a:p>
            <a:pPr algn="r">
              <a:lnSpc>
                <a:spcPct val="100000"/>
              </a:lnSpc>
            </a:pPr>
            <a:fld id="{3F437138-A4B9-4389-B9A7-ECD54B097276}" type="slidenum">
              <a:rPr lang="fr-FR" sz="900" b="1" strike="noStrike" spc="-1">
                <a:solidFill>
                  <a:srgbClr val="404040"/>
                </a:solidFill>
                <a:latin typeface="Arial"/>
                <a:ea typeface="Arial"/>
              </a:rPr>
              <a:t>39</a:t>
            </a:fld>
            <a:endParaRPr lang="en-US" sz="900" b="0" strike="noStrike" spc="-1">
              <a:latin typeface="Times New Roman"/>
            </a:endParaRPr>
          </a:p>
        </p:txBody>
      </p:sp>
      <p:pic>
        <p:nvPicPr>
          <p:cNvPr id="712" name="Image 4"/>
          <p:cNvPicPr/>
          <p:nvPr/>
        </p:nvPicPr>
        <p:blipFill>
          <a:blip r:embed="rId2"/>
          <a:stretch/>
        </p:blipFill>
        <p:spPr>
          <a:xfrm>
            <a:off x="1045440" y="269640"/>
            <a:ext cx="6826680" cy="5924880"/>
          </a:xfrm>
          <a:prstGeom prst="rect">
            <a:avLst/>
          </a:prstGeom>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3" name="TextShape 1"/>
          <p:cNvSpPr txBox="1"/>
          <p:nvPr/>
        </p:nvSpPr>
        <p:spPr>
          <a:xfrm>
            <a:off x="172080" y="182880"/>
            <a:ext cx="8514360" cy="1286640"/>
          </a:xfrm>
          <a:prstGeom prst="rect">
            <a:avLst/>
          </a:prstGeom>
          <a:noFill/>
          <a:ln>
            <a:noFill/>
          </a:ln>
        </p:spPr>
        <p:txBody>
          <a:bodyPr anchor="ctr">
            <a:noAutofit/>
          </a:bodyPr>
          <a:lstStyle/>
          <a:p>
            <a:pPr algn="ctr">
              <a:lnSpc>
                <a:spcPct val="100000"/>
              </a:lnSpc>
            </a:pPr>
            <a:r>
              <a:rPr lang="fr-FR" sz="2500" b="1" strike="noStrike" spc="-1">
                <a:solidFill>
                  <a:srgbClr val="404040"/>
                </a:solidFill>
                <a:latin typeface="Arial Black"/>
                <a:ea typeface="Arial Black"/>
              </a:rPr>
              <a:t>CONTRIBUTION DES SVT A LA MAITRISE DE LA LANGUE ET AUX COMPETENCES MATHEMATIQUES</a:t>
            </a:r>
            <a:endParaRPr lang="fr-FR" sz="2500" b="0" strike="noStrike" spc="-1">
              <a:solidFill>
                <a:srgbClr val="000000"/>
              </a:solidFill>
              <a:latin typeface="Calibri"/>
            </a:endParaRPr>
          </a:p>
        </p:txBody>
      </p:sp>
      <p:sp>
        <p:nvSpPr>
          <p:cNvPr id="714" name="TextShape 2"/>
          <p:cNvSpPr txBox="1"/>
          <p:nvPr/>
        </p:nvSpPr>
        <p:spPr>
          <a:xfrm>
            <a:off x="172080" y="1469880"/>
            <a:ext cx="8166240" cy="4525560"/>
          </a:xfrm>
          <a:prstGeom prst="rect">
            <a:avLst/>
          </a:prstGeom>
          <a:noFill/>
          <a:ln>
            <a:noFill/>
          </a:ln>
        </p:spPr>
        <p:txBody>
          <a:bodyPr>
            <a:noAutofit/>
          </a:bodyPr>
          <a:lstStyle/>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Prendre connaissance des résultats aux évaluations nationales des élèves de 6</a:t>
            </a:r>
            <a:r>
              <a:rPr lang="fr-FR" sz="1800" b="1" strike="noStrike" spc="-1" baseline="30000">
                <a:solidFill>
                  <a:srgbClr val="00A6BE"/>
                </a:solidFill>
                <a:latin typeface="Arial"/>
                <a:ea typeface="Arial"/>
              </a:rPr>
              <a:t>ème</a:t>
            </a:r>
            <a:endParaRPr lang="fr-FR" sz="1800" b="1" strike="noStrike" spc="-1">
              <a:solidFill>
                <a:srgbClr val="00A6BE"/>
              </a:solidFill>
              <a:latin typeface="Arial"/>
            </a:endParaRPr>
          </a:p>
          <a:p>
            <a:pPr>
              <a:lnSpc>
                <a:spcPct val="100000"/>
              </a:lnSpc>
              <a:spcBef>
                <a:spcPts val="360"/>
              </a:spcBef>
            </a:pPr>
            <a:endParaRPr lang="fr-FR" sz="18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Participer à la remédiation</a:t>
            </a:r>
            <a:endParaRPr lang="fr-FR" sz="1800" b="1" strike="noStrike" spc="-1">
              <a:solidFill>
                <a:srgbClr val="00A6BE"/>
              </a:solidFill>
              <a:latin typeface="Arial"/>
            </a:endParaRPr>
          </a:p>
          <a:p>
            <a:pPr>
              <a:lnSpc>
                <a:spcPct val="100000"/>
              </a:lnSpc>
              <a:spcBef>
                <a:spcPts val="360"/>
              </a:spcBef>
            </a:pPr>
            <a:endParaRPr lang="fr-FR" sz="18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Intégrer très largement l’apprentissage de l’écrit dans sa diversité</a:t>
            </a:r>
            <a:endParaRPr lang="fr-FR" sz="1800" b="1" strike="noStrike" spc="-1">
              <a:solidFill>
                <a:srgbClr val="00A6BE"/>
              </a:solidFill>
              <a:latin typeface="Arial"/>
            </a:endParaRPr>
          </a:p>
          <a:p>
            <a:pPr>
              <a:lnSpc>
                <a:spcPct val="100000"/>
              </a:lnSpc>
              <a:spcBef>
                <a:spcPts val="360"/>
              </a:spcBef>
            </a:pPr>
            <a:endParaRPr lang="fr-FR" sz="18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rPr>
              <a:t> </a:t>
            </a:r>
          </a:p>
        </p:txBody>
      </p:sp>
      <p:sp>
        <p:nvSpPr>
          <p:cNvPr id="715" name="TextShape 3"/>
          <p:cNvSpPr txBox="1"/>
          <p:nvPr/>
        </p:nvSpPr>
        <p:spPr>
          <a:xfrm>
            <a:off x="8150040" y="6391080"/>
            <a:ext cx="450000" cy="364680"/>
          </a:xfrm>
          <a:prstGeom prst="rect">
            <a:avLst/>
          </a:prstGeom>
          <a:noFill/>
          <a:ln>
            <a:noFill/>
          </a:ln>
        </p:spPr>
        <p:txBody>
          <a:bodyPr anchor="ctr">
            <a:noAutofit/>
          </a:bodyPr>
          <a:lstStyle/>
          <a:p>
            <a:pPr algn="r">
              <a:lnSpc>
                <a:spcPct val="100000"/>
              </a:lnSpc>
            </a:pPr>
            <a:fld id="{CDE5ECDB-1353-4CE2-AB45-838D485A7086}" type="slidenum">
              <a:rPr lang="fr-FR" sz="900" b="1" strike="noStrike" spc="-1">
                <a:solidFill>
                  <a:srgbClr val="404040"/>
                </a:solidFill>
                <a:latin typeface="Arial"/>
                <a:ea typeface="Arial"/>
              </a:rPr>
              <a:t>40</a:t>
            </a:fld>
            <a:endParaRPr lang="en-US" sz="900" b="0" strike="noStrike" spc="-1">
              <a:latin typeface="Times New Roman"/>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3"/>
                                        </p:tgtEl>
                                        <p:attrNameLst>
                                          <p:attrName>style.visibility</p:attrName>
                                        </p:attrNameLst>
                                      </p:cBhvr>
                                      <p:to>
                                        <p:strVal val="visible"/>
                                      </p:to>
                                    </p:set>
                                    <p:anim calcmode="lin" valueType="num">
                                      <p:cBhvr additive="repl">
                                        <p:cTn id="7" dur="500" fill="hold"/>
                                        <p:tgtEl>
                                          <p:spTgt spid="713"/>
                                        </p:tgtEl>
                                        <p:attrNameLst>
                                          <p:attrName>ppt_x</p:attrName>
                                        </p:attrNameLst>
                                      </p:cBhvr>
                                      <p:tavLst>
                                        <p:tav tm="0">
                                          <p:val>
                                            <p:strVal val="#ppt_x"/>
                                          </p:val>
                                        </p:tav>
                                        <p:tav tm="100000">
                                          <p:val>
                                            <p:strVal val="#ppt_x"/>
                                          </p:val>
                                        </p:tav>
                                      </p:tavLst>
                                    </p:anim>
                                    <p:anim calcmode="lin" valueType="num">
                                      <p:cBhvr additive="repl">
                                        <p:cTn id="8" dur="500" fill="hold"/>
                                        <p:tgtEl>
                                          <p:spTgt spid="7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714">
                                            <p:txEl>
                                              <p:pRg st="0" end="0"/>
                                            </p:txEl>
                                          </p:spTgt>
                                        </p:tgtEl>
                                        <p:attrNameLst>
                                          <p:attrName>style.visibility</p:attrName>
                                        </p:attrNameLst>
                                      </p:cBhvr>
                                      <p:to>
                                        <p:strVal val="visible"/>
                                      </p:to>
                                    </p:set>
                                    <p:animEffect transition="in" filter="blinds(horizontal)">
                                      <p:cBhvr additive="repl">
                                        <p:cTn id="13" dur="500"/>
                                        <p:tgtEl>
                                          <p:spTgt spid="71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714">
                                            <p:txEl>
                                              <p:pRg st="2" end="2"/>
                                            </p:txEl>
                                          </p:spTgt>
                                        </p:tgtEl>
                                        <p:attrNameLst>
                                          <p:attrName>style.visibility</p:attrName>
                                        </p:attrNameLst>
                                      </p:cBhvr>
                                      <p:to>
                                        <p:strVal val="visible"/>
                                      </p:to>
                                    </p:set>
                                    <p:animEffect transition="in" filter="blinds(horizontal)">
                                      <p:cBhvr additive="repl">
                                        <p:cTn id="18" dur="500"/>
                                        <p:tgtEl>
                                          <p:spTgt spid="71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714">
                                            <p:txEl>
                                              <p:pRg st="4" end="4"/>
                                            </p:txEl>
                                          </p:spTgt>
                                        </p:tgtEl>
                                        <p:attrNameLst>
                                          <p:attrName>style.visibility</p:attrName>
                                        </p:attrNameLst>
                                      </p:cBhvr>
                                      <p:to>
                                        <p:strVal val="visible"/>
                                      </p:to>
                                    </p:set>
                                    <p:animEffect transition="in" filter="checkerboard(across)">
                                      <p:cBhvr additive="repl">
                                        <p:cTn id="23" dur="500"/>
                                        <p:tgtEl>
                                          <p:spTgt spid="714">
                                            <p:txEl>
                                              <p:pRg st="4" end="4"/>
                                            </p:txEl>
                                          </p:spTgt>
                                        </p:tgtEl>
                                      </p:cBhvr>
                                    </p:animEffect>
                                  </p:childTnLst>
                                </p:cTn>
                              </p:par>
                              <p:par>
                                <p:cTn id="24" presetID="5" presetClass="entr" presetSubtype="10" fill="hold" nodeType="withEffect">
                                  <p:stCondLst>
                                    <p:cond delay="0"/>
                                  </p:stCondLst>
                                  <p:childTnLst>
                                    <p:set>
                                      <p:cBhvr>
                                        <p:cTn id="25" dur="1" fill="hold">
                                          <p:stCondLst>
                                            <p:cond delay="0"/>
                                          </p:stCondLst>
                                        </p:cTn>
                                        <p:tgtEl>
                                          <p:spTgt spid="714">
                                            <p:txEl>
                                              <p:pRg st="6" end="6"/>
                                            </p:txEl>
                                          </p:spTgt>
                                        </p:tgtEl>
                                        <p:attrNameLst>
                                          <p:attrName>style.visibility</p:attrName>
                                        </p:attrNameLst>
                                      </p:cBhvr>
                                      <p:to>
                                        <p:strVal val="visible"/>
                                      </p:to>
                                    </p:set>
                                    <p:animEffect transition="in" filter="checkerboard(across)">
                                      <p:cBhvr additive="repl">
                                        <p:cTn id="26" dur="500"/>
                                        <p:tgtEl>
                                          <p:spTgt spid="7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 name="TextShape 1"/>
          <p:cNvSpPr txBox="1"/>
          <p:nvPr/>
        </p:nvSpPr>
        <p:spPr>
          <a:xfrm>
            <a:off x="3011040" y="1855080"/>
            <a:ext cx="5590080" cy="2005920"/>
          </a:xfrm>
          <a:prstGeom prst="rect">
            <a:avLst/>
          </a:prstGeom>
          <a:noFill/>
          <a:ln>
            <a:noFill/>
          </a:ln>
        </p:spPr>
        <p:txBody>
          <a:bodyPr anchor="ctr">
            <a:noAutofit/>
          </a:bodyPr>
          <a:lstStyle/>
          <a:p>
            <a:pPr>
              <a:lnSpc>
                <a:spcPct val="100000"/>
              </a:lnSpc>
            </a:pPr>
            <a:r>
              <a:rPr lang="fr-FR" sz="3200" b="1" strike="noStrike" spc="-1">
                <a:solidFill>
                  <a:srgbClr val="00A6BE"/>
                </a:solidFill>
                <a:latin typeface="Arial Black"/>
                <a:ea typeface="Arial Black"/>
              </a:rPr>
              <a:t>PPCR </a:t>
            </a:r>
            <a:endParaRPr lang="fr-FR" sz="3200" b="0" strike="noStrike" spc="-1">
              <a:solidFill>
                <a:srgbClr val="000000"/>
              </a:solidFill>
              <a:latin typeface="Calibri"/>
            </a:endParaRPr>
          </a:p>
        </p:txBody>
      </p:sp>
      <p:sp>
        <p:nvSpPr>
          <p:cNvPr id="717" name="TextShape 2"/>
          <p:cNvSpPr txBox="1"/>
          <p:nvPr/>
        </p:nvSpPr>
        <p:spPr>
          <a:xfrm>
            <a:off x="8249760" y="6391080"/>
            <a:ext cx="351000" cy="364680"/>
          </a:xfrm>
          <a:prstGeom prst="rect">
            <a:avLst/>
          </a:prstGeom>
          <a:noFill/>
          <a:ln>
            <a:noFill/>
          </a:ln>
        </p:spPr>
        <p:txBody>
          <a:bodyPr anchor="ctr">
            <a:noAutofit/>
          </a:bodyPr>
          <a:lstStyle/>
          <a:p>
            <a:pPr algn="r">
              <a:lnSpc>
                <a:spcPct val="100000"/>
              </a:lnSpc>
            </a:pPr>
            <a:fld id="{D90BE2B5-20EB-483D-9694-680F0EDCE304}" type="slidenum">
              <a:rPr lang="fr-FR" sz="1000" b="1" strike="noStrike" spc="-1">
                <a:solidFill>
                  <a:srgbClr val="000000"/>
                </a:solidFill>
                <a:latin typeface="Calibri"/>
              </a:rPr>
              <a:t>41</a:t>
            </a:fld>
            <a:endParaRPr lang="en-US" sz="1000" b="0" strike="noStrike" spc="-1">
              <a:latin typeface="Times New Roman"/>
            </a:endParaRPr>
          </a:p>
        </p:txBody>
      </p:sp>
      <p:sp>
        <p:nvSpPr>
          <p:cNvPr id="718" name="TextShape 3"/>
          <p:cNvSpPr txBox="1"/>
          <p:nvPr/>
        </p:nvSpPr>
        <p:spPr>
          <a:xfrm>
            <a:off x="3011040" y="5059800"/>
            <a:ext cx="5589720" cy="875520"/>
          </a:xfrm>
          <a:prstGeom prst="rect">
            <a:avLst/>
          </a:prstGeom>
          <a:noFill/>
          <a:ln>
            <a:noFill/>
          </a:ln>
        </p:spPr>
        <p:txBody>
          <a:bodyPr>
            <a:noAutofit/>
          </a:bodyPr>
          <a:lstStyle/>
          <a:p>
            <a:endParaRPr lang="fr-FR" sz="2800" b="0" strike="noStrike" spc="-1">
              <a:solidFill>
                <a:srgbClr val="000000"/>
              </a:solidFill>
              <a:latin typeface="Arial"/>
            </a:endParaRPr>
          </a:p>
        </p:txBody>
      </p:sp>
      <p:sp>
        <p:nvSpPr>
          <p:cNvPr id="719" name="TextShape 4"/>
          <p:cNvSpPr txBox="1"/>
          <p:nvPr/>
        </p:nvSpPr>
        <p:spPr>
          <a:xfrm>
            <a:off x="3011040" y="3369960"/>
            <a:ext cx="5589720" cy="1156680"/>
          </a:xfrm>
          <a:prstGeom prst="rect">
            <a:avLst/>
          </a:prstGeom>
          <a:noFill/>
          <a:ln>
            <a:noFill/>
          </a:ln>
        </p:spPr>
        <p:txBody>
          <a:bodyPr>
            <a:noAutofit/>
          </a:bodyPr>
          <a:lstStyle/>
          <a:p>
            <a:endParaRPr lang="fr-FR" sz="2800" b="0" strike="noStrike" spc="-1">
              <a:solidFill>
                <a:srgbClr val="000000"/>
              </a:solidFill>
              <a:latin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 name="TextShape 1"/>
          <p:cNvSpPr txBox="1"/>
          <p:nvPr/>
        </p:nvSpPr>
        <p:spPr>
          <a:xfrm>
            <a:off x="433080" y="-27000"/>
            <a:ext cx="827748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LES DEUX VOLETS DU PPCR</a:t>
            </a:r>
            <a:endParaRPr lang="fr-FR" sz="2500" b="0" strike="noStrike" spc="-1">
              <a:solidFill>
                <a:srgbClr val="000000"/>
              </a:solidFill>
              <a:latin typeface="Calibri"/>
            </a:endParaRPr>
          </a:p>
        </p:txBody>
      </p:sp>
      <p:sp>
        <p:nvSpPr>
          <p:cNvPr id="721" name="TextShape 2"/>
          <p:cNvSpPr txBox="1"/>
          <p:nvPr/>
        </p:nvSpPr>
        <p:spPr>
          <a:xfrm>
            <a:off x="75240" y="1064880"/>
            <a:ext cx="8993160" cy="5792760"/>
          </a:xfrm>
          <a:prstGeom prst="rect">
            <a:avLst/>
          </a:prstGeom>
          <a:noFill/>
          <a:ln>
            <a:noFill/>
          </a:ln>
        </p:spPr>
        <p:txBody>
          <a:bodyPr>
            <a:normAutofit fontScale="51000"/>
          </a:bodyPr>
          <a:lstStyle/>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Visite d’accompagnement </a:t>
            </a:r>
            <a:endParaRPr lang="fr-FR" sz="1800" b="1" strike="noStrike" spc="-1">
              <a:solidFill>
                <a:srgbClr val="00A6BE"/>
              </a:solidFill>
              <a:latin typeface="Arial"/>
            </a:endParaRPr>
          </a:p>
          <a:p>
            <a:pPr marL="627120" lvl="1" indent="-169560">
              <a:lnSpc>
                <a:spcPct val="100000"/>
              </a:lnSpc>
              <a:spcBef>
                <a:spcPts val="360"/>
              </a:spcBef>
              <a:buClr>
                <a:srgbClr val="00A6BE"/>
              </a:buClr>
              <a:buSzPct val="135000"/>
              <a:buFont typeface="Arial"/>
              <a:buChar char="•"/>
            </a:pPr>
            <a:r>
              <a:rPr lang="fr-FR" sz="1800" b="1" strike="noStrike" spc="-1">
                <a:solidFill>
                  <a:srgbClr val="000000"/>
                </a:solidFill>
                <a:latin typeface="Arial"/>
                <a:ea typeface="Arial"/>
              </a:rPr>
              <a:t>Echelons inférieurs à 6 </a:t>
            </a:r>
            <a:endParaRPr lang="fr-FR" sz="1800" b="0" strike="noStrike" spc="-1">
              <a:solidFill>
                <a:srgbClr val="000000"/>
              </a:solidFill>
              <a:latin typeface="Arial"/>
            </a:endParaRPr>
          </a:p>
          <a:p>
            <a:pPr marL="627120" lvl="1" indent="-169560">
              <a:lnSpc>
                <a:spcPct val="100000"/>
              </a:lnSpc>
              <a:spcBef>
                <a:spcPts val="360"/>
              </a:spcBef>
              <a:buClr>
                <a:srgbClr val="00A6BE"/>
              </a:buClr>
              <a:buSzPct val="135000"/>
              <a:buFont typeface="Arial"/>
              <a:buChar char="•"/>
            </a:pPr>
            <a:r>
              <a:rPr lang="fr-FR" sz="1800" b="1" strike="noStrike" spc="-1">
                <a:solidFill>
                  <a:srgbClr val="000000"/>
                </a:solidFill>
                <a:latin typeface="Arial"/>
                <a:ea typeface="Arial"/>
              </a:rPr>
              <a:t>Echelons supérieurs à 6 autres que 8 et 9 CN</a:t>
            </a:r>
            <a:endParaRPr lang="fr-FR" sz="1800" b="0" strike="noStrike" spc="-1">
              <a:solidFill>
                <a:srgbClr val="000000"/>
              </a:solidFill>
              <a:latin typeface="Arial"/>
            </a:endParaRPr>
          </a:p>
          <a:p>
            <a:pPr>
              <a:lnSpc>
                <a:spcPct val="100000"/>
              </a:lnSpc>
              <a:spcBef>
                <a:spcPts val="360"/>
              </a:spcBef>
            </a:pPr>
            <a:endParaRPr lang="fr-FR" sz="18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Visite d’évaluation</a:t>
            </a:r>
            <a:endParaRPr lang="fr-FR" sz="1800" b="1" strike="noStrike" spc="-1">
              <a:solidFill>
                <a:srgbClr val="00A6BE"/>
              </a:solidFill>
              <a:latin typeface="Arial"/>
            </a:endParaRPr>
          </a:p>
          <a:p>
            <a:pPr>
              <a:lnSpc>
                <a:spcPct val="100000"/>
              </a:lnSpc>
              <a:spcBef>
                <a:spcPts val="360"/>
              </a:spcBef>
            </a:pPr>
            <a:r>
              <a:rPr lang="fr-FR" sz="1800" b="1" strike="noStrike" spc="-1">
                <a:solidFill>
                  <a:srgbClr val="00A6BE"/>
                </a:solidFill>
                <a:latin typeface="Arial"/>
                <a:ea typeface="Arial"/>
              </a:rPr>
              <a:t>Pour les échelons 6, 8 et 9: avec conditions d’ancienneté</a:t>
            </a:r>
            <a:endParaRPr lang="fr-FR" sz="1800" b="1" strike="noStrike" spc="-1">
              <a:solidFill>
                <a:srgbClr val="00A6BE"/>
              </a:solidFill>
              <a:latin typeface="Arial"/>
            </a:endParaRPr>
          </a:p>
          <a:p>
            <a:pPr marL="627120" lvl="1" indent="-169560">
              <a:lnSpc>
                <a:spcPct val="100000"/>
              </a:lnSpc>
              <a:spcBef>
                <a:spcPts val="360"/>
              </a:spcBef>
              <a:buClr>
                <a:srgbClr val="00A6BE"/>
              </a:buClr>
              <a:buSzPct val="135000"/>
              <a:buFont typeface="Arial"/>
              <a:buChar char="•"/>
            </a:pPr>
            <a:r>
              <a:rPr lang="fr-FR" sz="1800" b="1" strike="noStrike" spc="-1">
                <a:solidFill>
                  <a:srgbClr val="000000"/>
                </a:solidFill>
                <a:latin typeface="Arial"/>
                <a:ea typeface="Arial"/>
              </a:rPr>
              <a:t>Année 2019-2020</a:t>
            </a:r>
            <a:endParaRPr lang="fr-FR" sz="1800" b="0" strike="noStrike" spc="-1">
              <a:solidFill>
                <a:srgbClr val="000000"/>
              </a:solidFill>
              <a:latin typeface="Arial"/>
            </a:endParaRPr>
          </a:p>
          <a:p>
            <a:pPr marL="627120" lvl="1" indent="-169560">
              <a:lnSpc>
                <a:spcPct val="100000"/>
              </a:lnSpc>
              <a:spcBef>
                <a:spcPts val="360"/>
              </a:spcBef>
              <a:buClr>
                <a:srgbClr val="00A6BE"/>
              </a:buClr>
              <a:buSzPct val="135000"/>
              <a:buFont typeface="Arial"/>
              <a:buChar char="•"/>
            </a:pPr>
            <a:r>
              <a:rPr lang="fr-FR" sz="1800" b="1" strike="noStrike" spc="-1">
                <a:solidFill>
                  <a:srgbClr val="000000"/>
                </a:solidFill>
                <a:latin typeface="Arial"/>
                <a:ea typeface="Arial"/>
              </a:rPr>
              <a:t>Année 2020-2021</a:t>
            </a:r>
            <a:endParaRPr lang="fr-FR" sz="1800" b="0" strike="noStrike" spc="-1">
              <a:solidFill>
                <a:srgbClr val="000000"/>
              </a:solidFill>
              <a:latin typeface="Arial"/>
            </a:endParaRPr>
          </a:p>
          <a:p>
            <a:pPr algn="ctr">
              <a:lnSpc>
                <a:spcPct val="100000"/>
              </a:lnSpc>
              <a:spcBef>
                <a:spcPts val="360"/>
              </a:spcBef>
            </a:pPr>
            <a:r>
              <a:rPr lang="fr-FR" sz="1800" b="1" strike="noStrike" spc="-1">
                <a:solidFill>
                  <a:srgbClr val="00A6BE"/>
                </a:solidFill>
                <a:latin typeface="Arial"/>
                <a:ea typeface="Arial"/>
              </a:rPr>
              <a:t>Préparer son entretien d’évaluation</a:t>
            </a:r>
            <a:endParaRPr lang="fr-FR" sz="1800" b="1" strike="noStrike" spc="-1">
              <a:solidFill>
                <a:srgbClr val="00A6BE"/>
              </a:solidFill>
              <a:latin typeface="Arial"/>
            </a:endParaRPr>
          </a:p>
          <a:p>
            <a:pPr algn="ctr">
              <a:lnSpc>
                <a:spcPct val="100000"/>
              </a:lnSpc>
              <a:spcBef>
                <a:spcPts val="360"/>
              </a:spcBef>
            </a:pPr>
            <a:endParaRPr lang="fr-FR" sz="18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le « guide du rendez-vous de carrière » à cette adresse :</a:t>
            </a:r>
            <a:endParaRPr lang="fr-FR" sz="18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u="sng" strike="noStrike" spc="-1">
                <a:solidFill>
                  <a:srgbClr val="0000FF"/>
                </a:solidFill>
                <a:uFillTx/>
                <a:latin typeface="Arial"/>
                <a:ea typeface="Arial"/>
                <a:hlinkClick r:id="rId2"/>
              </a:rPr>
              <a:t>http://www.education.gouv.fr/cid118572/rendez-vous-de-car-riere-mode-d-emploi.html. </a:t>
            </a:r>
            <a:r>
              <a:rPr lang="fr-FR" sz="1800" b="1" strike="noStrike" spc="-1">
                <a:solidFill>
                  <a:srgbClr val="00A6BE"/>
                </a:solidFill>
                <a:latin typeface="Arial"/>
                <a:ea typeface="Arial"/>
              </a:rPr>
              <a:t> </a:t>
            </a:r>
            <a:endParaRPr lang="fr-FR" sz="1800" b="1" strike="noStrike" spc="-1">
              <a:solidFill>
                <a:srgbClr val="00A6BE"/>
              </a:solidFill>
              <a:latin typeface="Arial"/>
            </a:endParaRPr>
          </a:p>
          <a:p>
            <a:pPr>
              <a:lnSpc>
                <a:spcPct val="100000"/>
              </a:lnSpc>
              <a:spcBef>
                <a:spcPts val="360"/>
              </a:spcBef>
            </a:pPr>
            <a:br/>
            <a:r>
              <a:rPr lang="fr-FR" sz="1800" b="1" strike="noStrike" spc="-1">
                <a:solidFill>
                  <a:srgbClr val="00A6BE"/>
                </a:solidFill>
                <a:latin typeface="Arial"/>
                <a:ea typeface="Arial"/>
              </a:rPr>
              <a:t>En annexe de ce guide:  un document de référence pour l’entretien. </a:t>
            </a:r>
            <a:endParaRPr lang="fr-FR" sz="1800" b="1" strike="noStrike" spc="-1">
              <a:solidFill>
                <a:srgbClr val="00A6BE"/>
              </a:solidFill>
              <a:latin typeface="Arial"/>
            </a:endParaRPr>
          </a:p>
          <a:p>
            <a:pPr>
              <a:lnSpc>
                <a:spcPct val="100000"/>
              </a:lnSpc>
              <a:spcBef>
                <a:spcPts val="360"/>
              </a:spcBef>
            </a:pPr>
            <a:r>
              <a:rPr lang="fr-FR" sz="1800" b="1" strike="noStrike" spc="-1">
                <a:solidFill>
                  <a:srgbClr val="00A6BE"/>
                </a:solidFill>
                <a:latin typeface="Arial"/>
                <a:ea typeface="Arial"/>
              </a:rPr>
              <a:t>Possibilité de le compléter en amont de l’entretien et de l’envoyer </a:t>
            </a:r>
            <a:r>
              <a:rPr lang="fr-FR" sz="1800" b="1" i="1" strike="noStrike" spc="-1">
                <a:solidFill>
                  <a:srgbClr val="00A6BE"/>
                </a:solidFill>
                <a:latin typeface="Arial"/>
                <a:ea typeface="Arial"/>
              </a:rPr>
              <a:t>:  </a:t>
            </a:r>
            <a:r>
              <a:rPr lang="fr-FR" sz="1800" b="1" i="1" u="sng" strike="noStrike" spc="-1">
                <a:solidFill>
                  <a:srgbClr val="0000FF"/>
                </a:solidFill>
                <a:uFillTx/>
                <a:latin typeface="Arial"/>
                <a:ea typeface="Arial"/>
                <a:hlinkClick r:id="rId3"/>
              </a:rPr>
              <a:t>florence.godard@ac-martinique.fr</a:t>
            </a:r>
            <a:r>
              <a:rPr lang="fr-FR" sz="1800" b="1" i="1" strike="noStrike" spc="-1">
                <a:solidFill>
                  <a:srgbClr val="00A6BE"/>
                </a:solidFill>
                <a:latin typeface="Arial"/>
                <a:ea typeface="Arial"/>
              </a:rPr>
              <a:t> </a:t>
            </a:r>
            <a:endParaRPr lang="fr-FR" sz="1800" b="1" strike="noStrike" spc="-1">
              <a:solidFill>
                <a:srgbClr val="00A6BE"/>
              </a:solidFill>
              <a:latin typeface="Arial"/>
            </a:endParaRPr>
          </a:p>
          <a:p>
            <a:pPr>
              <a:lnSpc>
                <a:spcPct val="100000"/>
              </a:lnSpc>
              <a:spcBef>
                <a:spcPts val="360"/>
              </a:spcBef>
            </a:pPr>
            <a:endParaRPr lang="fr-FR" sz="1800" b="1" strike="noStrike" spc="-1">
              <a:solidFill>
                <a:srgbClr val="00A6BE"/>
              </a:solidFill>
              <a:latin typeface="Arial"/>
            </a:endParaRPr>
          </a:p>
          <a:p>
            <a:pPr algn="ctr">
              <a:lnSpc>
                <a:spcPct val="100000"/>
              </a:lnSpc>
              <a:spcBef>
                <a:spcPts val="360"/>
              </a:spcBef>
            </a:pPr>
            <a:r>
              <a:rPr lang="fr-FR" sz="1800" b="1" u="sng" strike="noStrike" spc="-1">
                <a:solidFill>
                  <a:srgbClr val="00A6BE"/>
                </a:solidFill>
                <a:uFillTx/>
                <a:latin typeface="Arial"/>
                <a:ea typeface="Arial"/>
              </a:rPr>
              <a:t>Documents à prévoir </a:t>
            </a:r>
            <a:endParaRPr lang="fr-FR" sz="18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accès aux cahiers de textes numériques plusieurs jours avant le rendez-vous ; :</a:t>
            </a:r>
            <a:endParaRPr lang="fr-FR" sz="18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l’extraction I-Prof</a:t>
            </a:r>
            <a:endParaRPr lang="fr-FR" sz="18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Les programmations annuelles/de cycle</a:t>
            </a:r>
            <a:endParaRPr lang="fr-FR" sz="18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La progression de la séquence en cours</a:t>
            </a:r>
            <a:endParaRPr lang="fr-FR" sz="18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Les évaluations (énoncés et copies corrigées d’élèves) de tous les niveaux enseignés</a:t>
            </a:r>
            <a:endParaRPr lang="fr-FR" sz="18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Des échantillons de bulletins trimestriels ou bilans périodiques</a:t>
            </a:r>
            <a:endParaRPr lang="fr-FR" sz="18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L’ensemble des documents témoignant des projets et actions menés par vos soins dans l’établissement, au niveau académique ou national. </a:t>
            </a:r>
            <a:endParaRPr lang="fr-FR" sz="18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Des classeurs ou cahiers d’élèves de tous les niveaux enseignés</a:t>
            </a:r>
            <a:endParaRPr lang="fr-FR" sz="1800" b="1" strike="noStrike" spc="-1">
              <a:solidFill>
                <a:srgbClr val="00A6BE"/>
              </a:solidFill>
              <a:latin typeface="Arial"/>
            </a:endParaRPr>
          </a:p>
          <a:p>
            <a:pPr>
              <a:lnSpc>
                <a:spcPct val="100000"/>
              </a:lnSpc>
              <a:spcBef>
                <a:spcPts val="360"/>
              </a:spcBef>
            </a:pPr>
            <a:endParaRPr lang="fr-FR" sz="1800" b="1" strike="noStrike" spc="-1">
              <a:solidFill>
                <a:srgbClr val="00A6BE"/>
              </a:solidFill>
              <a:latin typeface="Arial"/>
            </a:endParaRPr>
          </a:p>
          <a:p>
            <a:endParaRPr lang="fr-FR" sz="1800" b="1" strike="noStrike" spc="-1">
              <a:solidFill>
                <a:srgbClr val="00A6BE"/>
              </a:solidFill>
              <a:latin typeface="Arial"/>
            </a:endParaRPr>
          </a:p>
        </p:txBody>
      </p:sp>
      <p:sp>
        <p:nvSpPr>
          <p:cNvPr id="722" name="TextShape 3"/>
          <p:cNvSpPr txBox="1"/>
          <p:nvPr/>
        </p:nvSpPr>
        <p:spPr>
          <a:xfrm>
            <a:off x="8150040" y="6391080"/>
            <a:ext cx="450000" cy="364680"/>
          </a:xfrm>
          <a:prstGeom prst="rect">
            <a:avLst/>
          </a:prstGeom>
          <a:noFill/>
          <a:ln>
            <a:noFill/>
          </a:ln>
        </p:spPr>
        <p:txBody>
          <a:bodyPr anchor="ctr">
            <a:noAutofit/>
          </a:bodyPr>
          <a:lstStyle/>
          <a:p>
            <a:pPr algn="r">
              <a:lnSpc>
                <a:spcPct val="100000"/>
              </a:lnSpc>
            </a:pPr>
            <a:fld id="{2E840EDF-913D-4AFF-B434-D86A7A5567B8}" type="slidenum">
              <a:rPr lang="fr-FR" sz="900" b="1" strike="noStrike" spc="-1">
                <a:solidFill>
                  <a:srgbClr val="404040"/>
                </a:solidFill>
                <a:latin typeface="Arial"/>
                <a:ea typeface="Arial"/>
              </a:rPr>
              <a:t>42</a:t>
            </a:fld>
            <a:endParaRPr lang="en-US" sz="900" b="0" strike="noStrike" spc="-1">
              <a:latin typeface="Times New Roman"/>
            </a:endParaRPr>
          </a:p>
        </p:txBody>
      </p:sp>
      <p:sp>
        <p:nvSpPr>
          <p:cNvPr id="723" name="CustomShape 4"/>
          <p:cNvSpPr/>
          <p:nvPr/>
        </p:nvSpPr>
        <p:spPr>
          <a:xfrm>
            <a:off x="5560200" y="604080"/>
            <a:ext cx="2964240" cy="1021680"/>
          </a:xfrm>
          <a:prstGeom prst="ellipse">
            <a:avLst/>
          </a:prstGeom>
          <a:solidFill>
            <a:schemeClr val="accent2">
              <a:lumMod val="40000"/>
              <a:lumOff val="60000"/>
            </a:schemeClr>
          </a:solidFill>
          <a:ln>
            <a:solidFill>
              <a:srgbClr val="4A7EBB"/>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fr-FR" sz="1800" b="0" strike="noStrike" spc="-1">
                <a:solidFill>
                  <a:srgbClr val="FFFFFF"/>
                </a:solidFill>
                <a:latin typeface="Calibri"/>
              </a:rPr>
              <a:t>Faite par IA IPR ou chargés de mission d’inspection</a:t>
            </a:r>
            <a:endParaRPr lang="en-US" sz="1800" b="0" strike="noStrike" spc="-1">
              <a:latin typeface="Arial"/>
            </a:endParaRPr>
          </a:p>
        </p:txBody>
      </p:sp>
      <p:sp>
        <p:nvSpPr>
          <p:cNvPr id="724" name="CustomShape 5"/>
          <p:cNvSpPr/>
          <p:nvPr/>
        </p:nvSpPr>
        <p:spPr>
          <a:xfrm>
            <a:off x="5410440" y="1789920"/>
            <a:ext cx="2964240" cy="1021680"/>
          </a:xfrm>
          <a:prstGeom prst="ellipse">
            <a:avLst/>
          </a:prstGeom>
          <a:solidFill>
            <a:schemeClr val="accent2">
              <a:lumMod val="40000"/>
              <a:lumOff val="60000"/>
            </a:schemeClr>
          </a:solidFill>
          <a:ln>
            <a:solidFill>
              <a:srgbClr val="4A7EBB"/>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fr-FR" sz="1800" b="0" strike="noStrike" spc="-1">
                <a:solidFill>
                  <a:srgbClr val="FFFFFF"/>
                </a:solidFill>
                <a:latin typeface="Calibri"/>
              </a:rPr>
              <a:t>Faite par IA IPR</a:t>
            </a:r>
            <a:endParaRPr lang="en-US" sz="1800" b="0" strike="noStrike" spc="-1">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20"/>
                                        </p:tgtEl>
                                        <p:attrNameLst>
                                          <p:attrName>style.visibility</p:attrName>
                                        </p:attrNameLst>
                                      </p:cBhvr>
                                      <p:to>
                                        <p:strVal val="visible"/>
                                      </p:to>
                                    </p:set>
                                    <p:anim calcmode="lin" valueType="num">
                                      <p:cBhvr additive="repl">
                                        <p:cTn id="7" dur="500" fill="hold"/>
                                        <p:tgtEl>
                                          <p:spTgt spid="720"/>
                                        </p:tgtEl>
                                        <p:attrNameLst>
                                          <p:attrName>ppt_x</p:attrName>
                                        </p:attrNameLst>
                                      </p:cBhvr>
                                      <p:tavLst>
                                        <p:tav tm="0">
                                          <p:val>
                                            <p:strVal val="#ppt_x"/>
                                          </p:val>
                                        </p:tav>
                                        <p:tav tm="100000">
                                          <p:val>
                                            <p:strVal val="#ppt_x"/>
                                          </p:val>
                                        </p:tav>
                                      </p:tavLst>
                                    </p:anim>
                                    <p:anim calcmode="lin" valueType="num">
                                      <p:cBhvr additive="repl">
                                        <p:cTn id="8" dur="500" fill="hold"/>
                                        <p:tgtEl>
                                          <p:spTgt spid="7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721">
                                            <p:txEl>
                                              <p:pRg st="0" end="0"/>
                                            </p:txEl>
                                          </p:spTgt>
                                        </p:tgtEl>
                                        <p:attrNameLst>
                                          <p:attrName>style.visibility</p:attrName>
                                        </p:attrNameLst>
                                      </p:cBhvr>
                                      <p:to>
                                        <p:strVal val="visible"/>
                                      </p:to>
                                    </p:set>
                                    <p:animEffect transition="in" filter="blinds(horizontal)">
                                      <p:cBhvr additive="repl">
                                        <p:cTn id="13" dur="500"/>
                                        <p:tgtEl>
                                          <p:spTgt spid="721">
                                            <p:txEl>
                                              <p:pRg st="0" end="0"/>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721">
                                            <p:txEl>
                                              <p:pRg st="1" end="1"/>
                                            </p:txEl>
                                          </p:spTgt>
                                        </p:tgtEl>
                                        <p:attrNameLst>
                                          <p:attrName>style.visibility</p:attrName>
                                        </p:attrNameLst>
                                      </p:cBhvr>
                                      <p:to>
                                        <p:strVal val="visible"/>
                                      </p:to>
                                    </p:set>
                                    <p:animEffect transition="in" filter="blinds(horizontal)">
                                      <p:cBhvr additive="repl">
                                        <p:cTn id="16" dur="500"/>
                                        <p:tgtEl>
                                          <p:spTgt spid="721">
                                            <p:txEl>
                                              <p:pRg st="1" end="1"/>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721">
                                            <p:txEl>
                                              <p:pRg st="2" end="2"/>
                                            </p:txEl>
                                          </p:spTgt>
                                        </p:tgtEl>
                                        <p:attrNameLst>
                                          <p:attrName>style.visibility</p:attrName>
                                        </p:attrNameLst>
                                      </p:cBhvr>
                                      <p:to>
                                        <p:strVal val="visible"/>
                                      </p:to>
                                    </p:set>
                                    <p:animEffect transition="in" filter="blinds(horizontal)">
                                      <p:cBhvr additive="repl">
                                        <p:cTn id="19" dur="500"/>
                                        <p:tgtEl>
                                          <p:spTgt spid="721">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723"/>
                                        </p:tgtEl>
                                        <p:attrNameLst>
                                          <p:attrName>style.visibility</p:attrName>
                                        </p:attrNameLst>
                                      </p:cBhvr>
                                      <p:to>
                                        <p:strVal val="visible"/>
                                      </p:to>
                                    </p:set>
                                    <p:animEffect transition="in" filter="checkerboard(across)">
                                      <p:cBhvr additive="repl">
                                        <p:cTn id="24" dur="500"/>
                                        <p:tgtEl>
                                          <p:spTgt spid="723"/>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721">
                                            <p:txEl>
                                              <p:pRg st="4" end="4"/>
                                            </p:txEl>
                                          </p:spTgt>
                                        </p:tgtEl>
                                        <p:attrNameLst>
                                          <p:attrName>style.visibility</p:attrName>
                                        </p:attrNameLst>
                                      </p:cBhvr>
                                      <p:to>
                                        <p:strVal val="visible"/>
                                      </p:to>
                                    </p:set>
                                    <p:animEffect transition="in" filter="blinds(horizontal)">
                                      <p:cBhvr additive="repl">
                                        <p:cTn id="29" dur="500"/>
                                        <p:tgtEl>
                                          <p:spTgt spid="721">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724"/>
                                        </p:tgtEl>
                                        <p:attrNameLst>
                                          <p:attrName>style.visibility</p:attrName>
                                        </p:attrNameLst>
                                      </p:cBhvr>
                                      <p:to>
                                        <p:strVal val="visible"/>
                                      </p:to>
                                    </p:set>
                                    <p:animEffect transition="in" filter="blinds(horizontal)">
                                      <p:cBhvr additive="repl">
                                        <p:cTn id="34" dur="500"/>
                                        <p:tgtEl>
                                          <p:spTgt spid="724"/>
                                        </p:tgtEl>
                                      </p:cBhvr>
                                    </p:animEffect>
                                  </p:childTnLst>
                                </p:cTn>
                              </p:par>
                              <p:par>
                                <p:cTn id="35" presetID="3" presetClass="entr" presetSubtype="10" fill="hold" nodeType="withEffect">
                                  <p:stCondLst>
                                    <p:cond delay="0"/>
                                  </p:stCondLst>
                                  <p:childTnLst>
                                    <p:set>
                                      <p:cBhvr>
                                        <p:cTn id="36" dur="1" fill="hold">
                                          <p:stCondLst>
                                            <p:cond delay="0"/>
                                          </p:stCondLst>
                                        </p:cTn>
                                        <p:tgtEl>
                                          <p:spTgt spid="721">
                                            <p:txEl>
                                              <p:pRg st="5" end="5"/>
                                            </p:txEl>
                                          </p:spTgt>
                                        </p:tgtEl>
                                        <p:attrNameLst>
                                          <p:attrName>style.visibility</p:attrName>
                                        </p:attrNameLst>
                                      </p:cBhvr>
                                      <p:to>
                                        <p:strVal val="visible"/>
                                      </p:to>
                                    </p:set>
                                    <p:animEffect transition="in" filter="blinds(horizontal)">
                                      <p:cBhvr additive="repl">
                                        <p:cTn id="37" dur="500"/>
                                        <p:tgtEl>
                                          <p:spTgt spid="721">
                                            <p:txEl>
                                              <p:pRg st="5" end="5"/>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721">
                                            <p:txEl>
                                              <p:pRg st="6" end="6"/>
                                            </p:txEl>
                                          </p:spTgt>
                                        </p:tgtEl>
                                        <p:attrNameLst>
                                          <p:attrName>style.visibility</p:attrName>
                                        </p:attrNameLst>
                                      </p:cBhvr>
                                      <p:to>
                                        <p:strVal val="visible"/>
                                      </p:to>
                                    </p:set>
                                    <p:animEffect transition="in" filter="blinds(horizontal)">
                                      <p:cBhvr additive="repl">
                                        <p:cTn id="40" dur="500"/>
                                        <p:tgtEl>
                                          <p:spTgt spid="721">
                                            <p:txEl>
                                              <p:pRg st="6" end="6"/>
                                            </p:txEl>
                                          </p:spTgt>
                                        </p:tgtEl>
                                      </p:cBhvr>
                                    </p:animEffect>
                                  </p:childTnLst>
                                </p:cTn>
                              </p:par>
                              <p:par>
                                <p:cTn id="41" presetID="3" presetClass="entr" presetSubtype="10" fill="hold" nodeType="withEffect">
                                  <p:stCondLst>
                                    <p:cond delay="0"/>
                                  </p:stCondLst>
                                  <p:childTnLst>
                                    <p:set>
                                      <p:cBhvr>
                                        <p:cTn id="42" dur="1" fill="hold">
                                          <p:stCondLst>
                                            <p:cond delay="0"/>
                                          </p:stCondLst>
                                        </p:cTn>
                                        <p:tgtEl>
                                          <p:spTgt spid="721">
                                            <p:txEl>
                                              <p:pRg st="7" end="7"/>
                                            </p:txEl>
                                          </p:spTgt>
                                        </p:tgtEl>
                                        <p:attrNameLst>
                                          <p:attrName>style.visibility</p:attrName>
                                        </p:attrNameLst>
                                      </p:cBhvr>
                                      <p:to>
                                        <p:strVal val="visible"/>
                                      </p:to>
                                    </p:set>
                                    <p:animEffect transition="in" filter="blinds(horizontal)">
                                      <p:cBhvr additive="repl">
                                        <p:cTn id="43" dur="500"/>
                                        <p:tgtEl>
                                          <p:spTgt spid="721">
                                            <p:txEl>
                                              <p:pRg st="7" end="7"/>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721">
                                            <p:txEl>
                                              <p:pRg st="8" end="8"/>
                                            </p:txEl>
                                          </p:spTgt>
                                        </p:tgtEl>
                                        <p:attrNameLst>
                                          <p:attrName>style.visibility</p:attrName>
                                        </p:attrNameLst>
                                      </p:cBhvr>
                                      <p:to>
                                        <p:strVal val="visible"/>
                                      </p:to>
                                    </p:set>
                                    <p:anim calcmode="lin" valueType="num">
                                      <p:cBhvr additive="repl">
                                        <p:cTn id="48" dur="500" fill="hold"/>
                                        <p:tgtEl>
                                          <p:spTgt spid="721">
                                            <p:txEl>
                                              <p:pRg st="8" end="8"/>
                                            </p:txEl>
                                          </p:spTgt>
                                        </p:tgtEl>
                                        <p:attrNameLst>
                                          <p:attrName>ppt_x</p:attrName>
                                        </p:attrNameLst>
                                      </p:cBhvr>
                                      <p:tavLst>
                                        <p:tav tm="0">
                                          <p:val>
                                            <p:strVal val="#ppt_x"/>
                                          </p:val>
                                        </p:tav>
                                        <p:tav tm="100000">
                                          <p:val>
                                            <p:strVal val="#ppt_x"/>
                                          </p:val>
                                        </p:tav>
                                      </p:tavLst>
                                    </p:anim>
                                    <p:anim calcmode="lin" valueType="num">
                                      <p:cBhvr additive="repl">
                                        <p:cTn id="49" dur="500" fill="hold"/>
                                        <p:tgtEl>
                                          <p:spTgt spid="72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nodeType="clickEffect">
                                  <p:stCondLst>
                                    <p:cond delay="0"/>
                                  </p:stCondLst>
                                  <p:childTnLst>
                                    <p:set>
                                      <p:cBhvr>
                                        <p:cTn id="53" dur="1" fill="hold">
                                          <p:stCondLst>
                                            <p:cond delay="0"/>
                                          </p:stCondLst>
                                        </p:cTn>
                                        <p:tgtEl>
                                          <p:spTgt spid="721">
                                            <p:txEl>
                                              <p:pRg st="10" end="10"/>
                                            </p:txEl>
                                          </p:spTgt>
                                        </p:tgtEl>
                                        <p:attrNameLst>
                                          <p:attrName>style.visibility</p:attrName>
                                        </p:attrNameLst>
                                      </p:cBhvr>
                                      <p:to>
                                        <p:strVal val="visible"/>
                                      </p:to>
                                    </p:set>
                                    <p:animEffect transition="in" filter="blinds(horizontal)">
                                      <p:cBhvr additive="repl">
                                        <p:cTn id="54" dur="500"/>
                                        <p:tgtEl>
                                          <p:spTgt spid="721">
                                            <p:txEl>
                                              <p:pRg st="10" end="10"/>
                                            </p:txEl>
                                          </p:spTgt>
                                        </p:tgtEl>
                                      </p:cBhvr>
                                    </p:animEffect>
                                  </p:childTnLst>
                                </p:cTn>
                              </p:par>
                              <p:par>
                                <p:cTn id="55" presetID="3" presetClass="entr" presetSubtype="10" fill="hold" nodeType="withEffect">
                                  <p:stCondLst>
                                    <p:cond delay="0"/>
                                  </p:stCondLst>
                                  <p:childTnLst>
                                    <p:set>
                                      <p:cBhvr>
                                        <p:cTn id="56" dur="1" fill="hold">
                                          <p:stCondLst>
                                            <p:cond delay="0"/>
                                          </p:stCondLst>
                                        </p:cTn>
                                        <p:tgtEl>
                                          <p:spTgt spid="721">
                                            <p:txEl>
                                              <p:pRg st="11" end="11"/>
                                            </p:txEl>
                                          </p:spTgt>
                                        </p:tgtEl>
                                        <p:attrNameLst>
                                          <p:attrName>style.visibility</p:attrName>
                                        </p:attrNameLst>
                                      </p:cBhvr>
                                      <p:to>
                                        <p:strVal val="visible"/>
                                      </p:to>
                                    </p:set>
                                    <p:animEffect transition="in" filter="blinds(horizontal)">
                                      <p:cBhvr additive="repl">
                                        <p:cTn id="57" dur="500"/>
                                        <p:tgtEl>
                                          <p:spTgt spid="721">
                                            <p:txEl>
                                              <p:pRg st="11" end="11"/>
                                            </p:txEl>
                                          </p:spTgt>
                                        </p:tgtEl>
                                      </p:cBhvr>
                                    </p:animEffect>
                                  </p:childTnLst>
                                </p:cTn>
                              </p:par>
                              <p:par>
                                <p:cTn id="58" presetID="3" presetClass="entr" presetSubtype="10" fill="hold" nodeType="withEffect">
                                  <p:stCondLst>
                                    <p:cond delay="0"/>
                                  </p:stCondLst>
                                  <p:childTnLst>
                                    <p:set>
                                      <p:cBhvr>
                                        <p:cTn id="59" dur="1" fill="hold">
                                          <p:stCondLst>
                                            <p:cond delay="0"/>
                                          </p:stCondLst>
                                        </p:cTn>
                                        <p:tgtEl>
                                          <p:spTgt spid="721">
                                            <p:txEl>
                                              <p:pRg st="12" end="12"/>
                                            </p:txEl>
                                          </p:spTgt>
                                        </p:tgtEl>
                                        <p:attrNameLst>
                                          <p:attrName>style.visibility</p:attrName>
                                        </p:attrNameLst>
                                      </p:cBhvr>
                                      <p:to>
                                        <p:strVal val="visible"/>
                                      </p:to>
                                    </p:set>
                                    <p:animEffect transition="in" filter="blinds(horizontal)">
                                      <p:cBhvr additive="repl">
                                        <p:cTn id="60" dur="500"/>
                                        <p:tgtEl>
                                          <p:spTgt spid="721">
                                            <p:txEl>
                                              <p:pRg st="12" end="12"/>
                                            </p:txEl>
                                          </p:spTgt>
                                        </p:tgtEl>
                                      </p:cBhvr>
                                    </p:animEffect>
                                  </p:childTnLst>
                                </p:cTn>
                              </p:par>
                              <p:par>
                                <p:cTn id="61" presetID="3" presetClass="entr" presetSubtype="10" fill="hold" nodeType="withEffect">
                                  <p:stCondLst>
                                    <p:cond delay="0"/>
                                  </p:stCondLst>
                                  <p:childTnLst>
                                    <p:set>
                                      <p:cBhvr>
                                        <p:cTn id="62" dur="1" fill="hold">
                                          <p:stCondLst>
                                            <p:cond delay="0"/>
                                          </p:stCondLst>
                                        </p:cTn>
                                        <p:tgtEl>
                                          <p:spTgt spid="721">
                                            <p:txEl>
                                              <p:pRg st="13" end="13"/>
                                            </p:txEl>
                                          </p:spTgt>
                                        </p:tgtEl>
                                        <p:attrNameLst>
                                          <p:attrName>style.visibility</p:attrName>
                                        </p:attrNameLst>
                                      </p:cBhvr>
                                      <p:to>
                                        <p:strVal val="visible"/>
                                      </p:to>
                                    </p:set>
                                    <p:animEffect transition="in" filter="blinds(horizontal)">
                                      <p:cBhvr additive="repl">
                                        <p:cTn id="63" dur="500"/>
                                        <p:tgtEl>
                                          <p:spTgt spid="721">
                                            <p:txEl>
                                              <p:pRg st="13" end="13"/>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 presetClass="entr" presetSubtype="10" fill="hold" nodeType="clickEffect">
                                  <p:stCondLst>
                                    <p:cond delay="0"/>
                                  </p:stCondLst>
                                  <p:childTnLst>
                                    <p:set>
                                      <p:cBhvr>
                                        <p:cTn id="67" dur="1" fill="hold">
                                          <p:stCondLst>
                                            <p:cond delay="0"/>
                                          </p:stCondLst>
                                        </p:cTn>
                                        <p:tgtEl>
                                          <p:spTgt spid="721">
                                            <p:txEl>
                                              <p:pRg st="15" end="15"/>
                                            </p:txEl>
                                          </p:spTgt>
                                        </p:tgtEl>
                                        <p:attrNameLst>
                                          <p:attrName>style.visibility</p:attrName>
                                        </p:attrNameLst>
                                      </p:cBhvr>
                                      <p:to>
                                        <p:strVal val="visible"/>
                                      </p:to>
                                    </p:set>
                                    <p:animEffect transition="in" filter="checkerboard(across)">
                                      <p:cBhvr additive="repl">
                                        <p:cTn id="68" dur="500"/>
                                        <p:tgtEl>
                                          <p:spTgt spid="721">
                                            <p:txEl>
                                              <p:pRg st="15" end="15"/>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nodeType="clickEffect">
                                  <p:stCondLst>
                                    <p:cond delay="0"/>
                                  </p:stCondLst>
                                  <p:childTnLst>
                                    <p:set>
                                      <p:cBhvr>
                                        <p:cTn id="72" dur="1" fill="hold">
                                          <p:stCondLst>
                                            <p:cond delay="0"/>
                                          </p:stCondLst>
                                        </p:cTn>
                                        <p:tgtEl>
                                          <p:spTgt spid="721">
                                            <p:txEl>
                                              <p:pRg st="16" end="16"/>
                                            </p:txEl>
                                          </p:spTgt>
                                        </p:tgtEl>
                                        <p:attrNameLst>
                                          <p:attrName>style.visibility</p:attrName>
                                        </p:attrNameLst>
                                      </p:cBhvr>
                                      <p:to>
                                        <p:strVal val="visible"/>
                                      </p:to>
                                    </p:set>
                                    <p:animEffect transition="in" filter="blinds(horizontal)">
                                      <p:cBhvr additive="repl">
                                        <p:cTn id="73" dur="500"/>
                                        <p:tgtEl>
                                          <p:spTgt spid="721">
                                            <p:txEl>
                                              <p:pRg st="16" end="16"/>
                                            </p:txEl>
                                          </p:spTgt>
                                        </p:tgtEl>
                                      </p:cBhvr>
                                    </p:animEffect>
                                  </p:childTnLst>
                                </p:cTn>
                              </p:par>
                              <p:par>
                                <p:cTn id="74" presetID="3" presetClass="entr" presetSubtype="10" fill="hold" nodeType="withEffect">
                                  <p:stCondLst>
                                    <p:cond delay="0"/>
                                  </p:stCondLst>
                                  <p:childTnLst>
                                    <p:set>
                                      <p:cBhvr>
                                        <p:cTn id="75" dur="1" fill="hold">
                                          <p:stCondLst>
                                            <p:cond delay="0"/>
                                          </p:stCondLst>
                                        </p:cTn>
                                        <p:tgtEl>
                                          <p:spTgt spid="721">
                                            <p:txEl>
                                              <p:pRg st="17" end="17"/>
                                            </p:txEl>
                                          </p:spTgt>
                                        </p:tgtEl>
                                        <p:attrNameLst>
                                          <p:attrName>style.visibility</p:attrName>
                                        </p:attrNameLst>
                                      </p:cBhvr>
                                      <p:to>
                                        <p:strVal val="visible"/>
                                      </p:to>
                                    </p:set>
                                    <p:animEffect transition="in" filter="blinds(horizontal)">
                                      <p:cBhvr additive="repl">
                                        <p:cTn id="76" dur="500"/>
                                        <p:tgtEl>
                                          <p:spTgt spid="721">
                                            <p:txEl>
                                              <p:pRg st="17" end="17"/>
                                            </p:txEl>
                                          </p:spTgt>
                                        </p:tgtEl>
                                      </p:cBhvr>
                                    </p:animEffect>
                                  </p:childTnLst>
                                </p:cTn>
                              </p:par>
                              <p:par>
                                <p:cTn id="77" presetID="3" presetClass="entr" presetSubtype="10" fill="hold" nodeType="withEffect">
                                  <p:stCondLst>
                                    <p:cond delay="0"/>
                                  </p:stCondLst>
                                  <p:childTnLst>
                                    <p:set>
                                      <p:cBhvr>
                                        <p:cTn id="78" dur="1" fill="hold">
                                          <p:stCondLst>
                                            <p:cond delay="0"/>
                                          </p:stCondLst>
                                        </p:cTn>
                                        <p:tgtEl>
                                          <p:spTgt spid="721">
                                            <p:txEl>
                                              <p:pRg st="18" end="18"/>
                                            </p:txEl>
                                          </p:spTgt>
                                        </p:tgtEl>
                                        <p:attrNameLst>
                                          <p:attrName>style.visibility</p:attrName>
                                        </p:attrNameLst>
                                      </p:cBhvr>
                                      <p:to>
                                        <p:strVal val="visible"/>
                                      </p:to>
                                    </p:set>
                                    <p:animEffect transition="in" filter="blinds(horizontal)">
                                      <p:cBhvr additive="repl">
                                        <p:cTn id="79" dur="500"/>
                                        <p:tgtEl>
                                          <p:spTgt spid="721">
                                            <p:txEl>
                                              <p:pRg st="18" end="18"/>
                                            </p:txEl>
                                          </p:spTgt>
                                        </p:tgtEl>
                                      </p:cBhvr>
                                    </p:animEffect>
                                  </p:childTnLst>
                                </p:cTn>
                              </p:par>
                              <p:par>
                                <p:cTn id="80" presetID="3" presetClass="entr" presetSubtype="10" fill="hold" nodeType="withEffect">
                                  <p:stCondLst>
                                    <p:cond delay="0"/>
                                  </p:stCondLst>
                                  <p:childTnLst>
                                    <p:set>
                                      <p:cBhvr>
                                        <p:cTn id="81" dur="1" fill="hold">
                                          <p:stCondLst>
                                            <p:cond delay="0"/>
                                          </p:stCondLst>
                                        </p:cTn>
                                        <p:tgtEl>
                                          <p:spTgt spid="721">
                                            <p:txEl>
                                              <p:pRg st="19" end="19"/>
                                            </p:txEl>
                                          </p:spTgt>
                                        </p:tgtEl>
                                        <p:attrNameLst>
                                          <p:attrName>style.visibility</p:attrName>
                                        </p:attrNameLst>
                                      </p:cBhvr>
                                      <p:to>
                                        <p:strVal val="visible"/>
                                      </p:to>
                                    </p:set>
                                    <p:animEffect transition="in" filter="blinds(horizontal)">
                                      <p:cBhvr additive="repl">
                                        <p:cTn id="82" dur="500"/>
                                        <p:tgtEl>
                                          <p:spTgt spid="721">
                                            <p:txEl>
                                              <p:pRg st="19" end="19"/>
                                            </p:txEl>
                                          </p:spTgt>
                                        </p:tgtEl>
                                      </p:cBhvr>
                                    </p:animEffect>
                                  </p:childTnLst>
                                </p:cTn>
                              </p:par>
                              <p:par>
                                <p:cTn id="83" presetID="3" presetClass="entr" presetSubtype="10" fill="hold" nodeType="withEffect">
                                  <p:stCondLst>
                                    <p:cond delay="0"/>
                                  </p:stCondLst>
                                  <p:childTnLst>
                                    <p:set>
                                      <p:cBhvr>
                                        <p:cTn id="84" dur="1" fill="hold">
                                          <p:stCondLst>
                                            <p:cond delay="0"/>
                                          </p:stCondLst>
                                        </p:cTn>
                                        <p:tgtEl>
                                          <p:spTgt spid="721">
                                            <p:txEl>
                                              <p:pRg st="20" end="20"/>
                                            </p:txEl>
                                          </p:spTgt>
                                        </p:tgtEl>
                                        <p:attrNameLst>
                                          <p:attrName>style.visibility</p:attrName>
                                        </p:attrNameLst>
                                      </p:cBhvr>
                                      <p:to>
                                        <p:strVal val="visible"/>
                                      </p:to>
                                    </p:set>
                                    <p:animEffect transition="in" filter="blinds(horizontal)">
                                      <p:cBhvr additive="repl">
                                        <p:cTn id="85" dur="500"/>
                                        <p:tgtEl>
                                          <p:spTgt spid="721">
                                            <p:txEl>
                                              <p:pRg st="20" end="20"/>
                                            </p:txEl>
                                          </p:spTgt>
                                        </p:tgtEl>
                                      </p:cBhvr>
                                    </p:animEffect>
                                  </p:childTnLst>
                                </p:cTn>
                              </p:par>
                              <p:par>
                                <p:cTn id="86" presetID="3" presetClass="entr" presetSubtype="10" fill="hold" nodeType="withEffect">
                                  <p:stCondLst>
                                    <p:cond delay="0"/>
                                  </p:stCondLst>
                                  <p:childTnLst>
                                    <p:set>
                                      <p:cBhvr>
                                        <p:cTn id="87" dur="1" fill="hold">
                                          <p:stCondLst>
                                            <p:cond delay="0"/>
                                          </p:stCondLst>
                                        </p:cTn>
                                        <p:tgtEl>
                                          <p:spTgt spid="721">
                                            <p:txEl>
                                              <p:pRg st="21" end="21"/>
                                            </p:txEl>
                                          </p:spTgt>
                                        </p:tgtEl>
                                        <p:attrNameLst>
                                          <p:attrName>style.visibility</p:attrName>
                                        </p:attrNameLst>
                                      </p:cBhvr>
                                      <p:to>
                                        <p:strVal val="visible"/>
                                      </p:to>
                                    </p:set>
                                    <p:animEffect transition="in" filter="blinds(horizontal)">
                                      <p:cBhvr additive="repl">
                                        <p:cTn id="88" dur="500"/>
                                        <p:tgtEl>
                                          <p:spTgt spid="721">
                                            <p:txEl>
                                              <p:pRg st="21" end="21"/>
                                            </p:txEl>
                                          </p:spTgt>
                                        </p:tgtEl>
                                      </p:cBhvr>
                                    </p:animEffect>
                                  </p:childTnLst>
                                </p:cTn>
                              </p:par>
                              <p:par>
                                <p:cTn id="89" presetID="3" presetClass="entr" presetSubtype="10" fill="hold" nodeType="withEffect">
                                  <p:stCondLst>
                                    <p:cond delay="0"/>
                                  </p:stCondLst>
                                  <p:childTnLst>
                                    <p:set>
                                      <p:cBhvr>
                                        <p:cTn id="90" dur="1" fill="hold">
                                          <p:stCondLst>
                                            <p:cond delay="0"/>
                                          </p:stCondLst>
                                        </p:cTn>
                                        <p:tgtEl>
                                          <p:spTgt spid="721">
                                            <p:txEl>
                                              <p:pRg st="22" end="22"/>
                                            </p:txEl>
                                          </p:spTgt>
                                        </p:tgtEl>
                                        <p:attrNameLst>
                                          <p:attrName>style.visibility</p:attrName>
                                        </p:attrNameLst>
                                      </p:cBhvr>
                                      <p:to>
                                        <p:strVal val="visible"/>
                                      </p:to>
                                    </p:set>
                                    <p:animEffect transition="in" filter="blinds(horizontal)">
                                      <p:cBhvr additive="repl">
                                        <p:cTn id="91" dur="500"/>
                                        <p:tgtEl>
                                          <p:spTgt spid="721">
                                            <p:txEl>
                                              <p:pRg st="22" end="22"/>
                                            </p:txEl>
                                          </p:spTgt>
                                        </p:tgtEl>
                                      </p:cBhvr>
                                    </p:animEffect>
                                  </p:childTnLst>
                                </p:cTn>
                              </p:par>
                              <p:par>
                                <p:cTn id="92" presetID="3" presetClass="entr" presetSubtype="10" fill="hold" nodeType="withEffect">
                                  <p:stCondLst>
                                    <p:cond delay="0"/>
                                  </p:stCondLst>
                                  <p:childTnLst>
                                    <p:set>
                                      <p:cBhvr>
                                        <p:cTn id="93" dur="1" fill="hold">
                                          <p:stCondLst>
                                            <p:cond delay="0"/>
                                          </p:stCondLst>
                                        </p:cTn>
                                        <p:tgtEl>
                                          <p:spTgt spid="721">
                                            <p:txEl>
                                              <p:pRg st="23" end="23"/>
                                            </p:txEl>
                                          </p:spTgt>
                                        </p:tgtEl>
                                        <p:attrNameLst>
                                          <p:attrName>style.visibility</p:attrName>
                                        </p:attrNameLst>
                                      </p:cBhvr>
                                      <p:to>
                                        <p:strVal val="visible"/>
                                      </p:to>
                                    </p:set>
                                    <p:animEffect transition="in" filter="blinds(horizontal)">
                                      <p:cBhvr additive="repl">
                                        <p:cTn id="94" dur="500"/>
                                        <p:tgtEl>
                                          <p:spTgt spid="721">
                                            <p:txEl>
                                              <p:pRg st="23" end="2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5" name="TextShape 1"/>
          <p:cNvSpPr txBox="1"/>
          <p:nvPr/>
        </p:nvSpPr>
        <p:spPr>
          <a:xfrm>
            <a:off x="2517120" y="2131560"/>
            <a:ext cx="6083640" cy="2005920"/>
          </a:xfrm>
          <a:prstGeom prst="rect">
            <a:avLst/>
          </a:prstGeom>
          <a:noFill/>
          <a:ln>
            <a:noFill/>
          </a:ln>
        </p:spPr>
        <p:txBody>
          <a:bodyPr anchor="ctr">
            <a:normAutofit fontScale="75000"/>
          </a:bodyPr>
          <a:lstStyle/>
          <a:p>
            <a:pPr>
              <a:lnSpc>
                <a:spcPct val="100000"/>
              </a:lnSpc>
            </a:pPr>
            <a:r>
              <a:rPr lang="fr-FR" sz="3200" b="1" strike="noStrike" spc="-1">
                <a:solidFill>
                  <a:srgbClr val="00A6BE"/>
                </a:solidFill>
                <a:latin typeface="Arial Black"/>
                <a:ea typeface="Arial Black"/>
              </a:rPr>
              <a:t>ACCOMPAGNEMENT DES ENSEIGNANTS CONTRACTUELS et professeurs STAGIAIRES</a:t>
            </a:r>
            <a:endParaRPr lang="fr-FR" sz="3200" b="0" strike="noStrike" spc="-1">
              <a:solidFill>
                <a:srgbClr val="000000"/>
              </a:solidFill>
              <a:latin typeface="Calibri"/>
            </a:endParaRPr>
          </a:p>
        </p:txBody>
      </p:sp>
      <p:sp>
        <p:nvSpPr>
          <p:cNvPr id="726" name="TextShape 2"/>
          <p:cNvSpPr txBox="1"/>
          <p:nvPr/>
        </p:nvSpPr>
        <p:spPr>
          <a:xfrm>
            <a:off x="8249760" y="6391080"/>
            <a:ext cx="351000" cy="364680"/>
          </a:xfrm>
          <a:prstGeom prst="rect">
            <a:avLst/>
          </a:prstGeom>
          <a:noFill/>
          <a:ln>
            <a:noFill/>
          </a:ln>
        </p:spPr>
        <p:txBody>
          <a:bodyPr anchor="ctr">
            <a:noAutofit/>
          </a:bodyPr>
          <a:lstStyle/>
          <a:p>
            <a:pPr algn="r">
              <a:lnSpc>
                <a:spcPct val="100000"/>
              </a:lnSpc>
            </a:pPr>
            <a:fld id="{1454652E-8C32-4CF0-A574-4BDBEBD33578}" type="slidenum">
              <a:rPr lang="fr-FR" sz="1000" b="1" strike="noStrike" spc="-1">
                <a:solidFill>
                  <a:srgbClr val="000000"/>
                </a:solidFill>
                <a:latin typeface="Calibri"/>
              </a:rPr>
              <a:t>43</a:t>
            </a:fld>
            <a:endParaRPr lang="en-US" sz="1000" b="0" strike="noStrike" spc="-1">
              <a:latin typeface="Times New Roman"/>
            </a:endParaRPr>
          </a:p>
        </p:txBody>
      </p:sp>
      <p:sp>
        <p:nvSpPr>
          <p:cNvPr id="727" name="TextShape 3"/>
          <p:cNvSpPr txBox="1"/>
          <p:nvPr/>
        </p:nvSpPr>
        <p:spPr>
          <a:xfrm>
            <a:off x="3107160" y="4937760"/>
            <a:ext cx="7505280" cy="875520"/>
          </a:xfrm>
          <a:prstGeom prst="rect">
            <a:avLst/>
          </a:prstGeom>
          <a:noFill/>
          <a:ln>
            <a:noFill/>
          </a:ln>
        </p:spPr>
        <p:txBody>
          <a:bodyPr>
            <a:noAutofit/>
          </a:bodyPr>
          <a:lstStyle/>
          <a:p>
            <a:endParaRPr lang="fr-FR" sz="2800" b="0" strike="noStrike" spc="-1">
              <a:solidFill>
                <a:srgbClr val="000000"/>
              </a:solidFill>
              <a:latin typeface="Arial"/>
            </a:endParaRPr>
          </a:p>
        </p:txBody>
      </p:sp>
      <p:sp>
        <p:nvSpPr>
          <p:cNvPr id="728" name="TextShape 4"/>
          <p:cNvSpPr txBox="1"/>
          <p:nvPr/>
        </p:nvSpPr>
        <p:spPr>
          <a:xfrm>
            <a:off x="2648520" y="4502520"/>
            <a:ext cx="5821560" cy="1599480"/>
          </a:xfrm>
          <a:prstGeom prst="rect">
            <a:avLst/>
          </a:prstGeom>
          <a:noFill/>
          <a:ln>
            <a:noFill/>
          </a:ln>
        </p:spPr>
        <p:txBody>
          <a:bodyPr>
            <a:noAutofit/>
          </a:bodyPr>
          <a:lstStyle/>
          <a:p>
            <a:pPr>
              <a:lnSpc>
                <a:spcPct val="100000"/>
              </a:lnSpc>
              <a:spcBef>
                <a:spcPts val="561"/>
              </a:spcBef>
            </a:pPr>
            <a:r>
              <a:rPr lang="fr-FR" sz="2800" b="0" strike="noStrike" spc="-1">
                <a:solidFill>
                  <a:srgbClr val="000000"/>
                </a:solidFill>
                <a:latin typeface="Arial"/>
                <a:ea typeface="Arial"/>
              </a:rPr>
              <a:t>Une articulation entre visite sur le terrain et temps de travail individualisé, sur besoins identifiés</a:t>
            </a:r>
            <a:endParaRPr lang="fr-FR" sz="2800" b="0" strike="noStrike" spc="-1">
              <a:solidFill>
                <a:srgbClr val="000000"/>
              </a:solidFill>
              <a:latin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 name="TextShape 1"/>
          <p:cNvSpPr txBox="1"/>
          <p:nvPr/>
        </p:nvSpPr>
        <p:spPr>
          <a:xfrm>
            <a:off x="805320" y="182880"/>
            <a:ext cx="788112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PLANIFICATION DES VISITES</a:t>
            </a:r>
            <a:endParaRPr lang="fr-FR" sz="2500" b="0" strike="noStrike" spc="-1">
              <a:solidFill>
                <a:srgbClr val="000000"/>
              </a:solidFill>
              <a:latin typeface="Calibri"/>
            </a:endParaRPr>
          </a:p>
        </p:txBody>
      </p:sp>
      <p:sp>
        <p:nvSpPr>
          <p:cNvPr id="730" name="TextShape 2"/>
          <p:cNvSpPr txBox="1"/>
          <p:nvPr/>
        </p:nvSpPr>
        <p:spPr>
          <a:xfrm>
            <a:off x="805320" y="1476360"/>
            <a:ext cx="7881120" cy="4525560"/>
          </a:xfrm>
          <a:prstGeom prst="rect">
            <a:avLst/>
          </a:prstGeom>
          <a:noFill/>
          <a:ln>
            <a:noFill/>
          </a:ln>
        </p:spPr>
        <p:txBody>
          <a:bodyPr>
            <a:noAutofit/>
          </a:bodyPr>
          <a:lstStyle/>
          <a:p>
            <a:pPr>
              <a:lnSpc>
                <a:spcPct val="100000"/>
              </a:lnSpc>
              <a:spcBef>
                <a:spcPts val="360"/>
              </a:spcBef>
            </a:pPr>
            <a:endParaRPr lang="fr-FR" sz="1800" b="1" strike="noStrike" spc="-1">
              <a:solidFill>
                <a:srgbClr val="00A6BE"/>
              </a:solidFill>
              <a:latin typeface="Arial"/>
            </a:endParaRPr>
          </a:p>
          <a:p>
            <a:pPr>
              <a:lnSpc>
                <a:spcPct val="100000"/>
              </a:lnSpc>
              <a:spcBef>
                <a:spcPts val="360"/>
              </a:spcBef>
            </a:pPr>
            <a:endParaRPr lang="fr-FR" sz="18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0000"/>
                </a:solidFill>
                <a:latin typeface="Arial"/>
                <a:ea typeface="Arial"/>
              </a:rPr>
              <a:t>Envoyer rapidement les emplois du temps à </a:t>
            </a:r>
            <a:r>
              <a:rPr lang="fr-FR" sz="1800" b="1" u="sng" strike="noStrike" spc="-1">
                <a:solidFill>
                  <a:srgbClr val="0000FF"/>
                </a:solidFill>
                <a:uFillTx/>
                <a:latin typeface="Arial"/>
                <a:ea typeface="Arial"/>
                <a:hlinkClick r:id="rId2"/>
              </a:rPr>
              <a:t>inna-indra-mari.claverie@ac-martinique.fr</a:t>
            </a:r>
            <a:endParaRPr lang="fr-FR" sz="1800" b="1" strike="noStrike" spc="-1">
              <a:solidFill>
                <a:srgbClr val="00A6BE"/>
              </a:solidFill>
              <a:latin typeface="Arial"/>
            </a:endParaRPr>
          </a:p>
          <a:p>
            <a:pPr>
              <a:lnSpc>
                <a:spcPct val="100000"/>
              </a:lnSpc>
              <a:spcBef>
                <a:spcPts val="360"/>
              </a:spcBef>
            </a:pPr>
            <a:endParaRPr lang="fr-FR" sz="1800" b="1" strike="noStrike" spc="-1">
              <a:solidFill>
                <a:srgbClr val="00A6BE"/>
              </a:solidFill>
              <a:latin typeface="Arial"/>
            </a:endParaRPr>
          </a:p>
          <a:p>
            <a:pPr>
              <a:lnSpc>
                <a:spcPct val="100000"/>
              </a:lnSpc>
              <a:spcBef>
                <a:spcPts val="360"/>
              </a:spcBef>
            </a:pPr>
            <a:endParaRPr lang="fr-FR" sz="1800" b="1" strike="noStrike" spc="-1">
              <a:solidFill>
                <a:srgbClr val="00A6BE"/>
              </a:solidFill>
              <a:latin typeface="Arial"/>
            </a:endParaRPr>
          </a:p>
        </p:txBody>
      </p:sp>
      <p:sp>
        <p:nvSpPr>
          <p:cNvPr id="731" name="TextShape 3"/>
          <p:cNvSpPr txBox="1"/>
          <p:nvPr/>
        </p:nvSpPr>
        <p:spPr>
          <a:xfrm>
            <a:off x="8150040" y="6391080"/>
            <a:ext cx="450000" cy="364680"/>
          </a:xfrm>
          <a:prstGeom prst="rect">
            <a:avLst/>
          </a:prstGeom>
          <a:noFill/>
          <a:ln>
            <a:noFill/>
          </a:ln>
        </p:spPr>
        <p:txBody>
          <a:bodyPr anchor="ctr">
            <a:noAutofit/>
          </a:bodyPr>
          <a:lstStyle/>
          <a:p>
            <a:pPr algn="r">
              <a:lnSpc>
                <a:spcPct val="100000"/>
              </a:lnSpc>
            </a:pPr>
            <a:fld id="{29F6CD9D-D2C3-4543-898B-DE02584F8ED8}" type="slidenum">
              <a:rPr lang="fr-FR" sz="900" b="1" strike="noStrike" spc="-1">
                <a:solidFill>
                  <a:srgbClr val="404040"/>
                </a:solidFill>
                <a:latin typeface="Arial"/>
                <a:ea typeface="Arial"/>
              </a:rPr>
              <a:t>44</a:t>
            </a:fld>
            <a:endParaRPr lang="en-US" sz="900" b="0" strike="noStrike" spc="-1">
              <a:latin typeface="Times New Roman"/>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 name="TextShape 1"/>
          <p:cNvSpPr txBox="1"/>
          <p:nvPr/>
        </p:nvSpPr>
        <p:spPr>
          <a:xfrm>
            <a:off x="805320" y="182880"/>
            <a:ext cx="7881120" cy="1286640"/>
          </a:xfrm>
          <a:prstGeom prst="rect">
            <a:avLst/>
          </a:prstGeom>
          <a:noFill/>
          <a:ln>
            <a:noFill/>
          </a:ln>
        </p:spPr>
        <p:txBody>
          <a:bodyPr anchor="ctr">
            <a:noAutofit/>
          </a:bodyPr>
          <a:lstStyle/>
          <a:p>
            <a:endParaRPr lang="fr-FR" sz="1800" b="0" strike="noStrike" spc="-1">
              <a:solidFill>
                <a:srgbClr val="000000"/>
              </a:solidFill>
              <a:latin typeface="Calibri"/>
            </a:endParaRPr>
          </a:p>
        </p:txBody>
      </p:sp>
      <p:sp>
        <p:nvSpPr>
          <p:cNvPr id="733" name="TextShape 2"/>
          <p:cNvSpPr txBox="1"/>
          <p:nvPr/>
        </p:nvSpPr>
        <p:spPr>
          <a:xfrm>
            <a:off x="805320" y="1476360"/>
            <a:ext cx="7881120" cy="4525560"/>
          </a:xfrm>
          <a:prstGeom prst="rect">
            <a:avLst/>
          </a:prstGeom>
          <a:noFill/>
          <a:ln>
            <a:noFill/>
          </a:ln>
        </p:spPr>
        <p:txBody>
          <a:bodyPr>
            <a:noAutofit/>
          </a:bodyPr>
          <a:lstStyle/>
          <a:p>
            <a:endParaRPr lang="fr-FR" sz="1800" b="1" strike="noStrike" spc="-1">
              <a:solidFill>
                <a:srgbClr val="00A6BE"/>
              </a:solidFill>
              <a:latin typeface="Arial"/>
            </a:endParaRPr>
          </a:p>
        </p:txBody>
      </p:sp>
      <p:sp>
        <p:nvSpPr>
          <p:cNvPr id="734" name="TextShape 3"/>
          <p:cNvSpPr txBox="1"/>
          <p:nvPr/>
        </p:nvSpPr>
        <p:spPr>
          <a:xfrm>
            <a:off x="8150040" y="6391080"/>
            <a:ext cx="450000" cy="364680"/>
          </a:xfrm>
          <a:prstGeom prst="rect">
            <a:avLst/>
          </a:prstGeom>
          <a:noFill/>
          <a:ln>
            <a:noFill/>
          </a:ln>
        </p:spPr>
        <p:txBody>
          <a:bodyPr anchor="ctr">
            <a:noAutofit/>
          </a:bodyPr>
          <a:lstStyle/>
          <a:p>
            <a:pPr algn="r">
              <a:lnSpc>
                <a:spcPct val="100000"/>
              </a:lnSpc>
            </a:pPr>
            <a:fld id="{C6E51C01-D5A7-4161-8243-7AF4E355B1B3}" type="slidenum">
              <a:rPr lang="fr-FR" sz="900" b="1" strike="noStrike" spc="-1">
                <a:solidFill>
                  <a:srgbClr val="404040"/>
                </a:solidFill>
                <a:latin typeface="Arial"/>
                <a:ea typeface="Arial"/>
              </a:rPr>
              <a:t>45</a:t>
            </a:fld>
            <a:endParaRPr lang="en-US" sz="900" b="0" strike="noStrike" spc="-1">
              <a:latin typeface="Times New Roman"/>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5" name="TextShape 1"/>
          <p:cNvSpPr txBox="1"/>
          <p:nvPr/>
        </p:nvSpPr>
        <p:spPr>
          <a:xfrm>
            <a:off x="805320" y="182880"/>
            <a:ext cx="788112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Titre de page </a:t>
            </a:r>
            <a:br/>
            <a:r>
              <a:rPr lang="fr-FR" sz="2500" b="1" strike="noStrike" spc="-1">
                <a:solidFill>
                  <a:srgbClr val="404040"/>
                </a:solidFill>
                <a:latin typeface="Arial Black"/>
                <a:ea typeface="Arial Black"/>
              </a:rPr>
              <a:t>sur une ou deux lignes</a:t>
            </a:r>
            <a:endParaRPr lang="fr-FR" sz="2500" b="0" strike="noStrike" spc="-1">
              <a:solidFill>
                <a:srgbClr val="000000"/>
              </a:solidFill>
              <a:latin typeface="Calibri"/>
            </a:endParaRPr>
          </a:p>
        </p:txBody>
      </p:sp>
      <p:sp>
        <p:nvSpPr>
          <p:cNvPr id="736" name="TextShape 2"/>
          <p:cNvSpPr txBox="1"/>
          <p:nvPr/>
        </p:nvSpPr>
        <p:spPr>
          <a:xfrm>
            <a:off x="8150040" y="6391080"/>
            <a:ext cx="450000" cy="364680"/>
          </a:xfrm>
          <a:prstGeom prst="rect">
            <a:avLst/>
          </a:prstGeom>
          <a:noFill/>
          <a:ln>
            <a:noFill/>
          </a:ln>
        </p:spPr>
        <p:txBody>
          <a:bodyPr anchor="ctr">
            <a:noAutofit/>
          </a:bodyPr>
          <a:lstStyle/>
          <a:p>
            <a:pPr algn="r">
              <a:lnSpc>
                <a:spcPct val="100000"/>
              </a:lnSpc>
            </a:pPr>
            <a:fld id="{03847CE5-F88B-45C4-AE51-361EAFE468B9}" type="slidenum">
              <a:rPr lang="fr-FR" sz="900" b="1" strike="noStrike" spc="-1">
                <a:solidFill>
                  <a:srgbClr val="404040"/>
                </a:solidFill>
                <a:latin typeface="Arial"/>
                <a:ea typeface="Arial"/>
              </a:rPr>
              <a:t>46</a:t>
            </a:fld>
            <a:endParaRPr lang="en-US" sz="900" b="0" strike="noStrike" spc="-1">
              <a:latin typeface="Times New Roman"/>
            </a:endParaRPr>
          </a:p>
        </p:txBody>
      </p:sp>
      <p:sp>
        <p:nvSpPr>
          <p:cNvPr id="737" name="TextShape 3"/>
          <p:cNvSpPr txBox="1"/>
          <p:nvPr/>
        </p:nvSpPr>
        <p:spPr>
          <a:xfrm>
            <a:off x="804960" y="1470960"/>
            <a:ext cx="7881480" cy="4188960"/>
          </a:xfrm>
          <a:prstGeom prst="rect">
            <a:avLst/>
          </a:prstGeom>
          <a:noFill/>
          <a:ln>
            <a:noFill/>
          </a:ln>
        </p:spPr>
        <p:txBody>
          <a:bodyPr>
            <a:noAutofit/>
          </a:bodyPr>
          <a:lstStyle/>
          <a:p>
            <a:pPr marL="177840" indent="-177480">
              <a:lnSpc>
                <a:spcPct val="100000"/>
              </a:lnSpc>
              <a:spcBef>
                <a:spcPts val="360"/>
              </a:spcBef>
              <a:buClr>
                <a:srgbClr val="00A6BE"/>
              </a:buClr>
              <a:buFont typeface="Wingdings" charset="2"/>
              <a:buChar char=""/>
            </a:pPr>
            <a:r>
              <a:rPr lang="fr-FR" sz="1800" b="1" strike="noStrike" spc="-1">
                <a:solidFill>
                  <a:srgbClr val="00A6BE"/>
                </a:solidFill>
                <a:latin typeface="Arial"/>
                <a:ea typeface="Arial"/>
              </a:rPr>
              <a:t> Titre de niveau 1 </a:t>
            </a:r>
            <a:endParaRPr lang="fr-FR" sz="1800" b="1" strike="noStrike" spc="-1">
              <a:solidFill>
                <a:srgbClr val="00A6BE"/>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Titre de niveau 2</a:t>
            </a:r>
            <a:endParaRPr lang="fr-FR" sz="1300" b="0" strike="noStrike" spc="-1">
              <a:solidFill>
                <a:srgbClr val="000000"/>
              </a:solidFill>
              <a:latin typeface="Arial"/>
            </a:endParaRPr>
          </a:p>
          <a:p>
            <a:pPr marL="627120">
              <a:lnSpc>
                <a:spcPct val="100000"/>
              </a:lnSpc>
              <a:spcBef>
                <a:spcPts val="261"/>
              </a:spcBef>
            </a:pPr>
            <a:r>
              <a:rPr lang="fr-FR" sz="1300" b="0" strike="noStrike" spc="-1">
                <a:solidFill>
                  <a:srgbClr val="000000"/>
                </a:solidFill>
                <a:latin typeface="Arial"/>
                <a:ea typeface="Arial"/>
              </a:rPr>
              <a:t>Texte courant Texte courant Texte courant Texte courant Texte courant Texte courant</a:t>
            </a:r>
            <a:endParaRPr lang="fr-FR" sz="1300" b="1" strike="noStrike" spc="-1">
              <a:solidFill>
                <a:srgbClr val="00A6BE"/>
              </a:solidFill>
              <a:latin typeface="Arial"/>
            </a:endParaRPr>
          </a:p>
          <a:p>
            <a:pPr marL="627120">
              <a:lnSpc>
                <a:spcPct val="100000"/>
              </a:lnSpc>
              <a:spcBef>
                <a:spcPts val="261"/>
              </a:spcBef>
            </a:pPr>
            <a:r>
              <a:rPr lang="fr-FR" sz="1300" b="0" strike="noStrike" spc="-1">
                <a:solidFill>
                  <a:srgbClr val="000000"/>
                </a:solidFill>
                <a:latin typeface="Arial"/>
                <a:ea typeface="Arial"/>
              </a:rPr>
              <a:t>Texte courant Texte courant Texte courant Texte courant Texte courant Texte courant</a:t>
            </a:r>
            <a:endParaRPr lang="fr-FR" sz="1300" b="1" strike="noStrike" spc="-1">
              <a:solidFill>
                <a:srgbClr val="00A6BE"/>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 </a:t>
            </a:r>
            <a:endParaRPr lang="fr-FR" sz="1300" b="0" strike="noStrike" spc="-1">
              <a:solidFill>
                <a:srgbClr val="000000"/>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a:t>
            </a:r>
            <a:endParaRPr lang="fr-FR" sz="1300" b="0" strike="noStrike" spc="-1">
              <a:solidFill>
                <a:srgbClr val="000000"/>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a:t>
            </a:r>
            <a:endParaRPr lang="fr-FR" sz="1300" b="0" strike="noStrike" spc="-1">
              <a:solidFill>
                <a:srgbClr val="000000"/>
              </a:solidFill>
              <a:latin typeface="Arial"/>
            </a:endParaRPr>
          </a:p>
          <a:p>
            <a:pPr marL="627120">
              <a:lnSpc>
                <a:spcPct val="100000"/>
              </a:lnSpc>
              <a:spcBef>
                <a:spcPts val="261"/>
              </a:spcBef>
            </a:pPr>
            <a:endParaRPr lang="fr-FR" sz="1300" b="1" strike="noStrike" spc="-1">
              <a:solidFill>
                <a:srgbClr val="00A6BE"/>
              </a:solidFill>
              <a:latin typeface="Arial"/>
            </a:endParaRPr>
          </a:p>
          <a:p>
            <a:pPr marL="177840" indent="-177480">
              <a:lnSpc>
                <a:spcPct val="100000"/>
              </a:lnSpc>
              <a:spcBef>
                <a:spcPts val="360"/>
              </a:spcBef>
              <a:buClr>
                <a:srgbClr val="00A6BE"/>
              </a:buClr>
              <a:buSzPct val="114000"/>
              <a:buFont typeface="Wingdings" charset="2"/>
              <a:buChar char=""/>
            </a:pPr>
            <a:r>
              <a:rPr lang="fr-FR" sz="1800" b="1" strike="noStrike" spc="-1">
                <a:solidFill>
                  <a:srgbClr val="00A6BE"/>
                </a:solidFill>
                <a:latin typeface="Arial"/>
                <a:ea typeface="Arial"/>
              </a:rPr>
              <a:t> Titre de niveau 1 </a:t>
            </a:r>
            <a:endParaRPr lang="fr-FR" sz="1800" b="1" strike="noStrike" spc="-1">
              <a:solidFill>
                <a:srgbClr val="00A6BE"/>
              </a:solidFill>
              <a:latin typeface="Arial"/>
            </a:endParaRPr>
          </a:p>
          <a:p>
            <a:pPr marL="627120" lvl="1" indent="-169560">
              <a:lnSpc>
                <a:spcPct val="100000"/>
              </a:lnSpc>
              <a:spcBef>
                <a:spcPts val="261"/>
              </a:spcBef>
              <a:buClr>
                <a:srgbClr val="00A6BE"/>
              </a:buClr>
              <a:buSzPct val="135000"/>
              <a:buFont typeface="Arial"/>
              <a:buChar char="•"/>
            </a:pPr>
            <a:r>
              <a:rPr lang="fr-FR" sz="1300" b="1" strike="noStrike" spc="-1">
                <a:solidFill>
                  <a:srgbClr val="000000"/>
                </a:solidFill>
                <a:latin typeface="Arial"/>
                <a:ea typeface="Arial"/>
              </a:rPr>
              <a:t>Titre de niveau 2</a:t>
            </a:r>
            <a:endParaRPr lang="fr-FR" sz="1300" b="0" strike="noStrike" spc="-1">
              <a:solidFill>
                <a:srgbClr val="000000"/>
              </a:solidFill>
              <a:latin typeface="Arial"/>
            </a:endParaRPr>
          </a:p>
          <a:p>
            <a:pPr marL="627120">
              <a:lnSpc>
                <a:spcPct val="100000"/>
              </a:lnSpc>
              <a:spcBef>
                <a:spcPts val="261"/>
              </a:spcBef>
            </a:pPr>
            <a:r>
              <a:rPr lang="fr-FR" sz="1300" b="0" strike="noStrike" spc="-1">
                <a:solidFill>
                  <a:srgbClr val="000000"/>
                </a:solidFill>
                <a:latin typeface="Arial"/>
                <a:ea typeface="Arial"/>
              </a:rPr>
              <a:t>Texte courant Texte courant Texte courant Texte courant Texte courant Texte courant</a:t>
            </a:r>
            <a:endParaRPr lang="fr-FR" sz="1300" b="1" strike="noStrike" spc="-1">
              <a:solidFill>
                <a:srgbClr val="00A6BE"/>
              </a:solidFill>
              <a:latin typeface="Arial"/>
            </a:endParaRPr>
          </a:p>
          <a:p>
            <a:pPr marL="627120">
              <a:lnSpc>
                <a:spcPct val="100000"/>
              </a:lnSpc>
              <a:spcBef>
                <a:spcPts val="261"/>
              </a:spcBef>
            </a:pPr>
            <a:r>
              <a:rPr lang="fr-FR" sz="1300" b="0" strike="noStrike" spc="-1">
                <a:solidFill>
                  <a:srgbClr val="000000"/>
                </a:solidFill>
                <a:latin typeface="Arial"/>
                <a:ea typeface="Arial"/>
              </a:rPr>
              <a:t>Texte courant Texte courant Texte courant Texte courant Texte courant Texte courant</a:t>
            </a:r>
            <a:endParaRPr lang="fr-FR" sz="1300" b="1" strike="noStrike" spc="-1">
              <a:solidFill>
                <a:srgbClr val="00A6BE"/>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 </a:t>
            </a:r>
            <a:endParaRPr lang="fr-FR" sz="1300" b="0" strike="noStrike" spc="-1">
              <a:solidFill>
                <a:srgbClr val="000000"/>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a:t>
            </a:r>
            <a:endParaRPr lang="fr-FR" sz="1300" b="0" strike="noStrike" spc="-1">
              <a:solidFill>
                <a:srgbClr val="000000"/>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a:t>
            </a:r>
            <a:endParaRPr lang="fr-FR" sz="1300" b="0" strike="noStrike" spc="-1">
              <a:solidFill>
                <a:srgbClr val="000000"/>
              </a:solidFill>
              <a:latin typeface="Arial"/>
            </a:endParaRPr>
          </a:p>
        </p:txBody>
      </p:sp>
      <p:grpSp>
        <p:nvGrpSpPr>
          <p:cNvPr id="738" name="Group 4"/>
          <p:cNvGrpSpPr/>
          <p:nvPr/>
        </p:nvGrpSpPr>
        <p:grpSpPr>
          <a:xfrm>
            <a:off x="902520" y="199080"/>
            <a:ext cx="525240" cy="171360"/>
            <a:chOff x="902520" y="199080"/>
            <a:chExt cx="525240" cy="171360"/>
          </a:xfrm>
        </p:grpSpPr>
        <p:sp>
          <p:nvSpPr>
            <p:cNvPr id="739" name="CustomShape 5"/>
            <p:cNvSpPr/>
            <p:nvPr/>
          </p:nvSpPr>
          <p:spPr>
            <a:xfrm>
              <a:off x="902520" y="199080"/>
              <a:ext cx="82440" cy="171360"/>
            </a:xfrm>
            <a:prstGeom prst="rect">
              <a:avLst/>
            </a:prstGeom>
            <a:solidFill>
              <a:srgbClr val="00A6BE"/>
            </a:solidFill>
            <a:ln>
              <a:noFill/>
            </a:ln>
          </p:spPr>
          <p:style>
            <a:lnRef idx="2">
              <a:schemeClr val="accent1">
                <a:shade val="50000"/>
              </a:schemeClr>
            </a:lnRef>
            <a:fillRef idx="1">
              <a:schemeClr val="accent1"/>
            </a:fillRef>
            <a:effectRef idx="0">
              <a:schemeClr val="accent1"/>
            </a:effectRef>
            <a:fontRef idx="minor"/>
          </p:style>
        </p:sp>
        <p:sp>
          <p:nvSpPr>
            <p:cNvPr id="740" name="CustomShape 6"/>
            <p:cNvSpPr/>
            <p:nvPr/>
          </p:nvSpPr>
          <p:spPr>
            <a:xfrm>
              <a:off x="943920" y="284760"/>
              <a:ext cx="483840" cy="85320"/>
            </a:xfrm>
            <a:prstGeom prst="rect">
              <a:avLst/>
            </a:prstGeom>
            <a:solidFill>
              <a:srgbClr val="00A6BE"/>
            </a:solidFill>
            <a:ln>
              <a:noFill/>
            </a:ln>
          </p:spPr>
          <p:style>
            <a:lnRef idx="2">
              <a:schemeClr val="accent1">
                <a:shade val="50000"/>
              </a:schemeClr>
            </a:lnRef>
            <a:fillRef idx="1">
              <a:schemeClr val="accent1"/>
            </a:fillRef>
            <a:effectRef idx="0">
              <a:schemeClr val="accent1"/>
            </a:effectRef>
            <a:fontRef idx="minor"/>
          </p:style>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1" name="TextShape 1"/>
          <p:cNvSpPr txBox="1"/>
          <p:nvPr/>
        </p:nvSpPr>
        <p:spPr>
          <a:xfrm>
            <a:off x="3011040" y="1855080"/>
            <a:ext cx="5590080" cy="2005920"/>
          </a:xfrm>
          <a:prstGeom prst="rect">
            <a:avLst/>
          </a:prstGeom>
          <a:noFill/>
          <a:ln>
            <a:noFill/>
          </a:ln>
        </p:spPr>
        <p:txBody>
          <a:bodyPr anchor="ctr">
            <a:noAutofit/>
          </a:bodyPr>
          <a:lstStyle/>
          <a:p>
            <a:pPr>
              <a:lnSpc>
                <a:spcPct val="100000"/>
              </a:lnSpc>
            </a:pPr>
            <a:r>
              <a:rPr lang="fr-FR" sz="3200" b="1" strike="noStrike" spc="-1">
                <a:solidFill>
                  <a:srgbClr val="E0B347"/>
                </a:solidFill>
                <a:latin typeface="Arial Black"/>
                <a:ea typeface="Arial Black"/>
              </a:rPr>
              <a:t>Titre de la partie</a:t>
            </a:r>
            <a:br/>
            <a:r>
              <a:rPr lang="fr-FR" sz="3200" b="1" strike="noStrike" spc="-1">
                <a:solidFill>
                  <a:srgbClr val="E0B347"/>
                </a:solidFill>
                <a:latin typeface="Arial Black"/>
                <a:ea typeface="Arial Black"/>
              </a:rPr>
              <a:t>sur une ou deux lignes</a:t>
            </a:r>
            <a:endParaRPr lang="fr-FR" sz="3200" b="0" strike="noStrike" spc="-1">
              <a:solidFill>
                <a:srgbClr val="000000"/>
              </a:solidFill>
              <a:latin typeface="Calibri"/>
            </a:endParaRPr>
          </a:p>
        </p:txBody>
      </p:sp>
      <p:sp>
        <p:nvSpPr>
          <p:cNvPr id="742" name="TextShape 2"/>
          <p:cNvSpPr txBox="1"/>
          <p:nvPr/>
        </p:nvSpPr>
        <p:spPr>
          <a:xfrm>
            <a:off x="8249760" y="6391080"/>
            <a:ext cx="351000" cy="364680"/>
          </a:xfrm>
          <a:prstGeom prst="rect">
            <a:avLst/>
          </a:prstGeom>
          <a:noFill/>
          <a:ln>
            <a:noFill/>
          </a:ln>
        </p:spPr>
        <p:txBody>
          <a:bodyPr anchor="ctr">
            <a:noAutofit/>
          </a:bodyPr>
          <a:lstStyle/>
          <a:p>
            <a:pPr algn="r">
              <a:lnSpc>
                <a:spcPct val="100000"/>
              </a:lnSpc>
            </a:pPr>
            <a:fld id="{7E406699-0198-4E79-9317-296AB5CEFB35}" type="slidenum">
              <a:rPr lang="fr-FR" sz="1000" b="1" strike="noStrike" spc="-1">
                <a:solidFill>
                  <a:srgbClr val="000000"/>
                </a:solidFill>
                <a:latin typeface="Calibri"/>
              </a:rPr>
              <a:t>47</a:t>
            </a:fld>
            <a:endParaRPr lang="en-US" sz="1000" b="0" strike="noStrike" spc="-1">
              <a:latin typeface="Times New Roman"/>
            </a:endParaRPr>
          </a:p>
        </p:txBody>
      </p:sp>
      <p:sp>
        <p:nvSpPr>
          <p:cNvPr id="743" name="TextShape 3"/>
          <p:cNvSpPr txBox="1"/>
          <p:nvPr/>
        </p:nvSpPr>
        <p:spPr>
          <a:xfrm>
            <a:off x="3011040" y="5059800"/>
            <a:ext cx="5589720" cy="875520"/>
          </a:xfrm>
          <a:prstGeom prst="rect">
            <a:avLst/>
          </a:prstGeom>
          <a:noFill/>
          <a:ln>
            <a:noFill/>
          </a:ln>
        </p:spPr>
        <p:txBody>
          <a:bodyPr>
            <a:noAutofit/>
          </a:bodyPr>
          <a:lstStyle/>
          <a:p>
            <a:pPr>
              <a:lnSpc>
                <a:spcPct val="100000"/>
              </a:lnSpc>
              <a:spcBef>
                <a:spcPts val="300"/>
              </a:spcBef>
            </a:pPr>
            <a:r>
              <a:rPr lang="fr-FR" sz="1500" b="0" strike="noStrike" spc="-1">
                <a:solidFill>
                  <a:srgbClr val="000000"/>
                </a:solidFill>
                <a:latin typeface="Arial"/>
                <a:ea typeface="Arial"/>
              </a:rPr>
              <a:t>Zone complémentaire : </a:t>
            </a:r>
            <a:br/>
            <a:r>
              <a:rPr lang="fr-FR" sz="1500" b="0" strike="noStrike" spc="-1">
                <a:solidFill>
                  <a:srgbClr val="000000"/>
                </a:solidFill>
                <a:latin typeface="Arial"/>
                <a:ea typeface="Arial"/>
              </a:rPr>
              <a:t>Noms des intervenants, etc. </a:t>
            </a:r>
            <a:endParaRPr lang="fr-FR" sz="1500" b="0" strike="noStrike" spc="-1">
              <a:solidFill>
                <a:srgbClr val="000000"/>
              </a:solidFill>
              <a:latin typeface="Arial"/>
            </a:endParaRPr>
          </a:p>
          <a:p>
            <a:pPr>
              <a:lnSpc>
                <a:spcPct val="100000"/>
              </a:lnSpc>
              <a:spcBef>
                <a:spcPts val="300"/>
              </a:spcBef>
            </a:pPr>
            <a:endParaRPr lang="fr-FR" sz="1500" b="0" strike="noStrike" spc="-1">
              <a:solidFill>
                <a:srgbClr val="000000"/>
              </a:solidFill>
              <a:latin typeface="Arial"/>
            </a:endParaRPr>
          </a:p>
        </p:txBody>
      </p:sp>
      <p:sp>
        <p:nvSpPr>
          <p:cNvPr id="744" name="TextShape 4"/>
          <p:cNvSpPr txBox="1"/>
          <p:nvPr/>
        </p:nvSpPr>
        <p:spPr>
          <a:xfrm>
            <a:off x="3011040" y="3369960"/>
            <a:ext cx="5589720" cy="1156680"/>
          </a:xfrm>
          <a:prstGeom prst="rect">
            <a:avLst/>
          </a:prstGeom>
          <a:noFill/>
          <a:ln>
            <a:noFill/>
          </a:ln>
        </p:spPr>
        <p:txBody>
          <a:bodyPr>
            <a:noAutofit/>
          </a:bodyPr>
          <a:lstStyle/>
          <a:p>
            <a:pPr>
              <a:lnSpc>
                <a:spcPct val="100000"/>
              </a:lnSpc>
              <a:spcBef>
                <a:spcPts val="561"/>
              </a:spcBef>
            </a:pPr>
            <a:r>
              <a:rPr lang="fr-FR" sz="2800" b="0" strike="noStrike" spc="-1">
                <a:solidFill>
                  <a:srgbClr val="000000"/>
                </a:solidFill>
                <a:latin typeface="Arial"/>
                <a:ea typeface="Arial"/>
              </a:rPr>
              <a:t>Sous-titre </a:t>
            </a:r>
            <a:br/>
            <a:r>
              <a:rPr lang="fr-FR" sz="2800" b="0" strike="noStrike" spc="-1">
                <a:solidFill>
                  <a:srgbClr val="000000"/>
                </a:solidFill>
                <a:latin typeface="Arial"/>
                <a:ea typeface="Arial"/>
              </a:rPr>
              <a:t>sur une ou deux lignes</a:t>
            </a:r>
            <a:endParaRPr lang="fr-FR" sz="2800" b="0" strike="noStrike" spc="-1">
              <a:solidFill>
                <a:srgbClr val="000000"/>
              </a:solidFill>
              <a:latin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5" name="TextShape 1"/>
          <p:cNvSpPr txBox="1"/>
          <p:nvPr/>
        </p:nvSpPr>
        <p:spPr>
          <a:xfrm>
            <a:off x="805320" y="182880"/>
            <a:ext cx="788112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SOMMAIRE</a:t>
            </a:r>
            <a:endParaRPr lang="fr-FR" sz="2500" b="0" strike="noStrike" spc="-1">
              <a:solidFill>
                <a:srgbClr val="000000"/>
              </a:solidFill>
              <a:latin typeface="Calibri"/>
            </a:endParaRPr>
          </a:p>
        </p:txBody>
      </p:sp>
      <p:sp>
        <p:nvSpPr>
          <p:cNvPr id="746" name="TextShape 2"/>
          <p:cNvSpPr txBox="1"/>
          <p:nvPr/>
        </p:nvSpPr>
        <p:spPr>
          <a:xfrm>
            <a:off x="8150040" y="6391080"/>
            <a:ext cx="450000" cy="364680"/>
          </a:xfrm>
          <a:prstGeom prst="rect">
            <a:avLst/>
          </a:prstGeom>
          <a:noFill/>
          <a:ln>
            <a:noFill/>
          </a:ln>
        </p:spPr>
        <p:txBody>
          <a:bodyPr anchor="ctr">
            <a:noAutofit/>
          </a:bodyPr>
          <a:lstStyle/>
          <a:p>
            <a:pPr algn="r">
              <a:lnSpc>
                <a:spcPct val="100000"/>
              </a:lnSpc>
            </a:pPr>
            <a:fld id="{574E0D0A-D5BC-4F63-BC72-0C81AB050C0F}" type="slidenum">
              <a:rPr lang="fr-FR" sz="900" b="1" strike="noStrike" spc="-1">
                <a:solidFill>
                  <a:srgbClr val="404040"/>
                </a:solidFill>
                <a:latin typeface="Arial"/>
                <a:ea typeface="Arial"/>
              </a:rPr>
              <a:t>48</a:t>
            </a:fld>
            <a:endParaRPr lang="en-US" sz="900" b="0" strike="noStrike" spc="-1">
              <a:latin typeface="Times New Roman"/>
            </a:endParaRPr>
          </a:p>
        </p:txBody>
      </p:sp>
      <p:sp>
        <p:nvSpPr>
          <p:cNvPr id="747" name="TextShape 3"/>
          <p:cNvSpPr txBox="1"/>
          <p:nvPr/>
        </p:nvSpPr>
        <p:spPr>
          <a:xfrm>
            <a:off x="804960" y="1469520"/>
            <a:ext cx="7881480" cy="4397040"/>
          </a:xfrm>
          <a:prstGeom prst="rect">
            <a:avLst/>
          </a:prstGeom>
          <a:noFill/>
          <a:ln>
            <a:noFill/>
          </a:ln>
        </p:spPr>
        <p:txBody>
          <a:bodyPr>
            <a:noAutofit/>
          </a:bodyPr>
          <a:lstStyle/>
          <a:p>
            <a:pPr marL="177840" indent="-177480">
              <a:lnSpc>
                <a:spcPct val="100000"/>
              </a:lnSpc>
              <a:spcBef>
                <a:spcPts val="360"/>
              </a:spcBef>
              <a:buClr>
                <a:srgbClr val="E0B347"/>
              </a:buClr>
              <a:buSzPct val="114000"/>
              <a:buFont typeface="Wingdings" charset="2"/>
              <a:buChar char=""/>
            </a:pPr>
            <a:r>
              <a:rPr lang="fr-FR" sz="1800" b="1" strike="noStrike" spc="-1">
                <a:solidFill>
                  <a:srgbClr val="000000"/>
                </a:solidFill>
                <a:latin typeface="Arial"/>
                <a:ea typeface="Arial"/>
              </a:rPr>
              <a:t> Titre de la première partie </a:t>
            </a:r>
            <a:endParaRPr lang="fr-FR" sz="1800" b="1" strike="noStrike" spc="-1">
              <a:solidFill>
                <a:srgbClr val="00A6BE"/>
              </a:solidFill>
              <a:latin typeface="Arial"/>
            </a:endParaRPr>
          </a:p>
          <a:p>
            <a:pPr marL="177840" indent="-177480">
              <a:lnSpc>
                <a:spcPct val="100000"/>
              </a:lnSpc>
              <a:spcBef>
                <a:spcPts val="360"/>
              </a:spcBef>
              <a:buClr>
                <a:srgbClr val="E0B347"/>
              </a:buClr>
              <a:buSzPct val="114000"/>
              <a:buFont typeface="Wingdings" charset="2"/>
              <a:buChar char=""/>
            </a:pPr>
            <a:r>
              <a:rPr lang="fr-FR" sz="1800" b="1" strike="noStrike" spc="-1">
                <a:solidFill>
                  <a:srgbClr val="000000"/>
                </a:solidFill>
                <a:latin typeface="Arial"/>
                <a:ea typeface="Arial"/>
              </a:rPr>
              <a:t> Titre de la seconde partie </a:t>
            </a:r>
            <a:endParaRPr lang="fr-FR" sz="1800" b="1" strike="noStrike" spc="-1">
              <a:solidFill>
                <a:srgbClr val="00A6BE"/>
              </a:solidFill>
              <a:latin typeface="Arial"/>
            </a:endParaRPr>
          </a:p>
          <a:p>
            <a:pPr marL="177840" indent="-177480">
              <a:lnSpc>
                <a:spcPct val="100000"/>
              </a:lnSpc>
              <a:spcBef>
                <a:spcPts val="360"/>
              </a:spcBef>
              <a:buClr>
                <a:srgbClr val="E0B347"/>
              </a:buClr>
              <a:buSzPct val="114000"/>
              <a:buFont typeface="Wingdings" charset="2"/>
              <a:buChar char=""/>
            </a:pPr>
            <a:r>
              <a:rPr lang="fr-FR" sz="1800" b="1" strike="noStrike" spc="-1">
                <a:solidFill>
                  <a:srgbClr val="000000"/>
                </a:solidFill>
                <a:latin typeface="Arial"/>
                <a:ea typeface="Arial"/>
              </a:rPr>
              <a:t> Titre de la troisième partie </a:t>
            </a:r>
            <a:endParaRPr lang="fr-FR" sz="1800" b="1" strike="noStrike" spc="-1">
              <a:solidFill>
                <a:srgbClr val="00A6BE"/>
              </a:solidFill>
              <a:latin typeface="Arial"/>
            </a:endParaRPr>
          </a:p>
          <a:p>
            <a:pPr marL="177840" indent="-177480">
              <a:lnSpc>
                <a:spcPct val="100000"/>
              </a:lnSpc>
              <a:spcBef>
                <a:spcPts val="360"/>
              </a:spcBef>
              <a:buClr>
                <a:srgbClr val="E0B347"/>
              </a:buClr>
              <a:buSzPct val="114000"/>
              <a:buFont typeface="Wingdings" charset="2"/>
              <a:buChar char=""/>
            </a:pPr>
            <a:r>
              <a:rPr lang="fr-FR" sz="1800" b="1" strike="noStrike" spc="-1">
                <a:solidFill>
                  <a:srgbClr val="000000"/>
                </a:solidFill>
                <a:latin typeface="Arial"/>
                <a:ea typeface="Arial"/>
              </a:rPr>
              <a:t> Titre de la quatrième partie </a:t>
            </a:r>
            <a:endParaRPr lang="fr-FR" sz="1800" b="1" strike="noStrike" spc="-1">
              <a:solidFill>
                <a:srgbClr val="00A6BE"/>
              </a:solidFill>
              <a:latin typeface="Arial"/>
            </a:endParaRPr>
          </a:p>
          <a:p>
            <a:pPr marL="177840" indent="-177480">
              <a:lnSpc>
                <a:spcPct val="100000"/>
              </a:lnSpc>
              <a:spcBef>
                <a:spcPts val="360"/>
              </a:spcBef>
              <a:buClr>
                <a:srgbClr val="E0B347"/>
              </a:buClr>
              <a:buSzPct val="114000"/>
              <a:buFont typeface="Wingdings" charset="2"/>
              <a:buChar char=""/>
            </a:pPr>
            <a:r>
              <a:rPr lang="fr-FR" sz="1800" b="1" strike="noStrike" spc="-1">
                <a:solidFill>
                  <a:srgbClr val="000000"/>
                </a:solidFill>
                <a:latin typeface="Arial"/>
                <a:ea typeface="Arial"/>
              </a:rPr>
              <a:t> Titre de la cinquième partie </a:t>
            </a:r>
            <a:endParaRPr lang="fr-FR" sz="1800" b="1" strike="noStrike" spc="-1">
              <a:solidFill>
                <a:srgbClr val="00A6BE"/>
              </a:solidFill>
              <a:latin typeface="Arial"/>
            </a:endParaRPr>
          </a:p>
          <a:p>
            <a:pPr marL="177840" indent="-177480">
              <a:lnSpc>
                <a:spcPct val="100000"/>
              </a:lnSpc>
              <a:spcBef>
                <a:spcPts val="360"/>
              </a:spcBef>
              <a:buClr>
                <a:srgbClr val="E0B347"/>
              </a:buClr>
              <a:buSzPct val="114000"/>
              <a:buFont typeface="Wingdings" charset="2"/>
              <a:buChar char=""/>
            </a:pPr>
            <a:r>
              <a:rPr lang="fr-FR" sz="1800" b="1" strike="noStrike" spc="-1">
                <a:solidFill>
                  <a:srgbClr val="000000"/>
                </a:solidFill>
                <a:latin typeface="Arial"/>
                <a:ea typeface="Arial"/>
              </a:rPr>
              <a:t> Titre de la sixième partie</a:t>
            </a:r>
            <a:endParaRPr lang="fr-FR" sz="1800" b="1" strike="noStrike" spc="-1">
              <a:solidFill>
                <a:srgbClr val="00A6BE"/>
              </a:solidFill>
              <a:latin typeface="Arial"/>
            </a:endParaRPr>
          </a:p>
          <a:p>
            <a:pPr marL="177840" indent="-177480">
              <a:lnSpc>
                <a:spcPct val="100000"/>
              </a:lnSpc>
              <a:spcBef>
                <a:spcPts val="360"/>
              </a:spcBef>
              <a:buClr>
                <a:srgbClr val="E0B347"/>
              </a:buClr>
              <a:buSzPct val="114000"/>
              <a:buFont typeface="Wingdings" charset="2"/>
              <a:buChar char=""/>
            </a:pPr>
            <a:r>
              <a:rPr lang="fr-FR" sz="1800" b="1" strike="noStrike" spc="-1">
                <a:solidFill>
                  <a:srgbClr val="000000"/>
                </a:solidFill>
                <a:latin typeface="Arial"/>
                <a:ea typeface="Arial"/>
              </a:rPr>
              <a:t> Titre de la septième partie </a:t>
            </a:r>
            <a:endParaRPr lang="fr-FR" sz="1800" b="1" strike="noStrike" spc="-1">
              <a:solidFill>
                <a:srgbClr val="00A6BE"/>
              </a:solidFill>
              <a:latin typeface="Arial"/>
            </a:endParaRPr>
          </a:p>
          <a:p>
            <a:pPr marL="177840" indent="-177480">
              <a:lnSpc>
                <a:spcPct val="100000"/>
              </a:lnSpc>
              <a:spcBef>
                <a:spcPts val="360"/>
              </a:spcBef>
              <a:buClr>
                <a:srgbClr val="E0B347"/>
              </a:buClr>
              <a:buSzPct val="114000"/>
              <a:buFont typeface="Wingdings" charset="2"/>
              <a:buChar char=""/>
            </a:pPr>
            <a:r>
              <a:rPr lang="fr-FR" sz="1800" b="1" strike="noStrike" spc="-1">
                <a:solidFill>
                  <a:srgbClr val="000000"/>
                </a:solidFill>
                <a:latin typeface="Arial"/>
                <a:ea typeface="Arial"/>
              </a:rPr>
              <a:t> Titre de la huitième partie </a:t>
            </a:r>
            <a:endParaRPr lang="fr-FR" sz="1800" b="1" strike="noStrike" spc="-1">
              <a:solidFill>
                <a:srgbClr val="00A6BE"/>
              </a:solidFill>
              <a:latin typeface="Arial"/>
            </a:endParaRPr>
          </a:p>
          <a:p>
            <a:pPr>
              <a:lnSpc>
                <a:spcPct val="100000"/>
              </a:lnSpc>
              <a:spcBef>
                <a:spcPts val="360"/>
              </a:spcBef>
            </a:pPr>
            <a:endParaRPr lang="fr-FR" sz="1800" b="1" strike="noStrike" spc="-1">
              <a:solidFill>
                <a:srgbClr val="00A6BE"/>
              </a:solidFill>
              <a:latin typeface="Arial"/>
            </a:endParaRPr>
          </a:p>
        </p:txBody>
      </p:sp>
      <p:grpSp>
        <p:nvGrpSpPr>
          <p:cNvPr id="748" name="Group 4"/>
          <p:cNvGrpSpPr/>
          <p:nvPr/>
        </p:nvGrpSpPr>
        <p:grpSpPr>
          <a:xfrm>
            <a:off x="920160" y="403200"/>
            <a:ext cx="525240" cy="171360"/>
            <a:chOff x="920160" y="403200"/>
            <a:chExt cx="525240" cy="171360"/>
          </a:xfrm>
        </p:grpSpPr>
        <p:sp>
          <p:nvSpPr>
            <p:cNvPr id="749" name="CustomShape 5"/>
            <p:cNvSpPr/>
            <p:nvPr/>
          </p:nvSpPr>
          <p:spPr>
            <a:xfrm>
              <a:off x="920160" y="403200"/>
              <a:ext cx="82440" cy="171360"/>
            </a:xfrm>
            <a:prstGeom prst="rect">
              <a:avLst/>
            </a:prstGeom>
            <a:solidFill>
              <a:srgbClr val="E0B347"/>
            </a:solidFill>
            <a:ln>
              <a:noFill/>
            </a:ln>
          </p:spPr>
          <p:style>
            <a:lnRef idx="2">
              <a:schemeClr val="accent1">
                <a:shade val="50000"/>
              </a:schemeClr>
            </a:lnRef>
            <a:fillRef idx="1">
              <a:schemeClr val="accent1"/>
            </a:fillRef>
            <a:effectRef idx="0">
              <a:schemeClr val="accent1"/>
            </a:effectRef>
            <a:fontRef idx="minor"/>
          </p:style>
        </p:sp>
        <p:sp>
          <p:nvSpPr>
            <p:cNvPr id="750" name="CustomShape 6"/>
            <p:cNvSpPr/>
            <p:nvPr/>
          </p:nvSpPr>
          <p:spPr>
            <a:xfrm>
              <a:off x="961560" y="488880"/>
              <a:ext cx="483840" cy="85320"/>
            </a:xfrm>
            <a:prstGeom prst="rect">
              <a:avLst/>
            </a:prstGeom>
            <a:solidFill>
              <a:srgbClr val="E0B347"/>
            </a:solidFill>
            <a:ln>
              <a:noFill/>
            </a:ln>
          </p:spPr>
          <p:style>
            <a:lnRef idx="2">
              <a:schemeClr val="accent1">
                <a:shade val="50000"/>
              </a:schemeClr>
            </a:lnRef>
            <a:fillRef idx="1">
              <a:schemeClr val="accent1"/>
            </a:fillRef>
            <a:effectRef idx="0">
              <a:schemeClr val="accent1"/>
            </a:effectRef>
            <a:fontRef idx="minor"/>
          </p:style>
        </p: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1" name="TextShape 1"/>
          <p:cNvSpPr txBox="1"/>
          <p:nvPr/>
        </p:nvSpPr>
        <p:spPr>
          <a:xfrm>
            <a:off x="805320" y="182880"/>
            <a:ext cx="7881120" cy="1286640"/>
          </a:xfrm>
          <a:prstGeom prst="rect">
            <a:avLst/>
          </a:prstGeom>
          <a:noFill/>
          <a:ln>
            <a:noFill/>
          </a:ln>
        </p:spPr>
        <p:txBody>
          <a:bodyPr anchor="ctr">
            <a:noAutofit/>
          </a:bodyPr>
          <a:lstStyle/>
          <a:p>
            <a:pPr>
              <a:lnSpc>
                <a:spcPct val="100000"/>
              </a:lnSpc>
            </a:pPr>
            <a:r>
              <a:rPr lang="fr-FR" sz="2500" b="1" strike="noStrike" spc="-1">
                <a:solidFill>
                  <a:srgbClr val="404040"/>
                </a:solidFill>
                <a:latin typeface="Arial Black"/>
                <a:ea typeface="Arial Black"/>
              </a:rPr>
              <a:t>Titre de page </a:t>
            </a:r>
            <a:br/>
            <a:r>
              <a:rPr lang="fr-FR" sz="2500" b="1" strike="noStrike" spc="-1">
                <a:solidFill>
                  <a:srgbClr val="404040"/>
                </a:solidFill>
                <a:latin typeface="Arial Black"/>
                <a:ea typeface="Arial Black"/>
              </a:rPr>
              <a:t>sur une ou deux lignes</a:t>
            </a:r>
            <a:endParaRPr lang="fr-FR" sz="2500" b="0" strike="noStrike" spc="-1">
              <a:solidFill>
                <a:srgbClr val="000000"/>
              </a:solidFill>
              <a:latin typeface="Calibri"/>
            </a:endParaRPr>
          </a:p>
        </p:txBody>
      </p:sp>
      <p:sp>
        <p:nvSpPr>
          <p:cNvPr id="752" name="TextShape 2"/>
          <p:cNvSpPr txBox="1"/>
          <p:nvPr/>
        </p:nvSpPr>
        <p:spPr>
          <a:xfrm>
            <a:off x="8150040" y="6391080"/>
            <a:ext cx="450000" cy="364680"/>
          </a:xfrm>
          <a:prstGeom prst="rect">
            <a:avLst/>
          </a:prstGeom>
          <a:noFill/>
          <a:ln>
            <a:noFill/>
          </a:ln>
        </p:spPr>
        <p:txBody>
          <a:bodyPr anchor="ctr">
            <a:noAutofit/>
          </a:bodyPr>
          <a:lstStyle/>
          <a:p>
            <a:pPr algn="r">
              <a:lnSpc>
                <a:spcPct val="100000"/>
              </a:lnSpc>
            </a:pPr>
            <a:fld id="{CDA30F07-DEAB-4F36-84B0-CCAB3511DFC2}" type="slidenum">
              <a:rPr lang="fr-FR" sz="900" b="1" strike="noStrike" spc="-1">
                <a:solidFill>
                  <a:srgbClr val="404040"/>
                </a:solidFill>
                <a:latin typeface="Arial"/>
                <a:ea typeface="Arial"/>
              </a:rPr>
              <a:t>49</a:t>
            </a:fld>
            <a:endParaRPr lang="en-US" sz="900" b="0" strike="noStrike" spc="-1">
              <a:latin typeface="Times New Roman"/>
            </a:endParaRPr>
          </a:p>
        </p:txBody>
      </p:sp>
      <p:sp>
        <p:nvSpPr>
          <p:cNvPr id="753" name="TextShape 3"/>
          <p:cNvSpPr txBox="1"/>
          <p:nvPr/>
        </p:nvSpPr>
        <p:spPr>
          <a:xfrm>
            <a:off x="804960" y="1470960"/>
            <a:ext cx="7881480" cy="4188960"/>
          </a:xfrm>
          <a:prstGeom prst="rect">
            <a:avLst/>
          </a:prstGeom>
          <a:noFill/>
          <a:ln>
            <a:noFill/>
          </a:ln>
        </p:spPr>
        <p:txBody>
          <a:bodyPr>
            <a:noAutofit/>
          </a:bodyPr>
          <a:lstStyle/>
          <a:p>
            <a:pPr marL="177840" indent="-177480">
              <a:lnSpc>
                <a:spcPct val="100000"/>
              </a:lnSpc>
              <a:spcBef>
                <a:spcPts val="360"/>
              </a:spcBef>
              <a:buClr>
                <a:srgbClr val="E0B347"/>
              </a:buClr>
              <a:buSzPct val="114000"/>
              <a:buFont typeface="Wingdings" charset="2"/>
              <a:buChar char=""/>
            </a:pPr>
            <a:r>
              <a:rPr lang="fr-FR" sz="1800" b="1" strike="noStrike" spc="-1">
                <a:solidFill>
                  <a:srgbClr val="E0B347"/>
                </a:solidFill>
                <a:latin typeface="Arial"/>
                <a:ea typeface="Arial"/>
              </a:rPr>
              <a:t>Titre de niveau 1</a:t>
            </a:r>
            <a:endParaRPr lang="fr-FR" sz="1800" b="1" strike="noStrike" spc="-1">
              <a:solidFill>
                <a:srgbClr val="E0B347"/>
              </a:solidFill>
              <a:latin typeface="Arial"/>
            </a:endParaRPr>
          </a:p>
          <a:p>
            <a:pPr marL="627120" lvl="1" indent="-169560">
              <a:lnSpc>
                <a:spcPct val="100000"/>
              </a:lnSpc>
              <a:spcBef>
                <a:spcPts val="261"/>
              </a:spcBef>
              <a:buClr>
                <a:srgbClr val="E0B347"/>
              </a:buClr>
              <a:buSzPct val="135000"/>
              <a:buFont typeface="Arial"/>
              <a:buChar char="•"/>
            </a:pPr>
            <a:r>
              <a:rPr lang="fr-FR" sz="1300" b="1" strike="noStrike" spc="-1">
                <a:solidFill>
                  <a:srgbClr val="000000"/>
                </a:solidFill>
                <a:latin typeface="Arial"/>
                <a:ea typeface="Arial"/>
              </a:rPr>
              <a:t>Titre de niveau 2</a:t>
            </a:r>
            <a:endParaRPr lang="fr-FR" sz="1300" b="0" strike="noStrike" spc="-1">
              <a:solidFill>
                <a:srgbClr val="000000"/>
              </a:solidFill>
              <a:latin typeface="Arial"/>
            </a:endParaRPr>
          </a:p>
          <a:p>
            <a:pPr marL="627120">
              <a:lnSpc>
                <a:spcPct val="100000"/>
              </a:lnSpc>
              <a:spcBef>
                <a:spcPts val="261"/>
              </a:spcBef>
            </a:pPr>
            <a:r>
              <a:rPr lang="fr-FR" sz="1300" b="0" strike="noStrike" spc="-1">
                <a:solidFill>
                  <a:srgbClr val="000000"/>
                </a:solidFill>
                <a:latin typeface="Arial"/>
                <a:ea typeface="Arial"/>
              </a:rPr>
              <a:t>Texte courant Texte courant Texte courant Texte courant Texte courant Texte courant</a:t>
            </a:r>
            <a:endParaRPr lang="fr-FR" sz="1300" b="1" strike="noStrike" spc="-1">
              <a:solidFill>
                <a:srgbClr val="E0B347"/>
              </a:solidFill>
              <a:latin typeface="Arial"/>
            </a:endParaRPr>
          </a:p>
          <a:p>
            <a:pPr marL="627120">
              <a:lnSpc>
                <a:spcPct val="100000"/>
              </a:lnSpc>
              <a:spcBef>
                <a:spcPts val="261"/>
              </a:spcBef>
            </a:pPr>
            <a:r>
              <a:rPr lang="fr-FR" sz="1300" b="0" strike="noStrike" spc="-1">
                <a:solidFill>
                  <a:srgbClr val="000000"/>
                </a:solidFill>
                <a:latin typeface="Arial"/>
                <a:ea typeface="Arial"/>
              </a:rPr>
              <a:t>Texte courant Texte courant Texte courant Texte courant Texte courant Texte courant</a:t>
            </a:r>
            <a:endParaRPr lang="fr-FR" sz="1300" b="1" strike="noStrike" spc="-1">
              <a:solidFill>
                <a:srgbClr val="E0B347"/>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 </a:t>
            </a:r>
            <a:endParaRPr lang="fr-FR" sz="1300" b="0" strike="noStrike" spc="-1">
              <a:solidFill>
                <a:srgbClr val="000000"/>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a:t>
            </a:r>
            <a:endParaRPr lang="fr-FR" sz="1300" b="0" strike="noStrike" spc="-1">
              <a:solidFill>
                <a:srgbClr val="000000"/>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a:t>
            </a:r>
            <a:endParaRPr lang="fr-FR" sz="1300" b="0" strike="noStrike" spc="-1">
              <a:solidFill>
                <a:srgbClr val="000000"/>
              </a:solidFill>
              <a:latin typeface="Arial"/>
            </a:endParaRPr>
          </a:p>
          <a:p>
            <a:endParaRPr lang="fr-FR" sz="1300" b="1" strike="noStrike" spc="-1">
              <a:solidFill>
                <a:srgbClr val="E0B347"/>
              </a:solidFill>
              <a:latin typeface="Arial"/>
            </a:endParaRPr>
          </a:p>
          <a:p>
            <a:pPr marL="177840" indent="-177480">
              <a:lnSpc>
                <a:spcPct val="100000"/>
              </a:lnSpc>
              <a:spcBef>
                <a:spcPts val="360"/>
              </a:spcBef>
              <a:buClr>
                <a:srgbClr val="E0B347"/>
              </a:buClr>
              <a:buSzPct val="114000"/>
              <a:buFont typeface="Wingdings" charset="2"/>
              <a:buChar char=""/>
            </a:pPr>
            <a:r>
              <a:rPr lang="fr-FR" sz="1800" b="1" strike="noStrike" spc="-1">
                <a:solidFill>
                  <a:srgbClr val="E0B347"/>
                </a:solidFill>
                <a:latin typeface="Arial"/>
                <a:ea typeface="Arial"/>
              </a:rPr>
              <a:t>Titre de niveau 1</a:t>
            </a:r>
            <a:endParaRPr lang="fr-FR" sz="1800" b="1" strike="noStrike" spc="-1">
              <a:solidFill>
                <a:srgbClr val="E0B347"/>
              </a:solidFill>
              <a:latin typeface="Arial"/>
            </a:endParaRPr>
          </a:p>
          <a:p>
            <a:pPr marL="627120" lvl="1" indent="-169560">
              <a:lnSpc>
                <a:spcPct val="100000"/>
              </a:lnSpc>
              <a:spcBef>
                <a:spcPts val="261"/>
              </a:spcBef>
              <a:buClr>
                <a:srgbClr val="E0B347"/>
              </a:buClr>
              <a:buSzPct val="135000"/>
              <a:buFont typeface="Arial"/>
              <a:buChar char="•"/>
            </a:pPr>
            <a:r>
              <a:rPr lang="fr-FR" sz="1300" b="1" strike="noStrike" spc="-1">
                <a:solidFill>
                  <a:srgbClr val="000000"/>
                </a:solidFill>
                <a:latin typeface="Arial"/>
                <a:ea typeface="Arial"/>
              </a:rPr>
              <a:t>Titre de niveau 2</a:t>
            </a:r>
            <a:endParaRPr lang="fr-FR" sz="1300" b="0" strike="noStrike" spc="-1">
              <a:solidFill>
                <a:srgbClr val="000000"/>
              </a:solidFill>
              <a:latin typeface="Arial"/>
            </a:endParaRPr>
          </a:p>
          <a:p>
            <a:pPr marL="627120">
              <a:lnSpc>
                <a:spcPct val="100000"/>
              </a:lnSpc>
              <a:spcBef>
                <a:spcPts val="261"/>
              </a:spcBef>
            </a:pPr>
            <a:r>
              <a:rPr lang="fr-FR" sz="1300" b="0" strike="noStrike" spc="-1">
                <a:solidFill>
                  <a:srgbClr val="000000"/>
                </a:solidFill>
                <a:latin typeface="Arial"/>
                <a:ea typeface="Arial"/>
              </a:rPr>
              <a:t>Texte courant Texte courant Texte courant Texte courant Texte courant Texte courant</a:t>
            </a:r>
            <a:endParaRPr lang="fr-FR" sz="1300" b="1" strike="noStrike" spc="-1">
              <a:solidFill>
                <a:srgbClr val="E0B347"/>
              </a:solidFill>
              <a:latin typeface="Arial"/>
            </a:endParaRPr>
          </a:p>
          <a:p>
            <a:pPr marL="627120">
              <a:lnSpc>
                <a:spcPct val="100000"/>
              </a:lnSpc>
              <a:spcBef>
                <a:spcPts val="261"/>
              </a:spcBef>
            </a:pPr>
            <a:r>
              <a:rPr lang="fr-FR" sz="1300" b="0" strike="noStrike" spc="-1">
                <a:solidFill>
                  <a:srgbClr val="000000"/>
                </a:solidFill>
                <a:latin typeface="Arial"/>
                <a:ea typeface="Arial"/>
              </a:rPr>
              <a:t>Texte courant Texte courant Texte courant Texte courant Texte courant Texte courant</a:t>
            </a:r>
            <a:endParaRPr lang="fr-FR" sz="1300" b="1" strike="noStrike" spc="-1">
              <a:solidFill>
                <a:srgbClr val="E0B347"/>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 </a:t>
            </a:r>
            <a:endParaRPr lang="fr-FR" sz="1300" b="0" strike="noStrike" spc="-1">
              <a:solidFill>
                <a:srgbClr val="000000"/>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a:t>
            </a:r>
            <a:endParaRPr lang="fr-FR" sz="1300" b="0" strike="noStrike" spc="-1">
              <a:solidFill>
                <a:srgbClr val="000000"/>
              </a:solidFill>
              <a:latin typeface="Arial"/>
            </a:endParaRPr>
          </a:p>
          <a:p>
            <a:pPr marL="804960" lvl="2" indent="-177480">
              <a:lnSpc>
                <a:spcPct val="100000"/>
              </a:lnSpc>
              <a:spcBef>
                <a:spcPts val="261"/>
              </a:spcBef>
              <a:buClr>
                <a:srgbClr val="000000"/>
              </a:buClr>
              <a:buFont typeface="Lucida Grande"/>
              <a:buChar char="-"/>
            </a:pPr>
            <a:r>
              <a:rPr lang="fr-FR" sz="1300" b="0" strike="noStrike" spc="-1">
                <a:solidFill>
                  <a:srgbClr val="000000"/>
                </a:solidFill>
                <a:latin typeface="Arial"/>
                <a:ea typeface="Arial"/>
              </a:rPr>
              <a:t>Liste à puce</a:t>
            </a:r>
            <a:endParaRPr lang="fr-FR" sz="1300" b="0" strike="noStrike" spc="-1">
              <a:solidFill>
                <a:srgbClr val="000000"/>
              </a:solidFill>
              <a:latin typeface="Arial"/>
            </a:endParaRPr>
          </a:p>
          <a:p>
            <a:pPr>
              <a:lnSpc>
                <a:spcPct val="100000"/>
              </a:lnSpc>
              <a:spcBef>
                <a:spcPts val="360"/>
              </a:spcBef>
            </a:pPr>
            <a:endParaRPr lang="fr-FR" sz="1300" b="1" strike="noStrike" spc="-1">
              <a:solidFill>
                <a:srgbClr val="E0B347"/>
              </a:solidFill>
              <a:latin typeface="Arial"/>
            </a:endParaRPr>
          </a:p>
        </p:txBody>
      </p:sp>
      <p:grpSp>
        <p:nvGrpSpPr>
          <p:cNvPr id="754" name="Group 4"/>
          <p:cNvGrpSpPr/>
          <p:nvPr/>
        </p:nvGrpSpPr>
        <p:grpSpPr>
          <a:xfrm>
            <a:off x="902520" y="199080"/>
            <a:ext cx="525240" cy="171360"/>
            <a:chOff x="902520" y="199080"/>
            <a:chExt cx="525240" cy="171360"/>
          </a:xfrm>
        </p:grpSpPr>
        <p:sp>
          <p:nvSpPr>
            <p:cNvPr id="755" name="CustomShape 5"/>
            <p:cNvSpPr/>
            <p:nvPr/>
          </p:nvSpPr>
          <p:spPr>
            <a:xfrm>
              <a:off x="902520" y="199080"/>
              <a:ext cx="82440" cy="171360"/>
            </a:xfrm>
            <a:prstGeom prst="rect">
              <a:avLst/>
            </a:prstGeom>
            <a:solidFill>
              <a:srgbClr val="E0B347"/>
            </a:solidFill>
            <a:ln>
              <a:noFill/>
            </a:ln>
          </p:spPr>
          <p:style>
            <a:lnRef idx="2">
              <a:schemeClr val="accent1">
                <a:shade val="50000"/>
              </a:schemeClr>
            </a:lnRef>
            <a:fillRef idx="1">
              <a:schemeClr val="accent1"/>
            </a:fillRef>
            <a:effectRef idx="0">
              <a:schemeClr val="accent1"/>
            </a:effectRef>
            <a:fontRef idx="minor"/>
          </p:style>
        </p:sp>
        <p:sp>
          <p:nvSpPr>
            <p:cNvPr id="756" name="CustomShape 6"/>
            <p:cNvSpPr/>
            <p:nvPr/>
          </p:nvSpPr>
          <p:spPr>
            <a:xfrm>
              <a:off x="943920" y="284760"/>
              <a:ext cx="483840" cy="85320"/>
            </a:xfrm>
            <a:prstGeom prst="rect">
              <a:avLst/>
            </a:prstGeom>
            <a:solidFill>
              <a:srgbClr val="E0B347"/>
            </a:solidFill>
            <a:ln>
              <a:noFill/>
            </a:ln>
          </p:spPr>
          <p:style>
            <a:lnRef idx="2">
              <a:schemeClr val="accent1">
                <a:shade val="50000"/>
              </a:schemeClr>
            </a:lnRef>
            <a:fillRef idx="1">
              <a:schemeClr val="accent1"/>
            </a:fillRef>
            <a:effectRef idx="0">
              <a:schemeClr val="accent1"/>
            </a:effectRef>
            <a:fontRef idx="minor"/>
          </p:style>
        </p: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 name="TextShape 1"/>
          <p:cNvSpPr txBox="1"/>
          <p:nvPr/>
        </p:nvSpPr>
        <p:spPr>
          <a:xfrm>
            <a:off x="1097640" y="3901680"/>
            <a:ext cx="6931440" cy="1679040"/>
          </a:xfrm>
          <a:prstGeom prst="rect">
            <a:avLst/>
          </a:prstGeom>
          <a:noFill/>
          <a:ln>
            <a:noFill/>
          </a:ln>
        </p:spPr>
        <p:txBody>
          <a:bodyPr>
            <a:noAutofit/>
          </a:bodyPr>
          <a:lstStyle/>
          <a:p>
            <a:pPr>
              <a:lnSpc>
                <a:spcPct val="100000"/>
              </a:lnSpc>
            </a:pPr>
            <a:r>
              <a:rPr lang="fr-FR" sz="1200" b="0" strike="noStrike" spc="-1">
                <a:solidFill>
                  <a:srgbClr val="404040"/>
                </a:solidFill>
                <a:latin typeface="Arial"/>
                <a:ea typeface="Arial"/>
              </a:rPr>
              <a:t>Contact : </a:t>
            </a:r>
            <a:br/>
            <a:r>
              <a:rPr lang="fr-FR" sz="1200" b="0" strike="noStrike" spc="-1">
                <a:solidFill>
                  <a:srgbClr val="404040"/>
                </a:solidFill>
                <a:latin typeface="Arial"/>
                <a:ea typeface="Arial"/>
              </a:rPr>
              <a:t>Nom et prénom </a:t>
            </a:r>
            <a:br/>
            <a:r>
              <a:rPr lang="fr-FR" sz="1200" b="0" strike="noStrike" spc="-1">
                <a:solidFill>
                  <a:srgbClr val="404040"/>
                </a:solidFill>
                <a:latin typeface="Arial"/>
                <a:ea typeface="Arial"/>
              </a:rPr>
              <a:t>adresse mél</a:t>
            </a:r>
            <a:br/>
            <a:br/>
            <a:r>
              <a:rPr lang="fr-FR" sz="1200" b="0" strike="noStrike" spc="-1">
                <a:solidFill>
                  <a:srgbClr val="404040"/>
                </a:solidFill>
                <a:latin typeface="Arial"/>
                <a:ea typeface="Arial"/>
              </a:rPr>
              <a:t>site internet </a:t>
            </a:r>
            <a:endParaRPr lang="fr-FR" sz="1200" b="0" strike="noStrike" spc="-1">
              <a:solidFill>
                <a:srgbClr val="000000"/>
              </a:solidFill>
              <a:latin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Affichage à l'écran (4:3)</PresentationFormat>
  <Slides>50</Slides>
  <Notes>2</Notes>
  <HiddenSlides>0</HiddenSlides>
  <ScaleCrop>false</ScaleCrop>
  <HeadingPairs>
    <vt:vector size="4" baseType="variant">
      <vt:variant>
        <vt:lpstr>Thème</vt:lpstr>
      </vt:variant>
      <vt:variant>
        <vt:i4>10</vt:i4>
      </vt:variant>
      <vt:variant>
        <vt:lpstr>Titres des diapositives</vt:lpstr>
      </vt:variant>
      <vt:variant>
        <vt:i4>50</vt:i4>
      </vt:variant>
    </vt:vector>
  </HeadingPairs>
  <TitlesOfParts>
    <vt:vector size="60" baseType="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
  <dc:creator>Administrateur MEN</dc:creator>
  <dc:description/>
  <cp:revision>2</cp:revision>
  <cp:lastPrinted>2015-02-04T16:19:06Z</cp:lastPrinted>
  <dcterms:created xsi:type="dcterms:W3CDTF">2015-02-04T10:43:31Z</dcterms:created>
  <dcterms:modified xsi:type="dcterms:W3CDTF">2021-08-23T01:21:40Z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ContentTypeId">
    <vt:lpwstr>0x010100AA711CBDF24E87429AD9C0273156F54A</vt:lpwstr>
  </property>
  <property fmtid="{D5CDD505-2E9C-101B-9397-08002B2CF9AE}" pid="4" name="HiddenSlides">
    <vt:i4>0</vt:i4>
  </property>
  <property fmtid="{D5CDD505-2E9C-101B-9397-08002B2CF9AE}" pid="5" name="HyperlinksChanged">
    <vt:bool>false</vt:bool>
  </property>
  <property fmtid="{D5CDD505-2E9C-101B-9397-08002B2CF9AE}" pid="6" name="LinksUpToDate">
    <vt:bool>false</vt:bool>
  </property>
  <property fmtid="{D5CDD505-2E9C-101B-9397-08002B2CF9AE}" pid="7" name="MMClips">
    <vt:i4>0</vt:i4>
  </property>
  <property fmtid="{D5CDD505-2E9C-101B-9397-08002B2CF9AE}" pid="8" name="Notes">
    <vt:i4>3</vt:i4>
  </property>
  <property fmtid="{D5CDD505-2E9C-101B-9397-08002B2CF9AE}" pid="9" name="PresentationFormat">
    <vt:lpwstr>Affichage à l'écran (4:3)</vt:lpwstr>
  </property>
  <property fmtid="{D5CDD505-2E9C-101B-9397-08002B2CF9AE}" pid="10" name="ScaleCrop">
    <vt:bool>false</vt:bool>
  </property>
  <property fmtid="{D5CDD505-2E9C-101B-9397-08002B2CF9AE}" pid="11" name="ShareDoc">
    <vt:bool>false</vt:bool>
  </property>
  <property fmtid="{D5CDD505-2E9C-101B-9397-08002B2CF9AE}" pid="12" name="Slides">
    <vt:i4>50</vt:i4>
  </property>
</Properties>
</file>