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5.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6.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7.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9" r:id="rId4"/>
    <p:sldMasterId id="2147483693" r:id="rId5"/>
    <p:sldMasterId id="2147483695" r:id="rId6"/>
    <p:sldMasterId id="2147483704" r:id="rId7"/>
    <p:sldMasterId id="2147483709" r:id="rId8"/>
    <p:sldMasterId id="2147483663" r:id="rId9"/>
    <p:sldMasterId id="2147483720" r:id="rId10"/>
    <p:sldMasterId id="2147483684" r:id="rId11"/>
  </p:sldMasterIdLst>
  <p:notesMasterIdLst>
    <p:notesMasterId r:id="rId46"/>
  </p:notesMasterIdLst>
  <p:handoutMasterIdLst>
    <p:handoutMasterId r:id="rId47"/>
  </p:handoutMasterIdLst>
  <p:sldIdLst>
    <p:sldId id="300" r:id="rId12"/>
    <p:sldId id="284" r:id="rId13"/>
    <p:sldId id="304" r:id="rId14"/>
    <p:sldId id="314" r:id="rId15"/>
    <p:sldId id="291" r:id="rId16"/>
    <p:sldId id="293" r:id="rId17"/>
    <p:sldId id="309" r:id="rId18"/>
    <p:sldId id="310" r:id="rId19"/>
    <p:sldId id="311" r:id="rId20"/>
    <p:sldId id="313" r:id="rId21"/>
    <p:sldId id="303" r:id="rId22"/>
    <p:sldId id="312" r:id="rId23"/>
    <p:sldId id="315" r:id="rId24"/>
    <p:sldId id="316" r:id="rId25"/>
    <p:sldId id="318" r:id="rId26"/>
    <p:sldId id="307" r:id="rId27"/>
    <p:sldId id="319" r:id="rId28"/>
    <p:sldId id="325" r:id="rId29"/>
    <p:sldId id="326" r:id="rId30"/>
    <p:sldId id="317" r:id="rId31"/>
    <p:sldId id="308" r:id="rId32"/>
    <p:sldId id="321" r:id="rId33"/>
    <p:sldId id="305" r:id="rId34"/>
    <p:sldId id="320" r:id="rId35"/>
    <p:sldId id="322" r:id="rId36"/>
    <p:sldId id="323" r:id="rId37"/>
    <p:sldId id="324" r:id="rId38"/>
    <p:sldId id="306" r:id="rId39"/>
    <p:sldId id="302" r:id="rId40"/>
    <p:sldId id="299" r:id="rId41"/>
    <p:sldId id="301" r:id="rId42"/>
    <p:sldId id="294" r:id="rId43"/>
    <p:sldId id="297" r:id="rId44"/>
    <p:sldId id="278" r:id="rId45"/>
  </p:sldIdLst>
  <p:sldSz cx="9144000" cy="6858000" type="screen4x3"/>
  <p:notesSz cx="6797675" cy="9926638"/>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96667"/>
    <a:srgbClr val="DA0D57"/>
    <a:srgbClr val="5AB88F"/>
    <a:srgbClr val="519A8F"/>
    <a:srgbClr val="005E8B"/>
    <a:srgbClr val="D7AD45"/>
    <a:srgbClr val="EE7444"/>
    <a:srgbClr val="5AA1D8"/>
    <a:srgbClr val="8B2934"/>
    <a:srgbClr val="6E902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85" autoAdjust="0"/>
    <p:restoredTop sz="92965"/>
  </p:normalViewPr>
  <p:slideViewPr>
    <p:cSldViewPr snapToGrid="0" snapToObjects="1">
      <p:cViewPr>
        <p:scale>
          <a:sx n="100" d="100"/>
          <a:sy n="100" d="100"/>
        </p:scale>
        <p:origin x="2184" y="55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39" d="100"/>
          <a:sy n="139" d="100"/>
        </p:scale>
        <p:origin x="3696" y="1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notesMaster" Target="notesMasters/notesMaster1.xml"/><Relationship Id="rId20" Type="http://schemas.openxmlformats.org/officeDocument/2006/relationships/slide" Target="slides/slide9.xml"/><Relationship Id="rId41" Type="http://schemas.openxmlformats.org/officeDocument/2006/relationships/slide" Target="slides/slide30.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C7D9186E-EAA7-3A42-AFD2-CC349621202A}" type="datetimeFigureOut">
              <a:rPr lang="fr-FR" smtClean="0"/>
              <a:t>09/09/2021</a:t>
            </a:fld>
            <a:endParaRPr lang="fr-FR"/>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r>
              <a:rPr lang="fr-FR"/>
              <a:t>Florence Godard IA IPR de SVT</a:t>
            </a:r>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2D8815B8-4CE2-F247-96EE-D0C173663BEB}" type="slidenum">
              <a:rPr lang="fr-FR" smtClean="0"/>
              <a:t>‹#›</a:t>
            </a:fld>
            <a:endParaRPr lang="fr-FR"/>
          </a:p>
        </p:txBody>
      </p:sp>
    </p:spTree>
    <p:extLst>
      <p:ext uri="{BB962C8B-B14F-4D97-AF65-F5344CB8AC3E}">
        <p14:creationId xmlns:p14="http://schemas.microsoft.com/office/powerpoint/2010/main" val="187014933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E2EF2D4-44B9-F34D-AC77-36ED78FDDA30}" type="datetimeFigureOut">
              <a:rPr lang="fr-FR" smtClean="0"/>
              <a:t>09/09/2021</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r>
              <a:rPr lang="fr-FR"/>
              <a:t>Florence Godard IA IPR de SVT</a:t>
            </a: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8D7BDEA-8EA0-FE4F-8E67-406CE035A260}" type="slidenum">
              <a:rPr lang="fr-FR" smtClean="0"/>
              <a:t>‹#›</a:t>
            </a:fld>
            <a:endParaRPr lang="fr-FR"/>
          </a:p>
        </p:txBody>
      </p:sp>
    </p:spTree>
    <p:extLst>
      <p:ext uri="{BB962C8B-B14F-4D97-AF65-F5344CB8AC3E}">
        <p14:creationId xmlns:p14="http://schemas.microsoft.com/office/powerpoint/2010/main" val="2553760448"/>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présentation ou de partie">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1309"/>
          </a:xfrm>
          <a:prstGeom prst="rect">
            <a:avLst/>
          </a:prstGeom>
        </p:spPr>
      </p:pic>
      <p:sp>
        <p:nvSpPr>
          <p:cNvPr id="6" name="Espace réservé du numéro de diapositive 5"/>
          <p:cNvSpPr>
            <a:spLocks noGrp="1"/>
          </p:cNvSpPr>
          <p:nvPr>
            <p:ph type="sldNum" sz="quarter" idx="12"/>
          </p:nvPr>
        </p:nvSpPr>
        <p:spPr/>
        <p:txBody>
          <a:bodyPr/>
          <a:lstStyle/>
          <a:p>
            <a:fld id="{1FC8907D-B208-DC44-82F5-2940ECA1C9FA}" type="slidenum">
              <a:rPr lang="fr-FR" smtClean="0"/>
              <a:t>‹#›</a:t>
            </a:fld>
            <a:endParaRPr lang="fr-FR" dirty="0"/>
          </a:p>
        </p:txBody>
      </p:sp>
      <p:sp>
        <p:nvSpPr>
          <p:cNvPr id="2" name="Titre 1"/>
          <p:cNvSpPr>
            <a:spLocks noGrp="1"/>
          </p:cNvSpPr>
          <p:nvPr>
            <p:ph type="ctrTitle" hasCustomPrompt="1"/>
          </p:nvPr>
        </p:nvSpPr>
        <p:spPr>
          <a:xfrm>
            <a:off x="3090594" y="2238108"/>
            <a:ext cx="5826983" cy="1442078"/>
          </a:xfrm>
        </p:spPr>
        <p:txBody>
          <a:bodyPr/>
          <a:lstStyle>
            <a:lvl1pPr>
              <a:defRPr sz="3200" b="1" i="0">
                <a:solidFill>
                  <a:schemeClr val="bg1"/>
                </a:solidFill>
                <a:latin typeface="Arial Black" charset="0"/>
                <a:ea typeface="Arial Black" charset="0"/>
                <a:cs typeface="Arial Black" charset="0"/>
              </a:defRPr>
            </a:lvl1pPr>
          </a:lstStyle>
          <a:p>
            <a:r>
              <a:rPr lang="fr-FR" dirty="0"/>
              <a:t>Cliquez et modifiez </a:t>
            </a:r>
            <a:br>
              <a:rPr lang="fr-FR" dirty="0"/>
            </a:br>
            <a:r>
              <a:rPr lang="fr-FR" dirty="0"/>
              <a:t>le titre</a:t>
            </a:r>
          </a:p>
        </p:txBody>
      </p:sp>
      <p:sp>
        <p:nvSpPr>
          <p:cNvPr id="3" name="Sous-titre 2"/>
          <p:cNvSpPr>
            <a:spLocks noGrp="1"/>
          </p:cNvSpPr>
          <p:nvPr>
            <p:ph type="subTitle" idx="1" hasCustomPrompt="1"/>
          </p:nvPr>
        </p:nvSpPr>
        <p:spPr>
          <a:xfrm>
            <a:off x="3090594" y="3716042"/>
            <a:ext cx="5826983" cy="1387175"/>
          </a:xfrm>
        </p:spPr>
        <p:txBody>
          <a:bodyPr>
            <a:normAutofit/>
          </a:bodyPr>
          <a:lstStyle>
            <a:lvl1pPr marL="0" indent="0" algn="l">
              <a:buNone/>
              <a:defRPr sz="2800" b="0" i="0">
                <a:solidFill>
                  <a:schemeClr val="tx1"/>
                </a:solidFill>
                <a:latin typeface="Arial" charset="0"/>
                <a:ea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Cliquez pour modifier le style </a:t>
            </a:r>
            <a:br>
              <a:rPr lang="fr-FR" dirty="0"/>
            </a:br>
            <a:r>
              <a:rPr lang="fr-FR" dirty="0"/>
              <a:t>des sous-titres du masque</a:t>
            </a:r>
          </a:p>
        </p:txBody>
      </p:sp>
      <p:grpSp>
        <p:nvGrpSpPr>
          <p:cNvPr id="10" name="Grouper 9"/>
          <p:cNvGrpSpPr/>
          <p:nvPr userDrawn="1"/>
        </p:nvGrpSpPr>
        <p:grpSpPr>
          <a:xfrm>
            <a:off x="3184313" y="2238108"/>
            <a:ext cx="525531" cy="171686"/>
            <a:chOff x="5391302" y="1426464"/>
            <a:chExt cx="604579" cy="197510"/>
          </a:xfrm>
          <a:solidFill>
            <a:schemeClr val="bg1"/>
          </a:solidFill>
        </p:grpSpPr>
        <p:sp>
          <p:nvSpPr>
            <p:cNvPr id="11" name="Rectangle 10"/>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5596" y="5258665"/>
            <a:ext cx="957056" cy="1297583"/>
          </a:xfrm>
          <a:prstGeom prst="rect">
            <a:avLst/>
          </a:prstGeom>
        </p:spPr>
      </p:pic>
    </p:spTree>
    <p:extLst>
      <p:ext uri="{BB962C8B-B14F-4D97-AF65-F5344CB8AC3E}">
        <p14:creationId xmlns:p14="http://schemas.microsoft.com/office/powerpoint/2010/main" val="2633674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Espace réservé du numéro de diapositive 2"/>
          <p:cNvSpPr>
            <a:spLocks noGrp="1"/>
          </p:cNvSpPr>
          <p:nvPr>
            <p:ph type="sldNum" sz="quarter" idx="10"/>
          </p:nvPr>
        </p:nvSpPr>
        <p:spPr/>
        <p:txBody>
          <a:bodyPr/>
          <a:lstStyle/>
          <a:p>
            <a:fld id="{1FC8907D-B208-DC44-82F5-2940ECA1C9FA}" type="slidenum">
              <a:rPr lang="fr-FR" smtClean="0"/>
              <a:pPr/>
              <a:t>‹#›</a:t>
            </a:fld>
            <a:endParaRPr lang="fr-FR" dirty="0"/>
          </a:p>
        </p:txBody>
      </p:sp>
      <p:sp>
        <p:nvSpPr>
          <p:cNvPr id="5" name="Titre 1"/>
          <p:cNvSpPr>
            <a:spLocks noGrp="1"/>
          </p:cNvSpPr>
          <p:nvPr>
            <p:ph type="ctrTitle" hasCustomPrompt="1"/>
          </p:nvPr>
        </p:nvSpPr>
        <p:spPr>
          <a:xfrm>
            <a:off x="3090594" y="2238108"/>
            <a:ext cx="5826983" cy="1442078"/>
          </a:xfrm>
        </p:spPr>
        <p:txBody>
          <a:bodyPr/>
          <a:lstStyle>
            <a:lvl1pPr>
              <a:defRPr sz="3200" b="1" i="0">
                <a:solidFill>
                  <a:schemeClr val="bg1"/>
                </a:solidFill>
                <a:latin typeface="Arial Black" charset="0"/>
                <a:ea typeface="Arial Black" charset="0"/>
                <a:cs typeface="Arial Black" charset="0"/>
              </a:defRPr>
            </a:lvl1pPr>
          </a:lstStyle>
          <a:p>
            <a:r>
              <a:rPr lang="fr-FR" dirty="0"/>
              <a:t>Cliquez et modifiez </a:t>
            </a:r>
            <a:br>
              <a:rPr lang="fr-FR" dirty="0"/>
            </a:br>
            <a:r>
              <a:rPr lang="fr-FR" dirty="0"/>
              <a:t>le titre</a:t>
            </a:r>
          </a:p>
        </p:txBody>
      </p:sp>
      <p:sp>
        <p:nvSpPr>
          <p:cNvPr id="6" name="Sous-titre 2"/>
          <p:cNvSpPr>
            <a:spLocks noGrp="1"/>
          </p:cNvSpPr>
          <p:nvPr>
            <p:ph type="subTitle" idx="1" hasCustomPrompt="1"/>
          </p:nvPr>
        </p:nvSpPr>
        <p:spPr>
          <a:xfrm>
            <a:off x="3090594" y="3716042"/>
            <a:ext cx="5826983" cy="1387175"/>
          </a:xfrm>
        </p:spPr>
        <p:txBody>
          <a:bodyPr>
            <a:normAutofit/>
          </a:bodyPr>
          <a:lstStyle>
            <a:lvl1pPr marL="0" indent="0" algn="l">
              <a:buNone/>
              <a:defRPr sz="2800" b="0" i="0">
                <a:solidFill>
                  <a:schemeClr val="tx1"/>
                </a:solidFill>
                <a:latin typeface="Arial" charset="0"/>
                <a:ea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Cliquez pour modifier le style </a:t>
            </a:r>
            <a:br>
              <a:rPr lang="fr-FR" dirty="0"/>
            </a:br>
            <a:r>
              <a:rPr lang="fr-FR" dirty="0"/>
              <a:t>des sous-titres du masque</a:t>
            </a:r>
          </a:p>
        </p:txBody>
      </p:sp>
      <p:grpSp>
        <p:nvGrpSpPr>
          <p:cNvPr id="7" name="Grouper 6"/>
          <p:cNvGrpSpPr/>
          <p:nvPr userDrawn="1"/>
        </p:nvGrpSpPr>
        <p:grpSpPr>
          <a:xfrm>
            <a:off x="3184313" y="2238108"/>
            <a:ext cx="525531" cy="171686"/>
            <a:chOff x="5391302" y="1426464"/>
            <a:chExt cx="604579" cy="197510"/>
          </a:xfrm>
          <a:solidFill>
            <a:srgbClr val="8B2934"/>
          </a:solidFill>
        </p:grpSpPr>
        <p:sp>
          <p:nvSpPr>
            <p:cNvPr id="8" name="Rectangle 7"/>
            <p:cNvSpPr/>
            <p:nvPr/>
          </p:nvSpPr>
          <p:spPr>
            <a:xfrm>
              <a:off x="5391302" y="1426464"/>
              <a:ext cx="95098" cy="197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5438850" y="1525218"/>
              <a:ext cx="557031" cy="98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0" name="Imag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5596" y="5258665"/>
            <a:ext cx="957056" cy="1297583"/>
          </a:xfrm>
          <a:prstGeom prst="rect">
            <a:avLst/>
          </a:prstGeom>
        </p:spPr>
      </p:pic>
    </p:spTree>
    <p:extLst>
      <p:ext uri="{BB962C8B-B14F-4D97-AF65-F5344CB8AC3E}">
        <p14:creationId xmlns:p14="http://schemas.microsoft.com/office/powerpoint/2010/main" val="2071265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fld id="{1FC8907D-B208-DC44-82F5-2940ECA1C9FA}" type="slidenum">
              <a:rPr lang="fr-FR" smtClean="0"/>
              <a:pPr/>
              <a:t>‹#›</a:t>
            </a:fld>
            <a:endParaRPr lang="fr-FR" dirty="0"/>
          </a:p>
        </p:txBody>
      </p:sp>
      <p:sp>
        <p:nvSpPr>
          <p:cNvPr id="5" name="Titre 1"/>
          <p:cNvSpPr>
            <a:spLocks noGrp="1"/>
          </p:cNvSpPr>
          <p:nvPr>
            <p:ph type="ctrTitle" hasCustomPrompt="1"/>
          </p:nvPr>
        </p:nvSpPr>
        <p:spPr>
          <a:xfrm>
            <a:off x="3090594" y="2238108"/>
            <a:ext cx="5826983" cy="1442078"/>
          </a:xfrm>
        </p:spPr>
        <p:txBody>
          <a:bodyPr/>
          <a:lstStyle>
            <a:lvl1pPr>
              <a:defRPr sz="3200" b="1" i="0">
                <a:solidFill>
                  <a:schemeClr val="bg1"/>
                </a:solidFill>
                <a:latin typeface="Arial Black" charset="0"/>
                <a:ea typeface="Arial Black" charset="0"/>
                <a:cs typeface="Arial Black" charset="0"/>
              </a:defRPr>
            </a:lvl1pPr>
          </a:lstStyle>
          <a:p>
            <a:r>
              <a:rPr lang="fr-FR" dirty="0"/>
              <a:t>Cliquez et modifiez </a:t>
            </a:r>
            <a:br>
              <a:rPr lang="fr-FR" dirty="0"/>
            </a:br>
            <a:r>
              <a:rPr lang="fr-FR" dirty="0"/>
              <a:t>le titre</a:t>
            </a:r>
          </a:p>
        </p:txBody>
      </p:sp>
      <p:sp>
        <p:nvSpPr>
          <p:cNvPr id="6" name="Sous-titre 2"/>
          <p:cNvSpPr>
            <a:spLocks noGrp="1"/>
          </p:cNvSpPr>
          <p:nvPr>
            <p:ph type="subTitle" idx="1" hasCustomPrompt="1"/>
          </p:nvPr>
        </p:nvSpPr>
        <p:spPr>
          <a:xfrm>
            <a:off x="3090594" y="3716042"/>
            <a:ext cx="5826983" cy="1387175"/>
          </a:xfrm>
        </p:spPr>
        <p:txBody>
          <a:bodyPr>
            <a:normAutofit/>
          </a:bodyPr>
          <a:lstStyle>
            <a:lvl1pPr marL="0" indent="0" algn="l">
              <a:buNone/>
              <a:defRPr sz="2800" b="0" i="0">
                <a:solidFill>
                  <a:schemeClr val="tx1"/>
                </a:solidFill>
                <a:latin typeface="Arial" charset="0"/>
                <a:ea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Cliquez pour modifier le style </a:t>
            </a:r>
            <a:br>
              <a:rPr lang="fr-FR" dirty="0"/>
            </a:br>
            <a:r>
              <a:rPr lang="fr-FR" dirty="0"/>
              <a:t>des sous-titres du masque</a:t>
            </a:r>
          </a:p>
        </p:txBody>
      </p:sp>
      <p:grpSp>
        <p:nvGrpSpPr>
          <p:cNvPr id="7" name="Grouper 6"/>
          <p:cNvGrpSpPr/>
          <p:nvPr userDrawn="1"/>
        </p:nvGrpSpPr>
        <p:grpSpPr>
          <a:xfrm>
            <a:off x="3184313" y="2238108"/>
            <a:ext cx="525531" cy="171686"/>
            <a:chOff x="5391302" y="1426464"/>
            <a:chExt cx="604579" cy="197510"/>
          </a:xfrm>
          <a:solidFill>
            <a:srgbClr val="8B2934"/>
          </a:solidFill>
        </p:grpSpPr>
        <p:sp>
          <p:nvSpPr>
            <p:cNvPr id="8" name="Rectangle 7"/>
            <p:cNvSpPr/>
            <p:nvPr/>
          </p:nvSpPr>
          <p:spPr>
            <a:xfrm>
              <a:off x="5391302" y="1426464"/>
              <a:ext cx="95098" cy="197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5438850" y="1525218"/>
              <a:ext cx="557031" cy="98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fld id="{1FC8907D-B208-DC44-82F5-2940ECA1C9FA}" type="slidenum">
              <a:rPr lang="fr-FR" smtClean="0"/>
              <a:pPr/>
              <a:t>‹#›</a:t>
            </a:fld>
            <a:endParaRPr lang="fr-FR" dirty="0"/>
          </a:p>
        </p:txBody>
      </p:sp>
      <p:sp>
        <p:nvSpPr>
          <p:cNvPr id="5" name="Titre 1"/>
          <p:cNvSpPr>
            <a:spLocks noGrp="1"/>
          </p:cNvSpPr>
          <p:nvPr>
            <p:ph type="ctrTitle" hasCustomPrompt="1"/>
          </p:nvPr>
        </p:nvSpPr>
        <p:spPr>
          <a:xfrm>
            <a:off x="3090594" y="2238108"/>
            <a:ext cx="5826983" cy="1442078"/>
          </a:xfrm>
        </p:spPr>
        <p:txBody>
          <a:bodyPr/>
          <a:lstStyle>
            <a:lvl1pPr>
              <a:defRPr sz="3200" b="1" i="0">
                <a:solidFill>
                  <a:schemeClr val="bg1"/>
                </a:solidFill>
                <a:latin typeface="Arial Black" charset="0"/>
                <a:ea typeface="Arial Black" charset="0"/>
                <a:cs typeface="Arial Black" charset="0"/>
              </a:defRPr>
            </a:lvl1pPr>
          </a:lstStyle>
          <a:p>
            <a:r>
              <a:rPr lang="fr-FR" dirty="0"/>
              <a:t>Cliquez et modifiez </a:t>
            </a:r>
            <a:br>
              <a:rPr lang="fr-FR" dirty="0"/>
            </a:br>
            <a:r>
              <a:rPr lang="fr-FR" dirty="0"/>
              <a:t>le titre</a:t>
            </a:r>
          </a:p>
        </p:txBody>
      </p:sp>
      <p:sp>
        <p:nvSpPr>
          <p:cNvPr id="6" name="Sous-titre 2"/>
          <p:cNvSpPr>
            <a:spLocks noGrp="1"/>
          </p:cNvSpPr>
          <p:nvPr>
            <p:ph type="subTitle" idx="1" hasCustomPrompt="1"/>
          </p:nvPr>
        </p:nvSpPr>
        <p:spPr>
          <a:xfrm>
            <a:off x="3090594" y="3716042"/>
            <a:ext cx="5826983" cy="1387175"/>
          </a:xfrm>
        </p:spPr>
        <p:txBody>
          <a:bodyPr>
            <a:normAutofit/>
          </a:bodyPr>
          <a:lstStyle>
            <a:lvl1pPr marL="0" indent="0" algn="l">
              <a:buNone/>
              <a:defRPr sz="2800" b="0" i="0">
                <a:solidFill>
                  <a:schemeClr val="tx1"/>
                </a:solidFill>
                <a:latin typeface="Arial" charset="0"/>
                <a:ea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Cliquez pour modifier le style </a:t>
            </a:r>
            <a:br>
              <a:rPr lang="fr-FR" dirty="0"/>
            </a:br>
            <a:r>
              <a:rPr lang="fr-FR" dirty="0"/>
              <a:t>des sous-titres du masque</a:t>
            </a:r>
          </a:p>
        </p:txBody>
      </p:sp>
      <p:grpSp>
        <p:nvGrpSpPr>
          <p:cNvPr id="7" name="Grouper 6"/>
          <p:cNvGrpSpPr/>
          <p:nvPr userDrawn="1"/>
        </p:nvGrpSpPr>
        <p:grpSpPr>
          <a:xfrm>
            <a:off x="3184313" y="2238108"/>
            <a:ext cx="525531" cy="171686"/>
            <a:chOff x="5391302" y="1426464"/>
            <a:chExt cx="604579" cy="197510"/>
          </a:xfrm>
          <a:solidFill>
            <a:srgbClr val="8B2934"/>
          </a:solidFill>
        </p:grpSpPr>
        <p:sp>
          <p:nvSpPr>
            <p:cNvPr id="8" name="Rectangle 7"/>
            <p:cNvSpPr/>
            <p:nvPr/>
          </p:nvSpPr>
          <p:spPr>
            <a:xfrm>
              <a:off x="5391302" y="1426464"/>
              <a:ext cx="95098" cy="197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5438850" y="1525218"/>
              <a:ext cx="557031" cy="98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fld id="{1FC8907D-B208-DC44-82F5-2940ECA1C9FA}" type="slidenum">
              <a:rPr lang="fr-FR" smtClean="0"/>
              <a:pPr/>
              <a:t>‹#›</a:t>
            </a:fld>
            <a:endParaRPr lang="fr-FR" dirty="0"/>
          </a:p>
        </p:txBody>
      </p:sp>
      <p:sp>
        <p:nvSpPr>
          <p:cNvPr id="15" name="Titre 1"/>
          <p:cNvSpPr txBox="1">
            <a:spLocks/>
          </p:cNvSpPr>
          <p:nvPr userDrawn="1"/>
        </p:nvSpPr>
        <p:spPr>
          <a:xfrm>
            <a:off x="3112360" y="2259874"/>
            <a:ext cx="5826983" cy="1442078"/>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1" i="0" kern="1200">
                <a:solidFill>
                  <a:schemeClr val="bg1"/>
                </a:solidFill>
                <a:latin typeface="Arial Black" charset="0"/>
                <a:ea typeface="Arial Black" charset="0"/>
                <a:cs typeface="Arial Black" charset="0"/>
              </a:defRPr>
            </a:lvl1pPr>
          </a:lstStyle>
          <a:p>
            <a:r>
              <a:rPr lang="fr-FR" dirty="0"/>
              <a:t>Cliquez et modifiez </a:t>
            </a:r>
            <a:br>
              <a:rPr lang="fr-FR" dirty="0"/>
            </a:br>
            <a:r>
              <a:rPr lang="fr-FR" dirty="0"/>
              <a:t>le titre</a:t>
            </a:r>
          </a:p>
        </p:txBody>
      </p:sp>
      <p:sp>
        <p:nvSpPr>
          <p:cNvPr id="16" name="Sous-titre 2"/>
          <p:cNvSpPr txBox="1">
            <a:spLocks/>
          </p:cNvSpPr>
          <p:nvPr userDrawn="1"/>
        </p:nvSpPr>
        <p:spPr>
          <a:xfrm>
            <a:off x="3112360" y="3737808"/>
            <a:ext cx="5826983" cy="1387175"/>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800" b="0" i="0" kern="1200">
                <a:solidFill>
                  <a:schemeClr val="bg1"/>
                </a:solidFill>
                <a:latin typeface="Arial" charset="0"/>
                <a:ea typeface="Arial" charset="0"/>
                <a:cs typeface="Arial" charset="0"/>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fr-FR" dirty="0">
                <a:solidFill>
                  <a:schemeClr val="tx1"/>
                </a:solidFill>
              </a:rPr>
              <a:t>Cliquez pour modifier le style </a:t>
            </a:r>
            <a:br>
              <a:rPr lang="fr-FR" dirty="0">
                <a:solidFill>
                  <a:schemeClr val="tx1"/>
                </a:solidFill>
              </a:rPr>
            </a:br>
            <a:r>
              <a:rPr lang="fr-FR" dirty="0">
                <a:solidFill>
                  <a:schemeClr val="tx1"/>
                </a:solidFill>
              </a:rPr>
              <a:t>des sous-titres du masque</a:t>
            </a:r>
          </a:p>
        </p:txBody>
      </p:sp>
      <p:grpSp>
        <p:nvGrpSpPr>
          <p:cNvPr id="17" name="Grouper 16"/>
          <p:cNvGrpSpPr/>
          <p:nvPr userDrawn="1"/>
        </p:nvGrpSpPr>
        <p:grpSpPr>
          <a:xfrm>
            <a:off x="3206079" y="2259874"/>
            <a:ext cx="525531" cy="171686"/>
            <a:chOff x="5391302" y="1426464"/>
            <a:chExt cx="604579" cy="197510"/>
          </a:xfrm>
          <a:solidFill>
            <a:schemeClr val="bg1"/>
          </a:solidFill>
        </p:grpSpPr>
        <p:sp>
          <p:nvSpPr>
            <p:cNvPr id="18" name="Rectangle 17"/>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ge de fin - Contact">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Imag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68329" y="2470883"/>
            <a:ext cx="3330342" cy="1382588"/>
          </a:xfrm>
          <a:prstGeom prst="rect">
            <a:avLst/>
          </a:prstGeom>
        </p:spPr>
      </p:pic>
      <p:pic>
        <p:nvPicPr>
          <p:cNvPr id="5" name="Image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67979" y="4895682"/>
            <a:ext cx="1133789" cy="1537198"/>
          </a:xfrm>
          <a:prstGeom prst="rect">
            <a:avLst/>
          </a:prstGeom>
        </p:spPr>
      </p:pic>
    </p:spTree>
    <p:extLst>
      <p:ext uri="{BB962C8B-B14F-4D97-AF65-F5344CB8AC3E}">
        <p14:creationId xmlns:p14="http://schemas.microsoft.com/office/powerpoint/2010/main" val="2270721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page de fin - Contact">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Imag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77958" y="2446004"/>
            <a:ext cx="3311086" cy="1374596"/>
          </a:xfrm>
          <a:prstGeom prst="rect">
            <a:avLst/>
          </a:prstGeom>
        </p:spPr>
      </p:pic>
      <p:pic>
        <p:nvPicPr>
          <p:cNvPr id="5" name="Image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67979" y="4895682"/>
            <a:ext cx="1133789" cy="1537198"/>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ge de sous-parti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a:xfrm>
            <a:off x="8249851" y="6390910"/>
            <a:ext cx="351529" cy="365125"/>
          </a:xfrm>
        </p:spPr>
        <p:txBody>
          <a:bodyPr/>
          <a:lstStyle/>
          <a:p>
            <a:fld id="{C6B7B3CB-E3BA-F74C-AB76-86EFC5843CD6}" type="slidenum">
              <a:rPr lang="fr-FR" smtClean="0"/>
              <a:pPr/>
              <a:t>‹#›</a:t>
            </a:fld>
            <a:endParaRPr lang="fr-FR" dirty="0"/>
          </a:p>
        </p:txBody>
      </p:sp>
      <p:sp>
        <p:nvSpPr>
          <p:cNvPr id="8" name="Espace réservé du texte 7"/>
          <p:cNvSpPr>
            <a:spLocks noGrp="1"/>
          </p:cNvSpPr>
          <p:nvPr>
            <p:ph type="body" sz="quarter" idx="13"/>
          </p:nvPr>
        </p:nvSpPr>
        <p:spPr>
          <a:xfrm>
            <a:off x="3011069" y="5059680"/>
            <a:ext cx="5590006" cy="875983"/>
          </a:xfrm>
        </p:spPr>
        <p:txBody>
          <a:bodyPr>
            <a:normAutofit/>
          </a:bodyPr>
          <a:lstStyle>
            <a:lvl1pPr>
              <a:defRPr sz="1500"/>
            </a:lvl1pPr>
            <a:lvl2pPr marL="457200" indent="-457200">
              <a:buNone/>
              <a:defRPr sz="1500"/>
            </a:lvl2pPr>
            <a:lvl3pPr marL="457200" indent="-457200">
              <a:buNone/>
              <a:defRPr sz="1500"/>
            </a:lvl3pPr>
            <a:lvl4pPr marL="457200" indent="-457200">
              <a:buNone/>
              <a:defRPr sz="1500"/>
            </a:lvl4pPr>
            <a:lvl5pPr marL="457200" indent="-457200">
              <a:buNone/>
              <a:defRPr sz="1500"/>
            </a:lvl5pPr>
          </a:lstStyle>
          <a:p>
            <a:pPr lvl="0"/>
            <a:r>
              <a:rPr lang="fr-FR" dirty="0"/>
              <a:t>Cliquez pour modifier les styles du texte du masque</a:t>
            </a:r>
          </a:p>
        </p:txBody>
      </p:sp>
      <p:sp>
        <p:nvSpPr>
          <p:cNvPr id="10" name="Espace réservé du texte 9"/>
          <p:cNvSpPr>
            <a:spLocks noGrp="1"/>
          </p:cNvSpPr>
          <p:nvPr>
            <p:ph type="body" sz="quarter" idx="14"/>
          </p:nvPr>
        </p:nvSpPr>
        <p:spPr>
          <a:xfrm>
            <a:off x="3011069" y="3370130"/>
            <a:ext cx="5590006" cy="1156980"/>
          </a:xfrm>
        </p:spPr>
        <p:txBody>
          <a:bodyPr>
            <a:noAutofit/>
          </a:bodyPr>
          <a:lstStyle>
            <a:lvl1pPr marL="0" indent="0">
              <a:buFont typeface="Arial"/>
              <a:buNone/>
              <a:defRPr sz="2800"/>
            </a:lvl1pPr>
            <a:lvl2pPr marL="0" indent="0">
              <a:buNone/>
              <a:defRPr sz="3000"/>
            </a:lvl2pPr>
            <a:lvl3pPr marL="0" indent="0">
              <a:buNone/>
              <a:defRPr sz="3000"/>
            </a:lvl3pPr>
            <a:lvl4pPr marL="0" indent="0">
              <a:buNone/>
              <a:defRPr sz="3000"/>
            </a:lvl4pPr>
            <a:lvl5pPr marL="0" indent="0">
              <a:buNone/>
              <a:defRPr sz="3000"/>
            </a:lvl5pPr>
          </a:lstStyle>
          <a:p>
            <a:pPr lvl="0"/>
            <a:r>
              <a:rPr lang="fr-FR" dirty="0"/>
              <a:t>Cliquez pour modifier les styles du texte du masque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ge de sous-parti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a:xfrm>
            <a:off x="8249851" y="6390910"/>
            <a:ext cx="351529" cy="365125"/>
          </a:xfrm>
        </p:spPr>
        <p:txBody>
          <a:bodyPr/>
          <a:lstStyle/>
          <a:p>
            <a:fld id="{C6B7B3CB-E3BA-F74C-AB76-86EFC5843CD6}" type="slidenum">
              <a:rPr lang="fr-FR" smtClean="0"/>
              <a:pPr/>
              <a:t>‹#›</a:t>
            </a:fld>
            <a:endParaRPr lang="fr-FR" dirty="0"/>
          </a:p>
        </p:txBody>
      </p:sp>
      <p:sp>
        <p:nvSpPr>
          <p:cNvPr id="8" name="Espace réservé du texte 7"/>
          <p:cNvSpPr>
            <a:spLocks noGrp="1"/>
          </p:cNvSpPr>
          <p:nvPr>
            <p:ph type="body" sz="quarter" idx="13"/>
          </p:nvPr>
        </p:nvSpPr>
        <p:spPr>
          <a:xfrm>
            <a:off x="3011069" y="5059680"/>
            <a:ext cx="5590006" cy="875983"/>
          </a:xfrm>
        </p:spPr>
        <p:txBody>
          <a:bodyPr>
            <a:normAutofit/>
          </a:bodyPr>
          <a:lstStyle>
            <a:lvl1pPr>
              <a:defRPr sz="1500"/>
            </a:lvl1pPr>
            <a:lvl2pPr marL="457200" indent="-457200">
              <a:buNone/>
              <a:defRPr sz="1500"/>
            </a:lvl2pPr>
            <a:lvl3pPr marL="457200" indent="-457200">
              <a:buNone/>
              <a:defRPr sz="1500"/>
            </a:lvl3pPr>
            <a:lvl4pPr marL="457200" indent="-457200">
              <a:buNone/>
              <a:defRPr sz="1500"/>
            </a:lvl4pPr>
            <a:lvl5pPr marL="457200" indent="-457200">
              <a:buNone/>
              <a:defRPr sz="1500"/>
            </a:lvl5pPr>
          </a:lstStyle>
          <a:p>
            <a:pPr lvl="0"/>
            <a:r>
              <a:rPr lang="fr-FR" dirty="0"/>
              <a:t>Cliquez pour modifier les styles du texte du masque</a:t>
            </a:r>
          </a:p>
        </p:txBody>
      </p:sp>
      <p:sp>
        <p:nvSpPr>
          <p:cNvPr id="10" name="Espace réservé du texte 9"/>
          <p:cNvSpPr>
            <a:spLocks noGrp="1"/>
          </p:cNvSpPr>
          <p:nvPr>
            <p:ph type="body" sz="quarter" idx="14"/>
          </p:nvPr>
        </p:nvSpPr>
        <p:spPr>
          <a:xfrm>
            <a:off x="3011069" y="3370130"/>
            <a:ext cx="5590006" cy="1156980"/>
          </a:xfrm>
        </p:spPr>
        <p:txBody>
          <a:bodyPr>
            <a:noAutofit/>
          </a:bodyPr>
          <a:lstStyle>
            <a:lvl1pPr marL="0" indent="0">
              <a:buFont typeface="Arial"/>
              <a:buNone/>
              <a:defRPr sz="2800"/>
            </a:lvl1pPr>
            <a:lvl2pPr marL="0" indent="0">
              <a:buNone/>
              <a:defRPr sz="3000"/>
            </a:lvl2pPr>
            <a:lvl3pPr marL="0" indent="0">
              <a:buNone/>
              <a:defRPr sz="3000"/>
            </a:lvl3pPr>
            <a:lvl4pPr marL="0" indent="0">
              <a:buNone/>
              <a:defRPr sz="3000"/>
            </a:lvl4pPr>
            <a:lvl5pPr marL="0" indent="0">
              <a:buNone/>
              <a:defRPr sz="3000"/>
            </a:lvl5pPr>
          </a:lstStyle>
          <a:p>
            <a:pPr lvl="0"/>
            <a:r>
              <a:rPr lang="fr-FR" dirty="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6" name="Espace réservé du texte 6"/>
          <p:cNvSpPr>
            <a:spLocks noGrp="1"/>
          </p:cNvSpPr>
          <p:nvPr>
            <p:ph type="body" sz="quarter" idx="13" hasCustomPrompt="1"/>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rgbClr val="E96667"/>
              </a:buClr>
              <a:buSzPct val="114000"/>
              <a:buFont typeface="Wingdings" charset="2"/>
              <a:buChar char="§"/>
              <a:tabLst/>
              <a:defRPr>
                <a:solidFill>
                  <a:srgbClr val="E96667"/>
                </a:solidFill>
              </a:defRPr>
            </a:lvl1pPr>
            <a:lvl2pPr marL="627063" marR="0" indent="-169863" algn="l" defTabSz="457200" rtl="0" eaLnBrk="1" fontAlgn="auto" latinLnBrk="0" hangingPunct="1">
              <a:lnSpc>
                <a:spcPct val="100000"/>
              </a:lnSpc>
              <a:spcBef>
                <a:spcPct val="20000"/>
              </a:spcBef>
              <a:spcAft>
                <a:spcPts val="0"/>
              </a:spcAft>
              <a:buClr>
                <a:srgbClr val="E96667"/>
              </a:buClr>
              <a:buSzPct val="135000"/>
              <a:buFont typeface="Arial" charset="0"/>
              <a:buChar char="•"/>
              <a:tabLst/>
              <a:defRPr>
                <a:solidFill>
                  <a:schemeClr val="tx1"/>
                </a:solidFill>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E96667"/>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dirty="0"/>
              <a:t> Cliquez pour modifier les styles du texte du masque</a:t>
            </a:r>
          </a:p>
          <a:p>
            <a:pPr lvl="1"/>
            <a:r>
              <a:rPr lang="fr-FR" dirty="0"/>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EE7444"/>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Page de contenu avec texte et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hasCustomPrompt="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rgbClr val="E96667"/>
              </a:buClr>
              <a:buSzPct val="114000"/>
              <a:buFont typeface="Wingdings" charset="2"/>
              <a:buChar char="§"/>
              <a:tabLst/>
              <a:defRPr/>
            </a:lvl1pPr>
            <a:lvl2pPr marL="627063" marR="0" indent="-169863" algn="l" defTabSz="457200" rtl="0" eaLnBrk="1" fontAlgn="auto" latinLnBrk="0" hangingPunct="1">
              <a:lnSpc>
                <a:spcPct val="100000"/>
              </a:lnSpc>
              <a:spcBef>
                <a:spcPct val="20000"/>
              </a:spcBef>
              <a:spcAft>
                <a:spcPts val="0"/>
              </a:spcAft>
              <a:buClr>
                <a:srgbClr val="E96667"/>
              </a:buClr>
              <a:buSzPct val="135000"/>
              <a:buFont typeface="Arial" charset="0"/>
              <a:buChar char="•"/>
              <a:tabLst/>
              <a:defRPr>
                <a:solidFill>
                  <a:schemeClr val="tx1"/>
                </a:solidFill>
              </a:defRPr>
            </a:lvl2pPr>
            <a:lvl3pPr marL="627063" marR="0" indent="0" algn="l" defTabSz="457200" rtl="0" eaLnBrk="1" fontAlgn="auto" latinLnBrk="0" hangingPunct="1">
              <a:lnSpc>
                <a:spcPct val="100000"/>
              </a:lnSpc>
              <a:spcBef>
                <a:spcPct val="20000"/>
              </a:spcBef>
              <a:spcAft>
                <a:spcPts val="0"/>
              </a:spcAft>
              <a:buClrTx/>
              <a:buSzTx/>
              <a:buFont typeface="Arial" charset="0"/>
              <a:buNone/>
              <a:tabLst/>
              <a:defRPr/>
            </a:lvl3pPr>
            <a:lvl4pPr marL="627063" marR="0" indent="177800" algn="l" defTabSz="457200" rtl="0" eaLnBrk="1" fontAlgn="auto" latinLnBrk="0" hangingPunct="1">
              <a:lnSpc>
                <a:spcPct val="100000"/>
              </a:lnSpc>
              <a:spcBef>
                <a:spcPct val="20000"/>
              </a:spcBef>
              <a:spcAft>
                <a:spcPts val="0"/>
              </a:spcAft>
              <a:buClr>
                <a:srgbClr val="EE7444"/>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marL="177800" marR="0" lvl="0" indent="-177800" algn="l" defTabSz="457200" rtl="0" eaLnBrk="1" fontAlgn="auto" latinLnBrk="0" hangingPunct="1">
              <a:lnSpc>
                <a:spcPct val="100000"/>
              </a:lnSpc>
              <a:spcBef>
                <a:spcPct val="20000"/>
              </a:spcBef>
              <a:spcAft>
                <a:spcPts val="0"/>
              </a:spcAft>
              <a:buClr>
                <a:srgbClr val="E96667"/>
              </a:buClr>
              <a:buSzPct val="114000"/>
              <a:buFont typeface="Wingdings" charset="2"/>
              <a:buChar char="§"/>
              <a:tabLst/>
              <a:defRPr/>
            </a:pPr>
            <a:r>
              <a:rPr kumimoji="0" lang="fr-FR" sz="1800" b="1" i="0" u="none" strike="noStrike" kern="1200" cap="none" spc="0" normalizeH="0" baseline="0" noProof="0" dirty="0">
                <a:ln>
                  <a:noFill/>
                </a:ln>
                <a:solidFill>
                  <a:srgbClr val="E96667"/>
                </a:solidFill>
                <a:effectLst/>
                <a:uLnTx/>
                <a:uFillTx/>
                <a:latin typeface="Arial" charset="0"/>
                <a:ea typeface="Arial" charset="0"/>
                <a:cs typeface="Arial" charset="0"/>
              </a:rPr>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E96667"/>
              </a:buClr>
              <a:buSzPct val="135000"/>
              <a:buFont typeface="Arial" charset="0"/>
              <a:buChar char="•"/>
              <a:tabLst/>
              <a:defRPr/>
            </a:pPr>
            <a:r>
              <a:rPr kumimoji="0" lang="fr-FR" sz="1300" b="1" i="0" u="none" strike="noStrike" kern="1200" cap="none" spc="0" normalizeH="0" baseline="0" noProof="0" dirty="0">
                <a:ln>
                  <a:noFill/>
                </a:ln>
                <a:solidFill>
                  <a:prstClr val="black"/>
                </a:solidFill>
                <a:effectLst/>
                <a:uLnTx/>
                <a:uFillTx/>
                <a:latin typeface="Arial" charset="0"/>
                <a:ea typeface="Arial" charset="0"/>
                <a:cs typeface="Arial" charset="0"/>
              </a:rPr>
              <a:t>Deuxième niveau</a:t>
            </a:r>
          </a:p>
          <a:p>
            <a:pPr marL="627063" marR="0" lvl="2" indent="0" algn="l" defTabSz="457200" rtl="0" eaLnBrk="1" fontAlgn="auto" latinLnBrk="0" hangingPunct="1">
              <a:lnSpc>
                <a:spcPct val="100000"/>
              </a:lnSpc>
              <a:spcBef>
                <a:spcPct val="20000"/>
              </a:spcBef>
              <a:spcAft>
                <a:spcPts val="0"/>
              </a:spcAft>
              <a:buClrTx/>
              <a:buSzTx/>
              <a:buFont typeface="Arial" charset="0"/>
              <a:buNone/>
              <a:tabLst/>
              <a:defRPr/>
            </a:pPr>
            <a:r>
              <a:rPr kumimoji="0" lang="fr-FR" sz="1300" b="0" i="0" u="none" strike="noStrike" kern="1200" cap="none" spc="0" normalizeH="0" baseline="0" noProof="0" dirty="0">
                <a:ln>
                  <a:noFill/>
                </a:ln>
                <a:solidFill>
                  <a:prstClr val="black"/>
                </a:solidFill>
                <a:effectLst/>
                <a:uLnTx/>
                <a:uFillTx/>
                <a:latin typeface="Arial" charset="0"/>
                <a:ea typeface="Arial" charset="0"/>
                <a:cs typeface="Arial" charset="0"/>
              </a:rPr>
              <a:t>Troisième niveau</a:t>
            </a:r>
          </a:p>
          <a:p>
            <a:pPr marL="627063" marR="0" lvl="3" indent="177800" algn="l" defTabSz="457200" rtl="0" eaLnBrk="1" fontAlgn="auto" latinLnBrk="0" hangingPunct="1">
              <a:lnSpc>
                <a:spcPct val="100000"/>
              </a:lnSpc>
              <a:spcBef>
                <a:spcPct val="20000"/>
              </a:spcBef>
              <a:spcAft>
                <a:spcPts val="0"/>
              </a:spcAft>
              <a:buClr>
                <a:srgbClr val="EE7444"/>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marL="806450" marR="0" lvl="4" indent="0" algn="l" defTabSz="457200" rtl="0" eaLnBrk="1" fontAlgn="auto" latinLnBrk="0" hangingPunct="1">
              <a:lnSpc>
                <a:spcPct val="100000"/>
              </a:lnSpc>
              <a:spcBef>
                <a:spcPct val="20000"/>
              </a:spcBef>
              <a:spcAft>
                <a:spcPts val="0"/>
              </a:spcAft>
              <a:buClrTx/>
              <a:buSzTx/>
              <a:buFont typeface="Arial"/>
              <a:buNone/>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Cinquième niveau</a:t>
            </a:r>
          </a:p>
        </p:txBody>
      </p:sp>
      <p:sp>
        <p:nvSpPr>
          <p:cNvPr id="6" name="Espace réservé du numéro de diapositive 5"/>
          <p:cNvSpPr>
            <a:spLocks noGrp="1"/>
          </p:cNvSpPr>
          <p:nvPr>
            <p:ph type="sldNum" sz="quarter" idx="12"/>
          </p:nvPr>
        </p:nvSpPr>
        <p:spPr/>
        <p:txBody>
          <a:bodyPr/>
          <a:lstStyle/>
          <a:p>
            <a:fld id="{A786685B-2977-D546-9E3D-3CA676A47F0C}" type="slidenum">
              <a:rPr lang="fr-FR" smtClean="0"/>
              <a:t>‹#›</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age sommai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7" name="Espace réservé du texte 6"/>
          <p:cNvSpPr>
            <a:spLocks noGrp="1"/>
          </p:cNvSpPr>
          <p:nvPr>
            <p:ph type="body" sz="quarter" idx="13" hasCustomPrompt="1"/>
          </p:nvPr>
        </p:nvSpPr>
        <p:spPr>
          <a:xfrm>
            <a:off x="804863" y="1469378"/>
            <a:ext cx="7881937" cy="4397375"/>
          </a:xfrm>
        </p:spPr>
        <p:txBody>
          <a:bodyPr/>
          <a:lstStyle>
            <a:lvl1pPr>
              <a:buClr>
                <a:srgbClr val="E96667"/>
              </a:buClr>
              <a:defRPr>
                <a:solidFill>
                  <a:srgbClr val="E96667"/>
                </a:solidFill>
              </a:defRPr>
            </a:lvl1pPr>
          </a:lstStyle>
          <a:p>
            <a:pPr lvl="0"/>
            <a:r>
              <a:rPr lang="fr-FR" dirty="0"/>
              <a:t> Cliquez pour modifier les styles du texte du masque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normAutofit/>
          </a:bodyPr>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7" name="Espace réservé du numéro de diapositive 6"/>
          <p:cNvSpPr>
            <a:spLocks noGrp="1"/>
          </p:cNvSpPr>
          <p:nvPr>
            <p:ph type="sldNum" sz="quarter" idx="12"/>
          </p:nvPr>
        </p:nvSpPr>
        <p:spPr/>
        <p:txBody>
          <a:bodyPr/>
          <a:lstStyle/>
          <a:p>
            <a:fld id="{A786685B-2977-D546-9E3D-3CA676A47F0C}" type="slidenum">
              <a:rPr lang="fr-FR" smtClean="0"/>
              <a:t>‹#›</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6" name="Espace réservé du texte 6"/>
          <p:cNvSpPr>
            <a:spLocks noGrp="1"/>
          </p:cNvSpPr>
          <p:nvPr>
            <p:ph type="body" sz="quarter" idx="13" hasCustomPrompt="1"/>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rgbClr val="5AB88F"/>
              </a:buClr>
              <a:buSzPct val="114000"/>
              <a:buFont typeface="Wingdings" charset="2"/>
              <a:buChar char="§"/>
              <a:tabLst/>
              <a:defRPr>
                <a:solidFill>
                  <a:srgbClr val="5AB88F"/>
                </a:solidFill>
              </a:defRPr>
            </a:lvl1pPr>
            <a:lvl2pPr marL="627063" marR="0" indent="-169863" algn="l" defTabSz="457200" rtl="0" eaLnBrk="1" fontAlgn="auto" latinLnBrk="0" hangingPunct="1">
              <a:lnSpc>
                <a:spcPct val="100000"/>
              </a:lnSpc>
              <a:spcBef>
                <a:spcPct val="20000"/>
              </a:spcBef>
              <a:spcAft>
                <a:spcPts val="0"/>
              </a:spcAft>
              <a:buClr>
                <a:srgbClr val="5AB88F"/>
              </a:buClr>
              <a:buSzPct val="135000"/>
              <a:buFont typeface="Arial" charset="0"/>
              <a:buChar char="•"/>
              <a:tabLst/>
              <a:defRPr b="1">
                <a:solidFill>
                  <a:schemeClr val="tx1"/>
                </a:solidFill>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5AB88F"/>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marL="177800" marR="0" lvl="0" indent="-177800" algn="l" defTabSz="457200" rtl="0" eaLnBrk="1" fontAlgn="auto" latinLnBrk="0" hangingPunct="1">
              <a:lnSpc>
                <a:spcPct val="100000"/>
              </a:lnSpc>
              <a:spcBef>
                <a:spcPct val="20000"/>
              </a:spcBef>
              <a:spcAft>
                <a:spcPts val="0"/>
              </a:spcAft>
              <a:buClr>
                <a:srgbClr val="5AB88F"/>
              </a:buClr>
              <a:buSzPct val="114000"/>
              <a:buFont typeface="Wingdings" charset="2"/>
              <a:buChar char="§"/>
              <a:tabLst/>
              <a:defRPr/>
            </a:pPr>
            <a:r>
              <a:rPr kumimoji="0" lang="fr-FR" sz="1800" b="1" i="0" u="none" strike="noStrike" kern="1200" cap="none" spc="0" normalizeH="0" baseline="0" noProof="0" dirty="0">
                <a:ln>
                  <a:noFill/>
                </a:ln>
                <a:solidFill>
                  <a:srgbClr val="5AB88F"/>
                </a:solidFill>
                <a:effectLst/>
                <a:uLnTx/>
                <a:uFillTx/>
                <a:latin typeface="Arial" charset="0"/>
                <a:ea typeface="Arial" charset="0"/>
                <a:cs typeface="Arial" charset="0"/>
              </a:rPr>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5AB88F"/>
              </a:buClr>
              <a:buSzPct val="135000"/>
              <a:buFont typeface="Arial" charset="0"/>
              <a:buChar char="•"/>
              <a:tabLst/>
              <a:defRPr/>
            </a:pPr>
            <a:r>
              <a:rPr kumimoji="0" lang="fr-FR" sz="1300" b="1" i="0" u="none" strike="noStrike" kern="1200" cap="none" spc="0" normalizeH="0" baseline="0" noProof="0" dirty="0">
                <a:ln>
                  <a:noFill/>
                </a:ln>
                <a:solidFill>
                  <a:prstClr val="black"/>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5AB88F"/>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Page de contenu avec texte et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hasCustomPrompt="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rgbClr val="5AB88F"/>
              </a:buClr>
              <a:buSzPct val="114000"/>
              <a:buFont typeface="Wingdings" charset="2"/>
              <a:buChar char="§"/>
              <a:tabLst/>
              <a:defRPr/>
            </a:lvl1pPr>
            <a:lvl2pPr marL="627063" marR="0" indent="-169863" algn="l" defTabSz="457200" rtl="0" eaLnBrk="1" fontAlgn="auto" latinLnBrk="0" hangingPunct="1">
              <a:lnSpc>
                <a:spcPct val="100000"/>
              </a:lnSpc>
              <a:spcBef>
                <a:spcPct val="20000"/>
              </a:spcBef>
              <a:spcAft>
                <a:spcPts val="0"/>
              </a:spcAft>
              <a:buClr>
                <a:srgbClr val="5AB88F"/>
              </a:buClr>
              <a:buSzPct val="135000"/>
              <a:buFont typeface="Arial" charset="0"/>
              <a:buChar char="•"/>
              <a:tabLst/>
              <a:defRPr b="1">
                <a:solidFill>
                  <a:schemeClr val="tx1"/>
                </a:solidFill>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5AB88F"/>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marL="177800" marR="0" lvl="0" indent="-177800" algn="l" defTabSz="457200" rtl="0" eaLnBrk="1" fontAlgn="auto" latinLnBrk="0" hangingPunct="1">
              <a:lnSpc>
                <a:spcPct val="100000"/>
              </a:lnSpc>
              <a:spcBef>
                <a:spcPct val="20000"/>
              </a:spcBef>
              <a:spcAft>
                <a:spcPts val="0"/>
              </a:spcAft>
              <a:buClr>
                <a:srgbClr val="5AB88F"/>
              </a:buClr>
              <a:buSzPct val="114000"/>
              <a:buFont typeface="Wingdings" charset="2"/>
              <a:buChar char="§"/>
              <a:tabLst/>
              <a:defRPr/>
            </a:pPr>
            <a:r>
              <a:rPr kumimoji="0" lang="fr-FR" sz="1800" b="1" i="0" u="none" strike="noStrike" kern="1200" cap="none" spc="0" normalizeH="0" baseline="0" noProof="0" dirty="0">
                <a:ln>
                  <a:noFill/>
                </a:ln>
                <a:solidFill>
                  <a:srgbClr val="5AB88F"/>
                </a:solidFill>
                <a:effectLst/>
                <a:uLnTx/>
                <a:uFillTx/>
                <a:latin typeface="Arial" charset="0"/>
                <a:ea typeface="Arial" charset="0"/>
                <a:cs typeface="Arial" charset="0"/>
              </a:rPr>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5AB88F"/>
              </a:buClr>
              <a:buSzPct val="135000"/>
              <a:buFont typeface="Arial" charset="0"/>
              <a:buChar char="•"/>
              <a:tabLst/>
              <a:defRPr/>
            </a:pPr>
            <a:r>
              <a:rPr kumimoji="0" lang="fr-FR" sz="1300" b="1" i="0" u="none" strike="noStrike" kern="1200" cap="none" spc="0" normalizeH="0" baseline="0" noProof="0" dirty="0">
                <a:ln>
                  <a:noFill/>
                </a:ln>
                <a:solidFill>
                  <a:prstClr val="black"/>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5AB88F"/>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A786685B-2977-D546-9E3D-3CA676A47F0C}" type="slidenum">
              <a:rPr lang="fr-FR" smtClean="0"/>
              <a:t>‹#›</a:t>
            </a:fld>
            <a:endParaRPr lang="fr-F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age sommai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7" name="Espace réservé du texte 6"/>
          <p:cNvSpPr>
            <a:spLocks noGrp="1"/>
          </p:cNvSpPr>
          <p:nvPr>
            <p:ph type="body" sz="quarter" idx="13" hasCustomPrompt="1"/>
          </p:nvPr>
        </p:nvSpPr>
        <p:spPr>
          <a:xfrm>
            <a:off x="804863" y="1469378"/>
            <a:ext cx="7881937" cy="4397375"/>
          </a:xfrm>
        </p:spPr>
        <p:txBody>
          <a:bodyPr/>
          <a:lstStyle>
            <a:lvl1pPr marL="177800" marR="0" indent="-177800" algn="l" defTabSz="457200" rtl="0" eaLnBrk="1" fontAlgn="auto" latinLnBrk="0" hangingPunct="1">
              <a:lnSpc>
                <a:spcPct val="100000"/>
              </a:lnSpc>
              <a:spcBef>
                <a:spcPct val="20000"/>
              </a:spcBef>
              <a:spcAft>
                <a:spcPts val="0"/>
              </a:spcAft>
              <a:buClr>
                <a:srgbClr val="5AB88F"/>
              </a:buClr>
              <a:buSzPct val="114000"/>
              <a:buFont typeface="Wingdings" charset="2"/>
              <a:buChar char="§"/>
              <a:tabLst/>
              <a:defRPr sz="1300">
                <a:solidFill>
                  <a:srgbClr val="5AB88F"/>
                </a:solidFill>
              </a:defRPr>
            </a:lvl1pPr>
            <a:lvl2pPr>
              <a:defRPr sz="1800"/>
            </a:lvl2pPr>
          </a:lstStyle>
          <a:p>
            <a:pPr marL="177800" marR="0" lvl="0" indent="-177800" algn="l" defTabSz="457200" rtl="0" eaLnBrk="1" fontAlgn="auto" latinLnBrk="0" hangingPunct="1">
              <a:lnSpc>
                <a:spcPct val="100000"/>
              </a:lnSpc>
              <a:spcBef>
                <a:spcPct val="20000"/>
              </a:spcBef>
              <a:spcAft>
                <a:spcPts val="0"/>
              </a:spcAft>
              <a:buClr>
                <a:srgbClr val="5AB88F"/>
              </a:buClr>
              <a:buSzPct val="114000"/>
              <a:buFont typeface="Wingdings" charset="2"/>
              <a:buChar char="§"/>
              <a:tabLst/>
              <a:defRPr/>
            </a:pPr>
            <a:r>
              <a:rPr kumimoji="0" lang="fr-FR" sz="1800" b="1" i="0" u="none" strike="noStrike" kern="1200" cap="none" spc="0" normalizeH="0" baseline="0" noProof="0" dirty="0">
                <a:ln>
                  <a:noFill/>
                </a:ln>
                <a:solidFill>
                  <a:srgbClr val="5AB88F"/>
                </a:solidFill>
                <a:effectLst/>
                <a:uLnTx/>
                <a:uFillTx/>
                <a:latin typeface="Arial" charset="0"/>
                <a:ea typeface="Arial" charset="0"/>
                <a:cs typeface="Arial" charset="0"/>
              </a:rPr>
              <a:t> Cliquez pour modifier les styles du texte du masque</a:t>
            </a:r>
          </a:p>
          <a:p>
            <a:pPr marL="627063" marR="0" lvl="2" indent="-177800" algn="l" defTabSz="457200" rtl="0" eaLnBrk="1" fontAlgn="auto" latinLnBrk="0" hangingPunct="1">
              <a:lnSpc>
                <a:spcPct val="100000"/>
              </a:lnSpc>
              <a:spcBef>
                <a:spcPct val="20000"/>
              </a:spcBef>
              <a:spcAft>
                <a:spcPts val="0"/>
              </a:spcAft>
              <a:buClr>
                <a:srgbClr val="5AB88F"/>
              </a:buClr>
              <a:buSzPct val="114000"/>
              <a:buFont typeface="Wingdings" charset="2"/>
              <a:buChar char="§"/>
              <a:tabLst/>
              <a:defRPr/>
            </a:pPr>
            <a:endParaRPr kumimoji="0" lang="fr-FR" sz="1800" b="1" i="0" u="none" strike="noStrike" kern="1200" cap="none" spc="0" normalizeH="0" baseline="0" noProof="0" dirty="0">
              <a:ln>
                <a:noFill/>
              </a:ln>
              <a:solidFill>
                <a:srgbClr val="5AB88F"/>
              </a:solidFill>
              <a:effectLst/>
              <a:uLnTx/>
              <a:uFillTx/>
              <a:latin typeface="Arial" charset="0"/>
              <a:ea typeface="Arial" charset="0"/>
              <a:cs typeface="Arial"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normAutofit/>
          </a:bodyPr>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7" name="Espace réservé du numéro de diapositive 6"/>
          <p:cNvSpPr>
            <a:spLocks noGrp="1"/>
          </p:cNvSpPr>
          <p:nvPr>
            <p:ph type="sldNum" sz="quarter" idx="12"/>
          </p:nvPr>
        </p:nvSpPr>
        <p:spPr/>
        <p:txBody>
          <a:bodyPr/>
          <a:lstStyle/>
          <a:p>
            <a:fld id="{A786685B-2977-D546-9E3D-3CA676A47F0C}" type="slidenum">
              <a:rPr lang="fr-FR" smtClean="0"/>
              <a:t>‹#›</a:t>
            </a:fld>
            <a:endParaRPr lang="fr-F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6" name="Espace réservé du texte 6"/>
          <p:cNvSpPr>
            <a:spLocks noGrp="1"/>
          </p:cNvSpPr>
          <p:nvPr>
            <p:ph type="body" sz="quarter" idx="13" hasCustomPrompt="1"/>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rgbClr val="005E8B"/>
              </a:buClr>
              <a:buSzPct val="114000"/>
              <a:buFont typeface="Wingdings" charset="2"/>
              <a:buChar char="§"/>
              <a:tabLst/>
              <a:defRPr/>
            </a:lvl1pPr>
            <a:lvl2pPr marL="627063" marR="0"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005E8B"/>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marL="177800" marR="0" lvl="0" indent="-177800" algn="l" defTabSz="457200" rtl="0" eaLnBrk="1" fontAlgn="auto" latinLnBrk="0" hangingPunct="1">
              <a:lnSpc>
                <a:spcPct val="100000"/>
              </a:lnSpc>
              <a:spcBef>
                <a:spcPct val="20000"/>
              </a:spcBef>
              <a:spcAft>
                <a:spcPts val="0"/>
              </a:spcAft>
              <a:buClr>
                <a:srgbClr val="005E8B"/>
              </a:buClr>
              <a:buSzPct val="114000"/>
              <a:buFont typeface="Wingdings" charset="2"/>
              <a:buChar char="§"/>
              <a:tabLst/>
              <a:defRPr/>
            </a:pPr>
            <a:r>
              <a:rPr kumimoji="0" lang="fr-FR" sz="1800" b="1" i="0" u="none" strike="noStrike" kern="1200" cap="none" spc="0" normalizeH="0" baseline="0" noProof="0" dirty="0">
                <a:ln>
                  <a:noFill/>
                </a:ln>
                <a:solidFill>
                  <a:srgbClr val="005E8B"/>
                </a:solidFill>
                <a:effectLst/>
                <a:uLnTx/>
                <a:uFillTx/>
                <a:latin typeface="Arial" charset="0"/>
                <a:ea typeface="Arial" charset="0"/>
                <a:cs typeface="Arial" charset="0"/>
              </a:rPr>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pPr>
            <a:r>
              <a:rPr kumimoji="0" lang="fr-FR" sz="1300" b="0" i="0" u="none" strike="noStrike" kern="1200" cap="none" spc="0" normalizeH="0" baseline="0" noProof="0" dirty="0">
                <a:ln>
                  <a:noFill/>
                </a:ln>
                <a:solidFill>
                  <a:srgbClr val="005E8B"/>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005E8B"/>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Tree>
    <p:extLst>
      <p:ext uri="{BB962C8B-B14F-4D97-AF65-F5344CB8AC3E}">
        <p14:creationId xmlns:p14="http://schemas.microsoft.com/office/powerpoint/2010/main" val="33397919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Page de contenu avec texte et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hasCustomPrompt="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rgbClr val="5AB88F"/>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solidFill>
                  <a:srgbClr val="5AB88F"/>
                </a:solidFill>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005E8B"/>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dirty="0"/>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pPr>
            <a:r>
              <a:rPr kumimoji="0" lang="fr-FR" sz="1300" b="0" i="0" u="none" strike="noStrike" kern="1200" cap="none" spc="0" normalizeH="0" baseline="0" noProof="0" dirty="0">
                <a:ln>
                  <a:noFill/>
                </a:ln>
                <a:solidFill>
                  <a:srgbClr val="005E8B"/>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005E8B"/>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A786685B-2977-D546-9E3D-3CA676A47F0C}" type="slidenum">
              <a:rPr lang="fr-FR" smtClean="0"/>
              <a:t>‹#›</a:t>
            </a:fld>
            <a:endParaRPr lang="fr-FR"/>
          </a:p>
        </p:txBody>
      </p:sp>
    </p:spTree>
    <p:extLst>
      <p:ext uri="{BB962C8B-B14F-4D97-AF65-F5344CB8AC3E}">
        <p14:creationId xmlns:p14="http://schemas.microsoft.com/office/powerpoint/2010/main" val="6815392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age sommai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7" name="Espace réservé du texte 6"/>
          <p:cNvSpPr>
            <a:spLocks noGrp="1"/>
          </p:cNvSpPr>
          <p:nvPr>
            <p:ph type="body" sz="quarter" idx="13" hasCustomPrompt="1"/>
          </p:nvPr>
        </p:nvSpPr>
        <p:spPr>
          <a:xfrm>
            <a:off x="804863" y="1469378"/>
            <a:ext cx="7881937" cy="4397375"/>
          </a:xfrm>
        </p:spPr>
        <p:txBody>
          <a:bodyPr/>
          <a:lstStyle>
            <a:lvl1pPr>
              <a:buClr>
                <a:srgbClr val="5AB88F"/>
              </a:buClr>
              <a:defRPr>
                <a:solidFill>
                  <a:srgbClr val="005E8B"/>
                </a:solidFill>
              </a:defRPr>
            </a:lvl1pPr>
          </a:lstStyle>
          <a:p>
            <a:pPr lvl="0"/>
            <a:r>
              <a:rPr lang="fr-FR" dirty="0"/>
              <a:t> Cliquez pour modifier les styles du texte du masque</a:t>
            </a:r>
          </a:p>
        </p:txBody>
      </p:sp>
    </p:spTree>
    <p:extLst>
      <p:ext uri="{BB962C8B-B14F-4D97-AF65-F5344CB8AC3E}">
        <p14:creationId xmlns:p14="http://schemas.microsoft.com/office/powerpoint/2010/main" val="19171729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normAutofit/>
          </a:bodyPr>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7" name="Espace réservé du numéro de diapositive 6"/>
          <p:cNvSpPr>
            <a:spLocks noGrp="1"/>
          </p:cNvSpPr>
          <p:nvPr>
            <p:ph type="sldNum" sz="quarter" idx="12"/>
          </p:nvPr>
        </p:nvSpPr>
        <p:spPr/>
        <p:txBody>
          <a:bodyPr/>
          <a:lstStyle/>
          <a:p>
            <a:fld id="{A786685B-2977-D546-9E3D-3CA676A47F0C}" type="slidenum">
              <a:rPr lang="fr-FR" smtClean="0"/>
              <a:t>‹#›</a:t>
            </a:fld>
            <a:endParaRPr lang="fr-FR"/>
          </a:p>
        </p:txBody>
      </p:sp>
    </p:spTree>
    <p:extLst>
      <p:ext uri="{BB962C8B-B14F-4D97-AF65-F5344CB8AC3E}">
        <p14:creationId xmlns:p14="http://schemas.microsoft.com/office/powerpoint/2010/main" val="24309252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6" name="Espace réservé du texte 6"/>
          <p:cNvSpPr>
            <a:spLocks noGrp="1"/>
          </p:cNvSpPr>
          <p:nvPr>
            <p:ph type="body" sz="quarter" idx="13" hasCustomPrompt="1"/>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rgbClr val="005E8B"/>
              </a:buClr>
              <a:buSzPct val="114000"/>
              <a:buFont typeface="Wingdings" charset="2"/>
              <a:buChar char="§"/>
              <a:tabLst/>
              <a:defRPr/>
            </a:lvl1pPr>
            <a:lvl2pPr marL="627063" marR="0"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005E8B"/>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marL="177800" marR="0" lvl="0" indent="-177800" algn="l" defTabSz="457200" rtl="0" eaLnBrk="1" fontAlgn="auto" latinLnBrk="0" hangingPunct="1">
              <a:lnSpc>
                <a:spcPct val="100000"/>
              </a:lnSpc>
              <a:spcBef>
                <a:spcPct val="20000"/>
              </a:spcBef>
              <a:spcAft>
                <a:spcPts val="0"/>
              </a:spcAft>
              <a:buClr>
                <a:srgbClr val="005E8B"/>
              </a:buClr>
              <a:buSzPct val="114000"/>
              <a:buFont typeface="Wingdings" charset="2"/>
              <a:buChar char="§"/>
              <a:tabLst/>
              <a:defRPr/>
            </a:pPr>
            <a:r>
              <a:rPr kumimoji="0" lang="fr-FR" sz="1800" b="1" i="0" u="none" strike="noStrike" kern="1200" cap="none" spc="0" normalizeH="0" baseline="0" noProof="0" dirty="0">
                <a:ln>
                  <a:noFill/>
                </a:ln>
                <a:solidFill>
                  <a:srgbClr val="005E8B"/>
                </a:solidFill>
                <a:effectLst/>
                <a:uLnTx/>
                <a:uFillTx/>
                <a:latin typeface="Arial" charset="0"/>
                <a:ea typeface="Arial" charset="0"/>
                <a:cs typeface="Arial" charset="0"/>
              </a:rPr>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pPr>
            <a:r>
              <a:rPr kumimoji="0" lang="fr-FR" sz="1300" b="0" i="0" u="none" strike="noStrike" kern="1200" cap="none" spc="0" normalizeH="0" baseline="0" noProof="0" dirty="0">
                <a:ln>
                  <a:noFill/>
                </a:ln>
                <a:solidFill>
                  <a:srgbClr val="005E8B"/>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005E8B"/>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Page de contenu avec texte et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hasCustomPrompt="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rgbClr val="E96667"/>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005E8B"/>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dirty="0"/>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pPr>
            <a:r>
              <a:rPr kumimoji="0" lang="fr-FR" sz="1300" b="0" i="0" u="none" strike="noStrike" kern="1200" cap="none" spc="0" normalizeH="0" baseline="0" noProof="0" dirty="0">
                <a:ln>
                  <a:noFill/>
                </a:ln>
                <a:solidFill>
                  <a:srgbClr val="005E8B"/>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005E8B"/>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A786685B-2977-D546-9E3D-3CA676A47F0C}" type="slidenum">
              <a:rPr lang="fr-FR" smtClean="0"/>
              <a:t>‹#›</a:t>
            </a:fld>
            <a:endParaRPr lang="fr-F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age sommai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7" name="Espace réservé du texte 6"/>
          <p:cNvSpPr>
            <a:spLocks noGrp="1"/>
          </p:cNvSpPr>
          <p:nvPr>
            <p:ph type="body" sz="quarter" idx="13" hasCustomPrompt="1"/>
          </p:nvPr>
        </p:nvSpPr>
        <p:spPr>
          <a:xfrm>
            <a:off x="804863" y="1469378"/>
            <a:ext cx="7881937" cy="4397375"/>
          </a:xfrm>
        </p:spPr>
        <p:txBody>
          <a:bodyPr/>
          <a:lstStyle>
            <a:lvl1pPr>
              <a:buClr>
                <a:srgbClr val="5AB88F"/>
              </a:buClr>
              <a:defRPr>
                <a:solidFill>
                  <a:srgbClr val="005E8B"/>
                </a:solidFill>
              </a:defRPr>
            </a:lvl1pPr>
          </a:lstStyle>
          <a:p>
            <a:pPr lvl="0"/>
            <a:r>
              <a:rPr lang="fr-FR" dirty="0"/>
              <a:t> Cliquez pour modifier les styles du texte du masque</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normAutofit/>
          </a:bodyPr>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7" name="Espace réservé du numéro de diapositive 6"/>
          <p:cNvSpPr>
            <a:spLocks noGrp="1"/>
          </p:cNvSpPr>
          <p:nvPr>
            <p:ph type="sldNum" sz="quarter" idx="12"/>
          </p:nvPr>
        </p:nvSpPr>
        <p:spPr/>
        <p:txBody>
          <a:bodyPr/>
          <a:lstStyle/>
          <a:p>
            <a:fld id="{A786685B-2977-D546-9E3D-3CA676A47F0C}" type="slidenum">
              <a:rPr lang="fr-FR" smtClean="0"/>
              <a:t>‹#›</a:t>
            </a:fld>
            <a:endParaRPr lang="fr-F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6" name="Espace réservé du texte 6"/>
          <p:cNvSpPr>
            <a:spLocks noGrp="1"/>
          </p:cNvSpPr>
          <p:nvPr>
            <p:ph type="body" sz="quarter" idx="13" hasCustomPrompt="1"/>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rgbClr val="8B2934"/>
              </a:buClr>
              <a:buSzPct val="114000"/>
              <a:buFont typeface="Wingdings" charset="2"/>
              <a:buChar char="§"/>
              <a:tabLst/>
              <a:defRPr>
                <a:solidFill>
                  <a:srgbClr val="8B2934"/>
                </a:solidFill>
              </a:defRPr>
            </a:lvl1pPr>
            <a:lvl2pPr marL="627063" marR="0" indent="-169863" algn="l" defTabSz="457200" rtl="0" eaLnBrk="1" fontAlgn="auto" latinLnBrk="0" hangingPunct="1">
              <a:lnSpc>
                <a:spcPct val="100000"/>
              </a:lnSpc>
              <a:spcBef>
                <a:spcPct val="20000"/>
              </a:spcBef>
              <a:spcAft>
                <a:spcPts val="0"/>
              </a:spcAft>
              <a:buClr>
                <a:srgbClr val="8B2934"/>
              </a:buClr>
              <a:buSzPct val="135000"/>
              <a:buFont typeface="Arial" charset="0"/>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8B2934"/>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marL="177800" marR="0" lvl="0" indent="-177800" algn="l" defTabSz="457200" rtl="0" eaLnBrk="1" fontAlgn="auto" latinLnBrk="0" hangingPunct="1">
              <a:lnSpc>
                <a:spcPct val="100000"/>
              </a:lnSpc>
              <a:spcBef>
                <a:spcPct val="20000"/>
              </a:spcBef>
              <a:spcAft>
                <a:spcPts val="0"/>
              </a:spcAft>
              <a:buClr>
                <a:srgbClr val="8B2934"/>
              </a:buClr>
              <a:buSzPct val="114000"/>
              <a:buFont typeface="Wingdings" charset="2"/>
              <a:buChar char="§"/>
              <a:tabLst/>
              <a:defRPr/>
            </a:pPr>
            <a:r>
              <a:rPr kumimoji="0" lang="fr-FR" sz="1800" b="1" i="0" u="none" strike="noStrike" kern="1200" cap="none" spc="0" normalizeH="0" baseline="0" noProof="0" dirty="0">
                <a:ln>
                  <a:noFill/>
                </a:ln>
                <a:solidFill>
                  <a:srgbClr val="8B2934"/>
                </a:solidFill>
                <a:effectLst/>
                <a:uLnTx/>
                <a:uFillTx/>
                <a:latin typeface="Arial" charset="0"/>
                <a:ea typeface="Arial" charset="0"/>
                <a:cs typeface="Arial" charset="0"/>
              </a:rPr>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8B2934"/>
              </a:buClr>
              <a:buSzPct val="135000"/>
              <a:buFont typeface="Arial" charset="0"/>
              <a:buChar char="•"/>
              <a:tabLst/>
              <a:defRPr/>
            </a:pPr>
            <a:r>
              <a:rPr kumimoji="0" lang="fr-FR" sz="1300" b="0" i="0" u="none" strike="noStrike" kern="1200" cap="none" spc="0" normalizeH="0" baseline="0" noProof="0" dirty="0">
                <a:ln>
                  <a:noFill/>
                </a:ln>
                <a:solidFill>
                  <a:srgbClr val="8B2934"/>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8B2934"/>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Page de contenu avec texte et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hasCustomPrompt="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rgbClr val="005E8B"/>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005E8B"/>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dirty="0"/>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pPr>
            <a:r>
              <a:rPr kumimoji="0" lang="fr-FR" sz="1300" b="0" i="0" u="none" strike="noStrike" kern="1200" cap="none" spc="0" normalizeH="0" baseline="0" noProof="0" dirty="0">
                <a:ln>
                  <a:noFill/>
                </a:ln>
                <a:solidFill>
                  <a:srgbClr val="005E8B"/>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005E8B"/>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A786685B-2977-D546-9E3D-3CA676A47F0C}" type="slidenum">
              <a:rPr lang="fr-FR" smtClean="0"/>
              <a:t>‹#›</a:t>
            </a:fld>
            <a:endParaRPr lang="fr-F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age sommai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7" name="Espace réservé du texte 6"/>
          <p:cNvSpPr>
            <a:spLocks noGrp="1"/>
          </p:cNvSpPr>
          <p:nvPr>
            <p:ph type="body" sz="quarter" idx="13" hasCustomPrompt="1"/>
          </p:nvPr>
        </p:nvSpPr>
        <p:spPr>
          <a:xfrm>
            <a:off x="804863" y="1469378"/>
            <a:ext cx="7881937" cy="4397375"/>
          </a:xfrm>
        </p:spPr>
        <p:txBody>
          <a:bodyPr/>
          <a:lstStyle>
            <a:lvl1pPr>
              <a:buClr>
                <a:srgbClr val="005E8B"/>
              </a:buClr>
              <a:defRPr>
                <a:solidFill>
                  <a:srgbClr val="005E8B"/>
                </a:solidFill>
              </a:defRPr>
            </a:lvl1pPr>
          </a:lstStyle>
          <a:p>
            <a:pPr lvl="0"/>
            <a:r>
              <a:rPr lang="fr-FR" dirty="0"/>
              <a:t> Cliquez pour modifier les styles du texte du masque</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normAutofit/>
          </a:bodyPr>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7" name="Espace réservé du numéro de diapositive 6"/>
          <p:cNvSpPr>
            <a:spLocks noGrp="1"/>
          </p:cNvSpPr>
          <p:nvPr>
            <p:ph type="sldNum" sz="quarter" idx="12"/>
          </p:nvPr>
        </p:nvSpPr>
        <p:spPr/>
        <p:txBody>
          <a:bodyPr/>
          <a:lstStyle/>
          <a:p>
            <a:fld id="{A786685B-2977-D546-9E3D-3CA676A47F0C}" type="slidenum">
              <a:rPr lang="fr-FR" smtClean="0"/>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theme" Target="../theme/theme2.xml"/><Relationship Id="rId1" Type="http://schemas.openxmlformats.org/officeDocument/2006/relationships/slideLayout" Target="../slideLayouts/slideLayout8.xml"/><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theme" Target="../theme/theme3.xml"/><Relationship Id="rId1" Type="http://schemas.openxmlformats.org/officeDocument/2006/relationships/slideLayout" Target="../slideLayouts/slideLayout9.xml"/><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2.xml"/><Relationship Id="rId7" Type="http://schemas.openxmlformats.org/officeDocument/2006/relationships/image" Target="../media/image10.jp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theme" Target="../theme/theme4.xml"/><Relationship Id="rId4"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1.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theme" Target="../theme/theme5.xml"/><Relationship Id="rId4" Type="http://schemas.openxmlformats.org/officeDocument/2006/relationships/slideLayout" Target="../slideLayouts/slideLayout1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1.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theme" Target="../theme/theme6.xml"/><Relationship Id="rId4" Type="http://schemas.openxmlformats.org/officeDocument/2006/relationships/slideLayout" Target="../slideLayouts/slideLayout21.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1.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10.jpg"/><Relationship Id="rId5" Type="http://schemas.openxmlformats.org/officeDocument/2006/relationships/theme" Target="../theme/theme7.xml"/><Relationship Id="rId4" Type="http://schemas.openxmlformats.org/officeDocument/2006/relationships/slideLayout" Target="../slideLayouts/slideLayout25.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image" Target="../media/image1.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image" Target="../media/image11.png"/><Relationship Id="rId5" Type="http://schemas.openxmlformats.org/officeDocument/2006/relationships/theme" Target="../theme/theme8.xml"/><Relationship Id="rId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97485" y="915840"/>
            <a:ext cx="7982797" cy="2548962"/>
          </a:xfrm>
          <a:prstGeom prst="rect">
            <a:avLst/>
          </a:prstGeom>
        </p:spPr>
        <p:txBody>
          <a:bodyPr vert="horz" lIns="91440" tIns="45720" rIns="91440" bIns="45720" rtlCol="0" anchor="ctr">
            <a:noAutofit/>
          </a:bodyPr>
          <a:lstStyle/>
          <a:p>
            <a:r>
              <a:rPr lang="fr-FR" dirty="0"/>
              <a:t>CLIQUEZ ET MODIFIEZ </a:t>
            </a:r>
            <a:br>
              <a:rPr lang="fr-FR" dirty="0"/>
            </a:br>
            <a:r>
              <a:rPr lang="fr-FR" dirty="0"/>
              <a:t>LE TITRE</a:t>
            </a:r>
          </a:p>
        </p:txBody>
      </p:sp>
      <p:sp>
        <p:nvSpPr>
          <p:cNvPr id="3" name="Espace réservé du texte 2"/>
          <p:cNvSpPr>
            <a:spLocks noGrp="1"/>
          </p:cNvSpPr>
          <p:nvPr>
            <p:ph type="body" idx="1"/>
          </p:nvPr>
        </p:nvSpPr>
        <p:spPr>
          <a:xfrm>
            <a:off x="1097486" y="3464803"/>
            <a:ext cx="7589313" cy="1249263"/>
          </a:xfrm>
          <a:prstGeom prst="rect">
            <a:avLst/>
          </a:prstGeom>
        </p:spPr>
        <p:txBody>
          <a:bodyPr vert="horz" lIns="91440" tIns="45720" rIns="91440" bIns="45720" rtlCol="0">
            <a:normAutofit/>
          </a:bodyPr>
          <a:lstStyle/>
          <a:p>
            <a:pPr lvl="0"/>
            <a:r>
              <a:rPr lang="fr-FR" dirty="0"/>
              <a:t>Cliquez pour modifier les styles du texte </a:t>
            </a:r>
            <a:br>
              <a:rPr lang="fr-FR" dirty="0"/>
            </a:br>
            <a:r>
              <a:rPr lang="fr-FR" dirty="0"/>
              <a:t>du masque</a:t>
            </a:r>
          </a:p>
        </p:txBody>
      </p:sp>
      <p:sp>
        <p:nvSpPr>
          <p:cNvPr id="6" name="Espace réservé du numéro de diapositive 5"/>
          <p:cNvSpPr>
            <a:spLocks noGrp="1"/>
          </p:cNvSpPr>
          <p:nvPr>
            <p:ph type="sldNum" sz="quarter" idx="4"/>
          </p:nvPr>
        </p:nvSpPr>
        <p:spPr>
          <a:xfrm>
            <a:off x="8197502" y="6390910"/>
            <a:ext cx="403878" cy="365125"/>
          </a:xfrm>
          <a:prstGeom prst="rect">
            <a:avLst/>
          </a:prstGeom>
        </p:spPr>
        <p:txBody>
          <a:bodyPr vert="horz" lIns="91440" tIns="45720" rIns="91440" bIns="45720" rtlCol="0" anchor="ctr"/>
          <a:lstStyle>
            <a:lvl1pPr algn="r">
              <a:defRPr sz="1000" b="1">
                <a:solidFill>
                  <a:srgbClr val="404040"/>
                </a:solidFill>
              </a:defRPr>
            </a:lvl1pPr>
          </a:lstStyle>
          <a:p>
            <a:fld id="{1FC8907D-B208-DC44-82F5-2940ECA1C9FA}" type="slidenum">
              <a:rPr lang="fr-FR" smtClean="0"/>
              <a:pPr/>
              <a:t>‹#›</a:t>
            </a:fld>
            <a:endParaRPr lang="fr-FR" dirty="0"/>
          </a:p>
        </p:txBody>
      </p:sp>
      <p:sp>
        <p:nvSpPr>
          <p:cNvPr id="12" name="Espace réservé du pied de page 4"/>
          <p:cNvSpPr txBox="1">
            <a:spLocks/>
          </p:cNvSpPr>
          <p:nvPr userDrawn="1"/>
        </p:nvSpPr>
        <p:spPr>
          <a:xfrm>
            <a:off x="2369032" y="6146185"/>
            <a:ext cx="4620586"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srgbClr val="00919D"/>
                </a:solidFill>
              </a:rPr>
              <a:t/>
            </a:r>
            <a:br>
              <a:rPr lang="fr-FR" dirty="0">
                <a:solidFill>
                  <a:srgbClr val="00919D"/>
                </a:solidFill>
              </a:rPr>
            </a:br>
            <a:r>
              <a:rPr lang="fr-FR" dirty="0">
                <a:solidFill>
                  <a:schemeClr val="tx1">
                    <a:lumMod val="75000"/>
                    <a:lumOff val="25000"/>
                  </a:schemeClr>
                </a:solidFill>
              </a:rPr>
              <a:t>titre de la présentation</a:t>
            </a:r>
          </a:p>
          <a:p>
            <a:endParaRPr lang="fr-FR" dirty="0"/>
          </a:p>
        </p:txBody>
      </p:sp>
      <p:sp>
        <p:nvSpPr>
          <p:cNvPr id="15"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schemeClr val="tx1">
                    <a:lumMod val="75000"/>
                    <a:lumOff val="25000"/>
                  </a:schemeClr>
                </a:solidFill>
              </a:rPr>
              <a:t>JJ/MM/AAAA</a:t>
            </a:r>
          </a:p>
          <a:p>
            <a:endParaRPr lang="fr-FR" dirty="0"/>
          </a:p>
        </p:txBody>
      </p:sp>
      <p:pic>
        <p:nvPicPr>
          <p:cNvPr id="9" name="Image 8"/>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87429" y="6164574"/>
            <a:ext cx="1228164" cy="658505"/>
          </a:xfrm>
          <a:prstGeom prst="rect">
            <a:avLst/>
          </a:prstGeom>
        </p:spPr>
      </p:pic>
    </p:spTree>
    <p:extLst>
      <p:ext uri="{BB962C8B-B14F-4D97-AF65-F5344CB8AC3E}">
        <p14:creationId xmlns:p14="http://schemas.microsoft.com/office/powerpoint/2010/main" val="3069642489"/>
      </p:ext>
    </p:extLst>
  </p:cSld>
  <p:clrMap bg1="lt1" tx1="dk1" bg2="lt2" tx2="dk2" accent1="accent1" accent2="accent2" accent3="accent3" accent4="accent4" accent5="accent5" accent6="accent6" hlink="hlink" folHlink="folHlink"/>
  <p:sldLayoutIdLst>
    <p:sldLayoutId id="2147483660" r:id="rId1"/>
    <p:sldLayoutId id="2147483681" r:id="rId2"/>
    <p:sldLayoutId id="2147483690" r:id="rId3"/>
    <p:sldLayoutId id="2147483719" r:id="rId4"/>
    <p:sldLayoutId id="2147483689" r:id="rId5"/>
    <p:sldLayoutId id="2147483675" r:id="rId6"/>
    <p:sldLayoutId id="2147483725" r:id="rId7"/>
  </p:sldLayoutIdLst>
  <p:hf sldNum="0" hdr="0" dt="0"/>
  <p:txStyles>
    <p:titleStyle>
      <a:lvl1pPr algn="l" defTabSz="457200" rtl="0" eaLnBrk="1" latinLnBrk="0" hangingPunct="1">
        <a:spcBef>
          <a:spcPct val="0"/>
        </a:spcBef>
        <a:buNone/>
        <a:defRPr sz="3600" b="1" i="0" kern="1200">
          <a:solidFill>
            <a:schemeClr val="tx1">
              <a:lumMod val="75000"/>
              <a:lumOff val="25000"/>
            </a:schemeClr>
          </a:solidFill>
          <a:latin typeface="Arial Black" charset="0"/>
          <a:ea typeface="Arial Black" charset="0"/>
          <a:cs typeface="Arial Black" charset="0"/>
        </a:defRPr>
      </a:lvl1pPr>
    </p:titleStyle>
    <p:bodyStyle>
      <a:lvl1pPr marL="0" indent="0" algn="l" defTabSz="457200" rtl="0" eaLnBrk="1" latinLnBrk="0" hangingPunct="1">
        <a:spcBef>
          <a:spcPct val="20000"/>
        </a:spcBef>
        <a:buFont typeface="Arial"/>
        <a:buNone/>
        <a:defRPr sz="2800" b="0" i="0" kern="1200">
          <a:solidFill>
            <a:srgbClr val="005E8B"/>
          </a:solidFill>
          <a:latin typeface="Arial" charset="0"/>
          <a:ea typeface="Arial" charset="0"/>
          <a:cs typeface="Arial"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Espace réservé du titre 1"/>
          <p:cNvSpPr>
            <a:spLocks noGrp="1"/>
          </p:cNvSpPr>
          <p:nvPr>
            <p:ph type="title"/>
          </p:nvPr>
        </p:nvSpPr>
        <p:spPr>
          <a:xfrm>
            <a:off x="3011069" y="1855204"/>
            <a:ext cx="5590311" cy="2006323"/>
          </a:xfrm>
          <a:prstGeom prst="rect">
            <a:avLst/>
          </a:prstGeom>
        </p:spPr>
        <p:txBody>
          <a:bodyPr vert="horz" lIns="91440" tIns="45720" rIns="91440" bIns="45720" rtlCol="0" anchor="ctr">
            <a:normAutofit/>
          </a:bodyPr>
          <a:lstStyle/>
          <a:p>
            <a:r>
              <a:rPr lang="fr-FR" dirty="0"/>
              <a:t>Cliquez </a:t>
            </a:r>
            <a:br>
              <a:rPr lang="fr-FR" dirty="0"/>
            </a:br>
            <a:r>
              <a:rPr lang="fr-FR" dirty="0"/>
              <a:t>et modifiez le titre</a:t>
            </a:r>
          </a:p>
        </p:txBody>
      </p:sp>
      <p:sp>
        <p:nvSpPr>
          <p:cNvPr id="3" name="Espace réservé du texte 2"/>
          <p:cNvSpPr>
            <a:spLocks noGrp="1"/>
          </p:cNvSpPr>
          <p:nvPr>
            <p:ph type="body" idx="1"/>
          </p:nvPr>
        </p:nvSpPr>
        <p:spPr>
          <a:xfrm>
            <a:off x="3011069" y="3578946"/>
            <a:ext cx="5590312" cy="1180729"/>
          </a:xfrm>
          <a:prstGeom prst="rect">
            <a:avLst/>
          </a:prstGeom>
        </p:spPr>
        <p:txBody>
          <a:bodyPr vert="horz" lIns="91440" tIns="45720" rIns="91440" bIns="45720" rtlCol="0">
            <a:normAutofit/>
          </a:bodyPr>
          <a:lstStyle/>
          <a:p>
            <a:pPr lvl="0"/>
            <a:r>
              <a:rPr lang="fr-FR" dirty="0"/>
              <a:t>Cliquez pour modifier </a:t>
            </a:r>
            <a:br>
              <a:rPr lang="fr-FR" dirty="0"/>
            </a:br>
            <a:r>
              <a:rPr lang="fr-FR" dirty="0"/>
              <a:t>les styles du texte du masque</a:t>
            </a:r>
          </a:p>
          <a:p>
            <a:pPr lvl="0"/>
            <a:endParaRPr lang="fr-FR" dirty="0"/>
          </a:p>
        </p:txBody>
      </p:sp>
      <p:sp>
        <p:nvSpPr>
          <p:cNvPr id="6" name="Espace réservé du numéro de diapositive 5"/>
          <p:cNvSpPr>
            <a:spLocks noGrp="1"/>
          </p:cNvSpPr>
          <p:nvPr>
            <p:ph type="sldNum" sz="quarter" idx="4"/>
          </p:nvPr>
        </p:nvSpPr>
        <p:spPr>
          <a:xfrm>
            <a:off x="8249851" y="6390910"/>
            <a:ext cx="351529" cy="365125"/>
          </a:xfrm>
          <a:prstGeom prst="rect">
            <a:avLst/>
          </a:prstGeom>
        </p:spPr>
        <p:txBody>
          <a:bodyPr vert="horz" lIns="91440" tIns="45720" rIns="91440" bIns="45720" rtlCol="0" anchor="ctr"/>
          <a:lstStyle>
            <a:lvl1pPr algn="r">
              <a:defRPr sz="1000" b="1">
                <a:solidFill>
                  <a:srgbClr val="000000"/>
                </a:solidFill>
              </a:defRPr>
            </a:lvl1pPr>
          </a:lstStyle>
          <a:p>
            <a:fld id="{C6B7B3CB-E3BA-F74C-AB76-86EFC5843CD6}" type="slidenum">
              <a:rPr lang="fr-FR" smtClean="0"/>
              <a:pPr/>
              <a:t>‹#›</a:t>
            </a:fld>
            <a:endParaRPr lang="fr-FR" dirty="0"/>
          </a:p>
        </p:txBody>
      </p:sp>
      <p:sp>
        <p:nvSpPr>
          <p:cNvPr id="11" name="Espace réservé du pied de page 4"/>
          <p:cNvSpPr txBox="1">
            <a:spLocks/>
          </p:cNvSpPr>
          <p:nvPr userDrawn="1"/>
        </p:nvSpPr>
        <p:spPr>
          <a:xfrm>
            <a:off x="3095354" y="6146185"/>
            <a:ext cx="4620586"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srgbClr val="00919D"/>
                </a:solidFill>
              </a:rPr>
              <a:t/>
            </a:r>
            <a:br>
              <a:rPr lang="fr-FR" dirty="0">
                <a:solidFill>
                  <a:srgbClr val="00919D"/>
                </a:solidFill>
              </a:rPr>
            </a:br>
            <a:r>
              <a:rPr lang="fr-FR" dirty="0">
                <a:solidFill>
                  <a:schemeClr val="tx1">
                    <a:lumMod val="75000"/>
                    <a:lumOff val="25000"/>
                  </a:schemeClr>
                </a:solidFill>
              </a:rPr>
              <a:t>titre de la présentation</a:t>
            </a:r>
          </a:p>
          <a:p>
            <a:endParaRPr lang="fr-FR" dirty="0"/>
          </a:p>
        </p:txBody>
      </p:sp>
      <p:sp>
        <p:nvSpPr>
          <p:cNvPr id="12"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schemeClr val="tx1">
                    <a:lumMod val="75000"/>
                    <a:lumOff val="25000"/>
                  </a:schemeClr>
                </a:solidFill>
              </a:rPr>
              <a:t>JJ/MM/AAAA</a:t>
            </a:r>
          </a:p>
          <a:p>
            <a:endParaRPr lang="fr-FR" dirty="0"/>
          </a:p>
        </p:txBody>
      </p:sp>
      <p:grpSp>
        <p:nvGrpSpPr>
          <p:cNvPr id="10" name="Grouper 9"/>
          <p:cNvGrpSpPr/>
          <p:nvPr userDrawn="1"/>
        </p:nvGrpSpPr>
        <p:grpSpPr>
          <a:xfrm>
            <a:off x="3121481" y="2132720"/>
            <a:ext cx="525531" cy="171686"/>
            <a:chOff x="5391302" y="1426464"/>
            <a:chExt cx="604579" cy="197510"/>
          </a:xfrm>
          <a:solidFill>
            <a:srgbClr val="E96667"/>
          </a:solidFill>
        </p:grpSpPr>
        <p:sp>
          <p:nvSpPr>
            <p:cNvPr id="13" name="Rectangle 12"/>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5" name="Imag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5596" y="5258665"/>
            <a:ext cx="957056" cy="1297583"/>
          </a:xfrm>
          <a:prstGeom prst="rect">
            <a:avLst/>
          </a:prstGeom>
        </p:spPr>
      </p:pic>
    </p:spTree>
    <p:extLst>
      <p:ext uri="{BB962C8B-B14F-4D97-AF65-F5344CB8AC3E}">
        <p14:creationId xmlns:p14="http://schemas.microsoft.com/office/powerpoint/2010/main" val="681263329"/>
      </p:ext>
    </p:extLst>
  </p:cSld>
  <p:clrMap bg1="lt1" tx1="dk1" bg2="lt2" tx2="dk2" accent1="accent1" accent2="accent2" accent3="accent3" accent4="accent4" accent5="accent5" accent6="accent6" hlink="hlink" folHlink="folHlink"/>
  <p:sldLayoutIdLst>
    <p:sldLayoutId id="2147483694" r:id="rId1"/>
  </p:sldLayoutIdLst>
  <p:hf sldNum="0" hdr="0" dt="0"/>
  <p:txStyles>
    <p:titleStyle>
      <a:lvl1pPr algn="l" defTabSz="457200" rtl="0" eaLnBrk="1" latinLnBrk="0" hangingPunct="1">
        <a:spcBef>
          <a:spcPct val="0"/>
        </a:spcBef>
        <a:buNone/>
        <a:defRPr sz="3200" b="1" i="0" kern="1200">
          <a:solidFill>
            <a:srgbClr val="E96667"/>
          </a:solidFill>
          <a:latin typeface="Arial Black" charset="0"/>
          <a:ea typeface="Arial Black" charset="0"/>
          <a:cs typeface="Arial Black" charset="0"/>
        </a:defRPr>
      </a:lvl1pPr>
    </p:titleStyle>
    <p:bodyStyle>
      <a:lvl1pPr marL="0" indent="0" algn="l" defTabSz="457200" rtl="0" eaLnBrk="1" latinLnBrk="0" hangingPunct="1">
        <a:spcBef>
          <a:spcPct val="20000"/>
        </a:spcBef>
        <a:buFont typeface="Arial"/>
        <a:buNone/>
        <a:defRPr sz="2800" b="0" i="0" kern="1200">
          <a:solidFill>
            <a:schemeClr val="tx1"/>
          </a:solidFill>
          <a:latin typeface="Arial" charset="0"/>
          <a:ea typeface="Arial" charset="0"/>
          <a:cs typeface="Arial"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Espace réservé du titre 1"/>
          <p:cNvSpPr>
            <a:spLocks noGrp="1"/>
          </p:cNvSpPr>
          <p:nvPr>
            <p:ph type="title"/>
          </p:nvPr>
        </p:nvSpPr>
        <p:spPr>
          <a:xfrm>
            <a:off x="3011069" y="1855204"/>
            <a:ext cx="5590311" cy="2006323"/>
          </a:xfrm>
          <a:prstGeom prst="rect">
            <a:avLst/>
          </a:prstGeom>
        </p:spPr>
        <p:txBody>
          <a:bodyPr vert="horz" lIns="91440" tIns="45720" rIns="91440" bIns="45720" rtlCol="0" anchor="ctr">
            <a:normAutofit/>
          </a:bodyPr>
          <a:lstStyle/>
          <a:p>
            <a:r>
              <a:rPr lang="fr-FR" dirty="0"/>
              <a:t>Cliquez </a:t>
            </a:r>
            <a:br>
              <a:rPr lang="fr-FR" dirty="0"/>
            </a:br>
            <a:r>
              <a:rPr lang="fr-FR" dirty="0"/>
              <a:t>et modifiez le titre</a:t>
            </a:r>
          </a:p>
        </p:txBody>
      </p:sp>
      <p:sp>
        <p:nvSpPr>
          <p:cNvPr id="3" name="Espace réservé du texte 2"/>
          <p:cNvSpPr>
            <a:spLocks noGrp="1"/>
          </p:cNvSpPr>
          <p:nvPr>
            <p:ph type="body" idx="1"/>
          </p:nvPr>
        </p:nvSpPr>
        <p:spPr>
          <a:xfrm>
            <a:off x="3011069" y="3578946"/>
            <a:ext cx="5590312" cy="1180729"/>
          </a:xfrm>
          <a:prstGeom prst="rect">
            <a:avLst/>
          </a:prstGeom>
        </p:spPr>
        <p:txBody>
          <a:bodyPr vert="horz" lIns="91440" tIns="45720" rIns="91440" bIns="45720" rtlCol="0">
            <a:normAutofit/>
          </a:bodyPr>
          <a:lstStyle/>
          <a:p>
            <a:pPr lvl="0"/>
            <a:r>
              <a:rPr lang="fr-FR" dirty="0"/>
              <a:t>Cliquez pour modifier </a:t>
            </a:r>
            <a:br>
              <a:rPr lang="fr-FR" dirty="0"/>
            </a:br>
            <a:r>
              <a:rPr lang="fr-FR" dirty="0"/>
              <a:t>les styles du texte du masque</a:t>
            </a:r>
          </a:p>
          <a:p>
            <a:pPr lvl="0"/>
            <a:endParaRPr lang="fr-FR" dirty="0"/>
          </a:p>
        </p:txBody>
      </p:sp>
      <p:sp>
        <p:nvSpPr>
          <p:cNvPr id="6" name="Espace réservé du numéro de diapositive 5"/>
          <p:cNvSpPr>
            <a:spLocks noGrp="1"/>
          </p:cNvSpPr>
          <p:nvPr>
            <p:ph type="sldNum" sz="quarter" idx="4"/>
          </p:nvPr>
        </p:nvSpPr>
        <p:spPr>
          <a:xfrm>
            <a:off x="8249851" y="6390910"/>
            <a:ext cx="351529" cy="365125"/>
          </a:xfrm>
          <a:prstGeom prst="rect">
            <a:avLst/>
          </a:prstGeom>
        </p:spPr>
        <p:txBody>
          <a:bodyPr vert="horz" lIns="91440" tIns="45720" rIns="91440" bIns="45720" rtlCol="0" anchor="ctr"/>
          <a:lstStyle>
            <a:lvl1pPr algn="r">
              <a:defRPr sz="1000" b="1">
                <a:solidFill>
                  <a:srgbClr val="000000"/>
                </a:solidFill>
              </a:defRPr>
            </a:lvl1pPr>
          </a:lstStyle>
          <a:p>
            <a:fld id="{C6B7B3CB-E3BA-F74C-AB76-86EFC5843CD6}" type="slidenum">
              <a:rPr lang="fr-FR" smtClean="0"/>
              <a:pPr/>
              <a:t>‹#›</a:t>
            </a:fld>
            <a:endParaRPr lang="fr-FR" dirty="0"/>
          </a:p>
        </p:txBody>
      </p:sp>
      <p:sp>
        <p:nvSpPr>
          <p:cNvPr id="11" name="Espace réservé du pied de page 4"/>
          <p:cNvSpPr txBox="1">
            <a:spLocks/>
          </p:cNvSpPr>
          <p:nvPr userDrawn="1"/>
        </p:nvSpPr>
        <p:spPr>
          <a:xfrm>
            <a:off x="3095354" y="6146185"/>
            <a:ext cx="4620586"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srgbClr val="00919D"/>
                </a:solidFill>
              </a:rPr>
              <a:t/>
            </a:r>
            <a:br>
              <a:rPr lang="fr-FR" dirty="0">
                <a:solidFill>
                  <a:srgbClr val="00919D"/>
                </a:solidFill>
              </a:rPr>
            </a:br>
            <a:r>
              <a:rPr lang="fr-FR" dirty="0">
                <a:solidFill>
                  <a:schemeClr val="tx1">
                    <a:lumMod val="75000"/>
                    <a:lumOff val="25000"/>
                  </a:schemeClr>
                </a:solidFill>
              </a:rPr>
              <a:t>titre de la présentation</a:t>
            </a:r>
          </a:p>
          <a:p>
            <a:endParaRPr lang="fr-FR" dirty="0"/>
          </a:p>
        </p:txBody>
      </p:sp>
      <p:sp>
        <p:nvSpPr>
          <p:cNvPr id="12"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schemeClr val="tx1">
                    <a:lumMod val="75000"/>
                    <a:lumOff val="25000"/>
                  </a:schemeClr>
                </a:solidFill>
              </a:rPr>
              <a:t>JJ/MM/AAAA</a:t>
            </a:r>
          </a:p>
          <a:p>
            <a:endParaRPr lang="fr-FR" dirty="0"/>
          </a:p>
        </p:txBody>
      </p:sp>
      <p:grpSp>
        <p:nvGrpSpPr>
          <p:cNvPr id="10" name="Grouper 9"/>
          <p:cNvGrpSpPr/>
          <p:nvPr userDrawn="1"/>
        </p:nvGrpSpPr>
        <p:grpSpPr>
          <a:xfrm>
            <a:off x="3121481" y="2132720"/>
            <a:ext cx="525531" cy="171686"/>
            <a:chOff x="5391302" y="1426464"/>
            <a:chExt cx="604579" cy="197510"/>
          </a:xfrm>
          <a:solidFill>
            <a:srgbClr val="5AB88F"/>
          </a:solidFill>
        </p:grpSpPr>
        <p:sp>
          <p:nvSpPr>
            <p:cNvPr id="13" name="Rectangle 12"/>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5" name="Imag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5596" y="5258665"/>
            <a:ext cx="957056" cy="1297583"/>
          </a:xfrm>
          <a:prstGeom prst="rect">
            <a:avLst/>
          </a:prstGeom>
        </p:spPr>
      </p:pic>
    </p:spTree>
    <p:extLst>
      <p:ext uri="{BB962C8B-B14F-4D97-AF65-F5344CB8AC3E}">
        <p14:creationId xmlns:p14="http://schemas.microsoft.com/office/powerpoint/2010/main" val="232989801"/>
      </p:ext>
    </p:extLst>
  </p:cSld>
  <p:clrMap bg1="lt1" tx1="dk1" bg2="lt2" tx2="dk2" accent1="accent1" accent2="accent2" accent3="accent3" accent4="accent4" accent5="accent5" accent6="accent6" hlink="hlink" folHlink="folHlink"/>
  <p:sldLayoutIdLst>
    <p:sldLayoutId id="2147483696" r:id="rId1"/>
  </p:sldLayoutIdLst>
  <p:hf sldNum="0" hdr="0" dt="0"/>
  <p:txStyles>
    <p:titleStyle>
      <a:lvl1pPr algn="l" defTabSz="457200" rtl="0" eaLnBrk="1" latinLnBrk="0" hangingPunct="1">
        <a:spcBef>
          <a:spcPct val="0"/>
        </a:spcBef>
        <a:buNone/>
        <a:defRPr sz="3200" b="1" i="0" kern="1200">
          <a:solidFill>
            <a:srgbClr val="5AB88F"/>
          </a:solidFill>
          <a:latin typeface="Arial Black" charset="0"/>
          <a:ea typeface="Arial Black" charset="0"/>
          <a:cs typeface="Arial Black" charset="0"/>
        </a:defRPr>
      </a:lvl1pPr>
    </p:titleStyle>
    <p:bodyStyle>
      <a:lvl1pPr marL="0" indent="0" algn="l" defTabSz="457200" rtl="0" eaLnBrk="1" latinLnBrk="0" hangingPunct="1">
        <a:spcBef>
          <a:spcPct val="20000"/>
        </a:spcBef>
        <a:buFont typeface="Arial"/>
        <a:buNone/>
        <a:defRPr sz="2800" b="0" i="0" kern="1200">
          <a:solidFill>
            <a:schemeClr val="tx1"/>
          </a:solidFill>
          <a:latin typeface="Arial" charset="0"/>
          <a:ea typeface="Arial" charset="0"/>
          <a:cs typeface="Arial"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05400" y="182889"/>
            <a:ext cx="7881400" cy="1286937"/>
          </a:xfrm>
          <a:prstGeom prst="rect">
            <a:avLst/>
          </a:prstGeom>
        </p:spPr>
        <p:txBody>
          <a:bodyPr vert="horz" lIns="91440" tIns="45720" rIns="91440" bIns="45720" rtlCol="0" anchor="ctr">
            <a:normAutofit/>
          </a:bodyPr>
          <a:lstStyle/>
          <a:p>
            <a:r>
              <a:rPr lang="fr-FR" dirty="0"/>
              <a:t>Cliquez et modifiez le titre</a:t>
            </a:r>
          </a:p>
        </p:txBody>
      </p:sp>
      <p:sp>
        <p:nvSpPr>
          <p:cNvPr id="3" name="Espace réservé du texte 2"/>
          <p:cNvSpPr>
            <a:spLocks noGrp="1"/>
          </p:cNvSpPr>
          <p:nvPr>
            <p:ph type="body" idx="1"/>
          </p:nvPr>
        </p:nvSpPr>
        <p:spPr>
          <a:xfrm>
            <a:off x="805400" y="1476022"/>
            <a:ext cx="7881400" cy="4525963"/>
          </a:xfrm>
          <a:prstGeom prst="rect">
            <a:avLst/>
          </a:prstGeom>
        </p:spPr>
        <p:txBody>
          <a:bodyPr vert="horz" lIns="91440" tIns="45720" rIns="91440" bIns="45720" rtlCol="0">
            <a:normAutofit/>
          </a:bodyPr>
          <a:lstStyle/>
          <a:p>
            <a:pPr lvl="0"/>
            <a:r>
              <a:rPr lang="fr-FR" dirty="0"/>
              <a:t> 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4"/>
          </p:nvPr>
        </p:nvSpPr>
        <p:spPr>
          <a:xfrm>
            <a:off x="8149942" y="6390910"/>
            <a:ext cx="450457" cy="365125"/>
          </a:xfrm>
          <a:prstGeom prst="rect">
            <a:avLst/>
          </a:prstGeom>
        </p:spPr>
        <p:txBody>
          <a:bodyPr vert="horz" lIns="91440" tIns="45720" rIns="91440" bIns="45720" rtlCol="0" anchor="ctr"/>
          <a:lstStyle>
            <a:lvl1pPr algn="r">
              <a:defRPr sz="900" b="1" i="0">
                <a:solidFill>
                  <a:srgbClr val="404040"/>
                </a:solidFill>
                <a:latin typeface="Arial" charset="0"/>
                <a:ea typeface="Arial" charset="0"/>
                <a:cs typeface="Arial" charset="0"/>
              </a:defRPr>
            </a:lvl1pPr>
          </a:lstStyle>
          <a:p>
            <a:fld id="{A786685B-2977-D546-9E3D-3CA676A47F0C}" type="slidenum">
              <a:rPr lang="fr-FR" smtClean="0"/>
              <a:pPr/>
              <a:t>‹#›</a:t>
            </a:fld>
            <a:endParaRPr lang="fr-FR" dirty="0"/>
          </a:p>
        </p:txBody>
      </p:sp>
      <p:sp>
        <p:nvSpPr>
          <p:cNvPr id="14" name="Espace réservé du pied de page 4"/>
          <p:cNvSpPr txBox="1">
            <a:spLocks/>
          </p:cNvSpPr>
          <p:nvPr userDrawn="1"/>
        </p:nvSpPr>
        <p:spPr>
          <a:xfrm>
            <a:off x="2369032" y="6146185"/>
            <a:ext cx="3544088"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ts val="1320"/>
              </a:lnSpc>
            </a:pPr>
            <a:endParaRPr lang="fr-FR" sz="900" b="0" i="0" dirty="0">
              <a:solidFill>
                <a:schemeClr val="tx1">
                  <a:lumMod val="75000"/>
                  <a:lumOff val="25000"/>
                </a:schemeClr>
              </a:solidFill>
              <a:latin typeface="Arial" charset="0"/>
              <a:ea typeface="Arial" charset="0"/>
              <a:cs typeface="Arial" charset="0"/>
            </a:endParaRPr>
          </a:p>
          <a:p>
            <a:pPr>
              <a:lnSpc>
                <a:spcPts val="1320"/>
              </a:lnSpc>
            </a:pPr>
            <a:r>
              <a:rPr lang="fr-FR" sz="900" b="0" i="0" dirty="0">
                <a:solidFill>
                  <a:schemeClr val="tx1">
                    <a:lumMod val="75000"/>
                    <a:lumOff val="25000"/>
                  </a:schemeClr>
                </a:solidFill>
                <a:latin typeface="Arial" charset="0"/>
                <a:ea typeface="Arial" charset="0"/>
                <a:cs typeface="Arial" charset="0"/>
              </a:rPr>
              <a:t>Titre de la présentation</a:t>
            </a:r>
          </a:p>
        </p:txBody>
      </p:sp>
      <p:sp>
        <p:nvSpPr>
          <p:cNvPr id="15"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sz="900" b="0" i="0" dirty="0">
                <a:solidFill>
                  <a:schemeClr val="tx1">
                    <a:lumMod val="75000"/>
                    <a:lumOff val="25000"/>
                  </a:schemeClr>
                </a:solidFill>
                <a:latin typeface="Arial" charset="0"/>
                <a:ea typeface="Arial" charset="0"/>
                <a:cs typeface="Arial" charset="0"/>
              </a:rPr>
              <a:t>JJ/MM/AAAA</a:t>
            </a:r>
          </a:p>
          <a:p>
            <a:endParaRPr lang="fr-FR" dirty="0"/>
          </a:p>
        </p:txBody>
      </p:sp>
      <p:pic>
        <p:nvPicPr>
          <p:cNvPr id="10" name="Imag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803622" y="6260026"/>
            <a:ext cx="1264310" cy="524878"/>
          </a:xfrm>
          <a:prstGeom prst="rect">
            <a:avLst/>
          </a:prstGeom>
        </p:spPr>
      </p:pic>
      <p:pic>
        <p:nvPicPr>
          <p:cNvPr id="5" name="Image 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808920" y="6255450"/>
            <a:ext cx="1246398" cy="517442"/>
          </a:xfrm>
          <a:prstGeom prst="rect">
            <a:avLst/>
          </a:prstGeom>
        </p:spPr>
      </p:pic>
      <p:pic>
        <p:nvPicPr>
          <p:cNvPr id="9" name="Image 8"/>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87429" y="6164574"/>
            <a:ext cx="1228164" cy="658505"/>
          </a:xfrm>
          <a:prstGeom prst="rect">
            <a:avLst/>
          </a:prstGeom>
        </p:spPr>
      </p:pic>
    </p:spTree>
    <p:extLst>
      <p:ext uri="{BB962C8B-B14F-4D97-AF65-F5344CB8AC3E}">
        <p14:creationId xmlns:p14="http://schemas.microsoft.com/office/powerpoint/2010/main" val="1768048226"/>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Lst>
  <p:hf sldNum="0" hdr="0" dt="0"/>
  <p:txStyles>
    <p:titleStyle>
      <a:lvl1pPr algn="l" defTabSz="457200" rtl="0" eaLnBrk="1" latinLnBrk="0" hangingPunct="1">
        <a:spcBef>
          <a:spcPct val="0"/>
        </a:spcBef>
        <a:buNone/>
        <a:defRPr sz="2500" b="1" i="0" kern="1200" cap="none">
          <a:solidFill>
            <a:schemeClr val="tx1">
              <a:lumMod val="75000"/>
              <a:lumOff val="25000"/>
            </a:schemeClr>
          </a:solidFill>
          <a:latin typeface="Arial Black" charset="0"/>
          <a:ea typeface="Arial Black" charset="0"/>
          <a:cs typeface="Arial Black" charset="0"/>
        </a:defRPr>
      </a:lvl1pPr>
    </p:titleStyle>
    <p:bodyStyle>
      <a:lvl1pPr marL="177800" indent="-177800" algn="l" defTabSz="457200" rtl="0" eaLnBrk="1" latinLnBrk="0" hangingPunct="1">
        <a:spcBef>
          <a:spcPct val="20000"/>
        </a:spcBef>
        <a:buClr>
          <a:srgbClr val="E96667"/>
        </a:buClr>
        <a:buSzPct val="114000"/>
        <a:buFont typeface="Wingdings" charset="2"/>
        <a:buChar char="§"/>
        <a:defRPr sz="1800" b="1" i="0" kern="1200">
          <a:solidFill>
            <a:srgbClr val="E96667"/>
          </a:solidFill>
          <a:latin typeface="Arial" charset="0"/>
          <a:ea typeface="Arial" charset="0"/>
          <a:cs typeface="Arial" charset="0"/>
        </a:defRPr>
      </a:lvl1pPr>
      <a:lvl2pPr marL="627063" indent="-169863" algn="l" defTabSz="457200" rtl="0" eaLnBrk="1" latinLnBrk="0" hangingPunct="1">
        <a:spcBef>
          <a:spcPct val="20000"/>
        </a:spcBef>
        <a:buClr>
          <a:srgbClr val="E96667"/>
        </a:buClr>
        <a:buSzPct val="135000"/>
        <a:buFont typeface="Arial" charset="0"/>
        <a:buChar char="•"/>
        <a:defRPr sz="1300" b="1" i="0" kern="1200">
          <a:solidFill>
            <a:schemeClr val="tx1"/>
          </a:solidFill>
          <a:latin typeface="Arial" charset="0"/>
          <a:ea typeface="Arial" charset="0"/>
          <a:cs typeface="Arial" charset="0"/>
        </a:defRPr>
      </a:lvl2pPr>
      <a:lvl3pPr marL="627063" indent="0" algn="l" defTabSz="457200" rtl="0" eaLnBrk="1" latinLnBrk="0" hangingPunct="1">
        <a:spcBef>
          <a:spcPct val="20000"/>
        </a:spcBef>
        <a:buFont typeface="Arial" charset="0"/>
        <a:buNone/>
        <a:defRPr sz="1300" b="0" i="0" kern="1200">
          <a:solidFill>
            <a:schemeClr val="tx1"/>
          </a:solidFill>
          <a:latin typeface="Arial" charset="0"/>
          <a:ea typeface="Arial" charset="0"/>
          <a:cs typeface="Arial" charset="0"/>
        </a:defRPr>
      </a:lvl3pPr>
      <a:lvl4pPr marL="627063" indent="177800" algn="l" defTabSz="457200" rtl="0" eaLnBrk="1" latinLnBrk="0" hangingPunct="1">
        <a:spcBef>
          <a:spcPct val="20000"/>
        </a:spcBef>
        <a:buClr>
          <a:srgbClr val="E96667"/>
        </a:buClr>
        <a:buFont typeface="Arial"/>
        <a:buChar char="–"/>
        <a:defRPr sz="1100" b="0" i="0" kern="1200">
          <a:solidFill>
            <a:schemeClr val="tx1"/>
          </a:solidFill>
          <a:latin typeface="Arial" charset="0"/>
          <a:ea typeface="Arial" charset="0"/>
          <a:cs typeface="Arial" charset="0"/>
        </a:defRPr>
      </a:lvl4pPr>
      <a:lvl5pPr marL="806450" indent="0" algn="l" defTabSz="457200" rtl="0" eaLnBrk="1" latinLnBrk="0" hangingPunct="1">
        <a:spcBef>
          <a:spcPct val="20000"/>
        </a:spcBef>
        <a:buFont typeface="Arial"/>
        <a:buNone/>
        <a:defRPr sz="1100" b="0" i="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05400" y="182889"/>
            <a:ext cx="7881400" cy="1286937"/>
          </a:xfrm>
          <a:prstGeom prst="rect">
            <a:avLst/>
          </a:prstGeom>
        </p:spPr>
        <p:txBody>
          <a:bodyPr vert="horz" lIns="91440" tIns="45720" rIns="91440" bIns="45720" rtlCol="0" anchor="ctr">
            <a:normAutofit/>
          </a:bodyPr>
          <a:lstStyle/>
          <a:p>
            <a:r>
              <a:rPr lang="fr-FR" dirty="0"/>
              <a:t>Cliquez et modifiez le titre</a:t>
            </a:r>
          </a:p>
        </p:txBody>
      </p:sp>
      <p:sp>
        <p:nvSpPr>
          <p:cNvPr id="3" name="Espace réservé du texte 2"/>
          <p:cNvSpPr>
            <a:spLocks noGrp="1"/>
          </p:cNvSpPr>
          <p:nvPr>
            <p:ph type="body" idx="1"/>
          </p:nvPr>
        </p:nvSpPr>
        <p:spPr>
          <a:xfrm>
            <a:off x="805400" y="1476022"/>
            <a:ext cx="7881400" cy="4525963"/>
          </a:xfrm>
          <a:prstGeom prst="rect">
            <a:avLst/>
          </a:prstGeom>
        </p:spPr>
        <p:txBody>
          <a:bodyPr vert="horz" lIns="91440" tIns="45720" rIns="91440" bIns="45720" rtlCol="0">
            <a:normAutofit/>
          </a:bodyPr>
          <a:lstStyle/>
          <a:p>
            <a:pPr lvl="0"/>
            <a:r>
              <a:rPr lang="fr-FR" dirty="0"/>
              <a:t> 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4"/>
          </p:nvPr>
        </p:nvSpPr>
        <p:spPr>
          <a:xfrm>
            <a:off x="8149942" y="6390910"/>
            <a:ext cx="450457" cy="365125"/>
          </a:xfrm>
          <a:prstGeom prst="rect">
            <a:avLst/>
          </a:prstGeom>
        </p:spPr>
        <p:txBody>
          <a:bodyPr vert="horz" lIns="91440" tIns="45720" rIns="91440" bIns="45720" rtlCol="0" anchor="ctr"/>
          <a:lstStyle>
            <a:lvl1pPr algn="r">
              <a:defRPr sz="900" b="1" i="0">
                <a:solidFill>
                  <a:srgbClr val="404040"/>
                </a:solidFill>
                <a:latin typeface="Arial" charset="0"/>
                <a:ea typeface="Arial" charset="0"/>
                <a:cs typeface="Arial" charset="0"/>
              </a:defRPr>
            </a:lvl1pPr>
          </a:lstStyle>
          <a:p>
            <a:fld id="{A786685B-2977-D546-9E3D-3CA676A47F0C}" type="slidenum">
              <a:rPr lang="fr-FR" smtClean="0"/>
              <a:pPr/>
              <a:t>‹#›</a:t>
            </a:fld>
            <a:endParaRPr lang="fr-FR" dirty="0"/>
          </a:p>
        </p:txBody>
      </p:sp>
      <p:sp>
        <p:nvSpPr>
          <p:cNvPr id="14" name="Espace réservé du pied de page 4"/>
          <p:cNvSpPr txBox="1">
            <a:spLocks/>
          </p:cNvSpPr>
          <p:nvPr userDrawn="1"/>
        </p:nvSpPr>
        <p:spPr>
          <a:xfrm>
            <a:off x="2369032" y="6146185"/>
            <a:ext cx="3544088"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ts val="1320"/>
              </a:lnSpc>
            </a:pPr>
            <a:endParaRPr lang="fr-FR" sz="900" b="0" i="0" dirty="0">
              <a:solidFill>
                <a:schemeClr val="tx1">
                  <a:lumMod val="75000"/>
                  <a:lumOff val="25000"/>
                </a:schemeClr>
              </a:solidFill>
              <a:latin typeface="Arial" charset="0"/>
              <a:ea typeface="Arial" charset="0"/>
              <a:cs typeface="Arial" charset="0"/>
            </a:endParaRPr>
          </a:p>
          <a:p>
            <a:pPr>
              <a:lnSpc>
                <a:spcPts val="1320"/>
              </a:lnSpc>
            </a:pPr>
            <a:r>
              <a:rPr lang="fr-FR" sz="900" b="0" i="0" dirty="0">
                <a:solidFill>
                  <a:schemeClr val="tx1">
                    <a:lumMod val="75000"/>
                    <a:lumOff val="25000"/>
                  </a:schemeClr>
                </a:solidFill>
                <a:latin typeface="Arial" charset="0"/>
                <a:ea typeface="Arial" charset="0"/>
                <a:cs typeface="Arial" charset="0"/>
              </a:rPr>
              <a:t>Titre de la présentation</a:t>
            </a:r>
          </a:p>
        </p:txBody>
      </p:sp>
      <p:sp>
        <p:nvSpPr>
          <p:cNvPr id="15"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sz="900" b="0" i="0" dirty="0">
                <a:solidFill>
                  <a:schemeClr val="tx1">
                    <a:lumMod val="75000"/>
                    <a:lumOff val="25000"/>
                  </a:schemeClr>
                </a:solidFill>
                <a:latin typeface="Arial" charset="0"/>
                <a:ea typeface="Arial" charset="0"/>
                <a:cs typeface="Arial" charset="0"/>
              </a:rPr>
              <a:t>JJ/MM/AAAA</a:t>
            </a:r>
          </a:p>
          <a:p>
            <a:endParaRPr lang="fr-FR" dirty="0"/>
          </a:p>
        </p:txBody>
      </p:sp>
      <p:pic>
        <p:nvPicPr>
          <p:cNvPr id="10" name="Imag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803622" y="6260026"/>
            <a:ext cx="1264310" cy="524878"/>
          </a:xfrm>
          <a:prstGeom prst="rect">
            <a:avLst/>
          </a:prstGeom>
        </p:spPr>
      </p:pic>
      <p:pic>
        <p:nvPicPr>
          <p:cNvPr id="8" name="Image 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87429" y="6164574"/>
            <a:ext cx="1228164" cy="658505"/>
          </a:xfrm>
          <a:prstGeom prst="rect">
            <a:avLst/>
          </a:prstGeom>
        </p:spPr>
      </p:pic>
    </p:spTree>
    <p:extLst>
      <p:ext uri="{BB962C8B-B14F-4D97-AF65-F5344CB8AC3E}">
        <p14:creationId xmlns:p14="http://schemas.microsoft.com/office/powerpoint/2010/main" val="185085009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Lst>
  <p:hf sldNum="0" hdr="0" dt="0"/>
  <p:txStyles>
    <p:titleStyle>
      <a:lvl1pPr algn="l" defTabSz="457200" rtl="0" eaLnBrk="1" latinLnBrk="0" hangingPunct="1">
        <a:spcBef>
          <a:spcPct val="0"/>
        </a:spcBef>
        <a:buNone/>
        <a:defRPr sz="2500" b="1" i="0" kern="1200" cap="none">
          <a:solidFill>
            <a:schemeClr val="tx1">
              <a:lumMod val="75000"/>
              <a:lumOff val="25000"/>
            </a:schemeClr>
          </a:solidFill>
          <a:latin typeface="Arial Black" charset="0"/>
          <a:ea typeface="Arial Black" charset="0"/>
          <a:cs typeface="Arial Black" charset="0"/>
        </a:defRPr>
      </a:lvl1pPr>
    </p:titleStyle>
    <p:bodyStyle>
      <a:lvl1pPr marL="177800" indent="-177800" algn="l" defTabSz="457200" rtl="0" eaLnBrk="1" latinLnBrk="0" hangingPunct="1">
        <a:spcBef>
          <a:spcPct val="20000"/>
        </a:spcBef>
        <a:buClr>
          <a:srgbClr val="5AB88F"/>
        </a:buClr>
        <a:buSzPct val="114000"/>
        <a:buFont typeface="Wingdings" charset="2"/>
        <a:buChar char="§"/>
        <a:defRPr sz="1800" b="1" i="0" kern="1200">
          <a:solidFill>
            <a:srgbClr val="5AB88F"/>
          </a:solidFill>
          <a:latin typeface="Arial" charset="0"/>
          <a:ea typeface="Arial" charset="0"/>
          <a:cs typeface="Arial" charset="0"/>
        </a:defRPr>
      </a:lvl1pPr>
      <a:lvl2pPr marL="627063" indent="-169863" algn="l" defTabSz="457200" rtl="0" eaLnBrk="1" latinLnBrk="0" hangingPunct="1">
        <a:spcBef>
          <a:spcPct val="20000"/>
        </a:spcBef>
        <a:buClr>
          <a:srgbClr val="5AB88F"/>
        </a:buClr>
        <a:buSzPct val="135000"/>
        <a:buFont typeface="Arial" charset="0"/>
        <a:buChar char="•"/>
        <a:defRPr sz="1300" b="1" i="0" kern="1200">
          <a:solidFill>
            <a:schemeClr val="tx1"/>
          </a:solidFill>
          <a:latin typeface="Arial" charset="0"/>
          <a:ea typeface="Arial" charset="0"/>
          <a:cs typeface="Arial" charset="0"/>
        </a:defRPr>
      </a:lvl2pPr>
      <a:lvl3pPr marL="627063" indent="0" algn="l" defTabSz="457200" rtl="0" eaLnBrk="1" latinLnBrk="0" hangingPunct="1">
        <a:spcBef>
          <a:spcPct val="20000"/>
        </a:spcBef>
        <a:buFont typeface="Arial" charset="0"/>
        <a:buNone/>
        <a:defRPr sz="1300" b="0" i="0" kern="1200">
          <a:solidFill>
            <a:schemeClr val="tx1"/>
          </a:solidFill>
          <a:latin typeface="Arial" charset="0"/>
          <a:ea typeface="Arial" charset="0"/>
          <a:cs typeface="Arial" charset="0"/>
        </a:defRPr>
      </a:lvl3pPr>
      <a:lvl4pPr marL="627063" indent="177800" algn="l" defTabSz="457200" rtl="0" eaLnBrk="1" latinLnBrk="0" hangingPunct="1">
        <a:spcBef>
          <a:spcPct val="20000"/>
        </a:spcBef>
        <a:buClr>
          <a:srgbClr val="5AB88F"/>
        </a:buClr>
        <a:buFont typeface="Arial"/>
        <a:buChar char="–"/>
        <a:defRPr sz="1100" b="0" i="0" kern="1200">
          <a:solidFill>
            <a:schemeClr val="tx1"/>
          </a:solidFill>
          <a:latin typeface="Arial" charset="0"/>
          <a:ea typeface="Arial" charset="0"/>
          <a:cs typeface="Arial" charset="0"/>
        </a:defRPr>
      </a:lvl4pPr>
      <a:lvl5pPr marL="806450" indent="0" algn="l" defTabSz="457200" rtl="0" eaLnBrk="1" latinLnBrk="0" hangingPunct="1">
        <a:spcBef>
          <a:spcPct val="20000"/>
        </a:spcBef>
        <a:buFont typeface="Arial"/>
        <a:buNone/>
        <a:defRPr sz="1100" b="0" i="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05400" y="182889"/>
            <a:ext cx="7881400" cy="1286937"/>
          </a:xfrm>
          <a:prstGeom prst="rect">
            <a:avLst/>
          </a:prstGeom>
        </p:spPr>
        <p:txBody>
          <a:bodyPr vert="horz" lIns="91440" tIns="45720" rIns="91440" bIns="45720" rtlCol="0" anchor="ctr">
            <a:normAutofit/>
          </a:bodyPr>
          <a:lstStyle/>
          <a:p>
            <a:r>
              <a:rPr lang="fr-FR" dirty="0"/>
              <a:t>Cliquez et modifiez le titre</a:t>
            </a:r>
          </a:p>
        </p:txBody>
      </p:sp>
      <p:sp>
        <p:nvSpPr>
          <p:cNvPr id="3" name="Espace réservé du texte 2"/>
          <p:cNvSpPr>
            <a:spLocks noGrp="1"/>
          </p:cNvSpPr>
          <p:nvPr>
            <p:ph type="body" idx="1"/>
          </p:nvPr>
        </p:nvSpPr>
        <p:spPr>
          <a:xfrm>
            <a:off x="805400" y="1476022"/>
            <a:ext cx="7881400" cy="4525963"/>
          </a:xfrm>
          <a:prstGeom prst="rect">
            <a:avLst/>
          </a:prstGeom>
        </p:spPr>
        <p:txBody>
          <a:bodyPr vert="horz" lIns="91440" tIns="45720" rIns="91440" bIns="45720" rtlCol="0">
            <a:normAutofit/>
          </a:bodyPr>
          <a:lstStyle/>
          <a:p>
            <a:pPr lvl="0"/>
            <a:r>
              <a:rPr lang="fr-FR" dirty="0"/>
              <a:t> 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4"/>
          </p:nvPr>
        </p:nvSpPr>
        <p:spPr>
          <a:xfrm>
            <a:off x="8149942" y="6390910"/>
            <a:ext cx="450457" cy="365125"/>
          </a:xfrm>
          <a:prstGeom prst="rect">
            <a:avLst/>
          </a:prstGeom>
        </p:spPr>
        <p:txBody>
          <a:bodyPr vert="horz" lIns="91440" tIns="45720" rIns="91440" bIns="45720" rtlCol="0" anchor="ctr"/>
          <a:lstStyle>
            <a:lvl1pPr algn="r">
              <a:defRPr sz="900" b="1" i="0">
                <a:solidFill>
                  <a:srgbClr val="404040"/>
                </a:solidFill>
                <a:latin typeface="Arial" charset="0"/>
                <a:ea typeface="Arial" charset="0"/>
                <a:cs typeface="Arial" charset="0"/>
              </a:defRPr>
            </a:lvl1pPr>
          </a:lstStyle>
          <a:p>
            <a:fld id="{A786685B-2977-D546-9E3D-3CA676A47F0C}" type="slidenum">
              <a:rPr lang="fr-FR" smtClean="0"/>
              <a:pPr/>
              <a:t>‹#›</a:t>
            </a:fld>
            <a:endParaRPr lang="fr-FR" dirty="0"/>
          </a:p>
        </p:txBody>
      </p:sp>
      <p:sp>
        <p:nvSpPr>
          <p:cNvPr id="14" name="Espace réservé du pied de page 4"/>
          <p:cNvSpPr txBox="1">
            <a:spLocks/>
          </p:cNvSpPr>
          <p:nvPr userDrawn="1"/>
        </p:nvSpPr>
        <p:spPr>
          <a:xfrm>
            <a:off x="2369032" y="6146185"/>
            <a:ext cx="3544088"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ts val="1320"/>
              </a:lnSpc>
            </a:pPr>
            <a:endParaRPr lang="fr-FR" sz="900" b="0" i="0" dirty="0">
              <a:solidFill>
                <a:schemeClr val="tx1">
                  <a:lumMod val="75000"/>
                  <a:lumOff val="25000"/>
                </a:schemeClr>
              </a:solidFill>
              <a:latin typeface="Arial" charset="0"/>
              <a:ea typeface="Arial" charset="0"/>
              <a:cs typeface="Arial" charset="0"/>
            </a:endParaRPr>
          </a:p>
          <a:p>
            <a:pPr>
              <a:lnSpc>
                <a:spcPts val="1320"/>
              </a:lnSpc>
            </a:pPr>
            <a:r>
              <a:rPr lang="fr-FR" sz="900" b="0" i="0" dirty="0">
                <a:solidFill>
                  <a:schemeClr val="tx1">
                    <a:lumMod val="75000"/>
                    <a:lumOff val="25000"/>
                  </a:schemeClr>
                </a:solidFill>
                <a:latin typeface="Arial" charset="0"/>
                <a:ea typeface="Arial" charset="0"/>
                <a:cs typeface="Arial" charset="0"/>
              </a:rPr>
              <a:t>Titre de la présentation</a:t>
            </a:r>
          </a:p>
        </p:txBody>
      </p:sp>
      <p:sp>
        <p:nvSpPr>
          <p:cNvPr id="15"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sz="900" b="0" i="0" dirty="0">
                <a:solidFill>
                  <a:schemeClr val="tx1">
                    <a:lumMod val="75000"/>
                    <a:lumOff val="25000"/>
                  </a:schemeClr>
                </a:solidFill>
                <a:latin typeface="Arial" charset="0"/>
                <a:ea typeface="Arial" charset="0"/>
                <a:cs typeface="Arial" charset="0"/>
              </a:rPr>
              <a:t>JJ/MM/AAAA</a:t>
            </a:r>
          </a:p>
          <a:p>
            <a:endParaRPr lang="fr-FR" dirty="0"/>
          </a:p>
        </p:txBody>
      </p:sp>
      <p:pic>
        <p:nvPicPr>
          <p:cNvPr id="8" name="Image 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803622" y="6260026"/>
            <a:ext cx="1264310" cy="524878"/>
          </a:xfrm>
          <a:prstGeom prst="rect">
            <a:avLst/>
          </a:prstGeom>
        </p:spPr>
      </p:pic>
      <p:pic>
        <p:nvPicPr>
          <p:cNvPr id="9" name="Image 8"/>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87429" y="6164574"/>
            <a:ext cx="1228164" cy="658505"/>
          </a:xfrm>
          <a:prstGeom prst="rect">
            <a:avLst/>
          </a:prstGeom>
        </p:spPr>
      </p:pic>
    </p:spTree>
    <p:extLst>
      <p:ext uri="{BB962C8B-B14F-4D97-AF65-F5344CB8AC3E}">
        <p14:creationId xmlns:p14="http://schemas.microsoft.com/office/powerpoint/2010/main" val="2331756272"/>
      </p:ext>
    </p:extLst>
  </p:cSld>
  <p:clrMap bg1="lt1" tx1="dk1" bg2="lt2" tx2="dk2" accent1="accent1" accent2="accent2" accent3="accent3" accent4="accent4" accent5="accent5" accent6="accent6" hlink="hlink" folHlink="folHlink"/>
  <p:sldLayoutIdLst>
    <p:sldLayoutId id="2147483676" r:id="rId1"/>
    <p:sldLayoutId id="2147483665" r:id="rId2"/>
    <p:sldLayoutId id="2147483680" r:id="rId3"/>
    <p:sldLayoutId id="2147483672" r:id="rId4"/>
  </p:sldLayoutIdLst>
  <p:hf sldNum="0" hdr="0" dt="0"/>
  <p:txStyles>
    <p:titleStyle>
      <a:lvl1pPr algn="l" defTabSz="457200" rtl="0" eaLnBrk="1" latinLnBrk="0" hangingPunct="1">
        <a:spcBef>
          <a:spcPct val="0"/>
        </a:spcBef>
        <a:buNone/>
        <a:defRPr sz="2500" b="1" i="0" kern="1200" cap="none">
          <a:solidFill>
            <a:schemeClr val="tx1">
              <a:lumMod val="75000"/>
              <a:lumOff val="25000"/>
            </a:schemeClr>
          </a:solidFill>
          <a:latin typeface="Arial Black" charset="0"/>
          <a:ea typeface="Arial Black" charset="0"/>
          <a:cs typeface="Arial Black" charset="0"/>
        </a:defRPr>
      </a:lvl1pPr>
    </p:titleStyle>
    <p:bodyStyle>
      <a:lvl1pPr marL="177800" indent="-177800" algn="l" defTabSz="457200" rtl="0" eaLnBrk="1" latinLnBrk="0" hangingPunct="1">
        <a:spcBef>
          <a:spcPct val="20000"/>
        </a:spcBef>
        <a:buClr>
          <a:srgbClr val="5AB88F"/>
        </a:buClr>
        <a:buSzPct val="114000"/>
        <a:buFont typeface="Wingdings" charset="2"/>
        <a:buChar char="§"/>
        <a:defRPr sz="1800" b="1" i="0" kern="1200">
          <a:solidFill>
            <a:schemeClr val="tx1"/>
          </a:solidFill>
          <a:latin typeface="Arial" charset="0"/>
          <a:ea typeface="Arial" charset="0"/>
          <a:cs typeface="Arial" charset="0"/>
        </a:defRPr>
      </a:lvl1pPr>
      <a:lvl2pPr marL="627063" indent="-169863" algn="l" defTabSz="457200" rtl="0" eaLnBrk="1" latinLnBrk="0" hangingPunct="1">
        <a:spcBef>
          <a:spcPct val="20000"/>
        </a:spcBef>
        <a:buClr>
          <a:srgbClr val="5AB88F"/>
        </a:buClr>
        <a:buSzPct val="135000"/>
        <a:buFont typeface="Arial" charset="0"/>
        <a:buChar char="•"/>
        <a:defRPr sz="1300" b="0" i="0" kern="1200">
          <a:solidFill>
            <a:srgbClr val="5AB88F"/>
          </a:solidFill>
          <a:latin typeface="Arial" charset="0"/>
          <a:ea typeface="Arial" charset="0"/>
          <a:cs typeface="Arial" charset="0"/>
        </a:defRPr>
      </a:lvl2pPr>
      <a:lvl3pPr marL="627063" indent="0" algn="l" defTabSz="457200" rtl="0" eaLnBrk="1" latinLnBrk="0" hangingPunct="1">
        <a:spcBef>
          <a:spcPct val="20000"/>
        </a:spcBef>
        <a:buFont typeface="Arial" charset="0"/>
        <a:buNone/>
        <a:defRPr sz="1300" b="0" i="0" kern="1200">
          <a:solidFill>
            <a:schemeClr val="tx1"/>
          </a:solidFill>
          <a:latin typeface="Arial" charset="0"/>
          <a:ea typeface="Arial" charset="0"/>
          <a:cs typeface="Arial" charset="0"/>
        </a:defRPr>
      </a:lvl3pPr>
      <a:lvl4pPr marL="627063" indent="177800" algn="l" defTabSz="457200" rtl="0" eaLnBrk="1" latinLnBrk="0" hangingPunct="1">
        <a:spcBef>
          <a:spcPct val="20000"/>
        </a:spcBef>
        <a:buClr>
          <a:srgbClr val="5AB88F"/>
        </a:buClr>
        <a:buFont typeface="Arial"/>
        <a:buChar char="–"/>
        <a:defRPr sz="1100" b="0" i="0" kern="1200">
          <a:solidFill>
            <a:schemeClr val="tx1"/>
          </a:solidFill>
          <a:latin typeface="Arial" charset="0"/>
          <a:ea typeface="Arial" charset="0"/>
          <a:cs typeface="Arial" charset="0"/>
        </a:defRPr>
      </a:lvl4pPr>
      <a:lvl5pPr marL="806450" indent="0" algn="l" defTabSz="457200" rtl="0" eaLnBrk="1" latinLnBrk="0" hangingPunct="1">
        <a:spcBef>
          <a:spcPct val="20000"/>
        </a:spcBef>
        <a:buFont typeface="Arial"/>
        <a:buNone/>
        <a:defRPr sz="1100" b="0" i="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05400" y="182889"/>
            <a:ext cx="7881400" cy="1286937"/>
          </a:xfrm>
          <a:prstGeom prst="rect">
            <a:avLst/>
          </a:prstGeom>
        </p:spPr>
        <p:txBody>
          <a:bodyPr vert="horz" lIns="91440" tIns="45720" rIns="91440" bIns="45720" rtlCol="0" anchor="ctr">
            <a:normAutofit/>
          </a:bodyPr>
          <a:lstStyle/>
          <a:p>
            <a:r>
              <a:rPr lang="fr-FR" dirty="0"/>
              <a:t>Cliquez et modifiez le titre</a:t>
            </a:r>
          </a:p>
        </p:txBody>
      </p:sp>
      <p:sp>
        <p:nvSpPr>
          <p:cNvPr id="3" name="Espace réservé du texte 2"/>
          <p:cNvSpPr>
            <a:spLocks noGrp="1"/>
          </p:cNvSpPr>
          <p:nvPr>
            <p:ph type="body" idx="1"/>
          </p:nvPr>
        </p:nvSpPr>
        <p:spPr>
          <a:xfrm>
            <a:off x="805400" y="1476022"/>
            <a:ext cx="7881400" cy="4525963"/>
          </a:xfrm>
          <a:prstGeom prst="rect">
            <a:avLst/>
          </a:prstGeom>
        </p:spPr>
        <p:txBody>
          <a:bodyPr vert="horz" lIns="91440" tIns="45720" rIns="91440" bIns="45720" rtlCol="0">
            <a:normAutofit/>
          </a:bodyPr>
          <a:lstStyle/>
          <a:p>
            <a:pPr lvl="0"/>
            <a:r>
              <a:rPr lang="fr-FR" dirty="0"/>
              <a:t> 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4"/>
          </p:nvPr>
        </p:nvSpPr>
        <p:spPr>
          <a:xfrm>
            <a:off x="8149942" y="6390910"/>
            <a:ext cx="450457" cy="365125"/>
          </a:xfrm>
          <a:prstGeom prst="rect">
            <a:avLst/>
          </a:prstGeom>
        </p:spPr>
        <p:txBody>
          <a:bodyPr vert="horz" lIns="91440" tIns="45720" rIns="91440" bIns="45720" rtlCol="0" anchor="ctr"/>
          <a:lstStyle>
            <a:lvl1pPr algn="r">
              <a:defRPr sz="900" b="1" i="0">
                <a:solidFill>
                  <a:srgbClr val="404040"/>
                </a:solidFill>
                <a:latin typeface="Arial" charset="0"/>
                <a:ea typeface="Arial" charset="0"/>
                <a:cs typeface="Arial" charset="0"/>
              </a:defRPr>
            </a:lvl1pPr>
          </a:lstStyle>
          <a:p>
            <a:fld id="{A786685B-2977-D546-9E3D-3CA676A47F0C}" type="slidenum">
              <a:rPr lang="fr-FR" smtClean="0"/>
              <a:pPr/>
              <a:t>‹#›</a:t>
            </a:fld>
            <a:endParaRPr lang="fr-FR" dirty="0"/>
          </a:p>
        </p:txBody>
      </p:sp>
      <p:sp>
        <p:nvSpPr>
          <p:cNvPr id="14" name="Espace réservé du pied de page 4"/>
          <p:cNvSpPr txBox="1">
            <a:spLocks/>
          </p:cNvSpPr>
          <p:nvPr userDrawn="1"/>
        </p:nvSpPr>
        <p:spPr>
          <a:xfrm>
            <a:off x="2369032" y="6146185"/>
            <a:ext cx="3544088"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ts val="1320"/>
              </a:lnSpc>
            </a:pPr>
            <a:endParaRPr lang="fr-FR" sz="900" b="0" i="0" dirty="0">
              <a:solidFill>
                <a:schemeClr val="tx1">
                  <a:lumMod val="75000"/>
                  <a:lumOff val="25000"/>
                </a:schemeClr>
              </a:solidFill>
              <a:latin typeface="Arial" charset="0"/>
              <a:ea typeface="Arial" charset="0"/>
              <a:cs typeface="Arial" charset="0"/>
            </a:endParaRPr>
          </a:p>
          <a:p>
            <a:pPr>
              <a:lnSpc>
                <a:spcPts val="1320"/>
              </a:lnSpc>
            </a:pPr>
            <a:r>
              <a:rPr lang="fr-FR" sz="900" b="0" i="0" dirty="0">
                <a:solidFill>
                  <a:schemeClr val="tx1">
                    <a:lumMod val="75000"/>
                    <a:lumOff val="25000"/>
                  </a:schemeClr>
                </a:solidFill>
                <a:latin typeface="Arial" charset="0"/>
                <a:ea typeface="Arial" charset="0"/>
                <a:cs typeface="Arial" charset="0"/>
              </a:rPr>
              <a:t>Titre de la présentation</a:t>
            </a:r>
          </a:p>
        </p:txBody>
      </p:sp>
      <p:sp>
        <p:nvSpPr>
          <p:cNvPr id="15"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sz="900" b="0" i="0" dirty="0">
                <a:solidFill>
                  <a:schemeClr val="tx1">
                    <a:lumMod val="75000"/>
                    <a:lumOff val="25000"/>
                  </a:schemeClr>
                </a:solidFill>
                <a:latin typeface="Arial" charset="0"/>
                <a:ea typeface="Arial" charset="0"/>
                <a:cs typeface="Arial" charset="0"/>
              </a:rPr>
              <a:t>JJ/MM/AAAA</a:t>
            </a:r>
          </a:p>
          <a:p>
            <a:endParaRPr lang="fr-FR" dirty="0"/>
          </a:p>
        </p:txBody>
      </p:sp>
      <p:pic>
        <p:nvPicPr>
          <p:cNvPr id="9" name="Image 8"/>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808920" y="6255450"/>
            <a:ext cx="1246398" cy="517442"/>
          </a:xfrm>
          <a:prstGeom prst="rect">
            <a:avLst/>
          </a:prstGeom>
        </p:spPr>
      </p:pic>
      <p:pic>
        <p:nvPicPr>
          <p:cNvPr id="8" name="Image 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87429" y="6164574"/>
            <a:ext cx="1228164" cy="658505"/>
          </a:xfrm>
          <a:prstGeom prst="rect">
            <a:avLst/>
          </a:prstGeom>
        </p:spPr>
      </p:pic>
    </p:spTree>
    <p:extLst>
      <p:ext uri="{BB962C8B-B14F-4D97-AF65-F5344CB8AC3E}">
        <p14:creationId xmlns:p14="http://schemas.microsoft.com/office/powerpoint/2010/main" val="124451712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Lst>
  <p:hf sldNum="0" hdr="0" dt="0"/>
  <p:txStyles>
    <p:titleStyle>
      <a:lvl1pPr algn="l" defTabSz="457200" rtl="0" eaLnBrk="1" latinLnBrk="0" hangingPunct="1">
        <a:spcBef>
          <a:spcPct val="0"/>
        </a:spcBef>
        <a:buNone/>
        <a:defRPr sz="2500" b="1" i="0" kern="1200" cap="none">
          <a:solidFill>
            <a:schemeClr val="tx1">
              <a:lumMod val="75000"/>
              <a:lumOff val="25000"/>
            </a:schemeClr>
          </a:solidFill>
          <a:latin typeface="Arial Black" charset="0"/>
          <a:ea typeface="Arial Black" charset="0"/>
          <a:cs typeface="Arial Black" charset="0"/>
        </a:defRPr>
      </a:lvl1pPr>
    </p:titleStyle>
    <p:bodyStyle>
      <a:lvl1pPr marL="177800" indent="-177800" algn="l" defTabSz="457200" rtl="0" eaLnBrk="1" latinLnBrk="0" hangingPunct="1">
        <a:spcBef>
          <a:spcPct val="20000"/>
        </a:spcBef>
        <a:buClr>
          <a:srgbClr val="E96667"/>
        </a:buClr>
        <a:buSzPct val="114000"/>
        <a:buFont typeface="Wingdings" charset="2"/>
        <a:buChar char="§"/>
        <a:defRPr sz="1800" b="1" i="0" kern="1200">
          <a:solidFill>
            <a:schemeClr val="tx1"/>
          </a:solidFill>
          <a:latin typeface="Arial" charset="0"/>
          <a:ea typeface="Arial" charset="0"/>
          <a:cs typeface="Arial" charset="0"/>
        </a:defRPr>
      </a:lvl1pPr>
      <a:lvl2pPr marL="627063" indent="-169863" algn="l" defTabSz="457200" rtl="0" eaLnBrk="1" latinLnBrk="0" hangingPunct="1">
        <a:spcBef>
          <a:spcPct val="20000"/>
        </a:spcBef>
        <a:buClr>
          <a:srgbClr val="E96667"/>
        </a:buClr>
        <a:buSzPct val="135000"/>
        <a:buFont typeface="Arial" charset="0"/>
        <a:buChar char="•"/>
        <a:defRPr sz="1300" b="0" i="0" kern="1200">
          <a:solidFill>
            <a:srgbClr val="E96667"/>
          </a:solidFill>
          <a:latin typeface="Arial" charset="0"/>
          <a:ea typeface="Arial" charset="0"/>
          <a:cs typeface="Arial" charset="0"/>
        </a:defRPr>
      </a:lvl2pPr>
      <a:lvl3pPr marL="627063" indent="0" algn="l" defTabSz="457200" rtl="0" eaLnBrk="1" latinLnBrk="0" hangingPunct="1">
        <a:spcBef>
          <a:spcPct val="20000"/>
        </a:spcBef>
        <a:buFont typeface="Arial" charset="0"/>
        <a:buNone/>
        <a:defRPr sz="1300" b="0" i="0" kern="1200">
          <a:solidFill>
            <a:schemeClr val="tx1"/>
          </a:solidFill>
          <a:latin typeface="Arial" charset="0"/>
          <a:ea typeface="Arial" charset="0"/>
          <a:cs typeface="Arial" charset="0"/>
        </a:defRPr>
      </a:lvl3pPr>
      <a:lvl4pPr marL="627063" indent="177800" algn="l" defTabSz="457200" rtl="0" eaLnBrk="1" latinLnBrk="0" hangingPunct="1">
        <a:spcBef>
          <a:spcPct val="20000"/>
        </a:spcBef>
        <a:buClr>
          <a:srgbClr val="E96667"/>
        </a:buClr>
        <a:buFont typeface="Arial"/>
        <a:buChar char="–"/>
        <a:defRPr sz="1100" b="0" i="0" kern="1200">
          <a:solidFill>
            <a:schemeClr val="tx1"/>
          </a:solidFill>
          <a:latin typeface="Arial" charset="0"/>
          <a:ea typeface="Arial" charset="0"/>
          <a:cs typeface="Arial" charset="0"/>
        </a:defRPr>
      </a:lvl4pPr>
      <a:lvl5pPr marL="806450" indent="0" algn="l" defTabSz="457200" rtl="0" eaLnBrk="1" latinLnBrk="0" hangingPunct="1">
        <a:spcBef>
          <a:spcPct val="20000"/>
        </a:spcBef>
        <a:buFont typeface="Arial"/>
        <a:buNone/>
        <a:defRPr sz="1100" b="0" i="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05400" y="182889"/>
            <a:ext cx="7881400" cy="1286937"/>
          </a:xfrm>
          <a:prstGeom prst="rect">
            <a:avLst/>
          </a:prstGeom>
        </p:spPr>
        <p:txBody>
          <a:bodyPr vert="horz" lIns="91440" tIns="45720" rIns="91440" bIns="45720" rtlCol="0" anchor="ctr">
            <a:normAutofit/>
          </a:bodyPr>
          <a:lstStyle/>
          <a:p>
            <a:r>
              <a:rPr lang="fr-FR" dirty="0"/>
              <a:t>Cliquez et modifiez le titre</a:t>
            </a:r>
          </a:p>
        </p:txBody>
      </p:sp>
      <p:sp>
        <p:nvSpPr>
          <p:cNvPr id="3" name="Espace réservé du texte 2"/>
          <p:cNvSpPr>
            <a:spLocks noGrp="1"/>
          </p:cNvSpPr>
          <p:nvPr>
            <p:ph type="body" idx="1"/>
          </p:nvPr>
        </p:nvSpPr>
        <p:spPr>
          <a:xfrm>
            <a:off x="805400" y="1476022"/>
            <a:ext cx="7881400" cy="4525963"/>
          </a:xfrm>
          <a:prstGeom prst="rect">
            <a:avLst/>
          </a:prstGeom>
        </p:spPr>
        <p:txBody>
          <a:bodyPr vert="horz" lIns="91440" tIns="45720" rIns="91440" bIns="45720" rtlCol="0">
            <a:normAutofit/>
          </a:bodyPr>
          <a:lstStyle/>
          <a:p>
            <a:pPr lvl="0"/>
            <a:r>
              <a:rPr lang="fr-FR" dirty="0"/>
              <a:t> 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4"/>
          </p:nvPr>
        </p:nvSpPr>
        <p:spPr>
          <a:xfrm>
            <a:off x="8149942" y="6390910"/>
            <a:ext cx="450457" cy="365125"/>
          </a:xfrm>
          <a:prstGeom prst="rect">
            <a:avLst/>
          </a:prstGeom>
        </p:spPr>
        <p:txBody>
          <a:bodyPr vert="horz" lIns="91440" tIns="45720" rIns="91440" bIns="45720" rtlCol="0" anchor="ctr"/>
          <a:lstStyle>
            <a:lvl1pPr algn="r">
              <a:defRPr sz="900" b="1" i="0">
                <a:solidFill>
                  <a:srgbClr val="404040"/>
                </a:solidFill>
                <a:latin typeface="Arial" charset="0"/>
                <a:ea typeface="Arial" charset="0"/>
                <a:cs typeface="Arial" charset="0"/>
              </a:defRPr>
            </a:lvl1pPr>
          </a:lstStyle>
          <a:p>
            <a:fld id="{A786685B-2977-D546-9E3D-3CA676A47F0C}" type="slidenum">
              <a:rPr lang="fr-FR" smtClean="0"/>
              <a:pPr/>
              <a:t>‹#›</a:t>
            </a:fld>
            <a:endParaRPr lang="fr-FR" dirty="0"/>
          </a:p>
        </p:txBody>
      </p:sp>
      <p:sp>
        <p:nvSpPr>
          <p:cNvPr id="14" name="Espace réservé du pied de page 4"/>
          <p:cNvSpPr txBox="1">
            <a:spLocks/>
          </p:cNvSpPr>
          <p:nvPr userDrawn="1"/>
        </p:nvSpPr>
        <p:spPr>
          <a:xfrm>
            <a:off x="2369032" y="6146185"/>
            <a:ext cx="3544088"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ts val="1320"/>
              </a:lnSpc>
            </a:pPr>
            <a:endParaRPr lang="fr-FR" sz="900" b="0" i="0" dirty="0">
              <a:solidFill>
                <a:schemeClr val="tx1">
                  <a:lumMod val="75000"/>
                  <a:lumOff val="25000"/>
                </a:schemeClr>
              </a:solidFill>
              <a:latin typeface="Arial" charset="0"/>
              <a:ea typeface="Arial" charset="0"/>
              <a:cs typeface="Arial" charset="0"/>
            </a:endParaRPr>
          </a:p>
          <a:p>
            <a:pPr>
              <a:lnSpc>
                <a:spcPts val="1320"/>
              </a:lnSpc>
            </a:pPr>
            <a:r>
              <a:rPr lang="fr-FR" sz="900" b="0" i="0" dirty="0">
                <a:solidFill>
                  <a:schemeClr val="tx1">
                    <a:lumMod val="75000"/>
                    <a:lumOff val="25000"/>
                  </a:schemeClr>
                </a:solidFill>
                <a:latin typeface="Arial" charset="0"/>
                <a:ea typeface="Arial" charset="0"/>
                <a:cs typeface="Arial" charset="0"/>
              </a:rPr>
              <a:t>Titre de la présentation</a:t>
            </a:r>
          </a:p>
        </p:txBody>
      </p:sp>
      <p:sp>
        <p:nvSpPr>
          <p:cNvPr id="15"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sz="900" b="0" i="0" dirty="0">
                <a:solidFill>
                  <a:schemeClr val="tx1">
                    <a:lumMod val="75000"/>
                    <a:lumOff val="25000"/>
                  </a:schemeClr>
                </a:solidFill>
                <a:latin typeface="Arial" charset="0"/>
                <a:ea typeface="Arial" charset="0"/>
                <a:cs typeface="Arial" charset="0"/>
              </a:rPr>
              <a:t>JJ/MM/AAAA</a:t>
            </a:r>
          </a:p>
          <a:p>
            <a:endParaRPr lang="fr-FR" dirty="0"/>
          </a:p>
        </p:txBody>
      </p:sp>
      <p:pic>
        <p:nvPicPr>
          <p:cNvPr id="9" name="Image 8"/>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812331" y="6249885"/>
            <a:ext cx="1219200" cy="506150"/>
          </a:xfrm>
          <a:prstGeom prst="rect">
            <a:avLst/>
          </a:prstGeom>
        </p:spPr>
      </p:pic>
      <p:pic>
        <p:nvPicPr>
          <p:cNvPr id="11" name="Image 10"/>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87429" y="6164574"/>
            <a:ext cx="1228164" cy="658505"/>
          </a:xfrm>
          <a:prstGeom prst="rect">
            <a:avLst/>
          </a:prstGeom>
        </p:spPr>
      </p:pic>
    </p:spTree>
    <p:extLst>
      <p:ext uri="{BB962C8B-B14F-4D97-AF65-F5344CB8AC3E}">
        <p14:creationId xmlns:p14="http://schemas.microsoft.com/office/powerpoint/2010/main" val="14850348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Lst>
  <p:hf sldNum="0" hdr="0" dt="0"/>
  <p:txStyles>
    <p:titleStyle>
      <a:lvl1pPr algn="l" defTabSz="457200" rtl="0" eaLnBrk="1" latinLnBrk="0" hangingPunct="1">
        <a:spcBef>
          <a:spcPct val="0"/>
        </a:spcBef>
        <a:buNone/>
        <a:defRPr sz="2500" b="1" i="0" kern="1200" cap="none">
          <a:solidFill>
            <a:schemeClr val="tx1">
              <a:lumMod val="75000"/>
              <a:lumOff val="25000"/>
            </a:schemeClr>
          </a:solidFill>
          <a:latin typeface="Arial Black" charset="0"/>
          <a:ea typeface="Arial Black" charset="0"/>
          <a:cs typeface="Arial Black" charset="0"/>
        </a:defRPr>
      </a:lvl1pPr>
    </p:titleStyle>
    <p:bodyStyle>
      <a:lvl1pPr marL="177800" indent="-177800" algn="l" defTabSz="457200" rtl="0" eaLnBrk="1" latinLnBrk="0" hangingPunct="1">
        <a:spcBef>
          <a:spcPct val="20000"/>
        </a:spcBef>
        <a:buClr>
          <a:srgbClr val="8B2934"/>
        </a:buClr>
        <a:buSzPct val="114000"/>
        <a:buFont typeface="Wingdings" charset="2"/>
        <a:buChar char="§"/>
        <a:defRPr sz="1800" b="1" i="0" kern="1200">
          <a:solidFill>
            <a:srgbClr val="8B2934"/>
          </a:solidFill>
          <a:latin typeface="Arial" charset="0"/>
          <a:ea typeface="Arial" charset="0"/>
          <a:cs typeface="Arial" charset="0"/>
        </a:defRPr>
      </a:lvl1pPr>
      <a:lvl2pPr marL="627063" indent="-169863" algn="l" defTabSz="457200" rtl="0" eaLnBrk="1" latinLnBrk="0" hangingPunct="1">
        <a:spcBef>
          <a:spcPct val="20000"/>
        </a:spcBef>
        <a:buClr>
          <a:srgbClr val="8B2934"/>
        </a:buClr>
        <a:buSzPct val="135000"/>
        <a:buFont typeface="Arial" charset="0"/>
        <a:buChar char="•"/>
        <a:defRPr sz="1300" b="0" i="0" kern="1200">
          <a:solidFill>
            <a:srgbClr val="8B2934"/>
          </a:solidFill>
          <a:latin typeface="Arial" charset="0"/>
          <a:ea typeface="Arial" charset="0"/>
          <a:cs typeface="Arial" charset="0"/>
        </a:defRPr>
      </a:lvl2pPr>
      <a:lvl3pPr marL="627063" indent="0" algn="l" defTabSz="457200" rtl="0" eaLnBrk="1" latinLnBrk="0" hangingPunct="1">
        <a:spcBef>
          <a:spcPct val="20000"/>
        </a:spcBef>
        <a:buFont typeface="Arial" charset="0"/>
        <a:buNone/>
        <a:defRPr sz="1300" b="0" i="0" kern="1200">
          <a:solidFill>
            <a:schemeClr val="tx1"/>
          </a:solidFill>
          <a:latin typeface="Arial" charset="0"/>
          <a:ea typeface="Arial" charset="0"/>
          <a:cs typeface="Arial" charset="0"/>
        </a:defRPr>
      </a:lvl3pPr>
      <a:lvl4pPr marL="627063" indent="177800" algn="l" defTabSz="457200" rtl="0" eaLnBrk="1" latinLnBrk="0" hangingPunct="1">
        <a:spcBef>
          <a:spcPct val="20000"/>
        </a:spcBef>
        <a:buClr>
          <a:srgbClr val="8B2934"/>
        </a:buClr>
        <a:buFont typeface="Arial"/>
        <a:buChar char="–"/>
        <a:defRPr sz="1100" b="0" i="0" kern="1200">
          <a:solidFill>
            <a:schemeClr val="tx1"/>
          </a:solidFill>
          <a:latin typeface="Arial" charset="0"/>
          <a:ea typeface="Arial" charset="0"/>
          <a:cs typeface="Arial" charset="0"/>
        </a:defRPr>
      </a:lvl4pPr>
      <a:lvl5pPr marL="806450" indent="0" algn="l" defTabSz="457200" rtl="0" eaLnBrk="1" latinLnBrk="0" hangingPunct="1">
        <a:spcBef>
          <a:spcPct val="20000"/>
        </a:spcBef>
        <a:buFont typeface="Arial"/>
        <a:buNone/>
        <a:defRPr sz="1100" b="0" i="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hyperlink" Target="../../../Groupe%20Chlorede&#769;cone/Programme%20Jardins%20familiaux.pdf" TargetMode="External"/><Relationship Id="rId2" Type="http://schemas.openxmlformats.org/officeDocument/2006/relationships/hyperlink" Target="../../../Groupe%20Chlorede&#769;cone/COLLEGE%20LYCEEentree_possible%20envoi%20RECTEUR.docx" TargetMode="External"/><Relationship Id="rId1" Type="http://schemas.openxmlformats.org/officeDocument/2006/relationships/slideLayout" Target="../slideLayouts/slideLayout10.xml"/><Relationship Id="rId4" Type="http://schemas.openxmlformats.org/officeDocument/2006/relationships/image" Target="../media/image13.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hyperlink" Target="https://disciplines.ac-toulouse.fr/svt/sites/svt/files/risques_et_securite/guide_securite_aout_2016.pdf" TargetMode="External"/><Relationship Id="rId2" Type="http://schemas.openxmlformats.org/officeDocument/2006/relationships/hyperlink" Target="../../../MARTINIQUE%20SECURITE%20LABO/guide_securite_aout_2016.pdf" TargetMode="External"/><Relationship Id="rId1" Type="http://schemas.openxmlformats.org/officeDocument/2006/relationships/slideLayout" Target="../slideLayouts/slideLayout10.xml"/><Relationship Id="rId5" Type="http://schemas.openxmlformats.org/officeDocument/2006/relationships/hyperlink" Target="https://apc01.safelinks.protection.outlook.com/?url=https%3A%2F%2Fdisciplines.ac-toulouse.fr%2Fsvt%2Fquoi-de-neuf&amp;data=02%7C01%7C%7Cd092db571b184879df4808d7480e8a94%7C84df9e7fe9f640afb435aaaaaaaaaaaa%7C1%7C0%7C637057099607698080&amp;sdata=dQLyQ0vaq%2Fk%2FLh5FtLBWFo81LftgQGuXuDIOAOrraik%3D&amp;reserved=0" TargetMode="External"/><Relationship Id="rId4" Type="http://schemas.openxmlformats.org/officeDocument/2006/relationships/hyperlink" Target="https://eur01.safelinks.protection.outlook.com/?url=http%3A%2F%2Fcache.media.education.gouv.fr%2Ffile%2FONS%2F76%2F9%2FONS-Risques-et-securite-en-sciences-de-la-vie-et-de-la-Terre-et-en-biologie-ecologie_Couleurs_507769.pdf&amp;data=02%7C01%7C%7C327b91c66362464c8ecc08d7481006f9%7C84df9e7fe9f640afb435aaaaaaaaaaaa%7C1%7C0%7C637057105976925346&amp;sdata=3fgSnRJHoLvKF%2FFbvUqAxS2wfMYbDmPOL5c9xjpf7eg%3D&amp;reserved=0"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2780270" y="2293010"/>
            <a:ext cx="6137307" cy="1387175"/>
          </a:xfrm>
        </p:spPr>
        <p:txBody>
          <a:bodyPr/>
          <a:lstStyle/>
          <a:p>
            <a:pPr algn="ctr"/>
            <a:r>
              <a:rPr lang="fr-FR" dirty="0"/>
              <a:t>REUNION DE RENTREE DES PROFESSEURS DE SVT DE COLLEGE</a:t>
            </a:r>
          </a:p>
        </p:txBody>
      </p:sp>
      <p:sp>
        <p:nvSpPr>
          <p:cNvPr id="4" name="Sous-titre 3"/>
          <p:cNvSpPr>
            <a:spLocks noGrp="1"/>
          </p:cNvSpPr>
          <p:nvPr>
            <p:ph type="subTitle" idx="1"/>
          </p:nvPr>
        </p:nvSpPr>
        <p:spPr>
          <a:xfrm>
            <a:off x="2780270" y="4457828"/>
            <a:ext cx="6137307" cy="2038865"/>
          </a:xfrm>
        </p:spPr>
        <p:txBody>
          <a:bodyPr>
            <a:normAutofit fontScale="92500"/>
          </a:bodyPr>
          <a:lstStyle/>
          <a:p>
            <a:pPr algn="ctr"/>
            <a:r>
              <a:rPr lang="fr-FR" sz="2600" dirty="0"/>
              <a:t>Jeudi 3 octobre 2019</a:t>
            </a:r>
          </a:p>
          <a:p>
            <a:r>
              <a:rPr lang="fr-FR" sz="2600" dirty="0"/>
              <a:t>Collège Georges Elisabeth Rivière Salée</a:t>
            </a:r>
          </a:p>
          <a:p>
            <a:endParaRPr lang="fr-FR" sz="1600" dirty="0"/>
          </a:p>
          <a:p>
            <a:endParaRPr lang="fr-FR" sz="1600" dirty="0"/>
          </a:p>
          <a:p>
            <a:r>
              <a:rPr lang="fr-FR" sz="1600" b="1" dirty="0"/>
              <a:t>Florence Godard IA-IPR de SVT</a:t>
            </a:r>
          </a:p>
          <a:p>
            <a:r>
              <a:rPr lang="fr-FR" sz="1600" b="1" dirty="0"/>
              <a:t>Académie de Martinique  </a:t>
            </a:r>
          </a:p>
          <a:p>
            <a:endParaRPr lang="fr-FR" dirty="0"/>
          </a:p>
          <a:p>
            <a:endParaRPr lang="fr-FR" dirty="0"/>
          </a:p>
          <a:p>
            <a:endParaRPr lang="fr-FR" dirty="0"/>
          </a:p>
        </p:txBody>
      </p:sp>
    </p:spTree>
    <p:extLst>
      <p:ext uri="{BB962C8B-B14F-4D97-AF65-F5344CB8AC3E}">
        <p14:creationId xmlns:p14="http://schemas.microsoft.com/office/powerpoint/2010/main" val="382628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2122" y="182889"/>
            <a:ext cx="8514678" cy="1286937"/>
          </a:xfrm>
        </p:spPr>
        <p:txBody>
          <a:bodyPr/>
          <a:lstStyle/>
          <a:p>
            <a:r>
              <a:rPr lang="fr-FR" dirty="0">
                <a:solidFill>
                  <a:srgbClr val="0070C0"/>
                </a:solidFill>
              </a:rPr>
              <a:t>Sommaire</a:t>
            </a:r>
          </a:p>
        </p:txBody>
      </p:sp>
      <p:sp>
        <p:nvSpPr>
          <p:cNvPr id="6" name="Espace réservé du texte 5"/>
          <p:cNvSpPr>
            <a:spLocks noGrp="1"/>
          </p:cNvSpPr>
          <p:nvPr>
            <p:ph type="body" sz="quarter" idx="13"/>
          </p:nvPr>
        </p:nvSpPr>
        <p:spPr>
          <a:xfrm>
            <a:off x="804863" y="1775958"/>
            <a:ext cx="7881937" cy="4366658"/>
          </a:xfrm>
        </p:spPr>
        <p:txBody>
          <a:bodyPr>
            <a:normAutofit/>
          </a:bodyPr>
          <a:lstStyle/>
          <a:p>
            <a:pPr marL="0" indent="0">
              <a:buNone/>
            </a:pPr>
            <a:endParaRPr lang="fr-FR" dirty="0"/>
          </a:p>
          <a:p>
            <a:pPr>
              <a:buClr>
                <a:srgbClr val="E96667"/>
              </a:buClr>
            </a:pPr>
            <a:r>
              <a:rPr lang="fr-FR" dirty="0"/>
              <a:t>Chargés de mission</a:t>
            </a:r>
          </a:p>
          <a:p>
            <a:pPr>
              <a:buClr>
                <a:srgbClr val="E96667"/>
              </a:buClr>
            </a:pPr>
            <a:r>
              <a:rPr lang="fr-FR" dirty="0"/>
              <a:t>Points sur le DNB</a:t>
            </a:r>
          </a:p>
          <a:p>
            <a:pPr>
              <a:buClr>
                <a:srgbClr val="E96667"/>
              </a:buClr>
            </a:pPr>
            <a:r>
              <a:rPr lang="fr-FR" dirty="0"/>
              <a:t>Les pratiques de classe : </a:t>
            </a:r>
          </a:p>
          <a:p>
            <a:pPr>
              <a:buClr>
                <a:srgbClr val="E96667"/>
              </a:buClr>
            </a:pPr>
            <a:r>
              <a:rPr lang="fr-FR" dirty="0"/>
              <a:t>Le PAF</a:t>
            </a:r>
          </a:p>
          <a:p>
            <a:pPr>
              <a:buClr>
                <a:srgbClr val="E96667"/>
              </a:buClr>
            </a:pPr>
            <a:r>
              <a:rPr lang="fr-FR" dirty="0"/>
              <a:t>Points laboratoire et sécurité</a:t>
            </a:r>
          </a:p>
          <a:p>
            <a:pPr>
              <a:buClr>
                <a:srgbClr val="E96667"/>
              </a:buClr>
            </a:pPr>
            <a:r>
              <a:rPr lang="fr-FR" dirty="0"/>
              <a:t>LA MER… et la culture scientifique</a:t>
            </a:r>
          </a:p>
        </p:txBody>
      </p:sp>
      <p:grpSp>
        <p:nvGrpSpPr>
          <p:cNvPr id="10" name="Grouper 9"/>
          <p:cNvGrpSpPr/>
          <p:nvPr/>
        </p:nvGrpSpPr>
        <p:grpSpPr>
          <a:xfrm>
            <a:off x="920088" y="403179"/>
            <a:ext cx="525531" cy="171686"/>
            <a:chOff x="5391302" y="1426464"/>
            <a:chExt cx="604579" cy="197510"/>
          </a:xfrm>
          <a:solidFill>
            <a:srgbClr val="E96667"/>
          </a:solidFill>
        </p:grpSpPr>
        <p:sp>
          <p:nvSpPr>
            <p:cNvPr id="11" name="Rectangle 10"/>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268864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CHARGES DE MISSION: leur rôle</a:t>
            </a:r>
          </a:p>
        </p:txBody>
      </p:sp>
      <p:sp>
        <p:nvSpPr>
          <p:cNvPr id="4" name="Espace réservé du texte 3"/>
          <p:cNvSpPr>
            <a:spLocks noGrp="1"/>
          </p:cNvSpPr>
          <p:nvPr>
            <p:ph type="body" sz="quarter" idx="13"/>
          </p:nvPr>
        </p:nvSpPr>
        <p:spPr/>
        <p:txBody>
          <a:bodyPr/>
          <a:lstStyle/>
          <a:p>
            <a:endParaRPr lang="fr-FR" dirty="0"/>
          </a:p>
        </p:txBody>
      </p:sp>
      <p:sp>
        <p:nvSpPr>
          <p:cNvPr id="5" name="Espace réservé du texte 4"/>
          <p:cNvSpPr>
            <a:spLocks noGrp="1"/>
          </p:cNvSpPr>
          <p:nvPr>
            <p:ph type="body" sz="quarter" idx="14"/>
          </p:nvPr>
        </p:nvSpPr>
        <p:spPr/>
        <p:txBody>
          <a:bodyPr/>
          <a:lstStyle/>
          <a:p>
            <a:endParaRPr lang="fr-FR" dirty="0"/>
          </a:p>
        </p:txBody>
      </p:sp>
    </p:spTree>
    <p:extLst>
      <p:ext uri="{BB962C8B-B14F-4D97-AF65-F5344CB8AC3E}">
        <p14:creationId xmlns:p14="http://schemas.microsoft.com/office/powerpoint/2010/main" val="1662255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Sur des missions d’accompagnement dans les classes et dossiers spécifiques</a:t>
            </a:r>
          </a:p>
        </p:txBody>
      </p:sp>
      <p:sp>
        <p:nvSpPr>
          <p:cNvPr id="4" name="Espace réservé du texte 3"/>
          <p:cNvSpPr>
            <a:spLocks noGrp="1"/>
          </p:cNvSpPr>
          <p:nvPr>
            <p:ph type="body" sz="quarter" idx="13"/>
          </p:nvPr>
        </p:nvSpPr>
        <p:spPr>
          <a:xfrm>
            <a:off x="394637" y="1471082"/>
            <a:ext cx="8292164" cy="5102025"/>
          </a:xfrm>
        </p:spPr>
        <p:txBody>
          <a:bodyPr/>
          <a:lstStyle/>
          <a:p>
            <a:pPr lvl="1"/>
            <a:r>
              <a:rPr lang="fr-FR" dirty="0"/>
              <a:t>Qui? : </a:t>
            </a:r>
          </a:p>
          <a:p>
            <a:pPr marL="457200" lvl="1" indent="0">
              <a:buNone/>
            </a:pPr>
            <a:r>
              <a:rPr lang="fr-FR" dirty="0"/>
              <a:t>Des professeurs de collège</a:t>
            </a:r>
          </a:p>
          <a:p>
            <a:pPr lvl="2">
              <a:buFont typeface="Wingdings" pitchFamily="2" charset="2"/>
              <a:buChar char="ü"/>
            </a:pPr>
            <a:r>
              <a:rPr lang="fr-FR" dirty="0" err="1"/>
              <a:t>Exilie</a:t>
            </a:r>
            <a:r>
              <a:rPr lang="fr-FR" dirty="0"/>
              <a:t> Yannick</a:t>
            </a:r>
          </a:p>
          <a:p>
            <a:pPr lvl="2">
              <a:buFont typeface="Wingdings" pitchFamily="2" charset="2"/>
              <a:buChar char="ü"/>
            </a:pPr>
            <a:r>
              <a:rPr lang="fr-FR" dirty="0" err="1"/>
              <a:t>Yousra</a:t>
            </a:r>
            <a:r>
              <a:rPr lang="fr-FR" dirty="0"/>
              <a:t> Fourneau</a:t>
            </a:r>
          </a:p>
          <a:p>
            <a:pPr lvl="2">
              <a:buFont typeface="Wingdings" pitchFamily="2" charset="2"/>
              <a:buChar char="ü"/>
            </a:pPr>
            <a:r>
              <a:rPr lang="fr-FR" dirty="0"/>
              <a:t>Ludovic </a:t>
            </a:r>
            <a:r>
              <a:rPr lang="fr-FR" dirty="0" err="1"/>
              <a:t>Zozime</a:t>
            </a:r>
            <a:endParaRPr lang="fr-FR" dirty="0"/>
          </a:p>
          <a:p>
            <a:pPr lvl="1"/>
            <a:endParaRPr lang="fr-FR" dirty="0"/>
          </a:p>
          <a:p>
            <a:pPr lvl="1"/>
            <a:r>
              <a:rPr lang="fr-FR" dirty="0"/>
              <a:t>Des professeurs de lycée</a:t>
            </a:r>
          </a:p>
          <a:p>
            <a:pPr lvl="2">
              <a:buFont typeface="Wingdings" pitchFamily="2" charset="2"/>
              <a:buChar char="ü"/>
            </a:pPr>
            <a:r>
              <a:rPr lang="fr-FR" b="0" dirty="0"/>
              <a:t>Ely-Marius Séverine</a:t>
            </a:r>
          </a:p>
          <a:p>
            <a:pPr lvl="2">
              <a:buFont typeface="Wingdings" pitchFamily="2" charset="2"/>
              <a:buChar char="ü"/>
            </a:pPr>
            <a:r>
              <a:rPr lang="fr-FR" b="0" dirty="0"/>
              <a:t>Claverie </a:t>
            </a:r>
            <a:r>
              <a:rPr lang="fr-FR" b="0" dirty="0" err="1"/>
              <a:t>Inna</a:t>
            </a:r>
            <a:endParaRPr lang="fr-FR" b="0" dirty="0"/>
          </a:p>
          <a:p>
            <a:pPr lvl="2">
              <a:buFont typeface="Wingdings" pitchFamily="2" charset="2"/>
              <a:buChar char="ü"/>
            </a:pPr>
            <a:r>
              <a:rPr lang="fr-FR" b="0" dirty="0" err="1"/>
              <a:t>Brusset</a:t>
            </a:r>
            <a:r>
              <a:rPr lang="fr-FR" b="0" dirty="0"/>
              <a:t> Lydie</a:t>
            </a:r>
          </a:p>
          <a:p>
            <a:pPr lvl="2">
              <a:buFont typeface="Wingdings" pitchFamily="2" charset="2"/>
              <a:buChar char="ü"/>
            </a:pPr>
            <a:r>
              <a:rPr lang="fr-FR" b="0" dirty="0" err="1"/>
              <a:t>Rejon</a:t>
            </a:r>
            <a:r>
              <a:rPr lang="fr-FR" b="0" dirty="0"/>
              <a:t> Emmanuelle</a:t>
            </a:r>
          </a:p>
          <a:p>
            <a:pPr lvl="2">
              <a:buFont typeface="Wingdings" pitchFamily="2" charset="2"/>
              <a:buChar char="ü"/>
            </a:pPr>
            <a:r>
              <a:rPr lang="fr-FR" b="0" dirty="0" err="1"/>
              <a:t>Beuze</a:t>
            </a:r>
            <a:r>
              <a:rPr lang="fr-FR" b="0" dirty="0"/>
              <a:t> </a:t>
            </a:r>
            <a:r>
              <a:rPr lang="fr-FR" b="0" dirty="0" err="1"/>
              <a:t>Nady</a:t>
            </a:r>
            <a:endParaRPr lang="fr-FR" b="0" dirty="0"/>
          </a:p>
          <a:p>
            <a:pPr lvl="1"/>
            <a:endParaRPr lang="fr-FR" dirty="0"/>
          </a:p>
          <a:p>
            <a:pPr lvl="1"/>
            <a:r>
              <a:rPr lang="fr-FR" dirty="0"/>
              <a:t>Pourquoi faire ?</a:t>
            </a:r>
          </a:p>
          <a:p>
            <a:pPr lvl="1"/>
            <a:r>
              <a:rPr lang="fr-FR" dirty="0"/>
              <a:t>Accompagnement des professeurs</a:t>
            </a:r>
          </a:p>
          <a:p>
            <a:pPr lvl="1"/>
            <a:r>
              <a:rPr lang="fr-FR" dirty="0"/>
              <a:t>Suivi des établissements pour les actions:</a:t>
            </a:r>
          </a:p>
          <a:p>
            <a:pPr marL="912813" lvl="2" indent="-285750">
              <a:buFont typeface="Wingdings" pitchFamily="2" charset="2"/>
              <a:buChar char="ü"/>
            </a:pPr>
            <a:r>
              <a:rPr lang="fr-FR" dirty="0"/>
              <a:t>Risques majeurs et géosciences</a:t>
            </a:r>
          </a:p>
          <a:p>
            <a:pPr marL="912813" lvl="2" indent="-285750">
              <a:buFont typeface="Wingdings" pitchFamily="2" charset="2"/>
              <a:buChar char="ü"/>
            </a:pPr>
            <a:r>
              <a:rPr lang="fr-FR" dirty="0"/>
              <a:t>Education à la santé, éducation au développement durable problématique de la </a:t>
            </a:r>
            <a:r>
              <a:rPr lang="fr-FR" dirty="0" err="1"/>
              <a:t>chlordécone</a:t>
            </a:r>
            <a:endParaRPr lang="fr-FR" dirty="0"/>
          </a:p>
          <a:p>
            <a:pPr marL="912813" lvl="2" indent="-285750">
              <a:buFont typeface="Wingdings" pitchFamily="2" charset="2"/>
              <a:buChar char="ü"/>
            </a:pPr>
            <a:r>
              <a:rPr lang="fr-FR" dirty="0"/>
              <a:t>Lien avec la DAFPEN</a:t>
            </a:r>
          </a:p>
          <a:p>
            <a:pPr lvl="1"/>
            <a:endParaRPr lang="fr-FR" dirty="0"/>
          </a:p>
          <a:p>
            <a:pPr lvl="2"/>
            <a:endParaRPr lang="fr-FR" dirty="0"/>
          </a:p>
          <a:p>
            <a:pPr lvl="2"/>
            <a:endParaRPr lang="fr-FR"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Ellipse 7">
            <a:extLst>
              <a:ext uri="{FF2B5EF4-FFF2-40B4-BE49-F238E27FC236}">
                <a16:creationId xmlns:a16="http://schemas.microsoft.com/office/drawing/2014/main" id="{16E7D2B1-C9FF-254A-B486-A356445716C0}"/>
              </a:ext>
            </a:extLst>
          </p:cNvPr>
          <p:cNvSpPr/>
          <p:nvPr/>
        </p:nvSpPr>
        <p:spPr>
          <a:xfrm>
            <a:off x="4446872" y="2685448"/>
            <a:ext cx="4562374" cy="189617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dirty="0">
                <a:solidFill>
                  <a:srgbClr val="C00000"/>
                </a:solidFill>
              </a:rPr>
              <a:t>Quand ils contactent votre établissement, ouvrez leur la porte et travaillez avec eux</a:t>
            </a:r>
          </a:p>
        </p:txBody>
      </p:sp>
    </p:spTree>
    <p:extLst>
      <p:ext uri="{BB962C8B-B14F-4D97-AF65-F5344CB8AC3E}">
        <p14:creationId xmlns:p14="http://schemas.microsoft.com/office/powerpoint/2010/main" val="3359697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checkerboard(across)">
                                      <p:cBhvr>
                                        <p:cTn id="18" dur="500"/>
                                        <p:tgtEl>
                                          <p:spTgt spid="4">
                                            <p:txEl>
                                              <p:pRg st="1" end="1"/>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checkerboard(across)">
                                      <p:cBhvr>
                                        <p:cTn id="21" dur="500"/>
                                        <p:tgtEl>
                                          <p:spTgt spid="4">
                                            <p:txEl>
                                              <p:pRg st="2" end="2"/>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checkerboard(across)">
                                      <p:cBhvr>
                                        <p:cTn id="24" dur="500"/>
                                        <p:tgtEl>
                                          <p:spTgt spid="4">
                                            <p:txEl>
                                              <p:pRg st="3" end="3"/>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checkerboard(across)">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checkerboard(across)">
                                      <p:cBhvr>
                                        <p:cTn id="32" dur="500"/>
                                        <p:tgtEl>
                                          <p:spTgt spid="4">
                                            <p:txEl>
                                              <p:pRg st="6" end="6"/>
                                            </p:txEl>
                                          </p:spTgt>
                                        </p:tgtEl>
                                      </p:cBhvr>
                                    </p:animEffect>
                                  </p:childTnLst>
                                </p:cTn>
                              </p:par>
                              <p:par>
                                <p:cTn id="33" presetID="5" presetClass="entr" presetSubtype="10" fill="hold" nodeType="with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checkerboard(across)">
                                      <p:cBhvr>
                                        <p:cTn id="35" dur="500"/>
                                        <p:tgtEl>
                                          <p:spTgt spid="4">
                                            <p:txEl>
                                              <p:pRg st="7" end="7"/>
                                            </p:txEl>
                                          </p:spTgt>
                                        </p:tgtEl>
                                      </p:cBhvr>
                                    </p:animEffect>
                                  </p:childTnLst>
                                </p:cTn>
                              </p:par>
                              <p:par>
                                <p:cTn id="36" presetID="5" presetClass="entr" presetSubtype="10" fill="hold" nodeType="withEffect">
                                  <p:stCondLst>
                                    <p:cond delay="0"/>
                                  </p:stCondLst>
                                  <p:childTnLst>
                                    <p:set>
                                      <p:cBhvr>
                                        <p:cTn id="37" dur="1" fill="hold">
                                          <p:stCondLst>
                                            <p:cond delay="0"/>
                                          </p:stCondLst>
                                        </p:cTn>
                                        <p:tgtEl>
                                          <p:spTgt spid="4">
                                            <p:txEl>
                                              <p:pRg st="8" end="8"/>
                                            </p:txEl>
                                          </p:spTgt>
                                        </p:tgtEl>
                                        <p:attrNameLst>
                                          <p:attrName>style.visibility</p:attrName>
                                        </p:attrNameLst>
                                      </p:cBhvr>
                                      <p:to>
                                        <p:strVal val="visible"/>
                                      </p:to>
                                    </p:set>
                                    <p:animEffect transition="in" filter="checkerboard(across)">
                                      <p:cBhvr>
                                        <p:cTn id="38" dur="500"/>
                                        <p:tgtEl>
                                          <p:spTgt spid="4">
                                            <p:txEl>
                                              <p:pRg st="8" end="8"/>
                                            </p:txEl>
                                          </p:spTgt>
                                        </p:tgtEl>
                                      </p:cBhvr>
                                    </p:animEffect>
                                  </p:childTnLst>
                                </p:cTn>
                              </p:par>
                              <p:par>
                                <p:cTn id="39" presetID="5" presetClass="entr" presetSubtype="10" fill="hold" nodeType="withEffect">
                                  <p:stCondLst>
                                    <p:cond delay="0"/>
                                  </p:stCondLst>
                                  <p:childTnLst>
                                    <p:set>
                                      <p:cBhvr>
                                        <p:cTn id="40" dur="1" fill="hold">
                                          <p:stCondLst>
                                            <p:cond delay="0"/>
                                          </p:stCondLst>
                                        </p:cTn>
                                        <p:tgtEl>
                                          <p:spTgt spid="4">
                                            <p:txEl>
                                              <p:pRg st="9" end="9"/>
                                            </p:txEl>
                                          </p:spTgt>
                                        </p:tgtEl>
                                        <p:attrNameLst>
                                          <p:attrName>style.visibility</p:attrName>
                                        </p:attrNameLst>
                                      </p:cBhvr>
                                      <p:to>
                                        <p:strVal val="visible"/>
                                      </p:to>
                                    </p:set>
                                    <p:animEffect transition="in" filter="checkerboard(across)">
                                      <p:cBhvr>
                                        <p:cTn id="41" dur="500"/>
                                        <p:tgtEl>
                                          <p:spTgt spid="4">
                                            <p:txEl>
                                              <p:pRg st="9" end="9"/>
                                            </p:txEl>
                                          </p:spTgt>
                                        </p:tgtEl>
                                      </p:cBhvr>
                                    </p:animEffect>
                                  </p:childTnLst>
                                </p:cTn>
                              </p:par>
                              <p:par>
                                <p:cTn id="42" presetID="5" presetClass="entr" presetSubtype="10" fill="hold" nodeType="withEffect">
                                  <p:stCondLst>
                                    <p:cond delay="0"/>
                                  </p:stCondLst>
                                  <p:childTnLst>
                                    <p:set>
                                      <p:cBhvr>
                                        <p:cTn id="43" dur="1" fill="hold">
                                          <p:stCondLst>
                                            <p:cond delay="0"/>
                                          </p:stCondLst>
                                        </p:cTn>
                                        <p:tgtEl>
                                          <p:spTgt spid="4">
                                            <p:txEl>
                                              <p:pRg st="10" end="10"/>
                                            </p:txEl>
                                          </p:spTgt>
                                        </p:tgtEl>
                                        <p:attrNameLst>
                                          <p:attrName>style.visibility</p:attrName>
                                        </p:attrNameLst>
                                      </p:cBhvr>
                                      <p:to>
                                        <p:strVal val="visible"/>
                                      </p:to>
                                    </p:set>
                                    <p:animEffect transition="in" filter="checkerboard(across)">
                                      <p:cBhvr>
                                        <p:cTn id="44" dur="500"/>
                                        <p:tgtEl>
                                          <p:spTgt spid="4">
                                            <p:txEl>
                                              <p:pRg st="10" end="10"/>
                                            </p:txEl>
                                          </p:spTgt>
                                        </p:tgtEl>
                                      </p:cBhvr>
                                    </p:animEffect>
                                  </p:childTnLst>
                                </p:cTn>
                              </p:par>
                              <p:par>
                                <p:cTn id="45" presetID="5" presetClass="entr" presetSubtype="10" fill="hold" nodeType="withEffect">
                                  <p:stCondLst>
                                    <p:cond delay="0"/>
                                  </p:stCondLst>
                                  <p:childTnLst>
                                    <p:set>
                                      <p:cBhvr>
                                        <p:cTn id="46" dur="1" fill="hold">
                                          <p:stCondLst>
                                            <p:cond delay="0"/>
                                          </p:stCondLst>
                                        </p:cTn>
                                        <p:tgtEl>
                                          <p:spTgt spid="4">
                                            <p:txEl>
                                              <p:pRg st="11" end="11"/>
                                            </p:txEl>
                                          </p:spTgt>
                                        </p:tgtEl>
                                        <p:attrNameLst>
                                          <p:attrName>style.visibility</p:attrName>
                                        </p:attrNameLst>
                                      </p:cBhvr>
                                      <p:to>
                                        <p:strVal val="visible"/>
                                      </p:to>
                                    </p:set>
                                    <p:animEffect transition="in" filter="checkerboard(across)">
                                      <p:cBhvr>
                                        <p:cTn id="47" dur="500"/>
                                        <p:tgtEl>
                                          <p:spTgt spid="4">
                                            <p:txEl>
                                              <p:pRg st="11" end="1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nodeType="clickEffect">
                                  <p:stCondLst>
                                    <p:cond delay="0"/>
                                  </p:stCondLst>
                                  <p:childTnLst>
                                    <p:set>
                                      <p:cBhvr>
                                        <p:cTn id="51" dur="1" fill="hold">
                                          <p:stCondLst>
                                            <p:cond delay="0"/>
                                          </p:stCondLst>
                                        </p:cTn>
                                        <p:tgtEl>
                                          <p:spTgt spid="4">
                                            <p:txEl>
                                              <p:pRg st="13" end="13"/>
                                            </p:txEl>
                                          </p:spTgt>
                                        </p:tgtEl>
                                        <p:attrNameLst>
                                          <p:attrName>style.visibility</p:attrName>
                                        </p:attrNameLst>
                                      </p:cBhvr>
                                      <p:to>
                                        <p:strVal val="visible"/>
                                      </p:to>
                                    </p:set>
                                    <p:animEffect transition="in" filter="checkerboard(across)">
                                      <p:cBhvr>
                                        <p:cTn id="52" dur="500"/>
                                        <p:tgtEl>
                                          <p:spTgt spid="4">
                                            <p:txEl>
                                              <p:pRg st="13" end="1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nodeType="clickEffect">
                                  <p:stCondLst>
                                    <p:cond delay="0"/>
                                  </p:stCondLst>
                                  <p:childTnLst>
                                    <p:set>
                                      <p:cBhvr>
                                        <p:cTn id="56" dur="1" fill="hold">
                                          <p:stCondLst>
                                            <p:cond delay="0"/>
                                          </p:stCondLst>
                                        </p:cTn>
                                        <p:tgtEl>
                                          <p:spTgt spid="4">
                                            <p:txEl>
                                              <p:pRg st="14" end="14"/>
                                            </p:txEl>
                                          </p:spTgt>
                                        </p:tgtEl>
                                        <p:attrNameLst>
                                          <p:attrName>style.visibility</p:attrName>
                                        </p:attrNameLst>
                                      </p:cBhvr>
                                      <p:to>
                                        <p:strVal val="visible"/>
                                      </p:to>
                                    </p:set>
                                    <p:animEffect transition="in" filter="checkerboard(across)">
                                      <p:cBhvr>
                                        <p:cTn id="57" dur="500"/>
                                        <p:tgtEl>
                                          <p:spTgt spid="4">
                                            <p:txEl>
                                              <p:pRg st="14" end="14"/>
                                            </p:txEl>
                                          </p:spTgt>
                                        </p:tgtEl>
                                      </p:cBhvr>
                                    </p:animEffect>
                                  </p:childTnLst>
                                </p:cTn>
                              </p:par>
                              <p:par>
                                <p:cTn id="58" presetID="5" presetClass="entr" presetSubtype="10" fill="hold" nodeType="withEffect">
                                  <p:stCondLst>
                                    <p:cond delay="0"/>
                                  </p:stCondLst>
                                  <p:childTnLst>
                                    <p:set>
                                      <p:cBhvr>
                                        <p:cTn id="59" dur="1" fill="hold">
                                          <p:stCondLst>
                                            <p:cond delay="0"/>
                                          </p:stCondLst>
                                        </p:cTn>
                                        <p:tgtEl>
                                          <p:spTgt spid="4">
                                            <p:txEl>
                                              <p:pRg st="15" end="15"/>
                                            </p:txEl>
                                          </p:spTgt>
                                        </p:tgtEl>
                                        <p:attrNameLst>
                                          <p:attrName>style.visibility</p:attrName>
                                        </p:attrNameLst>
                                      </p:cBhvr>
                                      <p:to>
                                        <p:strVal val="visible"/>
                                      </p:to>
                                    </p:set>
                                    <p:animEffect transition="in" filter="checkerboard(across)">
                                      <p:cBhvr>
                                        <p:cTn id="60" dur="500"/>
                                        <p:tgtEl>
                                          <p:spTgt spid="4">
                                            <p:txEl>
                                              <p:pRg st="15" end="15"/>
                                            </p:txEl>
                                          </p:spTgt>
                                        </p:tgtEl>
                                      </p:cBhvr>
                                    </p:animEffect>
                                  </p:childTnLst>
                                </p:cTn>
                              </p:par>
                              <p:par>
                                <p:cTn id="61" presetID="5" presetClass="entr" presetSubtype="10" fill="hold" nodeType="withEffect">
                                  <p:stCondLst>
                                    <p:cond delay="0"/>
                                  </p:stCondLst>
                                  <p:childTnLst>
                                    <p:set>
                                      <p:cBhvr>
                                        <p:cTn id="62" dur="1" fill="hold">
                                          <p:stCondLst>
                                            <p:cond delay="0"/>
                                          </p:stCondLst>
                                        </p:cTn>
                                        <p:tgtEl>
                                          <p:spTgt spid="4">
                                            <p:txEl>
                                              <p:pRg st="16" end="16"/>
                                            </p:txEl>
                                          </p:spTgt>
                                        </p:tgtEl>
                                        <p:attrNameLst>
                                          <p:attrName>style.visibility</p:attrName>
                                        </p:attrNameLst>
                                      </p:cBhvr>
                                      <p:to>
                                        <p:strVal val="visible"/>
                                      </p:to>
                                    </p:set>
                                    <p:animEffect transition="in" filter="checkerboard(across)">
                                      <p:cBhvr>
                                        <p:cTn id="63" dur="500"/>
                                        <p:tgtEl>
                                          <p:spTgt spid="4">
                                            <p:txEl>
                                              <p:pRg st="16" end="16"/>
                                            </p:txEl>
                                          </p:spTgt>
                                        </p:tgtEl>
                                      </p:cBhvr>
                                    </p:animEffect>
                                  </p:childTnLst>
                                </p:cTn>
                              </p:par>
                              <p:par>
                                <p:cTn id="64" presetID="5" presetClass="entr" presetSubtype="10" fill="hold" nodeType="withEffect">
                                  <p:stCondLst>
                                    <p:cond delay="0"/>
                                  </p:stCondLst>
                                  <p:childTnLst>
                                    <p:set>
                                      <p:cBhvr>
                                        <p:cTn id="65" dur="1" fill="hold">
                                          <p:stCondLst>
                                            <p:cond delay="0"/>
                                          </p:stCondLst>
                                        </p:cTn>
                                        <p:tgtEl>
                                          <p:spTgt spid="4">
                                            <p:txEl>
                                              <p:pRg st="17" end="17"/>
                                            </p:txEl>
                                          </p:spTgt>
                                        </p:tgtEl>
                                        <p:attrNameLst>
                                          <p:attrName>style.visibility</p:attrName>
                                        </p:attrNameLst>
                                      </p:cBhvr>
                                      <p:to>
                                        <p:strVal val="visible"/>
                                      </p:to>
                                    </p:set>
                                    <p:animEffect transition="in" filter="checkerboard(across)">
                                      <p:cBhvr>
                                        <p:cTn id="66" dur="500"/>
                                        <p:tgtEl>
                                          <p:spTgt spid="4">
                                            <p:txEl>
                                              <p:pRg st="17" end="17"/>
                                            </p:txEl>
                                          </p:spTgt>
                                        </p:tgtEl>
                                      </p:cBhvr>
                                    </p:animEffect>
                                  </p:childTnLst>
                                </p:cTn>
                              </p:par>
                              <p:par>
                                <p:cTn id="67" presetID="5" presetClass="entr" presetSubtype="10" fill="hold" nodeType="withEffect">
                                  <p:stCondLst>
                                    <p:cond delay="0"/>
                                  </p:stCondLst>
                                  <p:childTnLst>
                                    <p:set>
                                      <p:cBhvr>
                                        <p:cTn id="68" dur="1" fill="hold">
                                          <p:stCondLst>
                                            <p:cond delay="0"/>
                                          </p:stCondLst>
                                        </p:cTn>
                                        <p:tgtEl>
                                          <p:spTgt spid="4">
                                            <p:txEl>
                                              <p:pRg st="18" end="18"/>
                                            </p:txEl>
                                          </p:spTgt>
                                        </p:tgtEl>
                                        <p:attrNameLst>
                                          <p:attrName>style.visibility</p:attrName>
                                        </p:attrNameLst>
                                      </p:cBhvr>
                                      <p:to>
                                        <p:strVal val="visible"/>
                                      </p:to>
                                    </p:set>
                                    <p:animEffect transition="in" filter="checkerboard(across)">
                                      <p:cBhvr>
                                        <p:cTn id="69" dur="500"/>
                                        <p:tgtEl>
                                          <p:spTgt spid="4">
                                            <p:txEl>
                                              <p:pRg st="18" end="18"/>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blinds(horizontal)">
                                      <p:cBhvr>
                                        <p:cTn id="7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Retour sur le DNB</a:t>
            </a:r>
          </a:p>
        </p:txBody>
      </p:sp>
      <p:sp>
        <p:nvSpPr>
          <p:cNvPr id="4" name="Espace réservé du texte 3"/>
          <p:cNvSpPr>
            <a:spLocks noGrp="1"/>
          </p:cNvSpPr>
          <p:nvPr>
            <p:ph type="body" sz="quarter" idx="13"/>
          </p:nvPr>
        </p:nvSpPr>
        <p:spPr/>
        <p:txBody>
          <a:bodyPr/>
          <a:lstStyle/>
          <a:p>
            <a:endParaRPr lang="fr-FR" dirty="0"/>
          </a:p>
        </p:txBody>
      </p:sp>
      <p:sp>
        <p:nvSpPr>
          <p:cNvPr id="5" name="Espace réservé du texte 4"/>
          <p:cNvSpPr>
            <a:spLocks noGrp="1"/>
          </p:cNvSpPr>
          <p:nvPr>
            <p:ph type="body" sz="quarter" idx="14"/>
          </p:nvPr>
        </p:nvSpPr>
        <p:spPr/>
        <p:txBody>
          <a:bodyPr/>
          <a:lstStyle/>
          <a:p>
            <a:r>
              <a:rPr lang="fr-FR" dirty="0"/>
              <a:t>2019</a:t>
            </a:r>
          </a:p>
        </p:txBody>
      </p:sp>
    </p:spTree>
    <p:extLst>
      <p:ext uri="{BB962C8B-B14F-4D97-AF65-F5344CB8AC3E}">
        <p14:creationId xmlns:p14="http://schemas.microsoft.com/office/powerpoint/2010/main" val="1225046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05400" y="182889"/>
            <a:ext cx="7881400" cy="957653"/>
          </a:xfrm>
        </p:spPr>
        <p:txBody>
          <a:bodyPr/>
          <a:lstStyle/>
          <a:p>
            <a:pPr algn="ctr"/>
            <a:r>
              <a:rPr lang="fr-FR" sz="2800" dirty="0"/>
              <a:t>Commentaires généraux</a:t>
            </a:r>
            <a:br>
              <a:rPr lang="fr-FR" sz="2800" dirty="0"/>
            </a:br>
            <a:endParaRPr lang="fr-FR" dirty="0"/>
          </a:p>
        </p:txBody>
      </p:sp>
      <p:sp>
        <p:nvSpPr>
          <p:cNvPr id="4" name="Espace réservé du texte 3"/>
          <p:cNvSpPr>
            <a:spLocks noGrp="1"/>
          </p:cNvSpPr>
          <p:nvPr>
            <p:ph type="body" sz="quarter" idx="13"/>
          </p:nvPr>
        </p:nvSpPr>
        <p:spPr>
          <a:xfrm>
            <a:off x="226143" y="1140542"/>
            <a:ext cx="8460658" cy="4929529"/>
          </a:xfrm>
        </p:spPr>
        <p:txBody>
          <a:bodyPr>
            <a:normAutofit fontScale="40000" lnSpcReduction="20000"/>
          </a:bodyPr>
          <a:lstStyle/>
          <a:p>
            <a:pPr marL="0" indent="0">
              <a:buNone/>
            </a:pPr>
            <a:endParaRPr lang="fr-FR" u="sng" dirty="0"/>
          </a:p>
          <a:p>
            <a:pPr>
              <a:buFont typeface="Wingdings" pitchFamily="2" charset="2"/>
              <a:buChar char="ü"/>
            </a:pPr>
            <a:r>
              <a:rPr lang="fr-FR" sz="4500" dirty="0"/>
              <a:t>Sujet qui faisait vraiment appel à la réflexion. </a:t>
            </a:r>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sz="4500" dirty="0"/>
          </a:p>
          <a:p>
            <a:pPr marL="0" indent="0">
              <a:buNone/>
            </a:pPr>
            <a:endParaRPr lang="fr-FR" sz="4500" dirty="0"/>
          </a:p>
          <a:p>
            <a:pPr marL="0" indent="0">
              <a:buNone/>
            </a:pPr>
            <a:endParaRPr lang="fr-FR" sz="4500" dirty="0"/>
          </a:p>
          <a:p>
            <a:pPr>
              <a:buFont typeface="Wingdings" pitchFamily="2" charset="2"/>
              <a:buChar char="ü"/>
            </a:pPr>
            <a:r>
              <a:rPr lang="fr-FR" sz="4500" dirty="0"/>
              <a:t>les résultats académiques ne sont pas bons et les notes sur 50 sont valorisées par les résultats en PC.</a:t>
            </a:r>
          </a:p>
          <a:p>
            <a:pPr marL="0" indent="0">
              <a:buNone/>
            </a:pPr>
            <a:endParaRPr lang="fr-FR" sz="4500" dirty="0"/>
          </a:p>
          <a:p>
            <a:pPr>
              <a:buFont typeface="Wingdings" pitchFamily="2" charset="2"/>
              <a:buChar char="ü"/>
            </a:pPr>
            <a:r>
              <a:rPr lang="fr-FR" sz="4500" dirty="0"/>
              <a:t>Les candidats ont très majoritairement commencé par la PC et la gestion du temps est difficile, car de nombreuses copies ne traitent pas la totalité des questions de SVT</a:t>
            </a:r>
          </a:p>
          <a:p>
            <a:endParaRPr lang="fr-FR" u="sng" dirty="0"/>
          </a:p>
          <a:p>
            <a:endParaRPr lang="fr-FR" u="sng" dirty="0"/>
          </a:p>
          <a:p>
            <a:endParaRPr lang="fr-FR" u="sng"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aphicFrame>
        <p:nvGraphicFramePr>
          <p:cNvPr id="8" name="Tableau 7">
            <a:extLst>
              <a:ext uri="{FF2B5EF4-FFF2-40B4-BE49-F238E27FC236}">
                <a16:creationId xmlns:a16="http://schemas.microsoft.com/office/drawing/2014/main" id="{0DB73173-59F5-1B4F-B7B9-A75EA8626B3C}"/>
              </a:ext>
            </a:extLst>
          </p:cNvPr>
          <p:cNvGraphicFramePr>
            <a:graphicFrameLocks noGrp="1"/>
          </p:cNvGraphicFramePr>
          <p:nvPr>
            <p:extLst>
              <p:ext uri="{D42A27DB-BD31-4B8C-83A1-F6EECF244321}">
                <p14:modId xmlns:p14="http://schemas.microsoft.com/office/powerpoint/2010/main" val="1273139629"/>
              </p:ext>
            </p:extLst>
          </p:nvPr>
        </p:nvGraphicFramePr>
        <p:xfrm>
          <a:off x="944000" y="1835173"/>
          <a:ext cx="5928747" cy="1907947"/>
        </p:xfrm>
        <a:graphic>
          <a:graphicData uri="http://schemas.openxmlformats.org/drawingml/2006/table">
            <a:tbl>
              <a:tblPr firstRow="1" firstCol="1" bandRow="1">
                <a:tableStyleId>{5C22544A-7EE6-4342-B048-85BDC9FD1C3A}</a:tableStyleId>
              </a:tblPr>
              <a:tblGrid>
                <a:gridCol w="943794">
                  <a:extLst>
                    <a:ext uri="{9D8B030D-6E8A-4147-A177-3AD203B41FA5}">
                      <a16:colId xmlns:a16="http://schemas.microsoft.com/office/drawing/2014/main" val="1061519470"/>
                    </a:ext>
                  </a:extLst>
                </a:gridCol>
                <a:gridCol w="965152">
                  <a:extLst>
                    <a:ext uri="{9D8B030D-6E8A-4147-A177-3AD203B41FA5}">
                      <a16:colId xmlns:a16="http://schemas.microsoft.com/office/drawing/2014/main" val="752022261"/>
                    </a:ext>
                  </a:extLst>
                </a:gridCol>
                <a:gridCol w="954473">
                  <a:extLst>
                    <a:ext uri="{9D8B030D-6E8A-4147-A177-3AD203B41FA5}">
                      <a16:colId xmlns:a16="http://schemas.microsoft.com/office/drawing/2014/main" val="3932429803"/>
                    </a:ext>
                  </a:extLst>
                </a:gridCol>
                <a:gridCol w="954473">
                  <a:extLst>
                    <a:ext uri="{9D8B030D-6E8A-4147-A177-3AD203B41FA5}">
                      <a16:colId xmlns:a16="http://schemas.microsoft.com/office/drawing/2014/main" val="1746471072"/>
                    </a:ext>
                  </a:extLst>
                </a:gridCol>
                <a:gridCol w="954473">
                  <a:extLst>
                    <a:ext uri="{9D8B030D-6E8A-4147-A177-3AD203B41FA5}">
                      <a16:colId xmlns:a16="http://schemas.microsoft.com/office/drawing/2014/main" val="1692364967"/>
                    </a:ext>
                  </a:extLst>
                </a:gridCol>
                <a:gridCol w="1156382">
                  <a:extLst>
                    <a:ext uri="{9D8B030D-6E8A-4147-A177-3AD203B41FA5}">
                      <a16:colId xmlns:a16="http://schemas.microsoft.com/office/drawing/2014/main" val="4183010486"/>
                    </a:ext>
                  </a:extLst>
                </a:gridCol>
              </a:tblGrid>
              <a:tr h="476695">
                <a:tc>
                  <a:txBody>
                    <a:bodyPr/>
                    <a:lstStyle/>
                    <a:p>
                      <a:pPr algn="ctr">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dirty="0">
                          <a:effectLst/>
                        </a:rPr>
                        <a:t>Q1/ 8</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dirty="0">
                          <a:effectLst/>
                        </a:rPr>
                        <a:t>Q2/9</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dirty="0">
                          <a:effectLst/>
                        </a:rPr>
                        <a:t>Q3/8</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dirty="0">
                          <a:effectLst/>
                        </a:rPr>
                        <a:t>Note sur 25</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dirty="0">
                          <a:effectLst/>
                        </a:rPr>
                        <a:t>Note SVT-PC sur 50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3209550037"/>
                  </a:ext>
                </a:extLst>
              </a:tr>
              <a:tr h="120263">
                <a:tc>
                  <a:txBody>
                    <a:bodyPr/>
                    <a:lstStyle/>
                    <a:p>
                      <a:pPr algn="ctr">
                        <a:spcAft>
                          <a:spcPts val="0"/>
                        </a:spcAft>
                      </a:pPr>
                      <a:r>
                        <a:rPr lang="fr-FR" sz="1400" dirty="0">
                          <a:effectLst/>
                        </a:rPr>
                        <a:t>TOTAL</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b="1" dirty="0">
                          <a:effectLst/>
                        </a:rPr>
                        <a:t>4,27410328</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b="1" dirty="0">
                          <a:effectLst/>
                        </a:rPr>
                        <a:t>5,10414021</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b="1" dirty="0">
                          <a:effectLst/>
                        </a:rPr>
                        <a:t>1,4991076</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b="1" dirty="0">
                          <a:effectLst/>
                        </a:rPr>
                        <a:t>10,8152834</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endParaRPr lang="fr-FR" sz="1400" b="1" dirty="0">
                        <a:effectLst/>
                      </a:endParaRPr>
                    </a:p>
                    <a:p>
                      <a:pPr algn="ctr">
                        <a:spcAft>
                          <a:spcPts val="0"/>
                        </a:spcAft>
                      </a:pPr>
                      <a:r>
                        <a:rPr lang="fr-FR" sz="1400" b="1" dirty="0">
                          <a:effectLst/>
                        </a:rPr>
                        <a:t>25,76</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1501756319"/>
                  </a:ext>
                </a:extLst>
              </a:tr>
              <a:tr h="288906">
                <a:tc>
                  <a:txBody>
                    <a:bodyPr/>
                    <a:lstStyle/>
                    <a:p>
                      <a:pPr algn="ctr">
                        <a:spcAft>
                          <a:spcPts val="0"/>
                        </a:spcAft>
                      </a:pPr>
                      <a:r>
                        <a:rPr lang="fr-FR" sz="1400">
                          <a:effectLst/>
                        </a:rPr>
                        <a:t>Maximum</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a:effectLst/>
                        </a:rPr>
                        <a:t>8</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a:effectLst/>
                        </a:rPr>
                        <a:t>9</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dirty="0">
                          <a:effectLst/>
                        </a:rPr>
                        <a:t>8</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a:effectLst/>
                        </a:rPr>
                        <a:t>25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3442859646"/>
                  </a:ext>
                </a:extLst>
              </a:tr>
              <a:tr h="288906">
                <a:tc>
                  <a:txBody>
                    <a:bodyPr/>
                    <a:lstStyle/>
                    <a:p>
                      <a:pPr algn="ctr">
                        <a:spcAft>
                          <a:spcPts val="0"/>
                        </a:spcAft>
                      </a:pPr>
                      <a:r>
                        <a:rPr lang="fr-FR" sz="1400">
                          <a:effectLst/>
                        </a:rPr>
                        <a:t>Minimum</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dirty="0">
                          <a:effectLst/>
                        </a:rPr>
                        <a:t>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3999854033"/>
                  </a:ext>
                </a:extLst>
              </a:tr>
              <a:tr h="288906">
                <a:tc>
                  <a:txBody>
                    <a:bodyPr/>
                    <a:lstStyle/>
                    <a:p>
                      <a:pPr algn="ctr">
                        <a:spcAft>
                          <a:spcPts val="0"/>
                        </a:spcAft>
                      </a:pPr>
                      <a:r>
                        <a:rPr lang="fr-FR" sz="1400" dirty="0" err="1">
                          <a:effectLst/>
                        </a:rPr>
                        <a:t>Nbre</a:t>
                      </a:r>
                      <a:r>
                        <a:rPr lang="fr-FR" sz="1400" dirty="0">
                          <a:effectLst/>
                        </a:rPr>
                        <a:t> copies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a:effectLst/>
                        </a:rPr>
                        <a:t>3995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endParaRPr lang="fr-FR" sz="1400">
                        <a:effectLst/>
                        <a:latin typeface="Calibri" panose="020F0502020204030204" pitchFamily="34" charset="0"/>
                        <a:cs typeface="Times New Roman" panose="02020603050405020304" pitchFamily="18" charset="0"/>
                      </a:endParaRPr>
                    </a:p>
                  </a:txBody>
                  <a:tcPr marL="44450" marR="44450" marT="0" marB="0" anchor="b"/>
                </a:tc>
                <a:tc>
                  <a:txBody>
                    <a:bodyPr/>
                    <a:lstStyle/>
                    <a:p>
                      <a:endParaRPr lang="fr-FR" sz="1400">
                        <a:effectLst/>
                        <a:latin typeface="Calibri" panose="020F0502020204030204" pitchFamily="34" charset="0"/>
                        <a:cs typeface="Times New Roman" panose="02020603050405020304" pitchFamily="18" charset="0"/>
                      </a:endParaRPr>
                    </a:p>
                  </a:txBody>
                  <a:tcPr marL="44450" marR="44450" marT="0" marB="0" anchor="b"/>
                </a:tc>
                <a:tc>
                  <a:txBody>
                    <a:bodyPr/>
                    <a:lstStyle/>
                    <a:p>
                      <a:endParaRPr lang="fr-FR" sz="1400">
                        <a:effectLst/>
                        <a:latin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1453126499"/>
                  </a:ext>
                </a:extLst>
              </a:tr>
            </a:tbl>
          </a:graphicData>
        </a:graphic>
      </p:graphicFrame>
      <p:sp>
        <p:nvSpPr>
          <p:cNvPr id="10" name="Ellipse 9">
            <a:extLst>
              <a:ext uri="{FF2B5EF4-FFF2-40B4-BE49-F238E27FC236}">
                <a16:creationId xmlns:a16="http://schemas.microsoft.com/office/drawing/2014/main" id="{36F898CE-7B68-B148-ABCD-D0CD8923015C}"/>
              </a:ext>
            </a:extLst>
          </p:cNvPr>
          <p:cNvSpPr/>
          <p:nvPr/>
        </p:nvSpPr>
        <p:spPr>
          <a:xfrm>
            <a:off x="1428200" y="4610502"/>
            <a:ext cx="5261358" cy="130903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b="1" dirty="0">
                <a:solidFill>
                  <a:srgbClr val="C00000"/>
                </a:solidFill>
              </a:rPr>
              <a:t>QUE FAIRE? ANALYSER, POSER DES HYPOTHESES EXPLICATIVES POUR AGIR ET NE PAS SE DECOURAGER</a:t>
            </a:r>
          </a:p>
        </p:txBody>
      </p:sp>
    </p:spTree>
    <p:extLst>
      <p:ext uri="{BB962C8B-B14F-4D97-AF65-F5344CB8AC3E}">
        <p14:creationId xmlns:p14="http://schemas.microsoft.com/office/powerpoint/2010/main" val="855310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checkerboard(across)">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linds(horizont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4">
                                            <p:txEl>
                                              <p:pRg st="19" end="19"/>
                                            </p:txEl>
                                          </p:spTgt>
                                        </p:tgtEl>
                                        <p:attrNameLst>
                                          <p:attrName>style.visibility</p:attrName>
                                        </p:attrNameLst>
                                      </p:cBhvr>
                                      <p:to>
                                        <p:strVal val="visible"/>
                                      </p:to>
                                    </p:set>
                                    <p:animEffect transition="in" filter="checkerboard(across)">
                                      <p:cBhvr>
                                        <p:cTn id="23" dur="500"/>
                                        <p:tgtEl>
                                          <p:spTgt spid="4">
                                            <p:txEl>
                                              <p:pRg st="19" end="19"/>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4">
                                            <p:txEl>
                                              <p:pRg st="21" end="21"/>
                                            </p:txEl>
                                          </p:spTgt>
                                        </p:tgtEl>
                                        <p:attrNameLst>
                                          <p:attrName>style.visibility</p:attrName>
                                        </p:attrNameLst>
                                      </p:cBhvr>
                                      <p:to>
                                        <p:strVal val="visible"/>
                                      </p:to>
                                    </p:set>
                                    <p:animEffect transition="in" filter="checkerboard(across)">
                                      <p:cBhvr>
                                        <p:cTn id="28" dur="500"/>
                                        <p:tgtEl>
                                          <p:spTgt spid="4">
                                            <p:txEl>
                                              <p:pRg st="21" end="2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animEffect transition="in" filter="blinds(horizontal)">
                                      <p:cBhvr>
                                        <p:cTn id="33"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05400" y="182890"/>
            <a:ext cx="8303342" cy="626280"/>
          </a:xfrm>
        </p:spPr>
        <p:txBody>
          <a:bodyPr>
            <a:normAutofit/>
          </a:bodyPr>
          <a:lstStyle/>
          <a:p>
            <a:r>
              <a:rPr lang="fr-FR" dirty="0"/>
              <a:t>ANALYSE DES RESULTATS : question 1= </a:t>
            </a:r>
            <a:r>
              <a:rPr lang="fr-FR" sz="2400" dirty="0"/>
              <a:t>4,3</a:t>
            </a:r>
            <a:r>
              <a:rPr lang="fr-FR" sz="2400" dirty="0">
                <a:latin typeface="Calibri" panose="020F0502020204030204" pitchFamily="34" charset="0"/>
                <a:ea typeface="Calibri" panose="020F0502020204030204" pitchFamily="34" charset="0"/>
                <a:cs typeface="Times New Roman" panose="02020603050405020304" pitchFamily="18" charset="0"/>
              </a:rPr>
              <a:t>/8</a:t>
            </a:r>
            <a:endParaRPr lang="fr-FR" sz="2400" dirty="0"/>
          </a:p>
        </p:txBody>
      </p:sp>
      <p:sp>
        <p:nvSpPr>
          <p:cNvPr id="4" name="Espace réservé du texte 3"/>
          <p:cNvSpPr>
            <a:spLocks noGrp="1"/>
          </p:cNvSpPr>
          <p:nvPr>
            <p:ph type="body" sz="quarter" idx="13"/>
          </p:nvPr>
        </p:nvSpPr>
        <p:spPr>
          <a:xfrm>
            <a:off x="457200" y="727588"/>
            <a:ext cx="8303342" cy="6130412"/>
          </a:xfrm>
        </p:spPr>
        <p:txBody>
          <a:bodyPr>
            <a:normAutofit fontScale="25000" lnSpcReduction="20000"/>
          </a:bodyPr>
          <a:lstStyle/>
          <a:p>
            <a:endParaRPr lang="fr-FR" u="sng" dirty="0"/>
          </a:p>
          <a:p>
            <a:r>
              <a:rPr lang="fr-FR" sz="5600" dirty="0"/>
              <a:t>Rappels sujet: On s’</a:t>
            </a:r>
            <a:r>
              <a:rPr lang="fr-FR" sz="5600" dirty="0" err="1"/>
              <a:t>intéresse</a:t>
            </a:r>
            <a:r>
              <a:rPr lang="fr-FR" sz="5600" dirty="0"/>
              <a:t> à l’origine de la </a:t>
            </a:r>
            <a:r>
              <a:rPr lang="fr-FR" sz="5600" dirty="0" err="1"/>
              <a:t>mortalite</a:t>
            </a:r>
            <a:r>
              <a:rPr lang="fr-FR" sz="5600" dirty="0"/>
              <a:t>́ des coquillages dans l’</a:t>
            </a:r>
            <a:r>
              <a:rPr lang="fr-FR" sz="5600" dirty="0" err="1"/>
              <a:t>étang</a:t>
            </a:r>
            <a:r>
              <a:rPr lang="fr-FR" sz="5600" dirty="0"/>
              <a:t> de Thau. </a:t>
            </a:r>
          </a:p>
          <a:p>
            <a:pPr marL="0" indent="0">
              <a:buNone/>
            </a:pPr>
            <a:endParaRPr lang="fr-FR" sz="5600" dirty="0"/>
          </a:p>
          <a:p>
            <a:pPr marL="457200" lvl="1" indent="0">
              <a:buNone/>
            </a:pPr>
            <a:r>
              <a:rPr lang="fr-FR" sz="5600" dirty="0"/>
              <a:t>Document 1 : la </a:t>
            </a:r>
            <a:r>
              <a:rPr lang="fr-FR" sz="5600" dirty="0" err="1"/>
              <a:t>malaïgue</a:t>
            </a:r>
            <a:r>
              <a:rPr lang="fr-FR" sz="5600" dirty="0"/>
              <a:t>, un scenario catastrophe pour les producteurs de coquillages </a:t>
            </a:r>
          </a:p>
          <a:p>
            <a:r>
              <a:rPr lang="fr-FR" sz="5600" b="0" dirty="0"/>
              <a:t>Dans l'</a:t>
            </a:r>
            <a:r>
              <a:rPr lang="fr-FR" sz="5600" b="0" dirty="0" err="1"/>
              <a:t>étang</a:t>
            </a:r>
            <a:r>
              <a:rPr lang="fr-FR" sz="5600" b="0" dirty="0"/>
              <a:t>, les moules et les </a:t>
            </a:r>
            <a:r>
              <a:rPr lang="fr-FR" sz="5600" b="0" dirty="0" err="1"/>
              <a:t>huîtres</a:t>
            </a:r>
            <a:r>
              <a:rPr lang="fr-FR" sz="5600" b="0" dirty="0"/>
              <a:t> filtrent l'eau pour se nourrir et y </a:t>
            </a:r>
            <a:r>
              <a:rPr lang="fr-FR" sz="5600" b="0" dirty="0" err="1"/>
              <a:t>prélever</a:t>
            </a:r>
            <a:r>
              <a:rPr lang="fr-FR" sz="5600" b="0" dirty="0"/>
              <a:t> le </a:t>
            </a:r>
            <a:r>
              <a:rPr lang="fr-FR" sz="5600" b="0" dirty="0" err="1"/>
              <a:t>dioxygène</a:t>
            </a:r>
            <a:r>
              <a:rPr lang="fr-FR" sz="5600" b="0" dirty="0"/>
              <a:t> </a:t>
            </a:r>
            <a:r>
              <a:rPr lang="fr-FR" sz="5600" b="0" dirty="0" err="1"/>
              <a:t>nécessaire</a:t>
            </a:r>
            <a:r>
              <a:rPr lang="fr-FR" sz="5600" b="0" dirty="0"/>
              <a:t> à leur respiration.</a:t>
            </a:r>
            <a:br>
              <a:rPr lang="fr-FR" sz="5600" b="0" dirty="0"/>
            </a:br>
            <a:r>
              <a:rPr lang="fr-FR" sz="5600" b="0" dirty="0"/>
              <a:t>Des algues microscopiques se multiplient sous l'effet de la </a:t>
            </a:r>
            <a:r>
              <a:rPr lang="fr-FR" sz="5600" b="0" dirty="0" err="1"/>
              <a:t>température</a:t>
            </a:r>
            <a:r>
              <a:rPr lang="fr-FR" sz="5600" b="0" dirty="0"/>
              <a:t> </a:t>
            </a:r>
            <a:r>
              <a:rPr lang="fr-FR" sz="5600" b="0" dirty="0" err="1"/>
              <a:t>élevée</a:t>
            </a:r>
            <a:r>
              <a:rPr lang="fr-FR" sz="5600" b="0" dirty="0"/>
              <a:t> et de l'</a:t>
            </a:r>
            <a:r>
              <a:rPr lang="fr-FR" sz="5600" b="0" dirty="0" err="1"/>
              <a:t>éclairement</a:t>
            </a:r>
            <a:r>
              <a:rPr lang="fr-FR" sz="5600" b="0" dirty="0"/>
              <a:t> intense. Lorsque la </a:t>
            </a:r>
            <a:r>
              <a:rPr lang="fr-FR" sz="5600" b="0" dirty="0" err="1"/>
              <a:t>température</a:t>
            </a:r>
            <a:r>
              <a:rPr lang="fr-FR" sz="5600" b="0" dirty="0"/>
              <a:t> de l'eau reste </a:t>
            </a:r>
            <a:r>
              <a:rPr lang="fr-FR" sz="5600" b="0" dirty="0" err="1"/>
              <a:t>élevée</a:t>
            </a:r>
            <a:r>
              <a:rPr lang="fr-FR" sz="5600" b="0" dirty="0"/>
              <a:t> (à partir de 25°C) sur une dizaine de jours, et que l'eau n'est pas </a:t>
            </a:r>
            <a:r>
              <a:rPr lang="fr-FR" sz="5600" b="0" dirty="0" err="1"/>
              <a:t>brassée</a:t>
            </a:r>
            <a:r>
              <a:rPr lang="fr-FR" sz="5600" b="0" dirty="0"/>
              <a:t> par le vent, les algues meurent massivement. Les </a:t>
            </a:r>
            <a:r>
              <a:rPr lang="fr-FR" sz="5600" b="0" dirty="0" err="1"/>
              <a:t>bactéries</a:t>
            </a:r>
            <a:r>
              <a:rPr lang="fr-FR" sz="5600" b="0" dirty="0"/>
              <a:t> naturellement </a:t>
            </a:r>
            <a:r>
              <a:rPr lang="fr-FR" sz="5600" b="0" dirty="0" err="1"/>
              <a:t>présentes</a:t>
            </a:r>
            <a:r>
              <a:rPr lang="fr-FR" sz="5600" b="0" dirty="0"/>
              <a:t> dans l'eau </a:t>
            </a:r>
            <a:r>
              <a:rPr lang="fr-FR" sz="5600" b="0" dirty="0" err="1"/>
              <a:t>dégradent</a:t>
            </a:r>
            <a:r>
              <a:rPr lang="fr-FR" sz="5600" b="0" dirty="0"/>
              <a:t> ces algues, en consommant du </a:t>
            </a:r>
            <a:r>
              <a:rPr lang="fr-FR" sz="5600" b="0" dirty="0" err="1"/>
              <a:t>dioxygène</a:t>
            </a:r>
            <a:r>
              <a:rPr lang="fr-FR" sz="5600" b="0" dirty="0"/>
              <a:t>. </a:t>
            </a:r>
          </a:p>
          <a:p>
            <a:r>
              <a:rPr lang="fr-FR" sz="5600" b="0" dirty="0"/>
              <a:t>Par </a:t>
            </a:r>
            <a:r>
              <a:rPr lang="fr-FR" sz="5600" b="0" dirty="0" err="1"/>
              <a:t>conséquent</a:t>
            </a:r>
            <a:r>
              <a:rPr lang="fr-FR" sz="5600" b="0" dirty="0"/>
              <a:t> la </a:t>
            </a:r>
            <a:r>
              <a:rPr lang="fr-FR" sz="5600" b="0" dirty="0" err="1"/>
              <a:t>quantite</a:t>
            </a:r>
            <a:r>
              <a:rPr lang="fr-FR" sz="5600" b="0" dirty="0"/>
              <a:t>́ de </a:t>
            </a:r>
            <a:r>
              <a:rPr lang="fr-FR" sz="5600" b="0" dirty="0" err="1"/>
              <a:t>dioxygène</a:t>
            </a:r>
            <a:r>
              <a:rPr lang="fr-FR" sz="5600" b="0" dirty="0"/>
              <a:t> dans l'eau finit par diminuer tellement (moins de 2mg/L d'O2 dissous) que les coquillages meurent. Ils sont à leur tour </a:t>
            </a:r>
            <a:r>
              <a:rPr lang="fr-FR" sz="5600" b="0" dirty="0" err="1"/>
              <a:t>décomposés</a:t>
            </a:r>
            <a:r>
              <a:rPr lang="fr-FR" sz="5600" b="0" dirty="0"/>
              <a:t> par les </a:t>
            </a:r>
            <a:r>
              <a:rPr lang="fr-FR" sz="5600" b="0" dirty="0" err="1"/>
              <a:t>bactéries</a:t>
            </a:r>
            <a:r>
              <a:rPr lang="fr-FR" sz="5600" b="0" dirty="0"/>
              <a:t> ce qui provoque une nouvelle diminution du taux de </a:t>
            </a:r>
            <a:r>
              <a:rPr lang="fr-FR" sz="5600" b="0" dirty="0" err="1"/>
              <a:t>dioxygène</a:t>
            </a:r>
            <a:r>
              <a:rPr lang="fr-FR" sz="5600" b="0" dirty="0"/>
              <a:t>. Parfois la </a:t>
            </a:r>
            <a:r>
              <a:rPr lang="fr-FR" sz="5600" b="0" dirty="0" err="1"/>
              <a:t>malaïgue</a:t>
            </a:r>
            <a:r>
              <a:rPr lang="fr-FR" sz="5600" b="0" dirty="0"/>
              <a:t> est </a:t>
            </a:r>
            <a:r>
              <a:rPr lang="fr-FR" sz="5600" b="0" dirty="0" err="1"/>
              <a:t>freinée</a:t>
            </a:r>
            <a:r>
              <a:rPr lang="fr-FR" sz="5600" b="0" dirty="0"/>
              <a:t> par un coup de vent qui brasse et </a:t>
            </a:r>
            <a:r>
              <a:rPr lang="fr-FR" sz="5600" b="0" dirty="0" err="1"/>
              <a:t>re</a:t>
            </a:r>
            <a:r>
              <a:rPr lang="fr-FR" sz="5600" b="0" dirty="0"/>
              <a:t>́-</a:t>
            </a:r>
            <a:r>
              <a:rPr lang="fr-FR" sz="5600" b="0" dirty="0" err="1"/>
              <a:t>oxygène</a:t>
            </a:r>
            <a:r>
              <a:rPr lang="fr-FR" sz="5600" b="0" dirty="0"/>
              <a:t> l'eau. </a:t>
            </a:r>
          </a:p>
          <a:p>
            <a:pPr marL="0" indent="0">
              <a:buNone/>
            </a:pPr>
            <a:endParaRPr lang="fr-FR" sz="5600" b="0" dirty="0"/>
          </a:p>
          <a:p>
            <a:pPr marL="0" indent="0" algn="ctr">
              <a:buNone/>
            </a:pPr>
            <a:r>
              <a:rPr lang="fr-FR" sz="5600" u="sng" dirty="0"/>
              <a:t>Question 1 (8 points) </a:t>
            </a:r>
          </a:p>
          <a:p>
            <a:r>
              <a:rPr lang="fr-FR" sz="5600" b="0" dirty="0"/>
              <a:t>Les </a:t>
            </a:r>
            <a:r>
              <a:rPr lang="fr-FR" sz="5600" b="0" dirty="0" err="1"/>
              <a:t>épisodes</a:t>
            </a:r>
            <a:r>
              <a:rPr lang="fr-FR" sz="5600" b="0" dirty="0"/>
              <a:t> de </a:t>
            </a:r>
            <a:r>
              <a:rPr lang="fr-FR" sz="5600" b="0" dirty="0" err="1"/>
              <a:t>malaïgue</a:t>
            </a:r>
            <a:r>
              <a:rPr lang="fr-FR" sz="5600" b="0" dirty="0"/>
              <a:t> sont </a:t>
            </a:r>
            <a:r>
              <a:rPr lang="fr-FR" sz="5600" b="0" dirty="0" err="1"/>
              <a:t>néfastes</a:t>
            </a:r>
            <a:r>
              <a:rPr lang="fr-FR" sz="5600" b="0" dirty="0"/>
              <a:t> pour les producteurs de coquillages, ainsi que pour la </a:t>
            </a:r>
            <a:r>
              <a:rPr lang="fr-FR" sz="5600" b="0" dirty="0" err="1"/>
              <a:t>qualite</a:t>
            </a:r>
            <a:r>
              <a:rPr lang="fr-FR" sz="5600" b="0" dirty="0"/>
              <a:t>́ de vie des riverains de l'</a:t>
            </a:r>
            <a:r>
              <a:rPr lang="fr-FR" sz="5600" b="0" dirty="0" err="1"/>
              <a:t>étang</a:t>
            </a:r>
            <a:r>
              <a:rPr lang="fr-FR" sz="5600" b="0" dirty="0"/>
              <a:t> et pour le tourisme (baignade et </a:t>
            </a:r>
            <a:r>
              <a:rPr lang="fr-FR" sz="5600" b="0" dirty="0" err="1"/>
              <a:t>activités</a:t>
            </a:r>
            <a:r>
              <a:rPr lang="fr-FR" sz="5600" b="0" dirty="0"/>
              <a:t> nautiques). </a:t>
            </a:r>
          </a:p>
          <a:p>
            <a:r>
              <a:rPr lang="fr-FR" sz="5600" b="0" dirty="0"/>
              <a:t>A l'aide du document 1, proposer, en argumentant, </a:t>
            </a:r>
            <a:r>
              <a:rPr lang="fr-FR" sz="5600" dirty="0"/>
              <a:t>trois </a:t>
            </a:r>
            <a:r>
              <a:rPr lang="fr-FR" sz="5600" dirty="0" err="1"/>
              <a:t>contrôles</a:t>
            </a:r>
            <a:r>
              <a:rPr lang="fr-FR" sz="5600" dirty="0"/>
              <a:t> à effectuer </a:t>
            </a:r>
            <a:r>
              <a:rPr lang="fr-FR" sz="5600" dirty="0" err="1"/>
              <a:t>régulièrement</a:t>
            </a:r>
            <a:r>
              <a:rPr lang="fr-FR" sz="5600" dirty="0"/>
              <a:t> afin de surveiller la </a:t>
            </a:r>
            <a:r>
              <a:rPr lang="fr-FR" sz="5600" dirty="0" err="1"/>
              <a:t>qualite</a:t>
            </a:r>
            <a:r>
              <a:rPr lang="fr-FR" sz="5600" dirty="0"/>
              <a:t>́ de l'eau pour </a:t>
            </a:r>
            <a:r>
              <a:rPr lang="fr-FR" sz="5600" dirty="0" err="1"/>
              <a:t>prévenir</a:t>
            </a:r>
            <a:r>
              <a:rPr lang="fr-FR" sz="5600" dirty="0"/>
              <a:t> l'apparition de la </a:t>
            </a:r>
            <a:r>
              <a:rPr lang="fr-FR" sz="5600" dirty="0" err="1"/>
              <a:t>malaïgue</a:t>
            </a:r>
            <a:r>
              <a:rPr lang="fr-FR" sz="5600" dirty="0"/>
              <a:t>. </a:t>
            </a:r>
          </a:p>
          <a:p>
            <a:endParaRPr lang="fr-FR" sz="5600" dirty="0"/>
          </a:p>
          <a:p>
            <a:pPr marL="0" indent="0" algn="ctr">
              <a:buNone/>
            </a:pPr>
            <a:r>
              <a:rPr lang="fr-FR" sz="5600" dirty="0">
                <a:solidFill>
                  <a:srgbClr val="5AB88F"/>
                </a:solidFill>
              </a:rPr>
              <a:t>Compétences évaluées: pratiquer des langages= MDL : lire et exploiter des données</a:t>
            </a:r>
          </a:p>
          <a:p>
            <a:pPr marL="0" indent="0">
              <a:buNone/>
            </a:pPr>
            <a:r>
              <a:rPr lang="fr-FR" sz="5600" i="1" dirty="0">
                <a:solidFill>
                  <a:srgbClr val="5AB88F"/>
                </a:solidFill>
              </a:rPr>
              <a:t>Travailler sur la compréhension :</a:t>
            </a:r>
          </a:p>
          <a:p>
            <a:pPr marL="0" indent="0">
              <a:buNone/>
            </a:pPr>
            <a:r>
              <a:rPr lang="fr-FR" sz="5600" i="1" dirty="0">
                <a:solidFill>
                  <a:srgbClr val="5AB88F"/>
                </a:solidFill>
              </a:rPr>
              <a:t>du  texte : explicite: qu’est-ce que la </a:t>
            </a:r>
            <a:r>
              <a:rPr lang="fr-FR" sz="5600" i="1" dirty="0" err="1">
                <a:solidFill>
                  <a:srgbClr val="5AB88F"/>
                </a:solidFill>
              </a:rPr>
              <a:t>malaïgue</a:t>
            </a:r>
            <a:r>
              <a:rPr lang="fr-FR" sz="5600" i="1" dirty="0">
                <a:solidFill>
                  <a:srgbClr val="5AB88F"/>
                </a:solidFill>
              </a:rPr>
              <a:t> ?</a:t>
            </a:r>
          </a:p>
          <a:p>
            <a:pPr marL="0" indent="0">
              <a:buNone/>
            </a:pPr>
            <a:r>
              <a:rPr lang="fr-FR" sz="5600" i="1" dirty="0">
                <a:solidFill>
                  <a:srgbClr val="5AB88F"/>
                </a:solidFill>
              </a:rPr>
              <a:t>de la question: implicite : contrôles correspondent aux paramètres de l’eau dont la variation a un impact sur sa qualité.</a:t>
            </a:r>
          </a:p>
          <a:p>
            <a:r>
              <a:rPr lang="fr-FR" sz="4800" dirty="0">
                <a:solidFill>
                  <a:srgbClr val="7030A0"/>
                </a:solidFill>
              </a:rPr>
              <a:t>Les réponses restent très fréquemment très vagues, la notion de contrôle n’est pas comprise ; confusion avec la question 3 : propositions de solutions techniques.</a:t>
            </a:r>
          </a:p>
          <a:p>
            <a:r>
              <a:rPr lang="fr-FR" sz="4800" dirty="0">
                <a:solidFill>
                  <a:srgbClr val="7030A0"/>
                </a:solidFill>
              </a:rPr>
              <a:t>414 candidats ont 0 à la Question 1, soit 10,36% des candidats</a:t>
            </a:r>
          </a:p>
          <a:p>
            <a:r>
              <a:rPr lang="fr-FR" sz="4800" dirty="0">
                <a:solidFill>
                  <a:srgbClr val="7030A0"/>
                </a:solidFill>
              </a:rPr>
              <a:t>726 candidats ont 8 à la question 1 soit 18, 16%</a:t>
            </a:r>
          </a:p>
          <a:p>
            <a:pPr marL="0" indent="0">
              <a:buNone/>
            </a:pPr>
            <a:endParaRPr lang="fr-FR" sz="5600" i="1" dirty="0">
              <a:solidFill>
                <a:srgbClr val="5AB88F"/>
              </a:solidFill>
            </a:endParaRPr>
          </a:p>
          <a:p>
            <a:pPr marL="0" indent="0">
              <a:buNone/>
            </a:pPr>
            <a:endParaRPr lang="fr-FR" sz="3700" dirty="0">
              <a:solidFill>
                <a:srgbClr val="5AB88F"/>
              </a:solidFill>
            </a:endParaRPr>
          </a:p>
          <a:p>
            <a:pPr marL="0" indent="0">
              <a:buNone/>
            </a:pPr>
            <a:endParaRPr lang="fr-FR" sz="3700" dirty="0">
              <a:solidFill>
                <a:srgbClr val="5AB88F"/>
              </a:solidFill>
            </a:endParaRPr>
          </a:p>
          <a:p>
            <a:pPr marL="0" indent="0">
              <a:buNone/>
            </a:pPr>
            <a:endParaRPr lang="fr-FR" sz="3700" dirty="0">
              <a:solidFill>
                <a:srgbClr val="5AB88F"/>
              </a:solidFill>
            </a:endParaRPr>
          </a:p>
          <a:p>
            <a:pPr marL="0" indent="0">
              <a:buNone/>
            </a:pPr>
            <a:endParaRPr lang="fr-FR" sz="3700" dirty="0">
              <a:solidFill>
                <a:srgbClr val="5AB88F"/>
              </a:solidFill>
            </a:endParaRPr>
          </a:p>
          <a:p>
            <a:pPr marL="0" indent="0">
              <a:buNone/>
            </a:pPr>
            <a:endParaRPr lang="fr-FR" sz="3700" dirty="0">
              <a:solidFill>
                <a:srgbClr val="5AB88F"/>
              </a:solidFill>
            </a:endParaRPr>
          </a:p>
          <a:p>
            <a:pPr marL="0" indent="0">
              <a:buNone/>
            </a:pPr>
            <a:endParaRPr lang="fr-FR" sz="3700" dirty="0">
              <a:solidFill>
                <a:srgbClr val="5AB88F"/>
              </a:solidFill>
            </a:endParaRPr>
          </a:p>
          <a:p>
            <a:pPr marL="0" indent="0">
              <a:buNone/>
            </a:pPr>
            <a:endParaRPr lang="fr-FR" sz="3700" dirty="0">
              <a:solidFill>
                <a:srgbClr val="5AB88F"/>
              </a:solidFill>
            </a:endParaRPr>
          </a:p>
          <a:p>
            <a:pPr marL="0" indent="0">
              <a:buNone/>
            </a:pPr>
            <a:endParaRPr lang="fr-FR" sz="3700" dirty="0">
              <a:solidFill>
                <a:srgbClr val="5AB88F"/>
              </a:solidFill>
            </a:endParaRPr>
          </a:p>
          <a:p>
            <a:endParaRPr lang="fr-FR" sz="3700" dirty="0"/>
          </a:p>
          <a:p>
            <a:r>
              <a:rPr lang="fr-FR" dirty="0"/>
              <a:t>Les correcteurs notent que les réponses restent très fréquemment très vagues et que la notion de contrôle n’est pas comprise ; confusion avec la question 3 : propositions de solutions techniques.</a:t>
            </a:r>
            <a:endParaRPr lang="fr-FR" sz="2000" dirty="0"/>
          </a:p>
          <a:p>
            <a:r>
              <a:rPr lang="fr-FR" dirty="0"/>
              <a:t>414 candidats ont 0 à la Question 1, soit 10,36% des candidats</a:t>
            </a:r>
            <a:endParaRPr lang="fr-FR" sz="2000" dirty="0"/>
          </a:p>
          <a:p>
            <a:r>
              <a:rPr lang="fr-FR" dirty="0"/>
              <a:t>726 candidats ont 8 à la question 1 soit 18, 16%</a:t>
            </a:r>
            <a:endParaRPr lang="fr-FR" sz="2000" dirty="0"/>
          </a:p>
          <a:p>
            <a:pPr marL="804863" lvl="2" indent="-177800">
              <a:buClr>
                <a:srgbClr val="EE7444"/>
              </a:buClr>
              <a:buFont typeface="Lucida Grande"/>
              <a:buChar char="-"/>
            </a:pPr>
            <a:r>
              <a:rPr lang="fr-FR" dirty="0"/>
              <a:t>Liste à puce</a:t>
            </a:r>
          </a:p>
          <a:p>
            <a:endParaRPr lang="fr-FR" u="sng"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362486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checkerboard(across)">
                                      <p:cBhvr>
                                        <p:cTn id="13" dur="500"/>
                                        <p:tgtEl>
                                          <p:spTgt spid="4">
                                            <p:txEl>
                                              <p:pRg st="1" end="1"/>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checkerboard(across)">
                                      <p:cBhvr>
                                        <p:cTn id="16" dur="500"/>
                                        <p:tgtEl>
                                          <p:spTgt spid="4">
                                            <p:txEl>
                                              <p:pRg st="3" end="3"/>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checkerboard(across)">
                                      <p:cBhvr>
                                        <p:cTn id="19" dur="500"/>
                                        <p:tgtEl>
                                          <p:spTgt spid="4">
                                            <p:txEl>
                                              <p:pRg st="4" end="4"/>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checkerboard(across)">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checkerboard(across)">
                                      <p:cBhvr>
                                        <p:cTn id="27" dur="500"/>
                                        <p:tgtEl>
                                          <p:spTgt spid="4">
                                            <p:txEl>
                                              <p:pRg st="7" end="7"/>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4">
                                            <p:txEl>
                                              <p:pRg st="8" end="8"/>
                                            </p:txEl>
                                          </p:spTgt>
                                        </p:tgtEl>
                                        <p:attrNameLst>
                                          <p:attrName>style.visibility</p:attrName>
                                        </p:attrNameLst>
                                      </p:cBhvr>
                                      <p:to>
                                        <p:strVal val="visible"/>
                                      </p:to>
                                    </p:set>
                                    <p:animEffect transition="in" filter="checkerboard(across)">
                                      <p:cBhvr>
                                        <p:cTn id="30" dur="500"/>
                                        <p:tgtEl>
                                          <p:spTgt spid="4">
                                            <p:txEl>
                                              <p:pRg st="8" end="8"/>
                                            </p:txEl>
                                          </p:spTgt>
                                        </p:tgtEl>
                                      </p:cBhvr>
                                    </p:animEffect>
                                  </p:childTnLst>
                                </p:cTn>
                              </p:par>
                              <p:par>
                                <p:cTn id="31" presetID="5" presetClass="entr" presetSubtype="10" fill="hold" nodeType="withEffect">
                                  <p:stCondLst>
                                    <p:cond delay="0"/>
                                  </p:stCondLst>
                                  <p:childTnLst>
                                    <p:set>
                                      <p:cBhvr>
                                        <p:cTn id="32" dur="1" fill="hold">
                                          <p:stCondLst>
                                            <p:cond delay="0"/>
                                          </p:stCondLst>
                                        </p:cTn>
                                        <p:tgtEl>
                                          <p:spTgt spid="4">
                                            <p:txEl>
                                              <p:pRg st="9" end="9"/>
                                            </p:txEl>
                                          </p:spTgt>
                                        </p:tgtEl>
                                        <p:attrNameLst>
                                          <p:attrName>style.visibility</p:attrName>
                                        </p:attrNameLst>
                                      </p:cBhvr>
                                      <p:to>
                                        <p:strVal val="visible"/>
                                      </p:to>
                                    </p:set>
                                    <p:animEffect transition="in" filter="checkerboard(across)">
                                      <p:cBhvr>
                                        <p:cTn id="33" dur="500"/>
                                        <p:tgtEl>
                                          <p:spTgt spid="4">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4">
                                            <p:txEl>
                                              <p:pRg st="11" end="11"/>
                                            </p:txEl>
                                          </p:spTgt>
                                        </p:tgtEl>
                                        <p:attrNameLst>
                                          <p:attrName>style.visibility</p:attrName>
                                        </p:attrNameLst>
                                      </p:cBhvr>
                                      <p:to>
                                        <p:strVal val="visible"/>
                                      </p:to>
                                    </p:set>
                                    <p:animEffect transition="in" filter="blinds(horizontal)">
                                      <p:cBhvr>
                                        <p:cTn id="38" dur="500"/>
                                        <p:tgtEl>
                                          <p:spTgt spid="4">
                                            <p:txEl>
                                              <p:pRg st="11" end="11"/>
                                            </p:txEl>
                                          </p:spTgt>
                                        </p:tgtEl>
                                      </p:cBhvr>
                                    </p:animEffect>
                                  </p:childTnLst>
                                </p:cTn>
                              </p:par>
                              <p:par>
                                <p:cTn id="39" presetID="3" presetClass="entr" presetSubtype="10" fill="hold" nodeType="withEffect">
                                  <p:stCondLst>
                                    <p:cond delay="0"/>
                                  </p:stCondLst>
                                  <p:childTnLst>
                                    <p:set>
                                      <p:cBhvr>
                                        <p:cTn id="40" dur="1" fill="hold">
                                          <p:stCondLst>
                                            <p:cond delay="0"/>
                                          </p:stCondLst>
                                        </p:cTn>
                                        <p:tgtEl>
                                          <p:spTgt spid="4">
                                            <p:txEl>
                                              <p:pRg st="12" end="12"/>
                                            </p:txEl>
                                          </p:spTgt>
                                        </p:tgtEl>
                                        <p:attrNameLst>
                                          <p:attrName>style.visibility</p:attrName>
                                        </p:attrNameLst>
                                      </p:cBhvr>
                                      <p:to>
                                        <p:strVal val="visible"/>
                                      </p:to>
                                    </p:set>
                                    <p:animEffect transition="in" filter="blinds(horizontal)">
                                      <p:cBhvr>
                                        <p:cTn id="41" dur="500"/>
                                        <p:tgtEl>
                                          <p:spTgt spid="4">
                                            <p:txEl>
                                              <p:pRg st="12" end="12"/>
                                            </p:txEl>
                                          </p:spTgt>
                                        </p:tgtEl>
                                      </p:cBhvr>
                                    </p:animEffect>
                                  </p:childTnLst>
                                </p:cTn>
                              </p:par>
                              <p:par>
                                <p:cTn id="42" presetID="3" presetClass="entr" presetSubtype="10" fill="hold" nodeType="withEffect">
                                  <p:stCondLst>
                                    <p:cond delay="0"/>
                                  </p:stCondLst>
                                  <p:childTnLst>
                                    <p:set>
                                      <p:cBhvr>
                                        <p:cTn id="43" dur="1" fill="hold">
                                          <p:stCondLst>
                                            <p:cond delay="0"/>
                                          </p:stCondLst>
                                        </p:cTn>
                                        <p:tgtEl>
                                          <p:spTgt spid="4">
                                            <p:txEl>
                                              <p:pRg st="13" end="13"/>
                                            </p:txEl>
                                          </p:spTgt>
                                        </p:tgtEl>
                                        <p:attrNameLst>
                                          <p:attrName>style.visibility</p:attrName>
                                        </p:attrNameLst>
                                      </p:cBhvr>
                                      <p:to>
                                        <p:strVal val="visible"/>
                                      </p:to>
                                    </p:set>
                                    <p:animEffect transition="in" filter="blinds(horizontal)">
                                      <p:cBhvr>
                                        <p:cTn id="44" dur="500"/>
                                        <p:tgtEl>
                                          <p:spTgt spid="4">
                                            <p:txEl>
                                              <p:pRg st="13" end="13"/>
                                            </p:txEl>
                                          </p:spTgt>
                                        </p:tgtEl>
                                      </p:cBhvr>
                                    </p:animEffect>
                                  </p:childTnLst>
                                </p:cTn>
                              </p:par>
                              <p:par>
                                <p:cTn id="45" presetID="3" presetClass="entr" presetSubtype="10" fill="hold" nodeType="withEffect">
                                  <p:stCondLst>
                                    <p:cond delay="0"/>
                                  </p:stCondLst>
                                  <p:childTnLst>
                                    <p:set>
                                      <p:cBhvr>
                                        <p:cTn id="46" dur="1" fill="hold">
                                          <p:stCondLst>
                                            <p:cond delay="0"/>
                                          </p:stCondLst>
                                        </p:cTn>
                                        <p:tgtEl>
                                          <p:spTgt spid="4">
                                            <p:txEl>
                                              <p:pRg st="14" end="14"/>
                                            </p:txEl>
                                          </p:spTgt>
                                        </p:tgtEl>
                                        <p:attrNameLst>
                                          <p:attrName>style.visibility</p:attrName>
                                        </p:attrNameLst>
                                      </p:cBhvr>
                                      <p:to>
                                        <p:strVal val="visible"/>
                                      </p:to>
                                    </p:set>
                                    <p:animEffect transition="in" filter="blinds(horizontal)">
                                      <p:cBhvr>
                                        <p:cTn id="47" dur="500"/>
                                        <p:tgtEl>
                                          <p:spTgt spid="4">
                                            <p:txEl>
                                              <p:pRg st="14" end="1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4">
                                            <p:txEl>
                                              <p:pRg st="15" end="15"/>
                                            </p:txEl>
                                          </p:spTgt>
                                        </p:tgtEl>
                                        <p:attrNameLst>
                                          <p:attrName>style.visibility</p:attrName>
                                        </p:attrNameLst>
                                      </p:cBhvr>
                                      <p:to>
                                        <p:strVal val="visible"/>
                                      </p:to>
                                    </p:set>
                                    <p:animEffect transition="in" filter="blinds(horizontal)">
                                      <p:cBhvr>
                                        <p:cTn id="52" dur="500"/>
                                        <p:tgtEl>
                                          <p:spTgt spid="4">
                                            <p:txEl>
                                              <p:pRg st="15" end="15"/>
                                            </p:txEl>
                                          </p:spTgt>
                                        </p:tgtEl>
                                      </p:cBhvr>
                                    </p:animEffect>
                                  </p:childTnLst>
                                </p:cTn>
                              </p:par>
                              <p:par>
                                <p:cTn id="53" presetID="3" presetClass="entr" presetSubtype="10" fill="hold" nodeType="withEffect">
                                  <p:stCondLst>
                                    <p:cond delay="0"/>
                                  </p:stCondLst>
                                  <p:childTnLst>
                                    <p:set>
                                      <p:cBhvr>
                                        <p:cTn id="54" dur="1" fill="hold">
                                          <p:stCondLst>
                                            <p:cond delay="0"/>
                                          </p:stCondLst>
                                        </p:cTn>
                                        <p:tgtEl>
                                          <p:spTgt spid="4">
                                            <p:txEl>
                                              <p:pRg st="16" end="16"/>
                                            </p:txEl>
                                          </p:spTgt>
                                        </p:tgtEl>
                                        <p:attrNameLst>
                                          <p:attrName>style.visibility</p:attrName>
                                        </p:attrNameLst>
                                      </p:cBhvr>
                                      <p:to>
                                        <p:strVal val="visible"/>
                                      </p:to>
                                    </p:set>
                                    <p:animEffect transition="in" filter="blinds(horizontal)">
                                      <p:cBhvr>
                                        <p:cTn id="55" dur="500"/>
                                        <p:tgtEl>
                                          <p:spTgt spid="4">
                                            <p:txEl>
                                              <p:pRg st="16" end="16"/>
                                            </p:txEl>
                                          </p:spTgt>
                                        </p:tgtEl>
                                      </p:cBhvr>
                                    </p:animEffect>
                                  </p:childTnLst>
                                </p:cTn>
                              </p:par>
                              <p:par>
                                <p:cTn id="56" presetID="3" presetClass="entr" presetSubtype="10" fill="hold" nodeType="withEffect">
                                  <p:stCondLst>
                                    <p:cond delay="0"/>
                                  </p:stCondLst>
                                  <p:childTnLst>
                                    <p:set>
                                      <p:cBhvr>
                                        <p:cTn id="57" dur="1" fill="hold">
                                          <p:stCondLst>
                                            <p:cond delay="0"/>
                                          </p:stCondLst>
                                        </p:cTn>
                                        <p:tgtEl>
                                          <p:spTgt spid="4">
                                            <p:txEl>
                                              <p:pRg st="17" end="17"/>
                                            </p:txEl>
                                          </p:spTgt>
                                        </p:tgtEl>
                                        <p:attrNameLst>
                                          <p:attrName>style.visibility</p:attrName>
                                        </p:attrNameLst>
                                      </p:cBhvr>
                                      <p:to>
                                        <p:strVal val="visible"/>
                                      </p:to>
                                    </p:set>
                                    <p:animEffect transition="in" filter="blinds(horizontal)">
                                      <p:cBhvr>
                                        <p:cTn id="58" dur="500"/>
                                        <p:tgtEl>
                                          <p:spTgt spid="4">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05400" y="182890"/>
            <a:ext cx="7881400" cy="839666"/>
          </a:xfrm>
        </p:spPr>
        <p:txBody>
          <a:bodyPr>
            <a:normAutofit fontScale="90000"/>
          </a:bodyPr>
          <a:lstStyle/>
          <a:p>
            <a:r>
              <a:rPr lang="fr-FR" dirty="0"/>
              <a:t>ANALYSE DES RESULTATS : question 2.   5,1/9</a:t>
            </a:r>
          </a:p>
        </p:txBody>
      </p:sp>
      <p:sp>
        <p:nvSpPr>
          <p:cNvPr id="4" name="Espace réservé du texte 3"/>
          <p:cNvSpPr>
            <a:spLocks noGrp="1"/>
          </p:cNvSpPr>
          <p:nvPr>
            <p:ph type="body" sz="quarter" idx="13"/>
          </p:nvPr>
        </p:nvSpPr>
        <p:spPr>
          <a:xfrm>
            <a:off x="150472" y="800539"/>
            <a:ext cx="8449928" cy="1608778"/>
          </a:xfrm>
        </p:spPr>
        <p:txBody>
          <a:bodyPr>
            <a:normAutofit fontScale="25000" lnSpcReduction="20000"/>
          </a:bodyPr>
          <a:lstStyle/>
          <a:p>
            <a:r>
              <a:rPr lang="fr-FR" sz="5600" u="sng" dirty="0"/>
              <a:t>Rappel sujet : </a:t>
            </a:r>
            <a:r>
              <a:rPr lang="fr-FR" sz="5600" dirty="0"/>
              <a:t>On cherche à comprendre </a:t>
            </a:r>
            <a:r>
              <a:rPr lang="fr-FR" sz="5600" dirty="0" err="1"/>
              <a:t>expérimentalement</a:t>
            </a:r>
            <a:r>
              <a:rPr lang="fr-FR" sz="5600" dirty="0"/>
              <a:t> les facteurs qui influencent la teneur en </a:t>
            </a:r>
            <a:r>
              <a:rPr lang="fr-FR" sz="5600" dirty="0" err="1"/>
              <a:t>dioxygène</a:t>
            </a:r>
            <a:r>
              <a:rPr lang="fr-FR" sz="5600" dirty="0"/>
              <a:t> de l’eau d’un </a:t>
            </a:r>
            <a:r>
              <a:rPr lang="fr-FR" sz="5600" dirty="0" err="1"/>
              <a:t>étang</a:t>
            </a:r>
            <a:r>
              <a:rPr lang="fr-FR" sz="5600" dirty="0"/>
              <a:t>. </a:t>
            </a:r>
          </a:p>
          <a:p>
            <a:pPr lvl="1"/>
            <a:r>
              <a:rPr lang="fr-FR" sz="5600" u="sng" dirty="0"/>
              <a:t>Description de l’intérêt du dispositif EXAO</a:t>
            </a:r>
          </a:p>
          <a:p>
            <a:r>
              <a:rPr lang="fr-FR" sz="5600" dirty="0"/>
              <a:t>Document 2 b : </a:t>
            </a:r>
          </a:p>
          <a:p>
            <a:r>
              <a:rPr lang="fr-FR" sz="5600" dirty="0"/>
              <a:t>dispositifs </a:t>
            </a:r>
            <a:r>
              <a:rPr lang="fr-FR" sz="5600" dirty="0" err="1"/>
              <a:t>expérimentaux</a:t>
            </a:r>
            <a:r>
              <a:rPr lang="fr-FR" sz="5600" dirty="0"/>
              <a:t> permettant de mettre en </a:t>
            </a:r>
            <a:r>
              <a:rPr lang="fr-FR" sz="5600" dirty="0" err="1"/>
              <a:t>évidence</a:t>
            </a:r>
            <a:r>
              <a:rPr lang="fr-FR" sz="5600" dirty="0"/>
              <a:t> l’influence de la </a:t>
            </a:r>
            <a:r>
              <a:rPr lang="fr-FR" sz="5600" dirty="0" err="1"/>
              <a:t>présence</a:t>
            </a:r>
            <a:r>
              <a:rPr lang="fr-FR" sz="5600" dirty="0"/>
              <a:t> des huitres, des </a:t>
            </a:r>
            <a:r>
              <a:rPr lang="fr-FR" sz="5600" dirty="0" err="1"/>
              <a:t>bactéries</a:t>
            </a:r>
            <a:r>
              <a:rPr lang="fr-FR" sz="5600" dirty="0"/>
              <a:t> ou de la </a:t>
            </a:r>
            <a:r>
              <a:rPr lang="fr-FR" sz="5600" dirty="0" err="1"/>
              <a:t>matière</a:t>
            </a:r>
            <a:r>
              <a:rPr lang="fr-FR" sz="5600" dirty="0"/>
              <a:t> organique sur la </a:t>
            </a:r>
            <a:r>
              <a:rPr lang="fr-FR" sz="5600" dirty="0" err="1"/>
              <a:t>quantite</a:t>
            </a:r>
            <a:r>
              <a:rPr lang="fr-FR" sz="5600" dirty="0"/>
              <a:t>́ de </a:t>
            </a:r>
            <a:r>
              <a:rPr lang="fr-FR" sz="5600" dirty="0" err="1"/>
              <a:t>dioxygène</a:t>
            </a:r>
            <a:r>
              <a:rPr lang="fr-FR" sz="5600" dirty="0"/>
              <a:t> dissous dans l’eau </a:t>
            </a:r>
          </a:p>
          <a:p>
            <a:r>
              <a:rPr lang="fr-FR" sz="5600" dirty="0"/>
              <a:t> une </a:t>
            </a:r>
            <a:r>
              <a:rPr lang="fr-FR" sz="5600" dirty="0" err="1"/>
              <a:t>température</a:t>
            </a:r>
            <a:r>
              <a:rPr lang="fr-FR" sz="5600" dirty="0"/>
              <a:t> constante </a:t>
            </a:r>
            <a:endParaRPr lang="fr-FR" sz="5600" u="sng" dirty="0"/>
          </a:p>
          <a:p>
            <a:endParaRPr lang="fr-FR" sz="4800" u="sng" dirty="0"/>
          </a:p>
          <a:p>
            <a:pPr marL="0" indent="0">
              <a:buNone/>
            </a:pPr>
            <a:endParaRPr lang="fr-FR" sz="4800" dirty="0"/>
          </a:p>
          <a:p>
            <a:r>
              <a:rPr lang="fr-FR" dirty="0"/>
              <a:t>. </a:t>
            </a:r>
            <a:endParaRPr lang="fr-FR" sz="2000"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055" name="Picture 7" descr="page6image64355776">
            <a:extLst>
              <a:ext uri="{FF2B5EF4-FFF2-40B4-BE49-F238E27FC236}">
                <a16:creationId xmlns:a16="http://schemas.microsoft.com/office/drawing/2014/main" id="{207CE56F-3118-E540-B1DA-8F97B12309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95162"/>
            <a:ext cx="5773379" cy="4362838"/>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19F7E38E-A89D-4F47-95C3-469794011525}"/>
              </a:ext>
            </a:extLst>
          </p:cNvPr>
          <p:cNvSpPr txBox="1"/>
          <p:nvPr/>
        </p:nvSpPr>
        <p:spPr>
          <a:xfrm>
            <a:off x="5660020" y="1887184"/>
            <a:ext cx="3483980" cy="5386090"/>
          </a:xfrm>
          <a:prstGeom prst="rect">
            <a:avLst/>
          </a:prstGeom>
          <a:noFill/>
        </p:spPr>
        <p:txBody>
          <a:bodyPr wrap="square" rtlCol="0">
            <a:spAutoFit/>
          </a:bodyPr>
          <a:lstStyle/>
          <a:p>
            <a:r>
              <a:rPr lang="fr-FR" sz="1400" u="sng" dirty="0"/>
              <a:t>QCM=</a:t>
            </a:r>
            <a:r>
              <a:rPr lang="fr-FR" sz="1400" dirty="0"/>
              <a:t/>
            </a:r>
            <a:br>
              <a:rPr lang="fr-FR" sz="1400" dirty="0"/>
            </a:br>
            <a:r>
              <a:rPr lang="fr-FR" sz="1400" dirty="0"/>
              <a:t>Pour conclure que les huitres sont vivantes, on utilise : </a:t>
            </a:r>
          </a:p>
          <a:p>
            <a:r>
              <a:rPr lang="fr-FR" sz="1400" dirty="0"/>
              <a:t>a) </a:t>
            </a:r>
            <a:r>
              <a:rPr lang="fr-FR" sz="1400" b="1" dirty="0"/>
              <a:t>les dispositifs 1 et 2</a:t>
            </a:r>
            <a:br>
              <a:rPr lang="fr-FR" sz="1400" b="1" dirty="0"/>
            </a:br>
            <a:r>
              <a:rPr lang="fr-FR" sz="1400" dirty="0"/>
              <a:t>b) les dispositifs 1 et 3</a:t>
            </a:r>
            <a:br>
              <a:rPr lang="fr-FR" sz="1400" dirty="0"/>
            </a:br>
            <a:r>
              <a:rPr lang="fr-FR" sz="1400" dirty="0"/>
              <a:t>c) les dispositifs 1 et 4</a:t>
            </a:r>
            <a:br>
              <a:rPr lang="fr-FR" sz="1400" dirty="0"/>
            </a:br>
            <a:r>
              <a:rPr lang="fr-FR" sz="1400" dirty="0"/>
              <a:t>d) les dispositifs 2 et 3 </a:t>
            </a:r>
          </a:p>
          <a:p>
            <a:r>
              <a:rPr lang="fr-FR" sz="1400" dirty="0"/>
              <a:t/>
            </a:r>
            <a:br>
              <a:rPr lang="fr-FR" sz="1400" dirty="0"/>
            </a:br>
            <a:r>
              <a:rPr lang="fr-FR" sz="1400" dirty="0"/>
              <a:t>On s'attend à voir la </a:t>
            </a:r>
            <a:r>
              <a:rPr lang="fr-FR" sz="1400" dirty="0" err="1"/>
              <a:t>quantite</a:t>
            </a:r>
            <a:r>
              <a:rPr lang="fr-FR" sz="1400" dirty="0"/>
              <a:t>́ de </a:t>
            </a:r>
            <a:r>
              <a:rPr lang="fr-FR" sz="1400" dirty="0" err="1"/>
              <a:t>dioxygène</a:t>
            </a:r>
            <a:r>
              <a:rPr lang="fr-FR" sz="1400" dirty="0"/>
              <a:t> diminuer au fil du temps dans : </a:t>
            </a:r>
          </a:p>
          <a:p>
            <a:r>
              <a:rPr lang="fr-FR" sz="1400" dirty="0"/>
              <a:t>a) les dispositifs 1 et 2</a:t>
            </a:r>
            <a:br>
              <a:rPr lang="fr-FR" sz="1400" dirty="0"/>
            </a:br>
            <a:r>
              <a:rPr lang="fr-FR" sz="1400" dirty="0"/>
              <a:t>b) </a:t>
            </a:r>
            <a:r>
              <a:rPr lang="fr-FR" sz="1400" b="1" dirty="0"/>
              <a:t>les dispositifs 1 et 3</a:t>
            </a:r>
            <a:br>
              <a:rPr lang="fr-FR" sz="1400" b="1" dirty="0"/>
            </a:br>
            <a:r>
              <a:rPr lang="fr-FR" sz="1400" dirty="0"/>
              <a:t>c) les dispositifs 2 et 3</a:t>
            </a:r>
            <a:br>
              <a:rPr lang="fr-FR" sz="1400" dirty="0"/>
            </a:br>
            <a:r>
              <a:rPr lang="fr-FR" sz="1400" dirty="0"/>
              <a:t>d) les dispositifs 2 et 4 </a:t>
            </a:r>
          </a:p>
          <a:p>
            <a:r>
              <a:rPr lang="fr-FR" sz="1400" dirty="0"/>
              <a:t/>
            </a:r>
            <a:br>
              <a:rPr lang="fr-FR" sz="1400" dirty="0"/>
            </a:br>
            <a:r>
              <a:rPr lang="fr-FR" sz="1400" dirty="0"/>
              <a:t>L’impact des </a:t>
            </a:r>
            <a:r>
              <a:rPr lang="fr-FR" sz="1400" dirty="0" err="1"/>
              <a:t>bactéries</a:t>
            </a:r>
            <a:r>
              <a:rPr lang="fr-FR" sz="1400" dirty="0"/>
              <a:t> sur la </a:t>
            </a:r>
            <a:r>
              <a:rPr lang="fr-FR" sz="1400" dirty="0" err="1"/>
              <a:t>dégradation</a:t>
            </a:r>
            <a:r>
              <a:rPr lang="fr-FR" sz="1400" dirty="0"/>
              <a:t> des algues sera mise en </a:t>
            </a:r>
            <a:r>
              <a:rPr lang="fr-FR" sz="1400" dirty="0" err="1"/>
              <a:t>évidence</a:t>
            </a:r>
            <a:r>
              <a:rPr lang="fr-FR" sz="1400" dirty="0"/>
              <a:t> par la comparaison :</a:t>
            </a:r>
            <a:br>
              <a:rPr lang="fr-FR" sz="1400" dirty="0"/>
            </a:br>
            <a:r>
              <a:rPr lang="fr-FR" sz="1400" dirty="0"/>
              <a:t>a) des dispositifs 1 et 2</a:t>
            </a:r>
            <a:br>
              <a:rPr lang="fr-FR" sz="1400" dirty="0"/>
            </a:br>
            <a:r>
              <a:rPr lang="fr-FR" sz="1400" dirty="0"/>
              <a:t>b) des dispositifs 1 et 3</a:t>
            </a:r>
            <a:br>
              <a:rPr lang="fr-FR" sz="1400" dirty="0"/>
            </a:br>
            <a:r>
              <a:rPr lang="fr-FR" sz="1400" dirty="0"/>
              <a:t>c) des dispositifs 2 et 4</a:t>
            </a:r>
            <a:br>
              <a:rPr lang="fr-FR" sz="1400" dirty="0"/>
            </a:br>
            <a:r>
              <a:rPr lang="fr-FR" sz="1400" dirty="0"/>
              <a:t>d) des dispositifs 3 et 4 </a:t>
            </a:r>
          </a:p>
          <a:p>
            <a:endParaRPr lang="fr-FR" u="sng" dirty="0"/>
          </a:p>
          <a:p>
            <a:endParaRPr lang="fr-FR" dirty="0"/>
          </a:p>
        </p:txBody>
      </p:sp>
      <p:sp>
        <p:nvSpPr>
          <p:cNvPr id="11" name="Bulle rectangulaire à coins arrondis 10">
            <a:extLst>
              <a:ext uri="{FF2B5EF4-FFF2-40B4-BE49-F238E27FC236}">
                <a16:creationId xmlns:a16="http://schemas.microsoft.com/office/drawing/2014/main" id="{0DBAE36D-B31A-EA48-8C65-5A7C2D690102}"/>
              </a:ext>
            </a:extLst>
          </p:cNvPr>
          <p:cNvSpPr/>
          <p:nvPr/>
        </p:nvSpPr>
        <p:spPr>
          <a:xfrm>
            <a:off x="6117629" y="937152"/>
            <a:ext cx="3136739" cy="778784"/>
          </a:xfrm>
          <a:prstGeom prst="wedgeRoundRectCallout">
            <a:avLst>
              <a:gd name="adj1" fmla="val -50722"/>
              <a:gd name="adj2" fmla="val 89681"/>
              <a:gd name="adj3" fmla="val 16667"/>
            </a:avLst>
          </a:prstGeom>
          <a:solidFill>
            <a:schemeClr val="accent3">
              <a:lumMod val="20000"/>
              <a:lumOff val="80000"/>
            </a:schemeClr>
          </a:solidFill>
          <a:ln>
            <a:solidFill>
              <a:srgbClr val="5AB88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rgbClr val="5AB88F"/>
                </a:solidFill>
              </a:rPr>
              <a:t>Compétence: pratiquer une démarche scientifique</a:t>
            </a:r>
          </a:p>
        </p:txBody>
      </p:sp>
      <p:sp>
        <p:nvSpPr>
          <p:cNvPr id="12" name="Bulle rectangulaire à coins arrondis 11">
            <a:extLst>
              <a:ext uri="{FF2B5EF4-FFF2-40B4-BE49-F238E27FC236}">
                <a16:creationId xmlns:a16="http://schemas.microsoft.com/office/drawing/2014/main" id="{3A8C4D43-1456-F040-8330-627D7C8A0B0D}"/>
              </a:ext>
            </a:extLst>
          </p:cNvPr>
          <p:cNvSpPr/>
          <p:nvPr/>
        </p:nvSpPr>
        <p:spPr>
          <a:xfrm>
            <a:off x="543600" y="1384928"/>
            <a:ext cx="4879139" cy="1608778"/>
          </a:xfrm>
          <a:prstGeom prst="wedgeRoundRectCallout">
            <a:avLst>
              <a:gd name="adj1" fmla="val 57340"/>
              <a:gd name="adj2" fmla="val 3117"/>
              <a:gd name="adj3" fmla="val 16667"/>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rgbClr val="5AB88F"/>
                </a:solidFill>
              </a:rPr>
              <a:t>Saisir et exploiter des informations</a:t>
            </a:r>
          </a:p>
          <a:p>
            <a:pPr algn="ctr"/>
            <a:r>
              <a:rPr lang="fr-FR" dirty="0">
                <a:solidFill>
                  <a:srgbClr val="5AB88F"/>
                </a:solidFill>
              </a:rPr>
              <a:t>Avoir la connaissance: vie = consommation d’O2</a:t>
            </a:r>
          </a:p>
          <a:p>
            <a:pPr algn="ctr"/>
            <a:r>
              <a:rPr lang="fr-FR" dirty="0">
                <a:solidFill>
                  <a:srgbClr val="5AB88F"/>
                </a:solidFill>
              </a:rPr>
              <a:t>Savoir que seuls des montages différents que par un seul paramètre sont exploitables</a:t>
            </a:r>
          </a:p>
          <a:p>
            <a:pPr algn="ctr"/>
            <a:r>
              <a:rPr lang="fr-FR" dirty="0">
                <a:solidFill>
                  <a:srgbClr val="5AB88F"/>
                </a:solidFill>
              </a:rPr>
              <a:t>Savoir choisir  les montages pertinents</a:t>
            </a:r>
          </a:p>
        </p:txBody>
      </p:sp>
      <p:sp>
        <p:nvSpPr>
          <p:cNvPr id="13" name="Bulle rectangulaire à coins arrondis 12">
            <a:extLst>
              <a:ext uri="{FF2B5EF4-FFF2-40B4-BE49-F238E27FC236}">
                <a16:creationId xmlns:a16="http://schemas.microsoft.com/office/drawing/2014/main" id="{3F8A36AB-6CB1-FB42-8F2B-53BC283DE958}"/>
              </a:ext>
            </a:extLst>
          </p:cNvPr>
          <p:cNvSpPr/>
          <p:nvPr/>
        </p:nvSpPr>
        <p:spPr>
          <a:xfrm>
            <a:off x="7449195" y="4014515"/>
            <a:ext cx="1694805" cy="771197"/>
          </a:xfrm>
          <a:prstGeom prst="wedgeRoundRectCallout">
            <a:avLst>
              <a:gd name="adj1" fmla="val -78139"/>
              <a:gd name="adj2" fmla="val -65156"/>
              <a:gd name="adj3" fmla="val 16667"/>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rgbClr val="5AB88F"/>
                </a:solidFill>
              </a:rPr>
              <a:t>Connaissance</a:t>
            </a:r>
          </a:p>
        </p:txBody>
      </p:sp>
      <p:cxnSp>
        <p:nvCxnSpPr>
          <p:cNvPr id="15" name="Connecteur droit avec flèche 14">
            <a:extLst>
              <a:ext uri="{FF2B5EF4-FFF2-40B4-BE49-F238E27FC236}">
                <a16:creationId xmlns:a16="http://schemas.microsoft.com/office/drawing/2014/main" id="{AA275695-55DE-E54D-A006-1894A6E20B0B}"/>
              </a:ext>
            </a:extLst>
          </p:cNvPr>
          <p:cNvCxnSpPr>
            <a:cxnSpLocks/>
          </p:cNvCxnSpPr>
          <p:nvPr/>
        </p:nvCxnSpPr>
        <p:spPr>
          <a:xfrm>
            <a:off x="4816258" y="2992100"/>
            <a:ext cx="2282297" cy="2193358"/>
          </a:xfrm>
          <a:prstGeom prst="straightConnector1">
            <a:avLst/>
          </a:prstGeom>
          <a:ln>
            <a:solidFill>
              <a:srgbClr val="5AB88F"/>
            </a:solidFill>
            <a:tailEnd type="triangle"/>
          </a:ln>
        </p:spPr>
        <p:style>
          <a:lnRef idx="2">
            <a:schemeClr val="accent1"/>
          </a:lnRef>
          <a:fillRef idx="0">
            <a:schemeClr val="accent1"/>
          </a:fillRef>
          <a:effectRef idx="1">
            <a:schemeClr val="accent1"/>
          </a:effectRef>
          <a:fontRef idx="minor">
            <a:schemeClr val="tx1"/>
          </a:fontRef>
        </p:style>
      </p:cxnSp>
      <p:sp>
        <p:nvSpPr>
          <p:cNvPr id="23" name="Ellipse 22">
            <a:extLst>
              <a:ext uri="{FF2B5EF4-FFF2-40B4-BE49-F238E27FC236}">
                <a16:creationId xmlns:a16="http://schemas.microsoft.com/office/drawing/2014/main" id="{7CD85FFD-28B5-F843-8FF1-5112A8C1AE82}"/>
              </a:ext>
            </a:extLst>
          </p:cNvPr>
          <p:cNvSpPr/>
          <p:nvPr/>
        </p:nvSpPr>
        <p:spPr>
          <a:xfrm>
            <a:off x="682906" y="4014515"/>
            <a:ext cx="4027990" cy="2376395"/>
          </a:xfrm>
          <a:prstGeom prst="ellipse">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FR" dirty="0">
                <a:solidFill>
                  <a:schemeClr val="tx2">
                    <a:lumMod val="75000"/>
                  </a:schemeClr>
                </a:solidFill>
              </a:rPr>
              <a:t>10,36% des candidats ont 0</a:t>
            </a:r>
          </a:p>
          <a:p>
            <a:r>
              <a:rPr lang="fr-FR" dirty="0">
                <a:solidFill>
                  <a:schemeClr val="tx2">
                    <a:lumMod val="75000"/>
                  </a:schemeClr>
                </a:solidFill>
              </a:rPr>
              <a:t>0,75%</a:t>
            </a:r>
            <a:r>
              <a:rPr lang="fr-FR" dirty="0"/>
              <a:t> </a:t>
            </a:r>
            <a:r>
              <a:rPr lang="fr-FR" dirty="0">
                <a:solidFill>
                  <a:schemeClr val="tx2">
                    <a:lumMod val="75000"/>
                  </a:schemeClr>
                </a:solidFill>
              </a:rPr>
              <a:t>candidats ont 9</a:t>
            </a:r>
          </a:p>
          <a:p>
            <a:r>
              <a:rPr lang="fr-FR" dirty="0">
                <a:solidFill>
                  <a:schemeClr val="tx2">
                    <a:lumMod val="75000"/>
                  </a:schemeClr>
                </a:solidFill>
              </a:rPr>
              <a:t>Manque de raisonnement. Pour beaucoup de correcteurs, les candidats ont répondu au hasard. </a:t>
            </a:r>
          </a:p>
        </p:txBody>
      </p:sp>
    </p:spTree>
    <p:extLst>
      <p:ext uri="{BB962C8B-B14F-4D97-AF65-F5344CB8AC3E}">
        <p14:creationId xmlns:p14="http://schemas.microsoft.com/office/powerpoint/2010/main" val="318442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checkerboard(across)">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checkerboard(across)">
                                      <p:cBhvr>
                                        <p:cTn id="21" dur="500"/>
                                        <p:tgtEl>
                                          <p:spTgt spid="4">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checkerboard(across)">
                                      <p:cBhvr>
                                        <p:cTn id="26" dur="500"/>
                                        <p:tgtEl>
                                          <p:spTgt spid="4">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checkerboard(across)">
                                      <p:cBhvr>
                                        <p:cTn id="31" dur="500"/>
                                        <p:tgtEl>
                                          <p:spTgt spid="4">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4">
                                            <p:txEl>
                                              <p:pRg st="7" end="7"/>
                                            </p:txEl>
                                          </p:spTgt>
                                        </p:tgtEl>
                                        <p:attrNameLst>
                                          <p:attrName>style.visibility</p:attrName>
                                        </p:attrNameLst>
                                      </p:cBhvr>
                                      <p:to>
                                        <p:strVal val="visible"/>
                                      </p:to>
                                    </p:set>
                                    <p:animEffect transition="in" filter="checkerboard(across)">
                                      <p:cBhvr>
                                        <p:cTn id="36" dur="500"/>
                                        <p:tgtEl>
                                          <p:spTgt spid="4">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nodeType="clickEffect">
                                  <p:stCondLst>
                                    <p:cond delay="0"/>
                                  </p:stCondLst>
                                  <p:childTnLst>
                                    <p:set>
                                      <p:cBhvr>
                                        <p:cTn id="40" dur="1" fill="hold">
                                          <p:stCondLst>
                                            <p:cond delay="0"/>
                                          </p:stCondLst>
                                        </p:cTn>
                                        <p:tgtEl>
                                          <p:spTgt spid="2055"/>
                                        </p:tgtEl>
                                        <p:attrNameLst>
                                          <p:attrName>style.visibility</p:attrName>
                                        </p:attrNameLst>
                                      </p:cBhvr>
                                      <p:to>
                                        <p:strVal val="visible"/>
                                      </p:to>
                                    </p:set>
                                    <p:animEffect transition="in" filter="checkerboard(across)">
                                      <p:cBhvr>
                                        <p:cTn id="41" dur="500"/>
                                        <p:tgtEl>
                                          <p:spTgt spid="2055"/>
                                        </p:tgtEl>
                                      </p:cBhvr>
                                    </p:animEffect>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nodeType="clickEffect">
                                  <p:stCondLst>
                                    <p:cond delay="0"/>
                                  </p:stCondLst>
                                  <p:childTnLst>
                                    <p:set>
                                      <p:cBhvr>
                                        <p:cTn id="45" dur="1" fill="hold">
                                          <p:stCondLst>
                                            <p:cond delay="0"/>
                                          </p:stCondLst>
                                        </p:cTn>
                                        <p:tgtEl>
                                          <p:spTgt spid="10">
                                            <p:txEl>
                                              <p:pRg st="0" end="0"/>
                                            </p:txEl>
                                          </p:spTgt>
                                        </p:tgtEl>
                                        <p:attrNameLst>
                                          <p:attrName>style.visibility</p:attrName>
                                        </p:attrNameLst>
                                      </p:cBhvr>
                                      <p:to>
                                        <p:strVal val="visible"/>
                                      </p:to>
                                    </p:set>
                                    <p:animEffect transition="in" filter="checkerboard(across)">
                                      <p:cBhvr>
                                        <p:cTn id="46" dur="500"/>
                                        <p:tgtEl>
                                          <p:spTgt spid="10">
                                            <p:txEl>
                                              <p:pRg st="0" end="0"/>
                                            </p:txEl>
                                          </p:spTgt>
                                        </p:tgtEl>
                                      </p:cBhvr>
                                    </p:animEffect>
                                  </p:childTnLst>
                                </p:cTn>
                              </p:par>
                              <p:par>
                                <p:cTn id="47" presetID="5" presetClass="entr" presetSubtype="10" fill="hold" nodeType="withEffect">
                                  <p:stCondLst>
                                    <p:cond delay="0"/>
                                  </p:stCondLst>
                                  <p:childTnLst>
                                    <p:set>
                                      <p:cBhvr>
                                        <p:cTn id="48" dur="1" fill="hold">
                                          <p:stCondLst>
                                            <p:cond delay="0"/>
                                          </p:stCondLst>
                                        </p:cTn>
                                        <p:tgtEl>
                                          <p:spTgt spid="10">
                                            <p:txEl>
                                              <p:pRg st="1" end="1"/>
                                            </p:txEl>
                                          </p:spTgt>
                                        </p:tgtEl>
                                        <p:attrNameLst>
                                          <p:attrName>style.visibility</p:attrName>
                                        </p:attrNameLst>
                                      </p:cBhvr>
                                      <p:to>
                                        <p:strVal val="visible"/>
                                      </p:to>
                                    </p:set>
                                    <p:animEffect transition="in" filter="checkerboard(across)">
                                      <p:cBhvr>
                                        <p:cTn id="49" dur="500"/>
                                        <p:tgtEl>
                                          <p:spTgt spid="10">
                                            <p:txEl>
                                              <p:pRg st="1" end="1"/>
                                            </p:txEl>
                                          </p:spTgt>
                                        </p:tgtEl>
                                      </p:cBhvr>
                                    </p:animEffect>
                                  </p:childTnLst>
                                </p:cTn>
                              </p:par>
                              <p:par>
                                <p:cTn id="50" presetID="5" presetClass="entr" presetSubtype="10" fill="hold" nodeType="withEffect">
                                  <p:stCondLst>
                                    <p:cond delay="0"/>
                                  </p:stCondLst>
                                  <p:childTnLst>
                                    <p:set>
                                      <p:cBhvr>
                                        <p:cTn id="51" dur="1" fill="hold">
                                          <p:stCondLst>
                                            <p:cond delay="0"/>
                                          </p:stCondLst>
                                        </p:cTn>
                                        <p:tgtEl>
                                          <p:spTgt spid="10">
                                            <p:txEl>
                                              <p:pRg st="2" end="2"/>
                                            </p:txEl>
                                          </p:spTgt>
                                        </p:tgtEl>
                                        <p:attrNameLst>
                                          <p:attrName>style.visibility</p:attrName>
                                        </p:attrNameLst>
                                      </p:cBhvr>
                                      <p:to>
                                        <p:strVal val="visible"/>
                                      </p:to>
                                    </p:set>
                                    <p:animEffect transition="in" filter="checkerboard(across)">
                                      <p:cBhvr>
                                        <p:cTn id="52" dur="500"/>
                                        <p:tgtEl>
                                          <p:spTgt spid="10">
                                            <p:txEl>
                                              <p:pRg st="2" end="2"/>
                                            </p:txEl>
                                          </p:spTgt>
                                        </p:tgtEl>
                                      </p:cBhvr>
                                    </p:animEffect>
                                  </p:childTnLst>
                                </p:cTn>
                              </p:par>
                              <p:par>
                                <p:cTn id="53" presetID="5" presetClass="entr" presetSubtype="10" fill="hold" nodeType="withEffect">
                                  <p:stCondLst>
                                    <p:cond delay="0"/>
                                  </p:stCondLst>
                                  <p:childTnLst>
                                    <p:set>
                                      <p:cBhvr>
                                        <p:cTn id="54" dur="1" fill="hold">
                                          <p:stCondLst>
                                            <p:cond delay="0"/>
                                          </p:stCondLst>
                                        </p:cTn>
                                        <p:tgtEl>
                                          <p:spTgt spid="10">
                                            <p:txEl>
                                              <p:pRg st="3" end="3"/>
                                            </p:txEl>
                                          </p:spTgt>
                                        </p:tgtEl>
                                        <p:attrNameLst>
                                          <p:attrName>style.visibility</p:attrName>
                                        </p:attrNameLst>
                                      </p:cBhvr>
                                      <p:to>
                                        <p:strVal val="visible"/>
                                      </p:to>
                                    </p:set>
                                    <p:animEffect transition="in" filter="checkerboard(across)">
                                      <p:cBhvr>
                                        <p:cTn id="55" dur="500"/>
                                        <p:tgtEl>
                                          <p:spTgt spid="10">
                                            <p:txEl>
                                              <p:pRg st="3" end="3"/>
                                            </p:txEl>
                                          </p:spTgt>
                                        </p:tgtEl>
                                      </p:cBhvr>
                                    </p:animEffect>
                                  </p:childTnLst>
                                </p:cTn>
                              </p:par>
                              <p:par>
                                <p:cTn id="56" presetID="5" presetClass="entr" presetSubtype="10" fill="hold" nodeType="withEffect">
                                  <p:stCondLst>
                                    <p:cond delay="0"/>
                                  </p:stCondLst>
                                  <p:childTnLst>
                                    <p:set>
                                      <p:cBhvr>
                                        <p:cTn id="57" dur="1" fill="hold">
                                          <p:stCondLst>
                                            <p:cond delay="0"/>
                                          </p:stCondLst>
                                        </p:cTn>
                                        <p:tgtEl>
                                          <p:spTgt spid="10">
                                            <p:txEl>
                                              <p:pRg st="4" end="4"/>
                                            </p:txEl>
                                          </p:spTgt>
                                        </p:tgtEl>
                                        <p:attrNameLst>
                                          <p:attrName>style.visibility</p:attrName>
                                        </p:attrNameLst>
                                      </p:cBhvr>
                                      <p:to>
                                        <p:strVal val="visible"/>
                                      </p:to>
                                    </p:set>
                                    <p:animEffect transition="in" filter="checkerboard(across)">
                                      <p:cBhvr>
                                        <p:cTn id="58" dur="500"/>
                                        <p:tgtEl>
                                          <p:spTgt spid="10">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blinds(horizontal)">
                                      <p:cBhvr>
                                        <p:cTn id="63" dur="500"/>
                                        <p:tgtEl>
                                          <p:spTgt spid="11"/>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blinds(horizontal)">
                                      <p:cBhvr>
                                        <p:cTn id="68" dur="500"/>
                                        <p:tgtEl>
                                          <p:spTgt spid="12"/>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blinds(horizontal)">
                                      <p:cBhvr>
                                        <p:cTn id="73" dur="500"/>
                                        <p:tgtEl>
                                          <p:spTgt spid="13"/>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nodeType="click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blinds(horizontal)">
                                      <p:cBhvr>
                                        <p:cTn id="78" dur="500"/>
                                        <p:tgtEl>
                                          <p:spTgt spid="15"/>
                                        </p:tgtEl>
                                      </p:cBhvr>
                                    </p:animEffect>
                                  </p:childTnLst>
                                </p:cTn>
                              </p:par>
                            </p:childTnLst>
                          </p:cTn>
                        </p:par>
                      </p:childTnLst>
                    </p:cTn>
                  </p:par>
                  <p:par>
                    <p:cTn id="79" fill="hold">
                      <p:stCondLst>
                        <p:cond delay="indefinite"/>
                      </p:stCondLst>
                      <p:childTnLst>
                        <p:par>
                          <p:cTn id="80" fill="hold">
                            <p:stCondLst>
                              <p:cond delay="0"/>
                            </p:stCondLst>
                            <p:childTnLst>
                              <p:par>
                                <p:cTn id="81" presetID="5" presetClass="entr" presetSubtype="10" fill="hold" grpId="0" nodeType="click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checkerboard(across)">
                                      <p:cBhvr>
                                        <p:cTn id="8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11" grpId="0" animBg="1"/>
      <p:bldP spid="12" grpId="0" animBg="1"/>
      <p:bldP spid="13" grpId="0" animBg="1"/>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05400" y="182890"/>
            <a:ext cx="7881400" cy="777810"/>
          </a:xfrm>
        </p:spPr>
        <p:txBody>
          <a:bodyPr>
            <a:normAutofit fontScale="90000"/>
          </a:bodyPr>
          <a:lstStyle/>
          <a:p>
            <a:r>
              <a:rPr lang="fr-FR" dirty="0"/>
              <a:t>ANALYSE DES RESULTATS : question 3. 1,5/8</a:t>
            </a:r>
          </a:p>
        </p:txBody>
      </p:sp>
      <p:sp>
        <p:nvSpPr>
          <p:cNvPr id="4" name="Espace réservé du texte 3"/>
          <p:cNvSpPr>
            <a:spLocks noGrp="1"/>
          </p:cNvSpPr>
          <p:nvPr>
            <p:ph type="body" sz="quarter" idx="13"/>
          </p:nvPr>
        </p:nvSpPr>
        <p:spPr>
          <a:xfrm>
            <a:off x="6743" y="976860"/>
            <a:ext cx="9143999" cy="5698250"/>
          </a:xfrm>
        </p:spPr>
        <p:txBody>
          <a:bodyPr>
            <a:normAutofit fontScale="85000" lnSpcReduction="20000"/>
          </a:bodyPr>
          <a:lstStyle/>
          <a:p>
            <a:r>
              <a:rPr lang="fr-FR" sz="1900" dirty="0"/>
              <a:t>Rappel sujet</a:t>
            </a:r>
          </a:p>
          <a:p>
            <a:r>
              <a:rPr lang="fr-FR" sz="1900" dirty="0"/>
              <a:t>La </a:t>
            </a:r>
            <a:r>
              <a:rPr lang="fr-FR" sz="1900" dirty="0" err="1"/>
              <a:t>malaïgue</a:t>
            </a:r>
            <a:r>
              <a:rPr lang="fr-FR" sz="1900" dirty="0"/>
              <a:t> </a:t>
            </a:r>
            <a:r>
              <a:rPr lang="fr-FR" sz="1900" dirty="0" err="1"/>
              <a:t>étant</a:t>
            </a:r>
            <a:r>
              <a:rPr lang="fr-FR" sz="1900" dirty="0"/>
              <a:t> impossible à enrayer une fois </a:t>
            </a:r>
            <a:r>
              <a:rPr lang="fr-FR" sz="1900" dirty="0" err="1"/>
              <a:t>déclenchée</a:t>
            </a:r>
            <a:r>
              <a:rPr lang="fr-FR" sz="1900" dirty="0"/>
              <a:t>, des solutions techniques sont envisageables pour </a:t>
            </a:r>
            <a:r>
              <a:rPr lang="fr-FR" sz="1900" dirty="0" err="1"/>
              <a:t>éviter</a:t>
            </a:r>
            <a:r>
              <a:rPr lang="fr-FR" sz="1900" dirty="0"/>
              <a:t> la mort des coquillages de l’</a:t>
            </a:r>
            <a:r>
              <a:rPr lang="fr-FR" sz="1900" dirty="0" err="1"/>
              <a:t>étang</a:t>
            </a:r>
            <a:r>
              <a:rPr lang="fr-FR" sz="1900" dirty="0"/>
              <a:t> de Thau. </a:t>
            </a:r>
          </a:p>
          <a:p>
            <a:r>
              <a:rPr lang="fr-FR" sz="1900" dirty="0"/>
              <a:t>En vous appuyant sur les documents 1 et 2, proposer des actions ou des solutions techniques qui pourraient </a:t>
            </a:r>
            <a:r>
              <a:rPr lang="fr-FR" sz="1900" dirty="0" err="1"/>
              <a:t>être</a:t>
            </a:r>
            <a:r>
              <a:rPr lang="fr-FR" sz="1900" dirty="0"/>
              <a:t> mises en œuvre en expliquant à quel niveau du </a:t>
            </a:r>
            <a:r>
              <a:rPr lang="fr-FR" sz="1900" dirty="0" err="1"/>
              <a:t>scénario</a:t>
            </a:r>
            <a:r>
              <a:rPr lang="fr-FR" sz="1900" dirty="0"/>
              <a:t> catastrophe elles s’exercent. </a:t>
            </a:r>
          </a:p>
          <a:p>
            <a:endParaRPr lang="fr-FR" sz="1900" dirty="0"/>
          </a:p>
          <a:p>
            <a:pPr marL="0" indent="0">
              <a:buNone/>
            </a:pPr>
            <a:r>
              <a:rPr lang="fr-FR" sz="1900" dirty="0">
                <a:solidFill>
                  <a:srgbClr val="5AB88F"/>
                </a:solidFill>
              </a:rPr>
              <a:t>Compétences évaluées: pratiquer des langages= MDL : lire et exploiter des données</a:t>
            </a:r>
          </a:p>
          <a:p>
            <a:pPr marL="0" indent="0">
              <a:buNone/>
            </a:pPr>
            <a:r>
              <a:rPr lang="fr-FR" sz="1900" dirty="0">
                <a:solidFill>
                  <a:srgbClr val="5AB88F"/>
                </a:solidFill>
              </a:rPr>
              <a:t>					    esprit d’initiative</a:t>
            </a:r>
          </a:p>
          <a:p>
            <a:endParaRPr lang="fr-FR" sz="1900" dirty="0"/>
          </a:p>
          <a:p>
            <a:r>
              <a:rPr lang="fr-FR" sz="1900" dirty="0"/>
              <a:t>Le candidat doit avoir compris l’enchainement des évènements conduisant à la « mauvaise eau ou </a:t>
            </a:r>
            <a:r>
              <a:rPr lang="fr-FR" sz="1900" dirty="0" err="1"/>
              <a:t>malaïgue</a:t>
            </a:r>
            <a:r>
              <a:rPr lang="fr-FR" sz="1900" dirty="0"/>
              <a:t> » :</a:t>
            </a:r>
          </a:p>
          <a:p>
            <a:pPr lvl="1"/>
            <a:r>
              <a:rPr lang="fr-FR" sz="1900" dirty="0"/>
              <a:t>Augmentation de </a:t>
            </a:r>
            <a:r>
              <a:rPr lang="fr-FR" sz="1900" dirty="0" err="1"/>
              <a:t>T</a:t>
            </a:r>
            <a:r>
              <a:rPr lang="fr-FR" sz="1900" dirty="0"/>
              <a:t> entraine, absence de brassage de l’eau               mort massive des algues développement important de bactéries qui les dégradent et consomment pour cela beaucoup d’oxygène ,</a:t>
            </a:r>
          </a:p>
          <a:p>
            <a:pPr lvl="1"/>
            <a:r>
              <a:rPr lang="fr-FR" sz="1900" dirty="0"/>
              <a:t> baisse forte de la concentrationd’O2 dans l’eau qui devient insuffisante pour les huitres </a:t>
            </a:r>
          </a:p>
          <a:p>
            <a:pPr lvl="1"/>
            <a:r>
              <a:rPr lang="fr-FR" sz="1900" dirty="0"/>
              <a:t>mort des huitres</a:t>
            </a:r>
          </a:p>
          <a:p>
            <a:endParaRPr lang="fr-FR" sz="1900" dirty="0"/>
          </a:p>
          <a:p>
            <a:endParaRPr lang="fr-FR" sz="1900" dirty="0"/>
          </a:p>
          <a:p>
            <a:r>
              <a:rPr lang="fr-FR" sz="1900" dirty="0"/>
              <a:t>56,6% des candidats n’ont pas traité la question 3 ce qui explique sa très mauvaise moyenne dans l’académie.</a:t>
            </a:r>
          </a:p>
          <a:p>
            <a:r>
              <a:rPr lang="fr-FR" dirty="0"/>
              <a:t> </a:t>
            </a:r>
            <a:endParaRPr lang="fr-FR" sz="2000"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2" name="Groupe 11">
            <a:extLst>
              <a:ext uri="{FF2B5EF4-FFF2-40B4-BE49-F238E27FC236}">
                <a16:creationId xmlns:a16="http://schemas.microsoft.com/office/drawing/2014/main" id="{B7EBBF6E-3D45-3E46-AE39-586B98017C40}"/>
              </a:ext>
            </a:extLst>
          </p:cNvPr>
          <p:cNvGrpSpPr/>
          <p:nvPr/>
        </p:nvGrpSpPr>
        <p:grpSpPr>
          <a:xfrm>
            <a:off x="6511716" y="3672619"/>
            <a:ext cx="2632284" cy="1143524"/>
            <a:chOff x="6639041" y="3672619"/>
            <a:chExt cx="2632284" cy="1143524"/>
          </a:xfrm>
        </p:grpSpPr>
        <p:sp>
          <p:nvSpPr>
            <p:cNvPr id="8" name="Flèche vers la droite 7">
              <a:extLst>
                <a:ext uri="{FF2B5EF4-FFF2-40B4-BE49-F238E27FC236}">
                  <a16:creationId xmlns:a16="http://schemas.microsoft.com/office/drawing/2014/main" id="{8836C885-B34D-D041-822B-724D1F1651B6}"/>
                </a:ext>
              </a:extLst>
            </p:cNvPr>
            <p:cNvSpPr/>
            <p:nvPr/>
          </p:nvSpPr>
          <p:spPr>
            <a:xfrm>
              <a:off x="6639041" y="3672619"/>
              <a:ext cx="601884" cy="3651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Flèche courbée vers la gauche 8">
              <a:extLst>
                <a:ext uri="{FF2B5EF4-FFF2-40B4-BE49-F238E27FC236}">
                  <a16:creationId xmlns:a16="http://schemas.microsoft.com/office/drawing/2014/main" id="{3860BEF8-DD42-C645-A246-B5330EFBF91B}"/>
                </a:ext>
              </a:extLst>
            </p:cNvPr>
            <p:cNvSpPr/>
            <p:nvPr/>
          </p:nvSpPr>
          <p:spPr>
            <a:xfrm>
              <a:off x="8820868" y="4034165"/>
              <a:ext cx="450457" cy="365125"/>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10" name="Flèche courbée vers la gauche 9">
              <a:extLst>
                <a:ext uri="{FF2B5EF4-FFF2-40B4-BE49-F238E27FC236}">
                  <a16:creationId xmlns:a16="http://schemas.microsoft.com/office/drawing/2014/main" id="{EFE407AD-A69B-2A45-BFE0-18B1A623EA50}"/>
                </a:ext>
              </a:extLst>
            </p:cNvPr>
            <p:cNvSpPr/>
            <p:nvPr/>
          </p:nvSpPr>
          <p:spPr>
            <a:xfrm>
              <a:off x="8509238" y="4480215"/>
              <a:ext cx="450457" cy="335928"/>
            </a:xfrm>
            <a:prstGeom prst="curvedLeftArrow">
              <a:avLst>
                <a:gd name="adj1" fmla="val 25000"/>
                <a:gd name="adj2" fmla="val 37254"/>
                <a:gd name="adj3" fmla="val 25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grpSp>
    </p:spTree>
    <p:extLst>
      <p:ext uri="{BB962C8B-B14F-4D97-AF65-F5344CB8AC3E}">
        <p14:creationId xmlns:p14="http://schemas.microsoft.com/office/powerpoint/2010/main" val="2146738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checkerboard(across)">
                                      <p:cBhvr>
                                        <p:cTn id="16" dur="500"/>
                                        <p:tgtEl>
                                          <p:spTgt spid="4">
                                            <p:txEl>
                                              <p:pRg st="1" end="1"/>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checkerboard(across)">
                                      <p:cBhvr>
                                        <p:cTn id="19" dur="500"/>
                                        <p:tgtEl>
                                          <p:spTgt spid="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blinds(horizontal)">
                                      <p:cBhvr>
                                        <p:cTn id="24" dur="500"/>
                                        <p:tgtEl>
                                          <p:spTgt spid="4">
                                            <p:txEl>
                                              <p:pRg st="4" end="4"/>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blinds(horizontal)">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checkerboard(across)">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checkerboard(across)">
                                      <p:cBhvr>
                                        <p:cTn id="37" dur="500"/>
                                        <p:tgtEl>
                                          <p:spTgt spid="4">
                                            <p:txEl>
                                              <p:pRg st="8" end="8"/>
                                            </p:txEl>
                                          </p:spTgt>
                                        </p:tgtEl>
                                      </p:cBhvr>
                                    </p:animEffect>
                                  </p:childTnLst>
                                </p:cTn>
                              </p:par>
                              <p:par>
                                <p:cTn id="38" presetID="5" presetClass="entr" presetSubtype="10" fill="hold" nodeType="withEffect">
                                  <p:stCondLst>
                                    <p:cond delay="0"/>
                                  </p:stCondLst>
                                  <p:childTnLst>
                                    <p:set>
                                      <p:cBhvr>
                                        <p:cTn id="39" dur="1" fill="hold">
                                          <p:stCondLst>
                                            <p:cond delay="0"/>
                                          </p:stCondLst>
                                        </p:cTn>
                                        <p:tgtEl>
                                          <p:spTgt spid="4">
                                            <p:txEl>
                                              <p:pRg st="9" end="9"/>
                                            </p:txEl>
                                          </p:spTgt>
                                        </p:tgtEl>
                                        <p:attrNameLst>
                                          <p:attrName>style.visibility</p:attrName>
                                        </p:attrNameLst>
                                      </p:cBhvr>
                                      <p:to>
                                        <p:strVal val="visible"/>
                                      </p:to>
                                    </p:set>
                                    <p:animEffect transition="in" filter="checkerboard(across)">
                                      <p:cBhvr>
                                        <p:cTn id="40" dur="500"/>
                                        <p:tgtEl>
                                          <p:spTgt spid="4">
                                            <p:txEl>
                                              <p:pRg st="9" end="9"/>
                                            </p:txEl>
                                          </p:spTgt>
                                        </p:tgtEl>
                                      </p:cBhvr>
                                    </p:animEffect>
                                  </p:childTnLst>
                                </p:cTn>
                              </p:par>
                              <p:par>
                                <p:cTn id="41" presetID="5" presetClass="entr" presetSubtype="10" fill="hold" nodeType="with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animEffect transition="in" filter="checkerboard(across)">
                                      <p:cBhvr>
                                        <p:cTn id="43" dur="500"/>
                                        <p:tgtEl>
                                          <p:spTgt spid="4">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 presetClass="entr" presetSubtype="10" fill="hold"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checkerboard(across)">
                                      <p:cBhvr>
                                        <p:cTn id="48" dur="5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4">
                                            <p:txEl>
                                              <p:pRg st="13" end="13"/>
                                            </p:txEl>
                                          </p:spTgt>
                                        </p:tgtEl>
                                        <p:attrNameLst>
                                          <p:attrName>style.visibility</p:attrName>
                                        </p:attrNameLst>
                                      </p:cBhvr>
                                      <p:to>
                                        <p:strVal val="visible"/>
                                      </p:to>
                                    </p:set>
                                    <p:animEffect transition="in" filter="blinds(horizontal)">
                                      <p:cBhvr>
                                        <p:cTn id="53"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AU BILAN: QUE FAIT-ON?</a:t>
            </a:r>
          </a:p>
        </p:txBody>
      </p:sp>
      <p:sp>
        <p:nvSpPr>
          <p:cNvPr id="4" name="Espace réservé du texte 3"/>
          <p:cNvSpPr>
            <a:spLocks noGrp="1"/>
          </p:cNvSpPr>
          <p:nvPr>
            <p:ph type="body" sz="quarter" idx="13"/>
          </p:nvPr>
        </p:nvSpPr>
        <p:spPr>
          <a:xfrm>
            <a:off x="289914" y="1469826"/>
            <a:ext cx="8765596" cy="4921084"/>
          </a:xfrm>
        </p:spPr>
        <p:txBody>
          <a:bodyPr>
            <a:normAutofit fontScale="92500"/>
          </a:bodyPr>
          <a:lstStyle/>
          <a:p>
            <a:r>
              <a:rPr lang="fr-FR" dirty="0"/>
              <a:t>Faire lire les élèves </a:t>
            </a:r>
          </a:p>
          <a:p>
            <a:pPr lvl="1"/>
            <a:r>
              <a:rPr lang="fr-FR" dirty="0"/>
              <a:t>Les faire reformuler</a:t>
            </a:r>
          </a:p>
          <a:p>
            <a:pPr lvl="1"/>
            <a:r>
              <a:rPr lang="fr-FR" dirty="0"/>
              <a:t>Traduire des textes en schémas, images…  </a:t>
            </a:r>
          </a:p>
          <a:p>
            <a:pPr lvl="1"/>
            <a:r>
              <a:rPr lang="fr-FR" dirty="0"/>
              <a:t>Extraire les termes essentiels</a:t>
            </a:r>
          </a:p>
          <a:p>
            <a:pPr lvl="1"/>
            <a:r>
              <a:rPr lang="fr-FR" dirty="0"/>
              <a:t>Expliquer à un autre ce qu’il a compris</a:t>
            </a:r>
          </a:p>
          <a:p>
            <a:pPr lvl="1"/>
            <a:r>
              <a:rPr lang="fr-FR" dirty="0"/>
              <a:t>Confronter leur compréhension</a:t>
            </a:r>
          </a:p>
          <a:p>
            <a:pPr lvl="1"/>
            <a:r>
              <a:rPr lang="fr-FR" dirty="0"/>
              <a:t>…</a:t>
            </a:r>
          </a:p>
          <a:p>
            <a:pPr lvl="2"/>
            <a:endParaRPr lang="fr-FR" dirty="0"/>
          </a:p>
          <a:p>
            <a:r>
              <a:rPr lang="fr-FR" dirty="0"/>
              <a:t>Faire raisonner</a:t>
            </a:r>
          </a:p>
          <a:p>
            <a:pPr lvl="1"/>
            <a:r>
              <a:rPr lang="fr-FR" dirty="0"/>
              <a:t>Lever les implicites, mettre en relation</a:t>
            </a:r>
          </a:p>
          <a:p>
            <a:pPr lvl="1"/>
            <a:r>
              <a:rPr lang="fr-FR" dirty="0"/>
              <a:t>Etablir les relations entre faits, paramètres…</a:t>
            </a:r>
          </a:p>
          <a:p>
            <a:pPr lvl="1"/>
            <a:r>
              <a:rPr lang="fr-FR" dirty="0"/>
              <a:t>Identifier les relations quand c’est possible : causalité, temporelle , spatiale</a:t>
            </a:r>
          </a:p>
          <a:p>
            <a:pPr lvl="1"/>
            <a:r>
              <a:rPr lang="fr-FR" dirty="0"/>
              <a:t>Leur laisser une marge de manœuvre</a:t>
            </a:r>
          </a:p>
          <a:p>
            <a:pPr lvl="1"/>
            <a:r>
              <a:rPr lang="fr-FR" dirty="0"/>
              <a:t>Leur permettre d’identifier leurs « fausses routes »</a:t>
            </a:r>
          </a:p>
          <a:p>
            <a:pPr lvl="1"/>
            <a:r>
              <a:rPr lang="fr-FR" dirty="0"/>
              <a:t>Installer des méthodes</a:t>
            </a:r>
          </a:p>
          <a:p>
            <a:pPr marL="457200" lvl="1" indent="0" algn="ctr">
              <a:buNone/>
            </a:pPr>
            <a:endParaRPr lang="fr-FR" dirty="0">
              <a:solidFill>
                <a:srgbClr val="7030A0"/>
              </a:solidFill>
            </a:endParaRPr>
          </a:p>
          <a:p>
            <a:pPr marL="457200" lvl="1" indent="0" algn="ctr">
              <a:buNone/>
            </a:pPr>
            <a:r>
              <a:rPr lang="fr-FR" sz="1800" dirty="0">
                <a:solidFill>
                  <a:srgbClr val="7030A0"/>
                </a:solidFill>
              </a:rPr>
              <a:t>Les laisser « patauger »…seul ou à plusieurs, ce n’est pas une perte de temps</a:t>
            </a:r>
          </a:p>
          <a:p>
            <a:pPr marL="457200" lvl="1" indent="0" algn="ctr">
              <a:buNone/>
            </a:pPr>
            <a:endParaRPr lang="fr-FR" dirty="0">
              <a:solidFill>
                <a:srgbClr val="7030A0"/>
              </a:solidFill>
            </a:endParaRPr>
          </a:p>
          <a:p>
            <a:pPr marL="457200" lvl="1" indent="0" algn="ctr">
              <a:buNone/>
            </a:pPr>
            <a:r>
              <a:rPr lang="fr-FR" sz="1600" dirty="0">
                <a:solidFill>
                  <a:srgbClr val="7030A0"/>
                </a:solidFill>
              </a:rPr>
              <a:t>LEUR PERMETTRE D’OSER ENTRER DANS LE RAISONNEMENT, AFFRONTER L’INSTABILITE  DU « JE NE SAIS PAS », ETRE RASSURES PAR LA BIENVEILLANCE DU PROFESSEUR</a:t>
            </a:r>
          </a:p>
          <a:p>
            <a:pPr lvl="1"/>
            <a:endParaRPr lang="fr-FR" sz="1600"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00740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checkerboard(across)">
                                      <p:cBhvr>
                                        <p:cTn id="16" dur="500"/>
                                        <p:tgtEl>
                                          <p:spTgt spid="4">
                                            <p:txEl>
                                              <p:pRg st="1" end="1"/>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checkerboard(across)">
                                      <p:cBhvr>
                                        <p:cTn id="19" dur="500"/>
                                        <p:tgtEl>
                                          <p:spTgt spid="4">
                                            <p:txEl>
                                              <p:pRg st="2" end="2"/>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checkerboard(across)">
                                      <p:cBhvr>
                                        <p:cTn id="22" dur="500"/>
                                        <p:tgtEl>
                                          <p:spTgt spid="4">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checkerboard(across)">
                                      <p:cBhvr>
                                        <p:cTn id="25" dur="500"/>
                                        <p:tgtEl>
                                          <p:spTgt spid="4">
                                            <p:txEl>
                                              <p:pRg st="4" end="4"/>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checkerboard(across)">
                                      <p:cBhvr>
                                        <p:cTn id="28" dur="500"/>
                                        <p:tgtEl>
                                          <p:spTgt spid="4">
                                            <p:txEl>
                                              <p:pRg st="5" end="5"/>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checkerboard(across)">
                                      <p:cBhvr>
                                        <p:cTn id="31" dur="500"/>
                                        <p:tgtEl>
                                          <p:spTgt spid="4">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nodeType="clickEffect">
                                  <p:stCondLst>
                                    <p:cond delay="0"/>
                                  </p:stCondLst>
                                  <p:childTnLst>
                                    <p:set>
                                      <p:cBhvr>
                                        <p:cTn id="35" dur="1" fill="hold">
                                          <p:stCondLst>
                                            <p:cond delay="0"/>
                                          </p:stCondLst>
                                        </p:cTn>
                                        <p:tgtEl>
                                          <p:spTgt spid="4">
                                            <p:txEl>
                                              <p:pRg st="8" end="8"/>
                                            </p:txEl>
                                          </p:spTgt>
                                        </p:tgtEl>
                                        <p:attrNameLst>
                                          <p:attrName>style.visibility</p:attrName>
                                        </p:attrNameLst>
                                      </p:cBhvr>
                                      <p:to>
                                        <p:strVal val="visible"/>
                                      </p:to>
                                    </p:set>
                                    <p:animEffect transition="in" filter="checkerboard(across)">
                                      <p:cBhvr>
                                        <p:cTn id="36" dur="500"/>
                                        <p:tgtEl>
                                          <p:spTgt spid="4">
                                            <p:txEl>
                                              <p:pRg st="8" end="8"/>
                                            </p:txEl>
                                          </p:spTgt>
                                        </p:tgtEl>
                                      </p:cBhvr>
                                    </p:animEffect>
                                  </p:childTnLst>
                                </p:cTn>
                              </p:par>
                              <p:par>
                                <p:cTn id="37" presetID="5" presetClass="entr" presetSubtype="10" fill="hold" nodeType="with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animEffect transition="in" filter="checkerboard(across)">
                                      <p:cBhvr>
                                        <p:cTn id="39" dur="500"/>
                                        <p:tgtEl>
                                          <p:spTgt spid="4">
                                            <p:txEl>
                                              <p:pRg st="9" end="9"/>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checkerboard(across)">
                                      <p:cBhvr>
                                        <p:cTn id="42" dur="500"/>
                                        <p:tgtEl>
                                          <p:spTgt spid="4">
                                            <p:txEl>
                                              <p:pRg st="10" end="10"/>
                                            </p:txEl>
                                          </p:spTgt>
                                        </p:tgtEl>
                                      </p:cBhvr>
                                    </p:animEffect>
                                  </p:childTnLst>
                                </p:cTn>
                              </p:par>
                              <p:par>
                                <p:cTn id="43" presetID="5" presetClass="entr" presetSubtype="10" fill="hold" nodeType="withEffect">
                                  <p:stCondLst>
                                    <p:cond delay="0"/>
                                  </p:stCondLst>
                                  <p:childTnLst>
                                    <p:set>
                                      <p:cBhvr>
                                        <p:cTn id="44" dur="1" fill="hold">
                                          <p:stCondLst>
                                            <p:cond delay="0"/>
                                          </p:stCondLst>
                                        </p:cTn>
                                        <p:tgtEl>
                                          <p:spTgt spid="4">
                                            <p:txEl>
                                              <p:pRg st="11" end="11"/>
                                            </p:txEl>
                                          </p:spTgt>
                                        </p:tgtEl>
                                        <p:attrNameLst>
                                          <p:attrName>style.visibility</p:attrName>
                                        </p:attrNameLst>
                                      </p:cBhvr>
                                      <p:to>
                                        <p:strVal val="visible"/>
                                      </p:to>
                                    </p:set>
                                    <p:animEffect transition="in" filter="checkerboard(across)">
                                      <p:cBhvr>
                                        <p:cTn id="45" dur="500"/>
                                        <p:tgtEl>
                                          <p:spTgt spid="4">
                                            <p:txEl>
                                              <p:pRg st="11" end="11"/>
                                            </p:txEl>
                                          </p:spTgt>
                                        </p:tgtEl>
                                      </p:cBhvr>
                                    </p:animEffect>
                                  </p:childTnLst>
                                </p:cTn>
                              </p:par>
                              <p:par>
                                <p:cTn id="46" presetID="5" presetClass="entr" presetSubtype="10" fill="hold" nodeType="withEffect">
                                  <p:stCondLst>
                                    <p:cond delay="0"/>
                                  </p:stCondLst>
                                  <p:childTnLst>
                                    <p:set>
                                      <p:cBhvr>
                                        <p:cTn id="47" dur="1" fill="hold">
                                          <p:stCondLst>
                                            <p:cond delay="0"/>
                                          </p:stCondLst>
                                        </p:cTn>
                                        <p:tgtEl>
                                          <p:spTgt spid="4">
                                            <p:txEl>
                                              <p:pRg st="12" end="12"/>
                                            </p:txEl>
                                          </p:spTgt>
                                        </p:tgtEl>
                                        <p:attrNameLst>
                                          <p:attrName>style.visibility</p:attrName>
                                        </p:attrNameLst>
                                      </p:cBhvr>
                                      <p:to>
                                        <p:strVal val="visible"/>
                                      </p:to>
                                    </p:set>
                                    <p:animEffect transition="in" filter="checkerboard(across)">
                                      <p:cBhvr>
                                        <p:cTn id="48" dur="500"/>
                                        <p:tgtEl>
                                          <p:spTgt spid="4">
                                            <p:txEl>
                                              <p:pRg st="12" end="12"/>
                                            </p:txEl>
                                          </p:spTgt>
                                        </p:tgtEl>
                                      </p:cBhvr>
                                    </p:animEffect>
                                  </p:childTnLst>
                                </p:cTn>
                              </p:par>
                              <p:par>
                                <p:cTn id="49" presetID="5" presetClass="entr" presetSubtype="10" fill="hold" nodeType="withEffect">
                                  <p:stCondLst>
                                    <p:cond delay="0"/>
                                  </p:stCondLst>
                                  <p:childTnLst>
                                    <p:set>
                                      <p:cBhvr>
                                        <p:cTn id="50" dur="1" fill="hold">
                                          <p:stCondLst>
                                            <p:cond delay="0"/>
                                          </p:stCondLst>
                                        </p:cTn>
                                        <p:tgtEl>
                                          <p:spTgt spid="4">
                                            <p:txEl>
                                              <p:pRg st="13" end="13"/>
                                            </p:txEl>
                                          </p:spTgt>
                                        </p:tgtEl>
                                        <p:attrNameLst>
                                          <p:attrName>style.visibility</p:attrName>
                                        </p:attrNameLst>
                                      </p:cBhvr>
                                      <p:to>
                                        <p:strVal val="visible"/>
                                      </p:to>
                                    </p:set>
                                    <p:animEffect transition="in" filter="checkerboard(across)">
                                      <p:cBhvr>
                                        <p:cTn id="51" dur="500"/>
                                        <p:tgtEl>
                                          <p:spTgt spid="4">
                                            <p:txEl>
                                              <p:pRg st="13" end="13"/>
                                            </p:txEl>
                                          </p:spTgt>
                                        </p:tgtEl>
                                      </p:cBhvr>
                                    </p:animEffect>
                                  </p:childTnLst>
                                </p:cTn>
                              </p:par>
                              <p:par>
                                <p:cTn id="52" presetID="5" presetClass="entr" presetSubtype="10" fill="hold" nodeType="withEffect">
                                  <p:stCondLst>
                                    <p:cond delay="0"/>
                                  </p:stCondLst>
                                  <p:childTnLst>
                                    <p:set>
                                      <p:cBhvr>
                                        <p:cTn id="53" dur="1" fill="hold">
                                          <p:stCondLst>
                                            <p:cond delay="0"/>
                                          </p:stCondLst>
                                        </p:cTn>
                                        <p:tgtEl>
                                          <p:spTgt spid="4">
                                            <p:txEl>
                                              <p:pRg st="14" end="14"/>
                                            </p:txEl>
                                          </p:spTgt>
                                        </p:tgtEl>
                                        <p:attrNameLst>
                                          <p:attrName>style.visibility</p:attrName>
                                        </p:attrNameLst>
                                      </p:cBhvr>
                                      <p:to>
                                        <p:strVal val="visible"/>
                                      </p:to>
                                    </p:set>
                                    <p:animEffect transition="in" filter="checkerboard(across)">
                                      <p:cBhvr>
                                        <p:cTn id="54" dur="500"/>
                                        <p:tgtEl>
                                          <p:spTgt spid="4">
                                            <p:txEl>
                                              <p:pRg st="14" end="1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 presetClass="entr" presetSubtype="10" fill="hold" nodeType="clickEffect">
                                  <p:stCondLst>
                                    <p:cond delay="0"/>
                                  </p:stCondLst>
                                  <p:childTnLst>
                                    <p:set>
                                      <p:cBhvr>
                                        <p:cTn id="58" dur="1" fill="hold">
                                          <p:stCondLst>
                                            <p:cond delay="0"/>
                                          </p:stCondLst>
                                        </p:cTn>
                                        <p:tgtEl>
                                          <p:spTgt spid="4">
                                            <p:txEl>
                                              <p:pRg st="16" end="16"/>
                                            </p:txEl>
                                          </p:spTgt>
                                        </p:tgtEl>
                                        <p:attrNameLst>
                                          <p:attrName>style.visibility</p:attrName>
                                        </p:attrNameLst>
                                      </p:cBhvr>
                                      <p:to>
                                        <p:strVal val="visible"/>
                                      </p:to>
                                    </p:set>
                                    <p:animEffect transition="in" filter="checkerboard(across)">
                                      <p:cBhvr>
                                        <p:cTn id="59" dur="500"/>
                                        <p:tgtEl>
                                          <p:spTgt spid="4">
                                            <p:txEl>
                                              <p:pRg st="16" end="16"/>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nodeType="clickEffect">
                                  <p:stCondLst>
                                    <p:cond delay="0"/>
                                  </p:stCondLst>
                                  <p:childTnLst>
                                    <p:set>
                                      <p:cBhvr>
                                        <p:cTn id="63" dur="1" fill="hold">
                                          <p:stCondLst>
                                            <p:cond delay="0"/>
                                          </p:stCondLst>
                                        </p:cTn>
                                        <p:tgtEl>
                                          <p:spTgt spid="4">
                                            <p:txEl>
                                              <p:pRg st="18" end="18"/>
                                            </p:txEl>
                                          </p:spTgt>
                                        </p:tgtEl>
                                        <p:attrNameLst>
                                          <p:attrName>style.visibility</p:attrName>
                                        </p:attrNameLst>
                                      </p:cBhvr>
                                      <p:to>
                                        <p:strVal val="visible"/>
                                      </p:to>
                                    </p:set>
                                    <p:animEffect transition="in" filter="blinds(horizontal)">
                                      <p:cBhvr>
                                        <p:cTn id="64" dur="500"/>
                                        <p:tgtEl>
                                          <p:spTgt spid="4">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PRATIQUES DE CLASSE</a:t>
            </a:r>
          </a:p>
        </p:txBody>
      </p:sp>
      <p:sp>
        <p:nvSpPr>
          <p:cNvPr id="4" name="Espace réservé du texte 3"/>
          <p:cNvSpPr>
            <a:spLocks noGrp="1"/>
          </p:cNvSpPr>
          <p:nvPr>
            <p:ph type="body" sz="quarter" idx="13"/>
          </p:nvPr>
        </p:nvSpPr>
        <p:spPr/>
        <p:txBody>
          <a:bodyPr/>
          <a:lstStyle/>
          <a:p>
            <a:r>
              <a:rPr lang="fr-FR" dirty="0"/>
              <a:t>Zone complémentaire : </a:t>
            </a:r>
            <a:br>
              <a:rPr lang="fr-FR" dirty="0"/>
            </a:br>
            <a:r>
              <a:rPr lang="fr-FR" dirty="0"/>
              <a:t>Noms des intervenants, etc. </a:t>
            </a:r>
          </a:p>
          <a:p>
            <a:endParaRPr lang="fr-FR" dirty="0"/>
          </a:p>
        </p:txBody>
      </p:sp>
      <p:sp>
        <p:nvSpPr>
          <p:cNvPr id="5" name="Espace réservé du texte 4"/>
          <p:cNvSpPr>
            <a:spLocks noGrp="1"/>
          </p:cNvSpPr>
          <p:nvPr>
            <p:ph type="body" sz="quarter" idx="14"/>
          </p:nvPr>
        </p:nvSpPr>
        <p:spPr/>
        <p:txBody>
          <a:bodyPr/>
          <a:lstStyle/>
          <a:p>
            <a:r>
              <a:rPr lang="fr-FR" dirty="0"/>
              <a:t>Sous-titre</a:t>
            </a:r>
            <a:br>
              <a:rPr lang="fr-FR" dirty="0"/>
            </a:br>
            <a:r>
              <a:rPr lang="fr-FR" dirty="0"/>
              <a:t>sur une ou deux lignes</a:t>
            </a:r>
          </a:p>
        </p:txBody>
      </p:sp>
    </p:spTree>
    <p:extLst>
      <p:ext uri="{BB962C8B-B14F-4D97-AF65-F5344CB8AC3E}">
        <p14:creationId xmlns:p14="http://schemas.microsoft.com/office/powerpoint/2010/main" val="1743593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6477" y="182889"/>
            <a:ext cx="8750710" cy="1286937"/>
          </a:xfrm>
        </p:spPr>
        <p:txBody>
          <a:bodyPr/>
          <a:lstStyle/>
          <a:p>
            <a:r>
              <a:rPr lang="fr-FR" dirty="0"/>
              <a:t>DEVELOPPER LA MAITRISE DE LA LANGUE PAR UNE PRATIQUE REGULIERE</a:t>
            </a:r>
          </a:p>
        </p:txBody>
      </p:sp>
      <p:sp>
        <p:nvSpPr>
          <p:cNvPr id="4" name="Espace réservé du texte 3"/>
          <p:cNvSpPr>
            <a:spLocks noGrp="1"/>
          </p:cNvSpPr>
          <p:nvPr>
            <p:ph type="body" sz="quarter" idx="13"/>
          </p:nvPr>
        </p:nvSpPr>
        <p:spPr>
          <a:xfrm>
            <a:off x="334297" y="1471082"/>
            <a:ext cx="8622890" cy="4919827"/>
          </a:xfrm>
        </p:spPr>
        <p:txBody>
          <a:bodyPr>
            <a:normAutofit fontScale="92500" lnSpcReduction="20000"/>
          </a:bodyPr>
          <a:lstStyle/>
          <a:p>
            <a:r>
              <a:rPr lang="fr-FR" dirty="0"/>
              <a:t>Limiter la copie….</a:t>
            </a:r>
          </a:p>
          <a:p>
            <a:pPr marL="0" indent="0">
              <a:buNone/>
            </a:pPr>
            <a:endParaRPr lang="fr-FR" dirty="0"/>
          </a:p>
          <a:p>
            <a:r>
              <a:rPr lang="fr-FR" dirty="0"/>
              <a:t>Intégrer la pratique de la langue orale dans sa diversité</a:t>
            </a:r>
          </a:p>
          <a:p>
            <a:pPr lvl="1"/>
            <a:r>
              <a:rPr lang="fr-FR" sz="1500" dirty="0"/>
              <a:t>Interaction professeur- élève</a:t>
            </a:r>
          </a:p>
          <a:p>
            <a:pPr lvl="1"/>
            <a:r>
              <a:rPr lang="fr-FR" sz="1500" dirty="0"/>
              <a:t>interactions élèves élèves</a:t>
            </a:r>
          </a:p>
          <a:p>
            <a:pPr lvl="1"/>
            <a:r>
              <a:rPr lang="fr-FR" sz="1500" dirty="0"/>
              <a:t>Réponse rapide</a:t>
            </a:r>
          </a:p>
          <a:p>
            <a:pPr lvl="1"/>
            <a:r>
              <a:rPr lang="fr-FR" sz="1500" dirty="0"/>
              <a:t>Oral construit: bilan de connaissances, synthèse d’informations, explication, présentation type exposé, débat…</a:t>
            </a:r>
          </a:p>
          <a:p>
            <a:pPr lvl="1"/>
            <a:endParaRPr lang="fr-FR" dirty="0"/>
          </a:p>
          <a:p>
            <a:r>
              <a:rPr lang="fr-FR" dirty="0"/>
              <a:t>Intégrer la pratique de l’écrit en sciences</a:t>
            </a:r>
          </a:p>
          <a:p>
            <a:pPr lvl="1"/>
            <a:r>
              <a:rPr lang="fr-FR" sz="1500" dirty="0"/>
              <a:t>Brouillon</a:t>
            </a:r>
          </a:p>
          <a:p>
            <a:pPr lvl="1"/>
            <a:r>
              <a:rPr lang="fr-FR" sz="1500" dirty="0"/>
              <a:t>Ecrits bonifiés</a:t>
            </a:r>
          </a:p>
          <a:p>
            <a:pPr lvl="1"/>
            <a:r>
              <a:rPr lang="fr-FR" sz="1500" dirty="0"/>
              <a:t>Ecrits aboutis</a:t>
            </a:r>
          </a:p>
          <a:p>
            <a:pPr lvl="1"/>
            <a:r>
              <a:rPr lang="fr-FR" sz="1500" dirty="0"/>
              <a:t>Diversités des écrits: courts, longs</a:t>
            </a:r>
          </a:p>
          <a:p>
            <a:pPr lvl="1"/>
            <a:r>
              <a:rPr lang="fr-FR" sz="1500" dirty="0"/>
              <a:t>Diversité de l’intention de l’écrit: pour raconter, pour décrire, pour expliquer, pour convaincre…</a:t>
            </a:r>
          </a:p>
          <a:p>
            <a:pPr lvl="1"/>
            <a:r>
              <a:rPr lang="fr-FR" sz="1500" dirty="0"/>
              <a:t>Ecrits individuels</a:t>
            </a:r>
          </a:p>
          <a:p>
            <a:pPr lvl="1"/>
            <a:r>
              <a:rPr lang="fr-FR" sz="1500" dirty="0"/>
              <a:t>Ecrits collectifs</a:t>
            </a:r>
          </a:p>
          <a:p>
            <a:pPr lvl="1"/>
            <a:endParaRPr lang="fr-FR" dirty="0"/>
          </a:p>
          <a:p>
            <a:pPr marL="457200" lvl="1" indent="0" algn="ctr">
              <a:buNone/>
            </a:pPr>
            <a:r>
              <a:rPr lang="fr-FR" sz="2100" dirty="0">
                <a:solidFill>
                  <a:srgbClr val="7030A0"/>
                </a:solidFill>
              </a:rPr>
              <a:t>Couvrez les murs de la classe de tableau blanc , munissez les élèves de feutres et de chiffons!</a:t>
            </a:r>
          </a:p>
          <a:p>
            <a:pPr lvl="1"/>
            <a:endParaRPr lang="fr-FR"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903694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checkerboard(across)">
                                      <p:cBhvr>
                                        <p:cTn id="18" dur="500"/>
                                        <p:tgtEl>
                                          <p:spTgt spid="4">
                                            <p:txEl>
                                              <p:pRg st="2" end="2"/>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checkerboard(across)">
                                      <p:cBhvr>
                                        <p:cTn id="21" dur="500"/>
                                        <p:tgtEl>
                                          <p:spTgt spid="4">
                                            <p:txEl>
                                              <p:pRg st="3" end="3"/>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checkerboard(across)">
                                      <p:cBhvr>
                                        <p:cTn id="24" dur="500"/>
                                        <p:tgtEl>
                                          <p:spTgt spid="4">
                                            <p:txEl>
                                              <p:pRg st="4" end="4"/>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checkerboard(across)">
                                      <p:cBhvr>
                                        <p:cTn id="27" dur="500"/>
                                        <p:tgtEl>
                                          <p:spTgt spid="4">
                                            <p:txEl>
                                              <p:pRg st="5" end="5"/>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4">
                                            <p:txEl>
                                              <p:pRg st="6" end="6"/>
                                            </p:txEl>
                                          </p:spTgt>
                                        </p:tgtEl>
                                        <p:attrNameLst>
                                          <p:attrName>style.visibility</p:attrName>
                                        </p:attrNameLst>
                                      </p:cBhvr>
                                      <p:to>
                                        <p:strVal val="visible"/>
                                      </p:to>
                                    </p:set>
                                    <p:animEffect transition="in" filter="checkerboard(across)">
                                      <p:cBhvr>
                                        <p:cTn id="30" dur="500"/>
                                        <p:tgtEl>
                                          <p:spTgt spid="4">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checkerboard(across)">
                                      <p:cBhvr>
                                        <p:cTn id="35" dur="500"/>
                                        <p:tgtEl>
                                          <p:spTgt spid="4">
                                            <p:txEl>
                                              <p:pRg st="8" end="8"/>
                                            </p:txEl>
                                          </p:spTgt>
                                        </p:tgtEl>
                                      </p:cBhvr>
                                    </p:animEffect>
                                  </p:childTnLst>
                                </p:cTn>
                              </p:par>
                              <p:par>
                                <p:cTn id="36" presetID="5" presetClass="entr" presetSubtype="10" fill="hold" nodeType="withEffect">
                                  <p:stCondLst>
                                    <p:cond delay="0"/>
                                  </p:stCondLst>
                                  <p:childTnLst>
                                    <p:set>
                                      <p:cBhvr>
                                        <p:cTn id="37" dur="1" fill="hold">
                                          <p:stCondLst>
                                            <p:cond delay="0"/>
                                          </p:stCondLst>
                                        </p:cTn>
                                        <p:tgtEl>
                                          <p:spTgt spid="4">
                                            <p:txEl>
                                              <p:pRg st="9" end="9"/>
                                            </p:txEl>
                                          </p:spTgt>
                                        </p:tgtEl>
                                        <p:attrNameLst>
                                          <p:attrName>style.visibility</p:attrName>
                                        </p:attrNameLst>
                                      </p:cBhvr>
                                      <p:to>
                                        <p:strVal val="visible"/>
                                      </p:to>
                                    </p:set>
                                    <p:animEffect transition="in" filter="checkerboard(across)">
                                      <p:cBhvr>
                                        <p:cTn id="38" dur="500"/>
                                        <p:tgtEl>
                                          <p:spTgt spid="4">
                                            <p:txEl>
                                              <p:pRg st="9" end="9"/>
                                            </p:txEl>
                                          </p:spTgt>
                                        </p:tgtEl>
                                      </p:cBhvr>
                                    </p:animEffect>
                                  </p:childTnLst>
                                </p:cTn>
                              </p:par>
                              <p:par>
                                <p:cTn id="39" presetID="5" presetClass="entr" presetSubtype="10" fill="hold" nodeType="withEffect">
                                  <p:stCondLst>
                                    <p:cond delay="0"/>
                                  </p:stCondLst>
                                  <p:childTnLst>
                                    <p:set>
                                      <p:cBhvr>
                                        <p:cTn id="40" dur="1" fill="hold">
                                          <p:stCondLst>
                                            <p:cond delay="0"/>
                                          </p:stCondLst>
                                        </p:cTn>
                                        <p:tgtEl>
                                          <p:spTgt spid="4">
                                            <p:txEl>
                                              <p:pRg st="10" end="10"/>
                                            </p:txEl>
                                          </p:spTgt>
                                        </p:tgtEl>
                                        <p:attrNameLst>
                                          <p:attrName>style.visibility</p:attrName>
                                        </p:attrNameLst>
                                      </p:cBhvr>
                                      <p:to>
                                        <p:strVal val="visible"/>
                                      </p:to>
                                    </p:set>
                                    <p:animEffect transition="in" filter="checkerboard(across)">
                                      <p:cBhvr>
                                        <p:cTn id="41" dur="500"/>
                                        <p:tgtEl>
                                          <p:spTgt spid="4">
                                            <p:txEl>
                                              <p:pRg st="10" end="10"/>
                                            </p:txEl>
                                          </p:spTgt>
                                        </p:tgtEl>
                                      </p:cBhvr>
                                    </p:animEffect>
                                  </p:childTnLst>
                                </p:cTn>
                              </p:par>
                              <p:par>
                                <p:cTn id="42" presetID="5" presetClass="entr" presetSubtype="10" fill="hold" nodeType="withEffect">
                                  <p:stCondLst>
                                    <p:cond delay="0"/>
                                  </p:stCondLst>
                                  <p:childTnLst>
                                    <p:set>
                                      <p:cBhvr>
                                        <p:cTn id="43" dur="1" fill="hold">
                                          <p:stCondLst>
                                            <p:cond delay="0"/>
                                          </p:stCondLst>
                                        </p:cTn>
                                        <p:tgtEl>
                                          <p:spTgt spid="4">
                                            <p:txEl>
                                              <p:pRg st="11" end="11"/>
                                            </p:txEl>
                                          </p:spTgt>
                                        </p:tgtEl>
                                        <p:attrNameLst>
                                          <p:attrName>style.visibility</p:attrName>
                                        </p:attrNameLst>
                                      </p:cBhvr>
                                      <p:to>
                                        <p:strVal val="visible"/>
                                      </p:to>
                                    </p:set>
                                    <p:animEffect transition="in" filter="checkerboard(across)">
                                      <p:cBhvr>
                                        <p:cTn id="44" dur="500"/>
                                        <p:tgtEl>
                                          <p:spTgt spid="4">
                                            <p:txEl>
                                              <p:pRg st="11" end="11"/>
                                            </p:txEl>
                                          </p:spTgt>
                                        </p:tgtEl>
                                      </p:cBhvr>
                                    </p:animEffect>
                                  </p:childTnLst>
                                </p:cTn>
                              </p:par>
                              <p:par>
                                <p:cTn id="45" presetID="5" presetClass="entr" presetSubtype="10" fill="hold" nodeType="withEffect">
                                  <p:stCondLst>
                                    <p:cond delay="0"/>
                                  </p:stCondLst>
                                  <p:childTnLst>
                                    <p:set>
                                      <p:cBhvr>
                                        <p:cTn id="46" dur="1" fill="hold">
                                          <p:stCondLst>
                                            <p:cond delay="0"/>
                                          </p:stCondLst>
                                        </p:cTn>
                                        <p:tgtEl>
                                          <p:spTgt spid="4">
                                            <p:txEl>
                                              <p:pRg st="12" end="12"/>
                                            </p:txEl>
                                          </p:spTgt>
                                        </p:tgtEl>
                                        <p:attrNameLst>
                                          <p:attrName>style.visibility</p:attrName>
                                        </p:attrNameLst>
                                      </p:cBhvr>
                                      <p:to>
                                        <p:strVal val="visible"/>
                                      </p:to>
                                    </p:set>
                                    <p:animEffect transition="in" filter="checkerboard(across)">
                                      <p:cBhvr>
                                        <p:cTn id="47" dur="500"/>
                                        <p:tgtEl>
                                          <p:spTgt spid="4">
                                            <p:txEl>
                                              <p:pRg st="12" end="12"/>
                                            </p:txEl>
                                          </p:spTgt>
                                        </p:tgtEl>
                                      </p:cBhvr>
                                    </p:animEffect>
                                  </p:childTnLst>
                                </p:cTn>
                              </p:par>
                              <p:par>
                                <p:cTn id="48" presetID="5" presetClass="entr" presetSubtype="10" fill="hold" nodeType="withEffect">
                                  <p:stCondLst>
                                    <p:cond delay="0"/>
                                  </p:stCondLst>
                                  <p:childTnLst>
                                    <p:set>
                                      <p:cBhvr>
                                        <p:cTn id="49" dur="1" fill="hold">
                                          <p:stCondLst>
                                            <p:cond delay="0"/>
                                          </p:stCondLst>
                                        </p:cTn>
                                        <p:tgtEl>
                                          <p:spTgt spid="4">
                                            <p:txEl>
                                              <p:pRg st="13" end="13"/>
                                            </p:txEl>
                                          </p:spTgt>
                                        </p:tgtEl>
                                        <p:attrNameLst>
                                          <p:attrName>style.visibility</p:attrName>
                                        </p:attrNameLst>
                                      </p:cBhvr>
                                      <p:to>
                                        <p:strVal val="visible"/>
                                      </p:to>
                                    </p:set>
                                    <p:animEffect transition="in" filter="checkerboard(across)">
                                      <p:cBhvr>
                                        <p:cTn id="50" dur="500"/>
                                        <p:tgtEl>
                                          <p:spTgt spid="4">
                                            <p:txEl>
                                              <p:pRg st="13" end="13"/>
                                            </p:txEl>
                                          </p:spTgt>
                                        </p:tgtEl>
                                      </p:cBhvr>
                                    </p:animEffect>
                                  </p:childTnLst>
                                </p:cTn>
                              </p:par>
                              <p:par>
                                <p:cTn id="51" presetID="5" presetClass="entr" presetSubtype="10" fill="hold" nodeType="withEffect">
                                  <p:stCondLst>
                                    <p:cond delay="0"/>
                                  </p:stCondLst>
                                  <p:childTnLst>
                                    <p:set>
                                      <p:cBhvr>
                                        <p:cTn id="52" dur="1" fill="hold">
                                          <p:stCondLst>
                                            <p:cond delay="0"/>
                                          </p:stCondLst>
                                        </p:cTn>
                                        <p:tgtEl>
                                          <p:spTgt spid="4">
                                            <p:txEl>
                                              <p:pRg st="14" end="14"/>
                                            </p:txEl>
                                          </p:spTgt>
                                        </p:tgtEl>
                                        <p:attrNameLst>
                                          <p:attrName>style.visibility</p:attrName>
                                        </p:attrNameLst>
                                      </p:cBhvr>
                                      <p:to>
                                        <p:strVal val="visible"/>
                                      </p:to>
                                    </p:set>
                                    <p:animEffect transition="in" filter="checkerboard(across)">
                                      <p:cBhvr>
                                        <p:cTn id="53" dur="500"/>
                                        <p:tgtEl>
                                          <p:spTgt spid="4">
                                            <p:txEl>
                                              <p:pRg st="14" end="14"/>
                                            </p:txEl>
                                          </p:spTgt>
                                        </p:tgtEl>
                                      </p:cBhvr>
                                    </p:animEffect>
                                  </p:childTnLst>
                                </p:cTn>
                              </p:par>
                              <p:par>
                                <p:cTn id="54" presetID="5" presetClass="entr" presetSubtype="10" fill="hold" nodeType="withEffect">
                                  <p:stCondLst>
                                    <p:cond delay="0"/>
                                  </p:stCondLst>
                                  <p:childTnLst>
                                    <p:set>
                                      <p:cBhvr>
                                        <p:cTn id="55" dur="1" fill="hold">
                                          <p:stCondLst>
                                            <p:cond delay="0"/>
                                          </p:stCondLst>
                                        </p:cTn>
                                        <p:tgtEl>
                                          <p:spTgt spid="4">
                                            <p:txEl>
                                              <p:pRg st="15" end="15"/>
                                            </p:txEl>
                                          </p:spTgt>
                                        </p:tgtEl>
                                        <p:attrNameLst>
                                          <p:attrName>style.visibility</p:attrName>
                                        </p:attrNameLst>
                                      </p:cBhvr>
                                      <p:to>
                                        <p:strVal val="visible"/>
                                      </p:to>
                                    </p:set>
                                    <p:animEffect transition="in" filter="checkerboard(across)">
                                      <p:cBhvr>
                                        <p:cTn id="56" dur="500"/>
                                        <p:tgtEl>
                                          <p:spTgt spid="4">
                                            <p:txEl>
                                              <p:pRg st="15" end="15"/>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nodeType="clickEffect">
                                  <p:stCondLst>
                                    <p:cond delay="0"/>
                                  </p:stCondLst>
                                  <p:childTnLst>
                                    <p:set>
                                      <p:cBhvr>
                                        <p:cTn id="60" dur="1" fill="hold">
                                          <p:stCondLst>
                                            <p:cond delay="0"/>
                                          </p:stCondLst>
                                        </p:cTn>
                                        <p:tgtEl>
                                          <p:spTgt spid="4">
                                            <p:txEl>
                                              <p:pRg st="17" end="17"/>
                                            </p:txEl>
                                          </p:spTgt>
                                        </p:tgtEl>
                                        <p:attrNameLst>
                                          <p:attrName>style.visibility</p:attrName>
                                        </p:attrNameLst>
                                      </p:cBhvr>
                                      <p:to>
                                        <p:strVal val="visible"/>
                                      </p:to>
                                    </p:set>
                                    <p:animEffect transition="in" filter="blinds(horizontal)">
                                      <p:cBhvr>
                                        <p:cTn id="61" dur="500"/>
                                        <p:tgtEl>
                                          <p:spTgt spid="4">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12942"/>
            <a:ext cx="9144000" cy="967355"/>
          </a:xfrm>
        </p:spPr>
        <p:txBody>
          <a:bodyPr/>
          <a:lstStyle/>
          <a:p>
            <a:pPr algn="ctr"/>
            <a:r>
              <a:rPr lang="fr-FR" dirty="0"/>
              <a:t>FAITES OBSERVER LE REEL DANS LA CLASSE ET HORS LA CLASSE</a:t>
            </a:r>
          </a:p>
        </p:txBody>
      </p:sp>
      <p:sp>
        <p:nvSpPr>
          <p:cNvPr id="4" name="Espace réservé du texte 3"/>
          <p:cNvSpPr>
            <a:spLocks noGrp="1"/>
          </p:cNvSpPr>
          <p:nvPr>
            <p:ph type="body" sz="quarter" idx="13"/>
          </p:nvPr>
        </p:nvSpPr>
        <p:spPr>
          <a:xfrm>
            <a:off x="127001" y="744233"/>
            <a:ext cx="9016999" cy="6113767"/>
          </a:xfrm>
        </p:spPr>
        <p:txBody>
          <a:bodyPr>
            <a:normAutofit fontScale="77500" lnSpcReduction="20000"/>
          </a:bodyPr>
          <a:lstStyle/>
          <a:p>
            <a:r>
              <a:rPr lang="fr-FR" sz="2300" dirty="0"/>
              <a:t>SORTEZ LES ELEVES Faites les profiter de la richesse de leur environnement proche</a:t>
            </a:r>
          </a:p>
          <a:p>
            <a:pPr lvl="1"/>
            <a:r>
              <a:rPr lang="fr-FR" sz="2100" dirty="0"/>
              <a:t>Cycle 3</a:t>
            </a:r>
          </a:p>
          <a:p>
            <a:pPr marL="912813" lvl="2" indent="-285750">
              <a:buFont typeface="Wingdings" pitchFamily="2" charset="2"/>
              <a:buChar char="§"/>
            </a:pPr>
            <a:r>
              <a:rPr lang="fr-FR" sz="2100" b="1" dirty="0" err="1"/>
              <a:t>Matière</a:t>
            </a:r>
            <a:r>
              <a:rPr lang="fr-FR" sz="2100" b="1" dirty="0"/>
              <a:t>, mouvement, </a:t>
            </a:r>
            <a:r>
              <a:rPr lang="fr-FR" sz="2100" b="1" dirty="0" err="1"/>
              <a:t>énergie</a:t>
            </a:r>
            <a:r>
              <a:rPr lang="fr-FR" sz="2100" b="1" dirty="0"/>
              <a:t>, information </a:t>
            </a:r>
            <a:endParaRPr lang="fr-FR" sz="2100" dirty="0"/>
          </a:p>
          <a:p>
            <a:pPr lvl="4">
              <a:buFont typeface="Wingdings" pitchFamily="2" charset="2"/>
              <a:buChar char="Ø"/>
            </a:pPr>
            <a:r>
              <a:rPr lang="fr-FR" sz="2100" b="1" dirty="0"/>
              <a:t>        Observer la </a:t>
            </a:r>
            <a:r>
              <a:rPr lang="fr-FR" sz="2100" b="1" dirty="0" err="1"/>
              <a:t>diversite</a:t>
            </a:r>
            <a:r>
              <a:rPr lang="fr-FR" sz="2100" b="1" dirty="0"/>
              <a:t>́ de la </a:t>
            </a:r>
            <a:r>
              <a:rPr lang="fr-FR" sz="2100" dirty="0" err="1"/>
              <a:t>matière</a:t>
            </a:r>
            <a:r>
              <a:rPr lang="fr-FR" sz="2100" dirty="0"/>
              <a:t>, à </a:t>
            </a:r>
            <a:r>
              <a:rPr lang="fr-FR" sz="2100" dirty="0" err="1"/>
              <a:t>différentes</a:t>
            </a:r>
            <a:r>
              <a:rPr lang="fr-FR" sz="2100" dirty="0"/>
              <a:t> </a:t>
            </a:r>
            <a:r>
              <a:rPr lang="fr-FR" sz="2100" dirty="0" err="1"/>
              <a:t>échelles</a:t>
            </a:r>
            <a:r>
              <a:rPr lang="fr-FR" sz="2100" dirty="0"/>
              <a:t>, dans la nature et dans la vie courante (</a:t>
            </a:r>
            <a:r>
              <a:rPr lang="fr-FR" sz="2100" dirty="0" err="1"/>
              <a:t>matière</a:t>
            </a:r>
            <a:r>
              <a:rPr lang="fr-FR" sz="2100" dirty="0"/>
              <a:t> inerte –naturelle ou </a:t>
            </a:r>
            <a:r>
              <a:rPr lang="fr-FR" sz="2100" dirty="0" err="1"/>
              <a:t>fabriquée</a:t>
            </a:r>
            <a:r>
              <a:rPr lang="fr-FR" sz="2100" dirty="0"/>
              <a:t> –, </a:t>
            </a:r>
            <a:r>
              <a:rPr lang="fr-FR" sz="2100" dirty="0" err="1"/>
              <a:t>matière</a:t>
            </a:r>
            <a:r>
              <a:rPr lang="fr-FR" sz="2100" dirty="0"/>
              <a:t> vivante).</a:t>
            </a:r>
          </a:p>
          <a:p>
            <a:pPr marL="912813" lvl="2" indent="-285750">
              <a:buFont typeface="Wingdings" pitchFamily="2" charset="2"/>
              <a:buChar char="§"/>
            </a:pPr>
            <a:r>
              <a:rPr lang="fr-FR" sz="2100" b="1" dirty="0"/>
              <a:t>Le vivant, sa </a:t>
            </a:r>
            <a:r>
              <a:rPr lang="fr-FR" sz="2100" b="1" dirty="0" err="1"/>
              <a:t>diversite</a:t>
            </a:r>
            <a:r>
              <a:rPr lang="fr-FR" sz="2100" b="1" dirty="0"/>
              <a:t>́ et les fonctions qui le </a:t>
            </a:r>
            <a:r>
              <a:rPr lang="fr-FR" sz="2100" b="1" dirty="0" err="1"/>
              <a:t>caractérisent</a:t>
            </a:r>
            <a:r>
              <a:rPr lang="fr-FR" sz="2100" b="1" dirty="0"/>
              <a:t> : </a:t>
            </a:r>
          </a:p>
          <a:p>
            <a:pPr marL="1092200" lvl="4" indent="-285750">
              <a:buFont typeface="Wingdings" pitchFamily="2" charset="2"/>
              <a:buChar char="Ø"/>
            </a:pPr>
            <a:r>
              <a:rPr lang="fr-FR" sz="2100" b="1" dirty="0"/>
              <a:t>…</a:t>
            </a:r>
            <a:r>
              <a:rPr lang="fr-FR" sz="2100" dirty="0"/>
              <a:t>Ils exploitent l’observation des </a:t>
            </a:r>
            <a:r>
              <a:rPr lang="fr-FR" sz="2100" dirty="0" err="1"/>
              <a:t>êtres</a:t>
            </a:r>
            <a:r>
              <a:rPr lang="fr-FR" sz="2100" dirty="0"/>
              <a:t> vivants de leur environnement proche….</a:t>
            </a:r>
          </a:p>
          <a:p>
            <a:pPr marL="1092200" lvl="4" indent="-285750">
              <a:buFont typeface="Wingdings" pitchFamily="2" charset="2"/>
              <a:buChar char="Ø"/>
            </a:pPr>
            <a:r>
              <a:rPr lang="fr-FR" sz="2100" dirty="0"/>
              <a:t>Les </a:t>
            </a:r>
            <a:r>
              <a:rPr lang="fr-FR" sz="2100" dirty="0" err="1"/>
              <a:t>élèves</a:t>
            </a:r>
            <a:r>
              <a:rPr lang="fr-FR" sz="2100" dirty="0"/>
              <a:t> </a:t>
            </a:r>
            <a:r>
              <a:rPr lang="fr-FR" sz="2100" dirty="0" err="1"/>
              <a:t>appréhendent</a:t>
            </a:r>
            <a:r>
              <a:rPr lang="fr-FR" sz="2100" dirty="0"/>
              <a:t> les fonctions de nutrition à partir d’observations …</a:t>
            </a:r>
          </a:p>
          <a:p>
            <a:pPr marL="1092200" lvl="4" indent="-285750">
              <a:buFont typeface="Wingdings" pitchFamily="2" charset="2"/>
              <a:buChar char="Ø"/>
            </a:pPr>
            <a:r>
              <a:rPr lang="fr-FR" sz="2100" dirty="0"/>
              <a:t>Ils </a:t>
            </a:r>
            <a:r>
              <a:rPr lang="fr-FR" sz="2100" dirty="0" err="1"/>
              <a:t>réalisent</a:t>
            </a:r>
            <a:r>
              <a:rPr lang="fr-FR" sz="2100" dirty="0"/>
              <a:t> des visites dans des lieux d’</a:t>
            </a:r>
            <a:r>
              <a:rPr lang="fr-FR" sz="2100" dirty="0" err="1"/>
              <a:t>élevage</a:t>
            </a:r>
            <a:r>
              <a:rPr lang="fr-FR" sz="2100" dirty="0"/>
              <a:t> ou de culture </a:t>
            </a:r>
          </a:p>
          <a:p>
            <a:pPr marL="1092200" lvl="4" indent="-285750">
              <a:buFont typeface="Wingdings" pitchFamily="2" charset="2"/>
              <a:buChar char="Ø"/>
            </a:pPr>
            <a:r>
              <a:rPr lang="fr-FR" sz="2100" b="1" dirty="0"/>
              <a:t>Expliquer l’origine de la </a:t>
            </a:r>
            <a:r>
              <a:rPr lang="fr-FR" sz="2100" b="1" dirty="0" err="1"/>
              <a:t>matière</a:t>
            </a:r>
            <a:r>
              <a:rPr lang="fr-FR" sz="2100" b="1" dirty="0"/>
              <a:t> organique des </a:t>
            </a:r>
            <a:r>
              <a:rPr lang="fr-FR" sz="2100" b="1" dirty="0" err="1"/>
              <a:t>êtres</a:t>
            </a:r>
            <a:r>
              <a:rPr lang="fr-FR" sz="2100" b="1" dirty="0"/>
              <a:t> vivants et son devenir : …</a:t>
            </a:r>
            <a:r>
              <a:rPr lang="fr-FR" sz="2100" dirty="0"/>
              <a:t>Les </a:t>
            </a:r>
            <a:r>
              <a:rPr lang="fr-FR" sz="2100" dirty="0" err="1"/>
              <a:t>études</a:t>
            </a:r>
            <a:r>
              <a:rPr lang="fr-FR" sz="2100" dirty="0"/>
              <a:t> portent sur des cultures et des </a:t>
            </a:r>
            <a:r>
              <a:rPr lang="fr-FR" sz="2100" dirty="0" err="1"/>
              <a:t>élevages</a:t>
            </a:r>
            <a:r>
              <a:rPr lang="fr-FR" sz="2100" dirty="0"/>
              <a:t> ainsi que des </a:t>
            </a:r>
            <a:r>
              <a:rPr lang="fr-FR" sz="2100" dirty="0" err="1"/>
              <a:t>expérimentations</a:t>
            </a:r>
            <a:r>
              <a:rPr lang="fr-FR" sz="2100" dirty="0"/>
              <a:t> et des recherches et observations sur le terrain. </a:t>
            </a:r>
          </a:p>
          <a:p>
            <a:pPr marL="1092200" lvl="4" indent="-285750">
              <a:buFont typeface="Wingdings" pitchFamily="2" charset="2"/>
              <a:buChar char="Ø"/>
            </a:pPr>
            <a:r>
              <a:rPr lang="fr-FR" sz="2100" dirty="0"/>
              <a:t>À partir des observations de l’environnement proche, les </a:t>
            </a:r>
            <a:r>
              <a:rPr lang="fr-FR" sz="2100" dirty="0" err="1"/>
              <a:t>élèves</a:t>
            </a:r>
            <a:r>
              <a:rPr lang="fr-FR" sz="2100" dirty="0"/>
              <a:t> identifient la place et le </a:t>
            </a:r>
            <a:r>
              <a:rPr lang="fr-FR" sz="2100" dirty="0" err="1"/>
              <a:t>rôle</a:t>
            </a:r>
            <a:r>
              <a:rPr lang="fr-FR" sz="2100" dirty="0"/>
              <a:t> des </a:t>
            </a:r>
            <a:r>
              <a:rPr lang="fr-FR" sz="2100" dirty="0" err="1"/>
              <a:t>végétaux</a:t>
            </a:r>
            <a:r>
              <a:rPr lang="fr-FR" sz="2100" dirty="0"/>
              <a:t> chlorophylliens en tant que producteurs primaires de la chaine alimentaire </a:t>
            </a:r>
          </a:p>
          <a:p>
            <a:pPr lvl="2"/>
            <a:endParaRPr lang="fr-FR" sz="2100" dirty="0"/>
          </a:p>
          <a:p>
            <a:pPr marL="912813" lvl="2" indent="-285750">
              <a:buFont typeface="Wingdings" pitchFamily="2" charset="2"/>
              <a:buChar char="§"/>
            </a:pPr>
            <a:r>
              <a:rPr lang="fr-FR" sz="2100" b="1" dirty="0"/>
              <a:t>La </a:t>
            </a:r>
            <a:r>
              <a:rPr lang="fr-FR" sz="2100" b="1" dirty="0" err="1"/>
              <a:t>planète</a:t>
            </a:r>
            <a:r>
              <a:rPr lang="fr-FR" sz="2100" b="1" dirty="0"/>
              <a:t> Terre. Les </a:t>
            </a:r>
            <a:r>
              <a:rPr lang="fr-FR" sz="2100" b="1" dirty="0" err="1"/>
              <a:t>êtres</a:t>
            </a:r>
            <a:r>
              <a:rPr lang="fr-FR" sz="2100" b="1" dirty="0"/>
              <a:t> vivants dans leur environnement </a:t>
            </a:r>
          </a:p>
          <a:p>
            <a:pPr marL="1092200" lvl="4" indent="-285750">
              <a:buFont typeface="Wingdings" pitchFamily="2" charset="2"/>
              <a:buChar char="Ø"/>
            </a:pPr>
            <a:r>
              <a:rPr lang="fr-FR" sz="2100" dirty="0"/>
              <a:t>Mener des </a:t>
            </a:r>
            <a:r>
              <a:rPr lang="fr-FR" sz="2100" dirty="0" err="1"/>
              <a:t>démarches</a:t>
            </a:r>
            <a:r>
              <a:rPr lang="fr-FR" sz="2100" dirty="0"/>
              <a:t> permettant d’exploiter des exemples proches de l’</a:t>
            </a:r>
            <a:r>
              <a:rPr lang="fr-FR" sz="2100" dirty="0" err="1"/>
              <a:t>école</a:t>
            </a:r>
            <a:r>
              <a:rPr lang="fr-FR" sz="2100" dirty="0"/>
              <a:t>, à partir d’</a:t>
            </a:r>
            <a:r>
              <a:rPr lang="fr-FR" sz="2100" dirty="0" err="1"/>
              <a:t>études</a:t>
            </a:r>
            <a:r>
              <a:rPr lang="fr-FR" sz="2100" dirty="0"/>
              <a:t> de terrain et en lien avec l’</a:t>
            </a:r>
            <a:r>
              <a:rPr lang="fr-FR" sz="2100" dirty="0" err="1"/>
              <a:t>éducation</a:t>
            </a:r>
            <a:r>
              <a:rPr lang="fr-FR" sz="2100" dirty="0"/>
              <a:t> au </a:t>
            </a:r>
            <a:r>
              <a:rPr lang="fr-FR" sz="2100" dirty="0" err="1"/>
              <a:t>développement</a:t>
            </a:r>
            <a:r>
              <a:rPr lang="fr-FR" sz="2100" dirty="0"/>
              <a:t> durable. </a:t>
            </a:r>
          </a:p>
          <a:p>
            <a:pPr marL="1092200" lvl="4" indent="-285750">
              <a:buFont typeface="Wingdings" pitchFamily="2" charset="2"/>
              <a:buChar char="Ø"/>
            </a:pPr>
            <a:r>
              <a:rPr lang="fr-FR" sz="2100" b="1" dirty="0" err="1"/>
              <a:t>Répartition</a:t>
            </a:r>
            <a:r>
              <a:rPr lang="fr-FR" sz="2100" b="1" dirty="0"/>
              <a:t> des </a:t>
            </a:r>
            <a:r>
              <a:rPr lang="fr-FR" sz="2100" b="1" dirty="0" err="1"/>
              <a:t>êtres</a:t>
            </a:r>
            <a:r>
              <a:rPr lang="fr-FR" sz="2100" b="1" dirty="0"/>
              <a:t> vivants et peuplement des milieux : </a:t>
            </a:r>
            <a:r>
              <a:rPr lang="fr-FR" sz="2100" dirty="0"/>
              <a:t>Travailler à partir de l’environnement proche et par des observations lors de sorties ,    travailler à travers des recherches documentaires et d’une ou deux </a:t>
            </a:r>
            <a:r>
              <a:rPr lang="fr-FR" sz="2100" dirty="0" err="1"/>
              <a:t>enquêtes</a:t>
            </a:r>
            <a:r>
              <a:rPr lang="fr-FR" sz="2100" dirty="0"/>
              <a:t> de terrain. </a:t>
            </a:r>
          </a:p>
          <a:p>
            <a:pPr lvl="1"/>
            <a:r>
              <a:rPr lang="fr-FR" sz="2100" dirty="0"/>
              <a:t>Cycle 4</a:t>
            </a:r>
          </a:p>
          <a:p>
            <a:pPr marL="912813" lvl="2" indent="-285750">
              <a:buFont typeface="Wingdings" pitchFamily="2" charset="2"/>
              <a:buChar char="§"/>
            </a:pPr>
            <a:r>
              <a:rPr lang="fr-FR" sz="2100" b="1" dirty="0"/>
              <a:t>La </a:t>
            </a:r>
            <a:r>
              <a:rPr lang="fr-FR" sz="2100" b="1" dirty="0" err="1"/>
              <a:t>planète</a:t>
            </a:r>
            <a:r>
              <a:rPr lang="fr-FR" sz="2100" b="1" dirty="0"/>
              <a:t> Terre, l’environnement et l’action humaine </a:t>
            </a:r>
          </a:p>
          <a:p>
            <a:pPr marL="912813" lvl="2" indent="-285750">
              <a:buFont typeface="Wingdings" pitchFamily="2" charset="2"/>
              <a:buChar char="§"/>
            </a:pPr>
            <a:r>
              <a:rPr lang="fr-FR" sz="2100" b="1" dirty="0"/>
              <a:t>…</a:t>
            </a:r>
          </a:p>
          <a:p>
            <a:pPr lvl="1"/>
            <a:endParaRPr lang="fr-FR" dirty="0"/>
          </a:p>
          <a:p>
            <a:pPr lvl="1"/>
            <a:endParaRPr lang="fr-FR" dirty="0"/>
          </a:p>
          <a:p>
            <a:pPr lvl="1"/>
            <a:endParaRPr lang="fr-FR" dirty="0"/>
          </a:p>
          <a:p>
            <a:pPr marL="912813" lvl="2" indent="-285750">
              <a:buFont typeface="Wingdings" pitchFamily="2" charset="2"/>
              <a:buChar char="ü"/>
            </a:pPr>
            <a:endParaRPr lang="fr-FR" dirty="0"/>
          </a:p>
          <a:p>
            <a:pPr lvl="2"/>
            <a:endParaRPr lang="fr-FR" dirty="0"/>
          </a:p>
          <a:p>
            <a:pPr lvl="2"/>
            <a:endParaRPr lang="fr-FR"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79180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linds(horizontal)">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checkerboard(across)">
                                      <p:cBhvr>
                                        <p:cTn id="18" dur="5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checkerboard(across)">
                                      <p:cBhvr>
                                        <p:cTn id="23" dur="500"/>
                                        <p:tgtEl>
                                          <p:spTgt spid="4">
                                            <p:txEl>
                                              <p:pRg st="2" end="2"/>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checkerboard(across)">
                                      <p:cBhvr>
                                        <p:cTn id="26" dur="500"/>
                                        <p:tgtEl>
                                          <p:spTgt spid="4">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checkerboard(across)">
                                      <p:cBhvr>
                                        <p:cTn id="31" dur="500"/>
                                        <p:tgtEl>
                                          <p:spTgt spid="4">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nodeType="clickEffect">
                                  <p:stCondLst>
                                    <p:cond delay="0"/>
                                  </p:stCondLst>
                                  <p:childTnLst>
                                    <p:set>
                                      <p:cBhvr>
                                        <p:cTn id="35" dur="1" fill="hold">
                                          <p:stCondLst>
                                            <p:cond delay="0"/>
                                          </p:stCondLst>
                                        </p:cTn>
                                        <p:tgtEl>
                                          <p:spTgt spid="4">
                                            <p:txEl>
                                              <p:pRg st="5" end="5"/>
                                            </p:txEl>
                                          </p:spTgt>
                                        </p:tgtEl>
                                        <p:attrNameLst>
                                          <p:attrName>style.visibility</p:attrName>
                                        </p:attrNameLst>
                                      </p:cBhvr>
                                      <p:to>
                                        <p:strVal val="visible"/>
                                      </p:to>
                                    </p:set>
                                    <p:animEffect transition="in" filter="checkerboard(across)">
                                      <p:cBhvr>
                                        <p:cTn id="36" dur="500"/>
                                        <p:tgtEl>
                                          <p:spTgt spid="4">
                                            <p:txEl>
                                              <p:pRg st="5" end="5"/>
                                            </p:txEl>
                                          </p:spTgt>
                                        </p:tgtEl>
                                      </p:cBhvr>
                                    </p:animEffect>
                                  </p:childTnLst>
                                </p:cTn>
                              </p:par>
                              <p:par>
                                <p:cTn id="37" presetID="5" presetClass="entr" presetSubtype="10" fill="hold" nodeType="with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Effect transition="in" filter="checkerboard(across)">
                                      <p:cBhvr>
                                        <p:cTn id="39" dur="500"/>
                                        <p:tgtEl>
                                          <p:spTgt spid="4">
                                            <p:txEl>
                                              <p:pRg st="6" end="6"/>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checkerboard(across)">
                                      <p:cBhvr>
                                        <p:cTn id="42" dur="500"/>
                                        <p:tgtEl>
                                          <p:spTgt spid="4">
                                            <p:txEl>
                                              <p:pRg st="7" end="7"/>
                                            </p:txEl>
                                          </p:spTgt>
                                        </p:tgtEl>
                                      </p:cBhvr>
                                    </p:animEffect>
                                  </p:childTnLst>
                                </p:cTn>
                              </p:par>
                              <p:par>
                                <p:cTn id="43" presetID="5" presetClass="entr" presetSubtype="10" fill="hold" nodeType="withEffect">
                                  <p:stCondLst>
                                    <p:cond delay="0"/>
                                  </p:stCondLst>
                                  <p:childTnLst>
                                    <p:set>
                                      <p:cBhvr>
                                        <p:cTn id="44" dur="1" fill="hold">
                                          <p:stCondLst>
                                            <p:cond delay="0"/>
                                          </p:stCondLst>
                                        </p:cTn>
                                        <p:tgtEl>
                                          <p:spTgt spid="4">
                                            <p:txEl>
                                              <p:pRg st="8" end="8"/>
                                            </p:txEl>
                                          </p:spTgt>
                                        </p:tgtEl>
                                        <p:attrNameLst>
                                          <p:attrName>style.visibility</p:attrName>
                                        </p:attrNameLst>
                                      </p:cBhvr>
                                      <p:to>
                                        <p:strVal val="visible"/>
                                      </p:to>
                                    </p:set>
                                    <p:animEffect transition="in" filter="checkerboard(across)">
                                      <p:cBhvr>
                                        <p:cTn id="45" dur="500"/>
                                        <p:tgtEl>
                                          <p:spTgt spid="4">
                                            <p:txEl>
                                              <p:pRg st="8" end="8"/>
                                            </p:txEl>
                                          </p:spTgt>
                                        </p:tgtEl>
                                      </p:cBhvr>
                                    </p:animEffect>
                                  </p:childTnLst>
                                </p:cTn>
                              </p:par>
                              <p:par>
                                <p:cTn id="46" presetID="5" presetClass="entr" presetSubtype="10" fill="hold" nodeType="withEffect">
                                  <p:stCondLst>
                                    <p:cond delay="0"/>
                                  </p:stCondLst>
                                  <p:childTnLst>
                                    <p:set>
                                      <p:cBhvr>
                                        <p:cTn id="47" dur="1" fill="hold">
                                          <p:stCondLst>
                                            <p:cond delay="0"/>
                                          </p:stCondLst>
                                        </p:cTn>
                                        <p:tgtEl>
                                          <p:spTgt spid="4">
                                            <p:txEl>
                                              <p:pRg st="9" end="9"/>
                                            </p:txEl>
                                          </p:spTgt>
                                        </p:tgtEl>
                                        <p:attrNameLst>
                                          <p:attrName>style.visibility</p:attrName>
                                        </p:attrNameLst>
                                      </p:cBhvr>
                                      <p:to>
                                        <p:strVal val="visible"/>
                                      </p:to>
                                    </p:set>
                                    <p:animEffect transition="in" filter="checkerboard(across)">
                                      <p:cBhvr>
                                        <p:cTn id="48" dur="500"/>
                                        <p:tgtEl>
                                          <p:spTgt spid="4">
                                            <p:txEl>
                                              <p:pRg st="9" end="9"/>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 presetClass="entr" presetSubtype="10" fill="hold" nodeType="clickEffect">
                                  <p:stCondLst>
                                    <p:cond delay="0"/>
                                  </p:stCondLst>
                                  <p:childTnLst>
                                    <p:set>
                                      <p:cBhvr>
                                        <p:cTn id="52" dur="1" fill="hold">
                                          <p:stCondLst>
                                            <p:cond delay="0"/>
                                          </p:stCondLst>
                                        </p:cTn>
                                        <p:tgtEl>
                                          <p:spTgt spid="4">
                                            <p:txEl>
                                              <p:pRg st="11" end="11"/>
                                            </p:txEl>
                                          </p:spTgt>
                                        </p:tgtEl>
                                        <p:attrNameLst>
                                          <p:attrName>style.visibility</p:attrName>
                                        </p:attrNameLst>
                                      </p:cBhvr>
                                      <p:to>
                                        <p:strVal val="visible"/>
                                      </p:to>
                                    </p:set>
                                    <p:animEffect transition="in" filter="checkerboard(across)">
                                      <p:cBhvr>
                                        <p:cTn id="53" dur="500"/>
                                        <p:tgtEl>
                                          <p:spTgt spid="4">
                                            <p:txEl>
                                              <p:pRg st="11" end="11"/>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 presetClass="entr" presetSubtype="10" fill="hold" nodeType="clickEffect">
                                  <p:stCondLst>
                                    <p:cond delay="0"/>
                                  </p:stCondLst>
                                  <p:childTnLst>
                                    <p:set>
                                      <p:cBhvr>
                                        <p:cTn id="57" dur="1" fill="hold">
                                          <p:stCondLst>
                                            <p:cond delay="0"/>
                                          </p:stCondLst>
                                        </p:cTn>
                                        <p:tgtEl>
                                          <p:spTgt spid="4">
                                            <p:txEl>
                                              <p:pRg st="12" end="12"/>
                                            </p:txEl>
                                          </p:spTgt>
                                        </p:tgtEl>
                                        <p:attrNameLst>
                                          <p:attrName>style.visibility</p:attrName>
                                        </p:attrNameLst>
                                      </p:cBhvr>
                                      <p:to>
                                        <p:strVal val="visible"/>
                                      </p:to>
                                    </p:set>
                                    <p:animEffect transition="in" filter="checkerboard(across)">
                                      <p:cBhvr>
                                        <p:cTn id="58" dur="500"/>
                                        <p:tgtEl>
                                          <p:spTgt spid="4">
                                            <p:txEl>
                                              <p:pRg st="12" end="12"/>
                                            </p:txEl>
                                          </p:spTgt>
                                        </p:tgtEl>
                                      </p:cBhvr>
                                    </p:animEffect>
                                  </p:childTnLst>
                                </p:cTn>
                              </p:par>
                              <p:par>
                                <p:cTn id="59" presetID="5" presetClass="entr" presetSubtype="10" fill="hold" nodeType="withEffect">
                                  <p:stCondLst>
                                    <p:cond delay="0"/>
                                  </p:stCondLst>
                                  <p:childTnLst>
                                    <p:set>
                                      <p:cBhvr>
                                        <p:cTn id="60" dur="1" fill="hold">
                                          <p:stCondLst>
                                            <p:cond delay="0"/>
                                          </p:stCondLst>
                                        </p:cTn>
                                        <p:tgtEl>
                                          <p:spTgt spid="4">
                                            <p:txEl>
                                              <p:pRg st="13" end="13"/>
                                            </p:txEl>
                                          </p:spTgt>
                                        </p:tgtEl>
                                        <p:attrNameLst>
                                          <p:attrName>style.visibility</p:attrName>
                                        </p:attrNameLst>
                                      </p:cBhvr>
                                      <p:to>
                                        <p:strVal val="visible"/>
                                      </p:to>
                                    </p:set>
                                    <p:animEffect transition="in" filter="checkerboard(across)">
                                      <p:cBhvr>
                                        <p:cTn id="61" dur="500"/>
                                        <p:tgtEl>
                                          <p:spTgt spid="4">
                                            <p:txEl>
                                              <p:pRg st="13" end="13"/>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nodeType="clickEffect">
                                  <p:stCondLst>
                                    <p:cond delay="0"/>
                                  </p:stCondLst>
                                  <p:childTnLst>
                                    <p:set>
                                      <p:cBhvr>
                                        <p:cTn id="65" dur="1" fill="hold">
                                          <p:stCondLst>
                                            <p:cond delay="0"/>
                                          </p:stCondLst>
                                        </p:cTn>
                                        <p:tgtEl>
                                          <p:spTgt spid="4">
                                            <p:txEl>
                                              <p:pRg st="14" end="14"/>
                                            </p:txEl>
                                          </p:spTgt>
                                        </p:tgtEl>
                                        <p:attrNameLst>
                                          <p:attrName>style.visibility</p:attrName>
                                        </p:attrNameLst>
                                      </p:cBhvr>
                                      <p:to>
                                        <p:strVal val="visible"/>
                                      </p:to>
                                    </p:set>
                                    <p:animEffect transition="in" filter="blinds(horizontal)">
                                      <p:cBhvr>
                                        <p:cTn id="66" dur="500"/>
                                        <p:tgtEl>
                                          <p:spTgt spid="4">
                                            <p:txEl>
                                              <p:pRg st="14" end="14"/>
                                            </p:txEl>
                                          </p:spTgt>
                                        </p:tgtEl>
                                      </p:cBhvr>
                                    </p:animEffect>
                                  </p:childTnLst>
                                </p:cTn>
                              </p:par>
                              <p:par>
                                <p:cTn id="67" presetID="3" presetClass="entr" presetSubtype="10" fill="hold" nodeType="withEffect">
                                  <p:stCondLst>
                                    <p:cond delay="0"/>
                                  </p:stCondLst>
                                  <p:childTnLst>
                                    <p:set>
                                      <p:cBhvr>
                                        <p:cTn id="68" dur="1" fill="hold">
                                          <p:stCondLst>
                                            <p:cond delay="0"/>
                                          </p:stCondLst>
                                        </p:cTn>
                                        <p:tgtEl>
                                          <p:spTgt spid="4">
                                            <p:txEl>
                                              <p:pRg st="15" end="15"/>
                                            </p:txEl>
                                          </p:spTgt>
                                        </p:tgtEl>
                                        <p:attrNameLst>
                                          <p:attrName>style.visibility</p:attrName>
                                        </p:attrNameLst>
                                      </p:cBhvr>
                                      <p:to>
                                        <p:strVal val="visible"/>
                                      </p:to>
                                    </p:set>
                                    <p:animEffect transition="in" filter="blinds(horizontal)">
                                      <p:cBhvr>
                                        <p:cTn id="69" dur="500"/>
                                        <p:tgtEl>
                                          <p:spTgt spid="4">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82889"/>
            <a:ext cx="9225023" cy="967355"/>
          </a:xfrm>
        </p:spPr>
        <p:txBody>
          <a:bodyPr>
            <a:normAutofit fontScale="90000"/>
          </a:bodyPr>
          <a:lstStyle/>
          <a:p>
            <a:pPr algn="ctr"/>
            <a:r>
              <a:rPr lang="fr-FR" dirty="0"/>
              <a:t/>
            </a:r>
            <a:br>
              <a:rPr lang="fr-FR" dirty="0"/>
            </a:br>
            <a:r>
              <a:rPr lang="fr-FR" dirty="0"/>
              <a:t>PLAN CHLORDECONE 3 : PLACE de L’EDUCATION NATIONALE dans la feuille de route : actions éducatives de prévention. </a:t>
            </a:r>
            <a:br>
              <a:rPr lang="fr-FR" dirty="0"/>
            </a:br>
            <a:endParaRPr lang="fr-FR" dirty="0"/>
          </a:p>
        </p:txBody>
      </p:sp>
      <p:sp>
        <p:nvSpPr>
          <p:cNvPr id="4" name="Espace réservé du texte 3"/>
          <p:cNvSpPr>
            <a:spLocks noGrp="1"/>
          </p:cNvSpPr>
          <p:nvPr>
            <p:ph type="body" sz="quarter" idx="13"/>
          </p:nvPr>
        </p:nvSpPr>
        <p:spPr>
          <a:xfrm>
            <a:off x="196645" y="1252246"/>
            <a:ext cx="8490155" cy="5227211"/>
          </a:xfrm>
        </p:spPr>
        <p:txBody>
          <a:bodyPr>
            <a:normAutofit/>
          </a:bodyPr>
          <a:lstStyle/>
          <a:p>
            <a:r>
              <a:rPr lang="fr-FR" sz="1900" dirty="0"/>
              <a:t>Rappel des axes du plan d’actions 2019-2020</a:t>
            </a:r>
          </a:p>
          <a:p>
            <a:pPr marL="800100" lvl="1" indent="-342900">
              <a:buFont typeface="+mj-lt"/>
              <a:buAutoNum type="arabicPeriod"/>
            </a:pPr>
            <a:r>
              <a:rPr lang="fr-FR" sz="1900" dirty="0"/>
              <a:t>Placer les enjeux environnementaux au cœur de la lutte contre la </a:t>
            </a:r>
            <a:r>
              <a:rPr lang="fr-FR" sz="1900" dirty="0" err="1"/>
              <a:t>chlordécone</a:t>
            </a:r>
            <a:endParaRPr lang="fr-FR" sz="1900" dirty="0"/>
          </a:p>
          <a:p>
            <a:pPr marL="800100" lvl="1" indent="-342900">
              <a:buFont typeface="+mj-lt"/>
              <a:buAutoNum type="arabicPeriod"/>
            </a:pPr>
            <a:r>
              <a:rPr lang="fr-FR" sz="1900" dirty="0"/>
              <a:t>Tendre vers le zéro </a:t>
            </a:r>
            <a:r>
              <a:rPr lang="fr-FR" sz="1900" dirty="0" err="1"/>
              <a:t>chlordécone</a:t>
            </a:r>
            <a:r>
              <a:rPr lang="fr-FR" sz="1900" dirty="0"/>
              <a:t> dans l’alimentation</a:t>
            </a:r>
          </a:p>
          <a:p>
            <a:pPr marL="800100" lvl="1" indent="-342900">
              <a:buFont typeface="+mj-lt"/>
              <a:buAutoNum type="arabicPeriod"/>
            </a:pPr>
            <a:r>
              <a:rPr lang="fr-FR" sz="1900" dirty="0"/>
              <a:t>Poursuivre les études sur les risques sanitaires et accompagner les populations avec des actions de prévention adaptées</a:t>
            </a:r>
          </a:p>
          <a:p>
            <a:pPr marL="800100" lvl="1" indent="-342900">
              <a:buFont typeface="+mj-lt"/>
              <a:buAutoNum type="arabicPeriod"/>
            </a:pPr>
            <a:r>
              <a:rPr lang="fr-FR" sz="1900" dirty="0"/>
              <a:t>Mieux communiquer et impliquer davantage les populations dans ce plan d’actions</a:t>
            </a:r>
          </a:p>
          <a:p>
            <a:pPr lvl="2" algn="ctr"/>
            <a:r>
              <a:rPr lang="fr-FR" sz="1900" b="1" dirty="0">
                <a:solidFill>
                  <a:srgbClr val="7030A0"/>
                </a:solidFill>
              </a:rPr>
              <a:t>Inscrire le sujet de la </a:t>
            </a:r>
            <a:r>
              <a:rPr lang="fr-FR" sz="1900" b="1" dirty="0" err="1">
                <a:solidFill>
                  <a:srgbClr val="7030A0"/>
                </a:solidFill>
              </a:rPr>
              <a:t>chlordécone</a:t>
            </a:r>
            <a:r>
              <a:rPr lang="fr-FR" sz="1900" b="1" dirty="0">
                <a:solidFill>
                  <a:srgbClr val="7030A0"/>
                </a:solidFill>
              </a:rPr>
              <a:t> aux programmes des enseignements locaux dès le plus jeune âge</a:t>
            </a:r>
            <a:r>
              <a:rPr lang="fr-FR" dirty="0"/>
              <a:t>. </a:t>
            </a:r>
          </a:p>
          <a:p>
            <a:pPr lvl="2"/>
            <a:endParaRPr lang="fr-FR" dirty="0"/>
          </a:p>
          <a:p>
            <a:pPr lvl="2"/>
            <a:endParaRPr lang="fr-FR"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Ellipse 7">
            <a:extLst>
              <a:ext uri="{FF2B5EF4-FFF2-40B4-BE49-F238E27FC236}">
                <a16:creationId xmlns:a16="http://schemas.microsoft.com/office/drawing/2014/main" id="{904EF678-FA17-1B41-ACB3-0EAF15A7EE87}"/>
              </a:ext>
            </a:extLst>
          </p:cNvPr>
          <p:cNvSpPr/>
          <p:nvPr/>
        </p:nvSpPr>
        <p:spPr>
          <a:xfrm>
            <a:off x="1911511" y="4729952"/>
            <a:ext cx="5751870" cy="1887794"/>
          </a:xfrm>
          <a:prstGeom prst="ellipse">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400" b="1" dirty="0">
                <a:solidFill>
                  <a:srgbClr val="5AB88F"/>
                </a:solidFill>
              </a:rPr>
              <a:t>SENSIBILISER LES ELEVES : objectif PREVENTION contre les risques d’exposition à la CHLORDECONE</a:t>
            </a:r>
          </a:p>
        </p:txBody>
      </p:sp>
    </p:spTree>
    <p:extLst>
      <p:ext uri="{BB962C8B-B14F-4D97-AF65-F5344CB8AC3E}">
        <p14:creationId xmlns:p14="http://schemas.microsoft.com/office/powerpoint/2010/main" val="3398681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checkerboard(across)">
                                      <p:cBhvr>
                                        <p:cTn id="18" dur="500"/>
                                        <p:tgtEl>
                                          <p:spTgt spid="4">
                                            <p:txEl>
                                              <p:pRg st="1" end="1"/>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checkerboard(across)">
                                      <p:cBhvr>
                                        <p:cTn id="21" dur="500"/>
                                        <p:tgtEl>
                                          <p:spTgt spid="4">
                                            <p:txEl>
                                              <p:pRg st="2" end="2"/>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checkerboard(across)">
                                      <p:cBhvr>
                                        <p:cTn id="24" dur="500"/>
                                        <p:tgtEl>
                                          <p:spTgt spid="4">
                                            <p:txEl>
                                              <p:pRg st="3" end="3"/>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checkerboard(across)">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linds(horizontal)">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blinds(horizontal)">
                                      <p:cBhvr>
                                        <p:cTn id="3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5195" y="25430"/>
            <a:ext cx="9051402" cy="768504"/>
          </a:xfrm>
        </p:spPr>
        <p:txBody>
          <a:bodyPr>
            <a:normAutofit fontScale="90000"/>
          </a:bodyPr>
          <a:lstStyle/>
          <a:p>
            <a:pPr algn="ctr"/>
            <a:r>
              <a:rPr lang="fr-FR" dirty="0"/>
              <a:t>	 PLAN CHLORDECONE 3 ENSEIGNANTS : COMMENT S’Y PRENDRE? </a:t>
            </a:r>
          </a:p>
        </p:txBody>
      </p:sp>
      <p:sp>
        <p:nvSpPr>
          <p:cNvPr id="4" name="Espace réservé du texte 3"/>
          <p:cNvSpPr>
            <a:spLocks noGrp="1"/>
          </p:cNvSpPr>
          <p:nvPr>
            <p:ph type="body" sz="quarter" idx="13"/>
          </p:nvPr>
        </p:nvSpPr>
        <p:spPr>
          <a:xfrm>
            <a:off x="185195" y="759109"/>
            <a:ext cx="8773609" cy="5825239"/>
          </a:xfrm>
        </p:spPr>
        <p:txBody>
          <a:bodyPr>
            <a:normAutofit lnSpcReduction="10000"/>
          </a:bodyPr>
          <a:lstStyle/>
          <a:p>
            <a:r>
              <a:rPr lang="fr-FR" dirty="0"/>
              <a:t>Notre démarche, intégrative : s’appuyer autant que faire se peut sur: </a:t>
            </a:r>
          </a:p>
          <a:p>
            <a:pPr lvl="1"/>
            <a:r>
              <a:rPr lang="fr-FR" sz="1400" dirty="0"/>
              <a:t>Les programmes d’enseignement de SVT</a:t>
            </a:r>
          </a:p>
          <a:p>
            <a:pPr marL="457200" lvl="1" indent="0">
              <a:buNone/>
            </a:pPr>
            <a:r>
              <a:rPr lang="fr-FR" sz="1400" dirty="0"/>
              <a:t>… mais aussi</a:t>
            </a:r>
          </a:p>
          <a:p>
            <a:pPr lvl="1"/>
            <a:r>
              <a:rPr lang="fr-FR" sz="1400" dirty="0"/>
              <a:t>Les programmes d’histoire-géographie et de Physique chimie</a:t>
            </a:r>
          </a:p>
          <a:p>
            <a:pPr marL="457200" lvl="1" indent="0">
              <a:buNone/>
            </a:pPr>
            <a:r>
              <a:rPr lang="fr-FR" dirty="0"/>
              <a:t>Pour</a:t>
            </a:r>
          </a:p>
          <a:p>
            <a:pPr marL="457200" lvl="1" indent="0" algn="ctr">
              <a:buNone/>
            </a:pPr>
            <a:r>
              <a:rPr lang="fr-FR" sz="1700" dirty="0">
                <a:solidFill>
                  <a:srgbClr val="E96667"/>
                </a:solidFill>
              </a:rPr>
              <a:t>Intégrer la thématique de prévention des risques d’exposition à la </a:t>
            </a:r>
            <a:r>
              <a:rPr lang="fr-FR" sz="1700" dirty="0" err="1">
                <a:solidFill>
                  <a:srgbClr val="E96667"/>
                </a:solidFill>
              </a:rPr>
              <a:t>chlordécone</a:t>
            </a:r>
            <a:r>
              <a:rPr lang="fr-FR" sz="1700" dirty="0">
                <a:solidFill>
                  <a:srgbClr val="E96667"/>
                </a:solidFill>
              </a:rPr>
              <a:t> aux parcours éducatifs: santé et citoyenneté</a:t>
            </a:r>
          </a:p>
          <a:p>
            <a:r>
              <a:rPr lang="fr-FR" dirty="0"/>
              <a:t>Les ressources de base</a:t>
            </a:r>
          </a:p>
          <a:p>
            <a:pPr lvl="1"/>
            <a:r>
              <a:rPr lang="fr-FR" sz="1400" dirty="0"/>
              <a:t>Un repérage des entrées </a:t>
            </a:r>
            <a:r>
              <a:rPr lang="fr-FR" sz="1400" dirty="0">
                <a:hlinkClick r:id="rId2"/>
              </a:rPr>
              <a:t>programmes possibles</a:t>
            </a:r>
            <a:r>
              <a:rPr lang="fr-FR" sz="1400" dirty="0"/>
              <a:t>, </a:t>
            </a:r>
          </a:p>
          <a:p>
            <a:pPr lvl="1"/>
            <a:r>
              <a:rPr lang="fr-FR" sz="1400" dirty="0"/>
              <a:t>Le livret : point de situation 2016 ARS, IREPS, Préfecture de Martinique. </a:t>
            </a:r>
          </a:p>
          <a:p>
            <a:pPr lvl="1"/>
            <a:r>
              <a:rPr lang="fr-FR" sz="1400" dirty="0"/>
              <a:t>Le </a:t>
            </a:r>
            <a:r>
              <a:rPr lang="fr-FR" sz="1400" dirty="0">
                <a:hlinkClick r:id="rId3"/>
              </a:rPr>
              <a:t>programme JAFA</a:t>
            </a:r>
            <a:endParaRPr lang="fr-FR" sz="1400" dirty="0"/>
          </a:p>
          <a:p>
            <a:pPr lvl="1"/>
            <a:r>
              <a:rPr lang="fr-FR" sz="1400" dirty="0"/>
              <a:t>Une </a:t>
            </a:r>
            <a:r>
              <a:rPr lang="fr-FR" sz="1400" dirty="0" err="1"/>
              <a:t>malette</a:t>
            </a:r>
            <a:r>
              <a:rPr lang="fr-FR" sz="1400" dirty="0"/>
              <a:t> pédagogique Cycle 3 (début 2020) : partenariat ARS, </a:t>
            </a:r>
          </a:p>
          <a:p>
            <a:pPr marL="457200" lvl="1" indent="0">
              <a:buNone/>
            </a:pPr>
            <a:r>
              <a:rPr lang="fr-FR" sz="1400" dirty="0"/>
              <a:t>préfecture, IREPS, CANOPE, Education nationale (1</a:t>
            </a:r>
            <a:r>
              <a:rPr lang="fr-FR" sz="1400" baseline="30000" dirty="0"/>
              <a:t>er</a:t>
            </a:r>
            <a:r>
              <a:rPr lang="fr-FR" sz="1400" dirty="0"/>
              <a:t> degré)</a:t>
            </a:r>
          </a:p>
          <a:p>
            <a:pPr lvl="1"/>
            <a:endParaRPr lang="fr-FR" dirty="0"/>
          </a:p>
          <a:p>
            <a:r>
              <a:rPr lang="fr-FR" dirty="0"/>
              <a:t>L’accompagnement</a:t>
            </a:r>
          </a:p>
          <a:p>
            <a:pPr lvl="1"/>
            <a:r>
              <a:rPr lang="fr-FR" dirty="0"/>
              <a:t>Des groupes académiques de réflexion</a:t>
            </a:r>
          </a:p>
          <a:p>
            <a:pPr marL="912813" lvl="2" indent="-285750">
              <a:buFont typeface="Wingdings" pitchFamily="2" charset="2"/>
              <a:buChar char="ü"/>
            </a:pPr>
            <a:r>
              <a:rPr lang="fr-FR" dirty="0"/>
              <a:t>1</a:t>
            </a:r>
            <a:r>
              <a:rPr lang="fr-FR" baseline="30000" dirty="0"/>
              <a:t>er</a:t>
            </a:r>
            <a:r>
              <a:rPr lang="fr-FR" dirty="0"/>
              <a:t> degré  et 2</a:t>
            </a:r>
            <a:r>
              <a:rPr lang="fr-FR" baseline="30000" dirty="0"/>
              <a:t>nd</a:t>
            </a:r>
            <a:r>
              <a:rPr lang="fr-FR" dirty="0"/>
              <a:t> degré ( </a:t>
            </a:r>
            <a:r>
              <a:rPr lang="fr-FR" dirty="0" err="1"/>
              <a:t>inter-disciplinaire</a:t>
            </a:r>
            <a:r>
              <a:rPr lang="fr-FR" dirty="0"/>
              <a:t>)</a:t>
            </a:r>
          </a:p>
          <a:p>
            <a:pPr marL="912813" lvl="2" indent="-285750">
              <a:buFont typeface="Wingdings" pitchFamily="2" charset="2"/>
              <a:buChar char="ü"/>
            </a:pPr>
            <a:r>
              <a:rPr lang="fr-FR" dirty="0"/>
              <a:t>Repérage de ressources intéressantes</a:t>
            </a:r>
          </a:p>
          <a:p>
            <a:pPr marL="912813" lvl="2" indent="-285750">
              <a:buFont typeface="Wingdings" pitchFamily="2" charset="2"/>
              <a:buChar char="ü"/>
            </a:pPr>
            <a:r>
              <a:rPr lang="fr-FR" dirty="0" err="1"/>
              <a:t>Didactisation</a:t>
            </a:r>
            <a:r>
              <a:rPr lang="fr-FR" dirty="0"/>
              <a:t> de ces ressources</a:t>
            </a:r>
          </a:p>
          <a:p>
            <a:pPr marL="912813" lvl="2" indent="-285750">
              <a:buFont typeface="Wingdings" pitchFamily="2" charset="2"/>
              <a:buChar char="ü"/>
            </a:pPr>
            <a:r>
              <a:rPr lang="fr-FR" dirty="0"/>
              <a:t>Et à venir…. Des exemples de scénario pédagogiques</a:t>
            </a:r>
          </a:p>
          <a:p>
            <a:pPr lvl="2"/>
            <a:endParaRPr lang="fr-FR" dirty="0"/>
          </a:p>
          <a:p>
            <a:pPr lvl="1"/>
            <a:r>
              <a:rPr lang="fr-FR" dirty="0"/>
              <a:t>Des chargés de mission </a:t>
            </a:r>
          </a:p>
          <a:p>
            <a:pPr lvl="2"/>
            <a:r>
              <a:rPr lang="fr-FR" dirty="0"/>
              <a:t>Visites et échanges avec les équipes sur ce qui est fait dans l’établissement,</a:t>
            </a:r>
          </a:p>
          <a:p>
            <a:pPr lvl="2"/>
            <a:r>
              <a:rPr lang="fr-FR" dirty="0"/>
              <a:t>Bilan académique.</a:t>
            </a:r>
          </a:p>
          <a:p>
            <a:pPr lvl="2"/>
            <a:endParaRPr lang="fr-FR" dirty="0"/>
          </a:p>
          <a:p>
            <a:pPr lvl="1"/>
            <a:endParaRPr lang="fr-FR" dirty="0"/>
          </a:p>
          <a:p>
            <a:pPr marL="912813" lvl="2" indent="-285750">
              <a:buFont typeface="Wingdings" pitchFamily="2" charset="2"/>
              <a:buChar char="ü"/>
            </a:pPr>
            <a:endParaRPr lang="fr-FR" dirty="0"/>
          </a:p>
          <a:p>
            <a:pPr lvl="2"/>
            <a:endParaRPr lang="fr-FR"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8" name="Image 7">
            <a:extLst>
              <a:ext uri="{FF2B5EF4-FFF2-40B4-BE49-F238E27FC236}">
                <a16:creationId xmlns:a16="http://schemas.microsoft.com/office/drawing/2014/main" id="{8E12997E-04E5-E64F-8FAC-F495205393D3}"/>
              </a:ext>
            </a:extLst>
          </p:cNvPr>
          <p:cNvPicPr/>
          <p:nvPr/>
        </p:nvPicPr>
        <p:blipFill>
          <a:blip r:embed="rId4"/>
          <a:stretch>
            <a:fillRect/>
          </a:stretch>
        </p:blipFill>
        <p:spPr>
          <a:xfrm>
            <a:off x="6612311" y="3201197"/>
            <a:ext cx="2346493" cy="3191398"/>
          </a:xfrm>
          <a:prstGeom prst="rect">
            <a:avLst/>
          </a:prstGeom>
        </p:spPr>
      </p:pic>
    </p:spTree>
    <p:extLst>
      <p:ext uri="{BB962C8B-B14F-4D97-AF65-F5344CB8AC3E}">
        <p14:creationId xmlns:p14="http://schemas.microsoft.com/office/powerpoint/2010/main" val="2630509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checkerboard(across)">
                                      <p:cBhvr>
                                        <p:cTn id="16" dur="500"/>
                                        <p:tgtEl>
                                          <p:spTgt spid="4">
                                            <p:txEl>
                                              <p:pRg st="1" end="1"/>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checkerboard(across)">
                                      <p:cBhvr>
                                        <p:cTn id="19" dur="500"/>
                                        <p:tgtEl>
                                          <p:spTgt spid="4">
                                            <p:txEl>
                                              <p:pRg st="2" end="2"/>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checkerboard(across)">
                                      <p:cBhvr>
                                        <p:cTn id="22" dur="500"/>
                                        <p:tgtEl>
                                          <p:spTgt spid="4">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checkerboard(across)">
                                      <p:cBhvr>
                                        <p:cTn id="25" dur="500"/>
                                        <p:tgtEl>
                                          <p:spTgt spid="4">
                                            <p:txEl>
                                              <p:pRg st="4" end="4"/>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checkerboard(across)">
                                      <p:cBhvr>
                                        <p:cTn id="28" dur="500"/>
                                        <p:tgtEl>
                                          <p:spTgt spid="4">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checkerboard(across)">
                                      <p:cBhvr>
                                        <p:cTn id="33" dur="500"/>
                                        <p:tgtEl>
                                          <p:spTgt spid="4">
                                            <p:txEl>
                                              <p:pRg st="6" end="6"/>
                                            </p:txEl>
                                          </p:spTgt>
                                        </p:tgtEl>
                                      </p:cBhvr>
                                    </p:animEffect>
                                  </p:childTnLst>
                                </p:cTn>
                              </p:par>
                              <p:par>
                                <p:cTn id="34" presetID="5" presetClass="entr" presetSubtype="10" fill="hold" nodeType="withEffect">
                                  <p:stCondLst>
                                    <p:cond delay="0"/>
                                  </p:stCondLst>
                                  <p:childTnLst>
                                    <p:set>
                                      <p:cBhvr>
                                        <p:cTn id="35" dur="1" fill="hold">
                                          <p:stCondLst>
                                            <p:cond delay="0"/>
                                          </p:stCondLst>
                                        </p:cTn>
                                        <p:tgtEl>
                                          <p:spTgt spid="4">
                                            <p:txEl>
                                              <p:pRg st="7" end="7"/>
                                            </p:txEl>
                                          </p:spTgt>
                                        </p:tgtEl>
                                        <p:attrNameLst>
                                          <p:attrName>style.visibility</p:attrName>
                                        </p:attrNameLst>
                                      </p:cBhvr>
                                      <p:to>
                                        <p:strVal val="visible"/>
                                      </p:to>
                                    </p:set>
                                    <p:animEffect transition="in" filter="checkerboard(across)">
                                      <p:cBhvr>
                                        <p:cTn id="36" dur="500"/>
                                        <p:tgtEl>
                                          <p:spTgt spid="4">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nodeType="clickEffect">
                                  <p:stCondLst>
                                    <p:cond delay="0"/>
                                  </p:stCondLst>
                                  <p:childTnLst>
                                    <p:set>
                                      <p:cBhvr>
                                        <p:cTn id="40" dur="1" fill="hold">
                                          <p:stCondLst>
                                            <p:cond delay="0"/>
                                          </p:stCondLst>
                                        </p:cTn>
                                        <p:tgtEl>
                                          <p:spTgt spid="4">
                                            <p:txEl>
                                              <p:pRg st="8" end="8"/>
                                            </p:txEl>
                                          </p:spTgt>
                                        </p:tgtEl>
                                        <p:attrNameLst>
                                          <p:attrName>style.visibility</p:attrName>
                                        </p:attrNameLst>
                                      </p:cBhvr>
                                      <p:to>
                                        <p:strVal val="visible"/>
                                      </p:to>
                                    </p:set>
                                    <p:animEffect transition="in" filter="checkerboard(across)">
                                      <p:cBhvr>
                                        <p:cTn id="41" dur="500"/>
                                        <p:tgtEl>
                                          <p:spTgt spid="4">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checkerboard(across)">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 presetClass="entr" presetSubtype="10" fill="hold" nodeType="clickEffect">
                                  <p:stCondLst>
                                    <p:cond delay="0"/>
                                  </p:stCondLst>
                                  <p:childTnLst>
                                    <p:set>
                                      <p:cBhvr>
                                        <p:cTn id="50" dur="1" fill="hold">
                                          <p:stCondLst>
                                            <p:cond delay="0"/>
                                          </p:stCondLst>
                                        </p:cTn>
                                        <p:tgtEl>
                                          <p:spTgt spid="4">
                                            <p:txEl>
                                              <p:pRg st="9" end="9"/>
                                            </p:txEl>
                                          </p:spTgt>
                                        </p:tgtEl>
                                        <p:attrNameLst>
                                          <p:attrName>style.visibility</p:attrName>
                                        </p:attrNameLst>
                                      </p:cBhvr>
                                      <p:to>
                                        <p:strVal val="visible"/>
                                      </p:to>
                                    </p:set>
                                    <p:animEffect transition="in" filter="checkerboard(across)">
                                      <p:cBhvr>
                                        <p:cTn id="51" dur="500"/>
                                        <p:tgtEl>
                                          <p:spTgt spid="4">
                                            <p:txEl>
                                              <p:pRg st="9" end="9"/>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4">
                                            <p:txEl>
                                              <p:pRg st="10" end="10"/>
                                            </p:txEl>
                                          </p:spTgt>
                                        </p:tgtEl>
                                        <p:attrNameLst>
                                          <p:attrName>style.visibility</p:attrName>
                                        </p:attrNameLst>
                                      </p:cBhvr>
                                      <p:to>
                                        <p:strVal val="visible"/>
                                      </p:to>
                                    </p:set>
                                    <p:animEffect transition="in" filter="blinds(horizontal)">
                                      <p:cBhvr>
                                        <p:cTn id="56" dur="500"/>
                                        <p:tgtEl>
                                          <p:spTgt spid="4">
                                            <p:txEl>
                                              <p:pRg st="10" end="10"/>
                                            </p:txEl>
                                          </p:spTgt>
                                        </p:tgtEl>
                                      </p:cBhvr>
                                    </p:animEffect>
                                  </p:childTnLst>
                                </p:cTn>
                              </p:par>
                              <p:par>
                                <p:cTn id="57" presetID="3" presetClass="entr" presetSubtype="10" fill="hold" nodeType="withEffect">
                                  <p:stCondLst>
                                    <p:cond delay="0"/>
                                  </p:stCondLst>
                                  <p:childTnLst>
                                    <p:set>
                                      <p:cBhvr>
                                        <p:cTn id="58" dur="1" fill="hold">
                                          <p:stCondLst>
                                            <p:cond delay="0"/>
                                          </p:stCondLst>
                                        </p:cTn>
                                        <p:tgtEl>
                                          <p:spTgt spid="4">
                                            <p:txEl>
                                              <p:pRg st="11" end="11"/>
                                            </p:txEl>
                                          </p:spTgt>
                                        </p:tgtEl>
                                        <p:attrNameLst>
                                          <p:attrName>style.visibility</p:attrName>
                                        </p:attrNameLst>
                                      </p:cBhvr>
                                      <p:to>
                                        <p:strVal val="visible"/>
                                      </p:to>
                                    </p:set>
                                    <p:animEffect transition="in" filter="blinds(horizontal)">
                                      <p:cBhvr>
                                        <p:cTn id="59" dur="500"/>
                                        <p:tgtEl>
                                          <p:spTgt spid="4">
                                            <p:txEl>
                                              <p:pRg st="11" end="11"/>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5" presetClass="entr" presetSubtype="10" fill="hold" nodeType="clickEffect">
                                  <p:stCondLst>
                                    <p:cond delay="0"/>
                                  </p:stCondLst>
                                  <p:childTnLst>
                                    <p:set>
                                      <p:cBhvr>
                                        <p:cTn id="63" dur="1" fill="hold">
                                          <p:stCondLst>
                                            <p:cond delay="0"/>
                                          </p:stCondLst>
                                        </p:cTn>
                                        <p:tgtEl>
                                          <p:spTgt spid="4">
                                            <p:txEl>
                                              <p:pRg st="13" end="13"/>
                                            </p:txEl>
                                          </p:spTgt>
                                        </p:tgtEl>
                                        <p:attrNameLst>
                                          <p:attrName>style.visibility</p:attrName>
                                        </p:attrNameLst>
                                      </p:cBhvr>
                                      <p:to>
                                        <p:strVal val="visible"/>
                                      </p:to>
                                    </p:set>
                                    <p:animEffect transition="in" filter="checkerboard(across)">
                                      <p:cBhvr>
                                        <p:cTn id="64" dur="500"/>
                                        <p:tgtEl>
                                          <p:spTgt spid="4">
                                            <p:txEl>
                                              <p:pRg st="13" end="13"/>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nodeType="clickEffect">
                                  <p:stCondLst>
                                    <p:cond delay="0"/>
                                  </p:stCondLst>
                                  <p:childTnLst>
                                    <p:set>
                                      <p:cBhvr>
                                        <p:cTn id="68" dur="1" fill="hold">
                                          <p:stCondLst>
                                            <p:cond delay="0"/>
                                          </p:stCondLst>
                                        </p:cTn>
                                        <p:tgtEl>
                                          <p:spTgt spid="4">
                                            <p:txEl>
                                              <p:pRg st="14" end="14"/>
                                            </p:txEl>
                                          </p:spTgt>
                                        </p:tgtEl>
                                        <p:attrNameLst>
                                          <p:attrName>style.visibility</p:attrName>
                                        </p:attrNameLst>
                                      </p:cBhvr>
                                      <p:to>
                                        <p:strVal val="visible"/>
                                      </p:to>
                                    </p:set>
                                    <p:animEffect transition="in" filter="blinds(horizontal)">
                                      <p:cBhvr>
                                        <p:cTn id="69" dur="500"/>
                                        <p:tgtEl>
                                          <p:spTgt spid="4">
                                            <p:txEl>
                                              <p:pRg st="14" end="14"/>
                                            </p:txEl>
                                          </p:spTgt>
                                        </p:tgtEl>
                                      </p:cBhvr>
                                    </p:animEffect>
                                  </p:childTnLst>
                                </p:cTn>
                              </p:par>
                              <p:par>
                                <p:cTn id="70" presetID="3" presetClass="entr" presetSubtype="10" fill="hold" nodeType="withEffect">
                                  <p:stCondLst>
                                    <p:cond delay="0"/>
                                  </p:stCondLst>
                                  <p:childTnLst>
                                    <p:set>
                                      <p:cBhvr>
                                        <p:cTn id="71" dur="1" fill="hold">
                                          <p:stCondLst>
                                            <p:cond delay="0"/>
                                          </p:stCondLst>
                                        </p:cTn>
                                        <p:tgtEl>
                                          <p:spTgt spid="4">
                                            <p:txEl>
                                              <p:pRg st="15" end="15"/>
                                            </p:txEl>
                                          </p:spTgt>
                                        </p:tgtEl>
                                        <p:attrNameLst>
                                          <p:attrName>style.visibility</p:attrName>
                                        </p:attrNameLst>
                                      </p:cBhvr>
                                      <p:to>
                                        <p:strVal val="visible"/>
                                      </p:to>
                                    </p:set>
                                    <p:animEffect transition="in" filter="blinds(horizontal)">
                                      <p:cBhvr>
                                        <p:cTn id="72" dur="500"/>
                                        <p:tgtEl>
                                          <p:spTgt spid="4">
                                            <p:txEl>
                                              <p:pRg st="15" end="15"/>
                                            </p:txEl>
                                          </p:spTgt>
                                        </p:tgtEl>
                                      </p:cBhvr>
                                    </p:animEffect>
                                  </p:childTnLst>
                                </p:cTn>
                              </p:par>
                              <p:par>
                                <p:cTn id="73" presetID="3" presetClass="entr" presetSubtype="10" fill="hold" nodeType="withEffect">
                                  <p:stCondLst>
                                    <p:cond delay="0"/>
                                  </p:stCondLst>
                                  <p:childTnLst>
                                    <p:set>
                                      <p:cBhvr>
                                        <p:cTn id="74" dur="1" fill="hold">
                                          <p:stCondLst>
                                            <p:cond delay="0"/>
                                          </p:stCondLst>
                                        </p:cTn>
                                        <p:tgtEl>
                                          <p:spTgt spid="4">
                                            <p:txEl>
                                              <p:pRg st="16" end="16"/>
                                            </p:txEl>
                                          </p:spTgt>
                                        </p:tgtEl>
                                        <p:attrNameLst>
                                          <p:attrName>style.visibility</p:attrName>
                                        </p:attrNameLst>
                                      </p:cBhvr>
                                      <p:to>
                                        <p:strVal val="visible"/>
                                      </p:to>
                                    </p:set>
                                    <p:animEffect transition="in" filter="blinds(horizontal)">
                                      <p:cBhvr>
                                        <p:cTn id="75" dur="500"/>
                                        <p:tgtEl>
                                          <p:spTgt spid="4">
                                            <p:txEl>
                                              <p:pRg st="16" end="16"/>
                                            </p:txEl>
                                          </p:spTgt>
                                        </p:tgtEl>
                                      </p:cBhvr>
                                    </p:animEffect>
                                  </p:childTnLst>
                                </p:cTn>
                              </p:par>
                              <p:par>
                                <p:cTn id="76" presetID="3" presetClass="entr" presetSubtype="10" fill="hold" nodeType="withEffect">
                                  <p:stCondLst>
                                    <p:cond delay="0"/>
                                  </p:stCondLst>
                                  <p:childTnLst>
                                    <p:set>
                                      <p:cBhvr>
                                        <p:cTn id="77" dur="1" fill="hold">
                                          <p:stCondLst>
                                            <p:cond delay="0"/>
                                          </p:stCondLst>
                                        </p:cTn>
                                        <p:tgtEl>
                                          <p:spTgt spid="4">
                                            <p:txEl>
                                              <p:pRg st="17" end="17"/>
                                            </p:txEl>
                                          </p:spTgt>
                                        </p:tgtEl>
                                        <p:attrNameLst>
                                          <p:attrName>style.visibility</p:attrName>
                                        </p:attrNameLst>
                                      </p:cBhvr>
                                      <p:to>
                                        <p:strVal val="visible"/>
                                      </p:to>
                                    </p:set>
                                    <p:animEffect transition="in" filter="blinds(horizontal)">
                                      <p:cBhvr>
                                        <p:cTn id="78" dur="500"/>
                                        <p:tgtEl>
                                          <p:spTgt spid="4">
                                            <p:txEl>
                                              <p:pRg st="17" end="17"/>
                                            </p:txEl>
                                          </p:spTgt>
                                        </p:tgtEl>
                                      </p:cBhvr>
                                    </p:animEffect>
                                  </p:childTnLst>
                                </p:cTn>
                              </p:par>
                              <p:par>
                                <p:cTn id="79" presetID="3" presetClass="entr" presetSubtype="10" fill="hold" nodeType="withEffect">
                                  <p:stCondLst>
                                    <p:cond delay="0"/>
                                  </p:stCondLst>
                                  <p:childTnLst>
                                    <p:set>
                                      <p:cBhvr>
                                        <p:cTn id="80" dur="1" fill="hold">
                                          <p:stCondLst>
                                            <p:cond delay="0"/>
                                          </p:stCondLst>
                                        </p:cTn>
                                        <p:tgtEl>
                                          <p:spTgt spid="4">
                                            <p:txEl>
                                              <p:pRg st="18" end="18"/>
                                            </p:txEl>
                                          </p:spTgt>
                                        </p:tgtEl>
                                        <p:attrNameLst>
                                          <p:attrName>style.visibility</p:attrName>
                                        </p:attrNameLst>
                                      </p:cBhvr>
                                      <p:to>
                                        <p:strVal val="visible"/>
                                      </p:to>
                                    </p:set>
                                    <p:animEffect transition="in" filter="blinds(horizontal)">
                                      <p:cBhvr>
                                        <p:cTn id="81" dur="500"/>
                                        <p:tgtEl>
                                          <p:spTgt spid="4">
                                            <p:txEl>
                                              <p:pRg st="18" end="18"/>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nodeType="clickEffect">
                                  <p:stCondLst>
                                    <p:cond delay="0"/>
                                  </p:stCondLst>
                                  <p:childTnLst>
                                    <p:set>
                                      <p:cBhvr>
                                        <p:cTn id="85" dur="1" fill="hold">
                                          <p:stCondLst>
                                            <p:cond delay="0"/>
                                          </p:stCondLst>
                                        </p:cTn>
                                        <p:tgtEl>
                                          <p:spTgt spid="4">
                                            <p:txEl>
                                              <p:pRg st="20" end="20"/>
                                            </p:txEl>
                                          </p:spTgt>
                                        </p:tgtEl>
                                        <p:attrNameLst>
                                          <p:attrName>style.visibility</p:attrName>
                                        </p:attrNameLst>
                                      </p:cBhvr>
                                      <p:to>
                                        <p:strVal val="visible"/>
                                      </p:to>
                                    </p:set>
                                    <p:animEffect transition="in" filter="blinds(horizontal)">
                                      <p:cBhvr>
                                        <p:cTn id="86" dur="500"/>
                                        <p:tgtEl>
                                          <p:spTgt spid="4">
                                            <p:txEl>
                                              <p:pRg st="20" end="20"/>
                                            </p:txEl>
                                          </p:spTgt>
                                        </p:tgtEl>
                                      </p:cBhvr>
                                    </p:animEffect>
                                  </p:childTnLst>
                                </p:cTn>
                              </p:par>
                              <p:par>
                                <p:cTn id="87" presetID="3" presetClass="entr" presetSubtype="10" fill="hold" nodeType="withEffect">
                                  <p:stCondLst>
                                    <p:cond delay="0"/>
                                  </p:stCondLst>
                                  <p:childTnLst>
                                    <p:set>
                                      <p:cBhvr>
                                        <p:cTn id="88" dur="1" fill="hold">
                                          <p:stCondLst>
                                            <p:cond delay="0"/>
                                          </p:stCondLst>
                                        </p:cTn>
                                        <p:tgtEl>
                                          <p:spTgt spid="4">
                                            <p:txEl>
                                              <p:pRg st="21" end="21"/>
                                            </p:txEl>
                                          </p:spTgt>
                                        </p:tgtEl>
                                        <p:attrNameLst>
                                          <p:attrName>style.visibility</p:attrName>
                                        </p:attrNameLst>
                                      </p:cBhvr>
                                      <p:to>
                                        <p:strVal val="visible"/>
                                      </p:to>
                                    </p:set>
                                    <p:animEffect transition="in" filter="blinds(horizontal)">
                                      <p:cBhvr>
                                        <p:cTn id="89" dur="500"/>
                                        <p:tgtEl>
                                          <p:spTgt spid="4">
                                            <p:txEl>
                                              <p:pRg st="21" end="21"/>
                                            </p:txEl>
                                          </p:spTgt>
                                        </p:tgtEl>
                                      </p:cBhvr>
                                    </p:animEffect>
                                  </p:childTnLst>
                                </p:cTn>
                              </p:par>
                              <p:par>
                                <p:cTn id="90" presetID="3" presetClass="entr" presetSubtype="10" fill="hold" nodeType="withEffect">
                                  <p:stCondLst>
                                    <p:cond delay="0"/>
                                  </p:stCondLst>
                                  <p:childTnLst>
                                    <p:set>
                                      <p:cBhvr>
                                        <p:cTn id="91" dur="1" fill="hold">
                                          <p:stCondLst>
                                            <p:cond delay="0"/>
                                          </p:stCondLst>
                                        </p:cTn>
                                        <p:tgtEl>
                                          <p:spTgt spid="4">
                                            <p:txEl>
                                              <p:pRg st="22" end="22"/>
                                            </p:txEl>
                                          </p:spTgt>
                                        </p:tgtEl>
                                        <p:attrNameLst>
                                          <p:attrName>style.visibility</p:attrName>
                                        </p:attrNameLst>
                                      </p:cBhvr>
                                      <p:to>
                                        <p:strVal val="visible"/>
                                      </p:to>
                                    </p:set>
                                    <p:animEffect transition="in" filter="blinds(horizontal)">
                                      <p:cBhvr>
                                        <p:cTn id="92" dur="500"/>
                                        <p:tgtEl>
                                          <p:spTgt spid="4">
                                            <p:txEl>
                                              <p:pRg st="22" end="2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VISITES DE CLASSE</a:t>
            </a:r>
          </a:p>
        </p:txBody>
      </p:sp>
      <p:sp>
        <p:nvSpPr>
          <p:cNvPr id="4" name="Espace réservé du texte 3"/>
          <p:cNvSpPr>
            <a:spLocks noGrp="1"/>
          </p:cNvSpPr>
          <p:nvPr>
            <p:ph type="body" sz="quarter" idx="13"/>
          </p:nvPr>
        </p:nvSpPr>
        <p:spPr/>
        <p:txBody>
          <a:bodyPr/>
          <a:lstStyle/>
          <a:p>
            <a:endParaRPr lang="fr-FR" dirty="0"/>
          </a:p>
        </p:txBody>
      </p:sp>
      <p:sp>
        <p:nvSpPr>
          <p:cNvPr id="5" name="Espace réservé du texte 4"/>
          <p:cNvSpPr>
            <a:spLocks noGrp="1"/>
          </p:cNvSpPr>
          <p:nvPr>
            <p:ph type="body" sz="quarter" idx="14"/>
          </p:nvPr>
        </p:nvSpPr>
        <p:spPr/>
        <p:txBody>
          <a:bodyPr/>
          <a:lstStyle/>
          <a:p>
            <a:endParaRPr lang="fr-FR" dirty="0"/>
          </a:p>
        </p:txBody>
      </p:sp>
    </p:spTree>
    <p:extLst>
      <p:ext uri="{BB962C8B-B14F-4D97-AF65-F5344CB8AC3E}">
        <p14:creationId xmlns:p14="http://schemas.microsoft.com/office/powerpoint/2010/main" val="1422193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6770" y="356770"/>
            <a:ext cx="8947229" cy="605040"/>
          </a:xfrm>
        </p:spPr>
        <p:txBody>
          <a:bodyPr>
            <a:normAutofit fontScale="90000"/>
          </a:bodyPr>
          <a:lstStyle/>
          <a:p>
            <a:pPr algn="ctr"/>
            <a:r>
              <a:rPr lang="fr-FR" dirty="0"/>
              <a:t>	Rappel : LE REFERENTIEL DES COMPETENCES PROFESSIONNELLES: BO du 25 juillet 2013</a:t>
            </a:r>
          </a:p>
        </p:txBody>
      </p:sp>
      <p:sp>
        <p:nvSpPr>
          <p:cNvPr id="4" name="Espace réservé du texte 3"/>
          <p:cNvSpPr>
            <a:spLocks noGrp="1"/>
          </p:cNvSpPr>
          <p:nvPr>
            <p:ph type="body" sz="quarter" idx="13"/>
          </p:nvPr>
        </p:nvSpPr>
        <p:spPr>
          <a:xfrm>
            <a:off x="196771" y="889932"/>
            <a:ext cx="8490030" cy="5180139"/>
          </a:xfrm>
        </p:spPr>
        <p:txBody>
          <a:bodyPr>
            <a:normAutofit/>
          </a:bodyPr>
          <a:lstStyle/>
          <a:p>
            <a:r>
              <a:rPr lang="fr-FR" dirty="0">
                <a:solidFill>
                  <a:schemeClr val="tx2"/>
                </a:solidFill>
              </a:rPr>
              <a:t>14 compétences transversales</a:t>
            </a:r>
            <a:r>
              <a:rPr lang="fr-FR" dirty="0"/>
              <a:t>; 5 compétences spécifiques aux professeurs</a:t>
            </a:r>
          </a:p>
          <a:p>
            <a:pPr lvl="1"/>
            <a:endParaRPr lang="fr-FR" dirty="0"/>
          </a:p>
          <a:p>
            <a:pPr marL="912813" lvl="2" indent="-285750">
              <a:buFont typeface="Wingdings" pitchFamily="2" charset="2"/>
              <a:buChar char="ü"/>
            </a:pPr>
            <a:endParaRPr lang="fr-FR" dirty="0"/>
          </a:p>
          <a:p>
            <a:pPr lvl="2"/>
            <a:endParaRPr lang="fr-FR"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aphicFrame>
        <p:nvGraphicFramePr>
          <p:cNvPr id="8" name="Tableau 7">
            <a:extLst>
              <a:ext uri="{FF2B5EF4-FFF2-40B4-BE49-F238E27FC236}">
                <a16:creationId xmlns:a16="http://schemas.microsoft.com/office/drawing/2014/main" id="{EFFCDA8E-89AD-6443-9BA5-9B7DF5082065}"/>
              </a:ext>
            </a:extLst>
          </p:cNvPr>
          <p:cNvGraphicFramePr>
            <a:graphicFrameLocks noGrp="1"/>
          </p:cNvGraphicFramePr>
          <p:nvPr>
            <p:extLst>
              <p:ext uri="{D42A27DB-BD31-4B8C-83A1-F6EECF244321}">
                <p14:modId xmlns:p14="http://schemas.microsoft.com/office/powerpoint/2010/main" val="878913389"/>
              </p:ext>
            </p:extLst>
          </p:nvPr>
        </p:nvGraphicFramePr>
        <p:xfrm>
          <a:off x="389235" y="1652149"/>
          <a:ext cx="8211163" cy="5006799"/>
        </p:xfrm>
        <a:graphic>
          <a:graphicData uri="http://schemas.openxmlformats.org/drawingml/2006/table">
            <a:tbl>
              <a:tblPr firstRow="1" firstCol="1" bandRow="1">
                <a:tableStyleId>{5C22544A-7EE6-4342-B048-85BDC9FD1C3A}</a:tableStyleId>
              </a:tblPr>
              <a:tblGrid>
                <a:gridCol w="8211163">
                  <a:extLst>
                    <a:ext uri="{9D8B030D-6E8A-4147-A177-3AD203B41FA5}">
                      <a16:colId xmlns:a16="http://schemas.microsoft.com/office/drawing/2014/main" val="629171521"/>
                    </a:ext>
                  </a:extLst>
                </a:gridCol>
              </a:tblGrid>
              <a:tr h="299992">
                <a:tc>
                  <a:txBody>
                    <a:bodyPr/>
                    <a:lstStyle/>
                    <a:p>
                      <a:pPr algn="ctr">
                        <a:spcAft>
                          <a:spcPts val="0"/>
                        </a:spcAft>
                      </a:pPr>
                      <a:r>
                        <a:rPr lang="fr-FR" sz="1800" dirty="0">
                          <a:effectLst/>
                        </a:rPr>
                        <a:t>COMPETENCES PROFESSIONNELLES</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tc>
                <a:extLst>
                  <a:ext uri="{0D108BD9-81ED-4DB2-BD59-A6C34878D82A}">
                    <a16:rowId xmlns:a16="http://schemas.microsoft.com/office/drawing/2014/main" val="2295649753"/>
                  </a:ext>
                </a:extLst>
              </a:tr>
              <a:tr h="299992">
                <a:tc>
                  <a:txBody>
                    <a:bodyPr/>
                    <a:lstStyle/>
                    <a:p>
                      <a:pPr algn="ctr">
                        <a:spcAft>
                          <a:spcPts val="0"/>
                        </a:spcAft>
                      </a:pPr>
                      <a:r>
                        <a:rPr lang="fr-FR" sz="1800" dirty="0">
                          <a:solidFill>
                            <a:srgbClr val="E96667"/>
                          </a:solidFill>
                          <a:effectLst/>
                        </a:rPr>
                        <a:t>P 1. Maîtriser les savoirs disciplinaires et leur didactique</a:t>
                      </a:r>
                      <a:endParaRPr lang="fr-FR" sz="1800" dirty="0">
                        <a:solidFill>
                          <a:srgbClr val="E96667"/>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nchor="ctr"/>
                </a:tc>
                <a:extLst>
                  <a:ext uri="{0D108BD9-81ED-4DB2-BD59-A6C34878D82A}">
                    <a16:rowId xmlns:a16="http://schemas.microsoft.com/office/drawing/2014/main" val="4120059062"/>
                  </a:ext>
                </a:extLst>
              </a:tr>
              <a:tr h="556511">
                <a:tc>
                  <a:txBody>
                    <a:bodyPr/>
                    <a:lstStyle/>
                    <a:p>
                      <a:pPr algn="ctr">
                        <a:spcAft>
                          <a:spcPts val="0"/>
                        </a:spcAft>
                      </a:pPr>
                      <a:r>
                        <a:rPr lang="fr-FR" sz="1800" dirty="0">
                          <a:effectLst/>
                        </a:rPr>
                        <a:t>7 - P 2. </a:t>
                      </a:r>
                      <a:r>
                        <a:rPr lang="fr-FR" sz="1800" dirty="0">
                          <a:solidFill>
                            <a:srgbClr val="E96667"/>
                          </a:solidFill>
                          <a:effectLst/>
                        </a:rPr>
                        <a:t>Maîtriser la langue française dans le cadre de son enseignement</a:t>
                      </a:r>
                    </a:p>
                  </a:txBody>
                  <a:tcPr marL="63646" marR="63646" marT="0" marB="0"/>
                </a:tc>
                <a:extLst>
                  <a:ext uri="{0D108BD9-81ED-4DB2-BD59-A6C34878D82A}">
                    <a16:rowId xmlns:a16="http://schemas.microsoft.com/office/drawing/2014/main" val="1374280868"/>
                  </a:ext>
                </a:extLst>
              </a:tr>
              <a:tr h="599984">
                <a:tc>
                  <a:txBody>
                    <a:bodyPr/>
                    <a:lstStyle/>
                    <a:p>
                      <a:pPr algn="ctr">
                        <a:spcAft>
                          <a:spcPts val="0"/>
                        </a:spcAft>
                      </a:pPr>
                      <a:r>
                        <a:rPr lang="fr-FR" sz="1800" dirty="0">
                          <a:effectLst/>
                        </a:rPr>
                        <a:t>P 3. </a:t>
                      </a:r>
                      <a:r>
                        <a:rPr lang="fr-FR" sz="1800" dirty="0">
                          <a:solidFill>
                            <a:srgbClr val="E96667"/>
                          </a:solidFill>
                          <a:effectLst/>
                        </a:rPr>
                        <a:t>Construire, mettre en œuvre et animer des situations d'enseignement et d'apprentissage prenant en compte la diversité des élèves</a:t>
                      </a:r>
                      <a:endParaRPr lang="fr-FR" sz="1800" dirty="0">
                        <a:solidFill>
                          <a:srgbClr val="E96667"/>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tc>
                <a:extLst>
                  <a:ext uri="{0D108BD9-81ED-4DB2-BD59-A6C34878D82A}">
                    <a16:rowId xmlns:a16="http://schemas.microsoft.com/office/drawing/2014/main" val="3019488787"/>
                  </a:ext>
                </a:extLst>
              </a:tr>
              <a:tr h="599984">
                <a:tc>
                  <a:txBody>
                    <a:bodyPr/>
                    <a:lstStyle/>
                    <a:p>
                      <a:pPr algn="ctr">
                        <a:spcAft>
                          <a:spcPts val="0"/>
                        </a:spcAft>
                      </a:pPr>
                      <a:r>
                        <a:rPr lang="fr-FR" sz="1800" dirty="0">
                          <a:solidFill>
                            <a:srgbClr val="E96667"/>
                          </a:solidFill>
                          <a:effectLst/>
                        </a:rPr>
                        <a:t>P 4. Organiser et assurer un mode de fonctionnement du groupe favorisant l'apprentissage et la socialisation des élèves</a:t>
                      </a:r>
                      <a:endParaRPr lang="fr-FR" sz="1800" dirty="0">
                        <a:solidFill>
                          <a:srgbClr val="E96667"/>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tc>
                <a:extLst>
                  <a:ext uri="{0D108BD9-81ED-4DB2-BD59-A6C34878D82A}">
                    <a16:rowId xmlns:a16="http://schemas.microsoft.com/office/drawing/2014/main" val="3328549407"/>
                  </a:ext>
                </a:extLst>
              </a:tr>
              <a:tr h="446598">
                <a:tc>
                  <a:txBody>
                    <a:bodyPr/>
                    <a:lstStyle/>
                    <a:p>
                      <a:pPr algn="ctr">
                        <a:spcAft>
                          <a:spcPts val="0"/>
                        </a:spcAft>
                      </a:pPr>
                      <a:r>
                        <a:rPr lang="fr-FR" sz="1800" dirty="0">
                          <a:solidFill>
                            <a:srgbClr val="E96667"/>
                          </a:solidFill>
                          <a:effectLst/>
                        </a:rPr>
                        <a:t> P 5. Évaluer les progrès et les acquisitions des élèves </a:t>
                      </a:r>
                      <a:endParaRPr lang="fr-FR" sz="1800" dirty="0">
                        <a:solidFill>
                          <a:srgbClr val="E96667"/>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tc>
                <a:extLst>
                  <a:ext uri="{0D108BD9-81ED-4DB2-BD59-A6C34878D82A}">
                    <a16:rowId xmlns:a16="http://schemas.microsoft.com/office/drawing/2014/main" val="339750989"/>
                  </a:ext>
                </a:extLst>
              </a:tr>
              <a:tr h="299992">
                <a:tc>
                  <a:txBody>
                    <a:bodyPr/>
                    <a:lstStyle/>
                    <a:p>
                      <a:pPr algn="ctr">
                        <a:spcAft>
                          <a:spcPts val="0"/>
                        </a:spcAft>
                      </a:pPr>
                      <a:r>
                        <a:rPr lang="fr-FR" sz="1800">
                          <a:effectLst/>
                        </a:rPr>
                        <a:t>9. Intégrer le numérique au service des apprentissages des élèves</a:t>
                      </a:r>
                      <a:endParaRPr lang="fr-F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tc>
                <a:extLst>
                  <a:ext uri="{0D108BD9-81ED-4DB2-BD59-A6C34878D82A}">
                    <a16:rowId xmlns:a16="http://schemas.microsoft.com/office/drawing/2014/main" val="2607723924"/>
                  </a:ext>
                </a:extLst>
              </a:tr>
              <a:tr h="299992">
                <a:tc>
                  <a:txBody>
                    <a:bodyPr/>
                    <a:lstStyle/>
                    <a:p>
                      <a:pPr algn="ctr">
                        <a:spcAft>
                          <a:spcPts val="0"/>
                        </a:spcAft>
                      </a:pPr>
                      <a:r>
                        <a:rPr lang="fr-FR" sz="1800" dirty="0">
                          <a:effectLst/>
                        </a:rPr>
                        <a:t>   3 – 4 – 5 – 6 FAIRE REUSSIR </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tc>
                <a:extLst>
                  <a:ext uri="{0D108BD9-81ED-4DB2-BD59-A6C34878D82A}">
                    <a16:rowId xmlns:a16="http://schemas.microsoft.com/office/drawing/2014/main" val="3672284254"/>
                  </a:ext>
                </a:extLst>
              </a:tr>
              <a:tr h="299992">
                <a:tc>
                  <a:txBody>
                    <a:bodyPr/>
                    <a:lstStyle/>
                    <a:p>
                      <a:pPr algn="ctr">
                        <a:spcAft>
                          <a:spcPts val="0"/>
                        </a:spcAft>
                      </a:pPr>
                      <a:r>
                        <a:rPr lang="fr-FR" sz="1800" dirty="0">
                          <a:effectLst/>
                        </a:rPr>
                        <a:t> 14. Se former</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tc>
                <a:extLst>
                  <a:ext uri="{0D108BD9-81ED-4DB2-BD59-A6C34878D82A}">
                    <a16:rowId xmlns:a16="http://schemas.microsoft.com/office/drawing/2014/main" val="523680851"/>
                  </a:ext>
                </a:extLst>
              </a:tr>
              <a:tr h="403786">
                <a:tc>
                  <a:txBody>
                    <a:bodyPr/>
                    <a:lstStyle/>
                    <a:p>
                      <a:pPr algn="ctr">
                        <a:spcAft>
                          <a:spcPts val="0"/>
                        </a:spcAft>
                      </a:pPr>
                      <a:r>
                        <a:rPr lang="fr-FR" sz="1800" dirty="0">
                          <a:effectLst/>
                        </a:rPr>
                        <a:t> </a:t>
                      </a:r>
                      <a:r>
                        <a:rPr lang="en-US" sz="1800" dirty="0">
                          <a:effectLst/>
                        </a:rPr>
                        <a:t>10 -11 -12 -13 COOPERER </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tc>
                <a:extLst>
                  <a:ext uri="{0D108BD9-81ED-4DB2-BD59-A6C34878D82A}">
                    <a16:rowId xmlns:a16="http://schemas.microsoft.com/office/drawing/2014/main" val="248713355"/>
                  </a:ext>
                </a:extLst>
              </a:tr>
              <a:tr h="599984">
                <a:tc>
                  <a:txBody>
                    <a:bodyPr/>
                    <a:lstStyle/>
                    <a:p>
                      <a:pPr algn="ctr">
                        <a:spcAft>
                          <a:spcPts val="0"/>
                        </a:spcAft>
                      </a:pPr>
                      <a:r>
                        <a:rPr lang="fr-FR" sz="1800" dirty="0">
                          <a:effectLst/>
                        </a:rPr>
                        <a:t>1-2.</a:t>
                      </a:r>
                    </a:p>
                    <a:p>
                      <a:pPr algn="ctr">
                        <a:spcAft>
                          <a:spcPts val="0"/>
                        </a:spcAft>
                      </a:pPr>
                      <a:r>
                        <a:rPr lang="fr-FR" sz="1800" dirty="0">
                          <a:effectLst/>
                        </a:rPr>
                        <a:t>AGIR EN FONCTIONNAIRE DE L’ETAT</a:t>
                      </a:r>
                    </a:p>
                  </a:txBody>
                  <a:tcPr marL="63646" marR="63646" marT="0" marB="0"/>
                </a:tc>
                <a:extLst>
                  <a:ext uri="{0D108BD9-81ED-4DB2-BD59-A6C34878D82A}">
                    <a16:rowId xmlns:a16="http://schemas.microsoft.com/office/drawing/2014/main" val="809587416"/>
                  </a:ext>
                </a:extLst>
              </a:tr>
              <a:tr h="299992">
                <a:tc>
                  <a:txBody>
                    <a:bodyPr/>
                    <a:lstStyle/>
                    <a:p>
                      <a:pPr algn="ctr">
                        <a:spcAft>
                          <a:spcPts val="0"/>
                        </a:spcAft>
                      </a:pPr>
                      <a:r>
                        <a:rPr lang="fr-FR" sz="1800" dirty="0">
                          <a:effectLst/>
                        </a:rPr>
                        <a:t>8-UTILISER UNE LVE dans les situations exigées par son métier </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tc>
                <a:extLst>
                  <a:ext uri="{0D108BD9-81ED-4DB2-BD59-A6C34878D82A}">
                    <a16:rowId xmlns:a16="http://schemas.microsoft.com/office/drawing/2014/main" val="3514931893"/>
                  </a:ext>
                </a:extLst>
              </a:tr>
            </a:tbl>
          </a:graphicData>
        </a:graphic>
      </p:graphicFrame>
    </p:spTree>
    <p:extLst>
      <p:ext uri="{BB962C8B-B14F-4D97-AF65-F5344CB8AC3E}">
        <p14:creationId xmlns:p14="http://schemas.microsoft.com/office/powerpoint/2010/main" val="3246283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checkerboard(across)">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B6ACF1-9A74-964C-BCB5-1559EE30130D}"/>
              </a:ext>
            </a:extLst>
          </p:cNvPr>
          <p:cNvSpPr>
            <a:spLocks noGrp="1"/>
          </p:cNvSpPr>
          <p:nvPr>
            <p:ph type="title"/>
          </p:nvPr>
        </p:nvSpPr>
        <p:spPr>
          <a:xfrm>
            <a:off x="87682" y="182889"/>
            <a:ext cx="9056318" cy="876055"/>
          </a:xfrm>
        </p:spPr>
        <p:txBody>
          <a:bodyPr/>
          <a:lstStyle/>
          <a:p>
            <a:pPr algn="ctr"/>
            <a:r>
              <a:rPr lang="fr-FR" dirty="0"/>
              <a:t>LES DOCUMENTS A PRODUIRE LORS DES VISITES DE CLASSE</a:t>
            </a:r>
          </a:p>
        </p:txBody>
      </p:sp>
      <p:sp>
        <p:nvSpPr>
          <p:cNvPr id="3" name="Espace réservé du contenu 2">
            <a:extLst>
              <a:ext uri="{FF2B5EF4-FFF2-40B4-BE49-F238E27FC236}">
                <a16:creationId xmlns:a16="http://schemas.microsoft.com/office/drawing/2014/main" id="{D18DD28C-06CD-234B-B581-7E0646325037}"/>
              </a:ext>
            </a:extLst>
          </p:cNvPr>
          <p:cNvSpPr>
            <a:spLocks noGrp="1"/>
          </p:cNvSpPr>
          <p:nvPr>
            <p:ph idx="1"/>
          </p:nvPr>
        </p:nvSpPr>
        <p:spPr>
          <a:xfrm>
            <a:off x="0" y="1139868"/>
            <a:ext cx="9056318" cy="5535243"/>
          </a:xfrm>
        </p:spPr>
        <p:txBody>
          <a:bodyPr>
            <a:normAutofit fontScale="92500"/>
          </a:bodyPr>
          <a:lstStyle/>
          <a:p>
            <a:r>
              <a:rPr lang="fr-FR" sz="2000" u="sng" dirty="0"/>
              <a:t>Quelques jours avant la visite</a:t>
            </a:r>
            <a:r>
              <a:rPr lang="fr-FR" dirty="0"/>
              <a:t> </a:t>
            </a:r>
          </a:p>
          <a:p>
            <a:pPr marL="457200" lvl="1" indent="0">
              <a:buNone/>
            </a:pPr>
            <a:r>
              <a:rPr lang="fr-FR" sz="1800" dirty="0"/>
              <a:t>Dans le cas de cahiers de textes numériques, les codes permettant l’accès aux cahiers de textes de l’ensemble des enseignants inspectés. En cas d’impossibilité, un tirage papier du cahier de texte numérique devra être présenté</a:t>
            </a:r>
            <a:r>
              <a:rPr lang="fr-FR" dirty="0"/>
              <a:t>.</a:t>
            </a:r>
          </a:p>
          <a:p>
            <a:pPr marL="0" indent="0">
              <a:buNone/>
            </a:pPr>
            <a:r>
              <a:rPr lang="fr-FR" dirty="0"/>
              <a:t> </a:t>
            </a:r>
          </a:p>
          <a:p>
            <a:r>
              <a:rPr lang="fr-FR" u="sng" dirty="0"/>
              <a:t>Le jour de la visite</a:t>
            </a:r>
            <a:endParaRPr lang="fr-FR" dirty="0"/>
          </a:p>
          <a:p>
            <a:pPr algn="ctr">
              <a:buFont typeface="Wingdings" pitchFamily="2" charset="2"/>
              <a:buChar char="ü"/>
            </a:pPr>
            <a:r>
              <a:rPr lang="fr-FR" dirty="0">
                <a:solidFill>
                  <a:srgbClr val="7030A0"/>
                </a:solidFill>
              </a:rPr>
              <a:t> à l’arrivée dans l’établissement: le dossier du professeur</a:t>
            </a:r>
          </a:p>
          <a:p>
            <a:endParaRPr lang="fr-FR" dirty="0"/>
          </a:p>
          <a:p>
            <a:pPr marL="177800" lvl="1" indent="-177800" algn="ctr">
              <a:lnSpc>
                <a:spcPct val="110000"/>
              </a:lnSpc>
              <a:buSzPct val="114000"/>
              <a:buFont typeface="Wingdings" pitchFamily="2" charset="2"/>
              <a:buChar char="ü"/>
            </a:pPr>
            <a:r>
              <a:rPr lang="fr-FR" sz="1800" dirty="0">
                <a:solidFill>
                  <a:srgbClr val="7030A0"/>
                </a:solidFill>
              </a:rPr>
              <a:t>A l’entrée en classe :</a:t>
            </a:r>
          </a:p>
          <a:p>
            <a:pPr lvl="0"/>
            <a:r>
              <a:rPr lang="fr-FR" dirty="0">
                <a:solidFill>
                  <a:schemeClr val="tx2"/>
                </a:solidFill>
              </a:rPr>
              <a:t>La notice individuelle de l’enseignant</a:t>
            </a:r>
          </a:p>
          <a:p>
            <a:pPr lvl="0"/>
            <a:r>
              <a:rPr lang="fr-FR" dirty="0">
                <a:solidFill>
                  <a:schemeClr val="tx2"/>
                </a:solidFill>
              </a:rPr>
              <a:t>Les programmations annuelles/ de cycle et progression de la séquence en cours</a:t>
            </a:r>
          </a:p>
          <a:p>
            <a:pPr lvl="0"/>
            <a:r>
              <a:rPr lang="fr-FR" dirty="0">
                <a:solidFill>
                  <a:schemeClr val="tx2"/>
                </a:solidFill>
              </a:rPr>
              <a:t>Les évaluations des différents niveaux enseignés et des copies corrigées</a:t>
            </a:r>
          </a:p>
          <a:p>
            <a:pPr lvl="0"/>
            <a:r>
              <a:rPr lang="fr-FR" dirty="0">
                <a:solidFill>
                  <a:schemeClr val="tx2"/>
                </a:solidFill>
              </a:rPr>
              <a:t>Des échantillons de bulletins trimestriels</a:t>
            </a:r>
          </a:p>
          <a:p>
            <a:pPr lvl="0"/>
            <a:r>
              <a:rPr lang="fr-FR" dirty="0">
                <a:solidFill>
                  <a:schemeClr val="tx2"/>
                </a:solidFill>
              </a:rPr>
              <a:t>L’ensemble des documents témoignant des projets et actions menés par l’enseignant dans son établissement, au niveau académique ou national. </a:t>
            </a:r>
          </a:p>
          <a:p>
            <a:r>
              <a:rPr lang="fr-FR" dirty="0">
                <a:solidFill>
                  <a:schemeClr val="tx2"/>
                </a:solidFill>
              </a:rPr>
              <a:t>Des classeurs ou cahiers d’élèves des niveaux non observés </a:t>
            </a:r>
          </a:p>
          <a:p>
            <a:r>
              <a:rPr lang="fr-FR" dirty="0">
                <a:solidFill>
                  <a:schemeClr val="tx2"/>
                </a:solidFill>
              </a:rPr>
              <a:t>Des classeurs ou cahiers d’élèves seront ramassés lors de la séance</a:t>
            </a:r>
          </a:p>
        </p:txBody>
      </p:sp>
    </p:spTree>
    <p:extLst>
      <p:ext uri="{BB962C8B-B14F-4D97-AF65-F5344CB8AC3E}">
        <p14:creationId xmlns:p14="http://schemas.microsoft.com/office/powerpoint/2010/main" val="932434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heckerboard(across)">
                                      <p:cBhvr>
                                        <p:cTn id="13" dur="500"/>
                                        <p:tgtEl>
                                          <p:spTgt spid="3">
                                            <p:txEl>
                                              <p:pRg st="0" end="0"/>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heckerboard(across)">
                                      <p:cBhvr>
                                        <p:cTn id="16" dur="500"/>
                                        <p:tgtEl>
                                          <p:spTgt spid="3">
                                            <p:txEl>
                                              <p:pRg st="1" end="1"/>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heckerboard(across)">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checkerboard(across)">
                                      <p:cBhvr>
                                        <p:cTn id="24" dur="500"/>
                                        <p:tgtEl>
                                          <p:spTgt spid="3">
                                            <p:txEl>
                                              <p:pRg st="3" end="3"/>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checkerboard(across)">
                                      <p:cBhvr>
                                        <p:cTn id="32" dur="500"/>
                                        <p:tgtEl>
                                          <p:spTgt spid="3">
                                            <p:txEl>
                                              <p:pRg st="6" end="6"/>
                                            </p:txEl>
                                          </p:spTgt>
                                        </p:tgtEl>
                                      </p:cBhvr>
                                    </p:animEffect>
                                  </p:childTnLst>
                                </p:cTn>
                              </p:par>
                              <p:par>
                                <p:cTn id="33" presetID="5" presetClass="entr" presetSubtype="10"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checkerboard(across)">
                                      <p:cBhvr>
                                        <p:cTn id="35" dur="500"/>
                                        <p:tgtEl>
                                          <p:spTgt spid="3">
                                            <p:txEl>
                                              <p:pRg st="7" end="7"/>
                                            </p:txEl>
                                          </p:spTgt>
                                        </p:tgtEl>
                                      </p:cBhvr>
                                    </p:animEffect>
                                  </p:childTnLst>
                                </p:cTn>
                              </p:par>
                              <p:par>
                                <p:cTn id="36" presetID="5" presetClass="entr" presetSubtype="10" fill="hold"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checkerboard(across)">
                                      <p:cBhvr>
                                        <p:cTn id="38" dur="500"/>
                                        <p:tgtEl>
                                          <p:spTgt spid="3">
                                            <p:txEl>
                                              <p:pRg st="8" end="8"/>
                                            </p:txEl>
                                          </p:spTgt>
                                        </p:tgtEl>
                                      </p:cBhvr>
                                    </p:animEffect>
                                  </p:childTnLst>
                                </p:cTn>
                              </p:par>
                              <p:par>
                                <p:cTn id="39" presetID="5" presetClass="entr" presetSubtype="10"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Effect transition="in" filter="checkerboard(across)">
                                      <p:cBhvr>
                                        <p:cTn id="41" dur="500"/>
                                        <p:tgtEl>
                                          <p:spTgt spid="3">
                                            <p:txEl>
                                              <p:pRg st="9" end="9"/>
                                            </p:txEl>
                                          </p:spTgt>
                                        </p:tgtEl>
                                      </p:cBhvr>
                                    </p:animEffect>
                                  </p:childTnLst>
                                </p:cTn>
                              </p:par>
                              <p:par>
                                <p:cTn id="42" presetID="5" presetClass="entr" presetSubtype="10" fill="hold" nodeType="withEffect">
                                  <p:stCondLst>
                                    <p:cond delay="0"/>
                                  </p:stCondLst>
                                  <p:childTnLst>
                                    <p:set>
                                      <p:cBhvr>
                                        <p:cTn id="43" dur="1" fill="hold">
                                          <p:stCondLst>
                                            <p:cond delay="0"/>
                                          </p:stCondLst>
                                        </p:cTn>
                                        <p:tgtEl>
                                          <p:spTgt spid="3">
                                            <p:txEl>
                                              <p:pRg st="10" end="10"/>
                                            </p:txEl>
                                          </p:spTgt>
                                        </p:tgtEl>
                                        <p:attrNameLst>
                                          <p:attrName>style.visibility</p:attrName>
                                        </p:attrNameLst>
                                      </p:cBhvr>
                                      <p:to>
                                        <p:strVal val="visible"/>
                                      </p:to>
                                    </p:set>
                                    <p:animEffect transition="in" filter="checkerboard(across)">
                                      <p:cBhvr>
                                        <p:cTn id="44" dur="500"/>
                                        <p:tgtEl>
                                          <p:spTgt spid="3">
                                            <p:txEl>
                                              <p:pRg st="10" end="10"/>
                                            </p:txEl>
                                          </p:spTgt>
                                        </p:tgtEl>
                                      </p:cBhvr>
                                    </p:animEffect>
                                  </p:childTnLst>
                                </p:cTn>
                              </p:par>
                              <p:par>
                                <p:cTn id="45" presetID="5" presetClass="entr" presetSubtype="10" fill="hold"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Effect transition="in" filter="checkerboard(across)">
                                      <p:cBhvr>
                                        <p:cTn id="47" dur="500"/>
                                        <p:tgtEl>
                                          <p:spTgt spid="3">
                                            <p:txEl>
                                              <p:pRg st="11" end="11"/>
                                            </p:txEl>
                                          </p:spTgt>
                                        </p:tgtEl>
                                      </p:cBhvr>
                                    </p:animEffect>
                                  </p:childTnLst>
                                </p:cTn>
                              </p:par>
                              <p:par>
                                <p:cTn id="48" presetID="5" presetClass="entr" presetSubtype="10" fill="hold" nodeType="withEffect">
                                  <p:stCondLst>
                                    <p:cond delay="0"/>
                                  </p:stCondLst>
                                  <p:childTnLst>
                                    <p:set>
                                      <p:cBhvr>
                                        <p:cTn id="49" dur="1" fill="hold">
                                          <p:stCondLst>
                                            <p:cond delay="0"/>
                                          </p:stCondLst>
                                        </p:cTn>
                                        <p:tgtEl>
                                          <p:spTgt spid="3">
                                            <p:txEl>
                                              <p:pRg st="12" end="12"/>
                                            </p:txEl>
                                          </p:spTgt>
                                        </p:tgtEl>
                                        <p:attrNameLst>
                                          <p:attrName>style.visibility</p:attrName>
                                        </p:attrNameLst>
                                      </p:cBhvr>
                                      <p:to>
                                        <p:strVal val="visible"/>
                                      </p:to>
                                    </p:set>
                                    <p:animEffect transition="in" filter="checkerboard(across)">
                                      <p:cBhvr>
                                        <p:cTn id="50" dur="500"/>
                                        <p:tgtEl>
                                          <p:spTgt spid="3">
                                            <p:txEl>
                                              <p:pRg st="12" end="12"/>
                                            </p:txEl>
                                          </p:spTgt>
                                        </p:tgtEl>
                                      </p:cBhvr>
                                    </p:animEffect>
                                  </p:childTnLst>
                                </p:cTn>
                              </p:par>
                              <p:par>
                                <p:cTn id="51" presetID="5" presetClass="entr" presetSubtype="10" fill="hold" nodeType="withEffect">
                                  <p:stCondLst>
                                    <p:cond delay="0"/>
                                  </p:stCondLst>
                                  <p:childTnLst>
                                    <p:set>
                                      <p:cBhvr>
                                        <p:cTn id="52" dur="1" fill="hold">
                                          <p:stCondLst>
                                            <p:cond delay="0"/>
                                          </p:stCondLst>
                                        </p:cTn>
                                        <p:tgtEl>
                                          <p:spTgt spid="3">
                                            <p:txEl>
                                              <p:pRg st="13" end="13"/>
                                            </p:txEl>
                                          </p:spTgt>
                                        </p:tgtEl>
                                        <p:attrNameLst>
                                          <p:attrName>style.visibility</p:attrName>
                                        </p:attrNameLst>
                                      </p:cBhvr>
                                      <p:to>
                                        <p:strVal val="visible"/>
                                      </p:to>
                                    </p:set>
                                    <p:animEffect transition="in" filter="checkerboard(across)">
                                      <p:cBhvr>
                                        <p:cTn id="53"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PAF</a:t>
            </a:r>
          </a:p>
        </p:txBody>
      </p:sp>
      <p:sp>
        <p:nvSpPr>
          <p:cNvPr id="4" name="Espace réservé du texte 3"/>
          <p:cNvSpPr>
            <a:spLocks noGrp="1"/>
          </p:cNvSpPr>
          <p:nvPr>
            <p:ph type="body" sz="quarter" idx="13"/>
          </p:nvPr>
        </p:nvSpPr>
        <p:spPr/>
        <p:txBody>
          <a:bodyPr/>
          <a:lstStyle/>
          <a:p>
            <a:r>
              <a:rPr lang="fr-FR" dirty="0"/>
              <a:t>Zone complémentaire : </a:t>
            </a:r>
            <a:br>
              <a:rPr lang="fr-FR" dirty="0"/>
            </a:br>
            <a:r>
              <a:rPr lang="fr-FR" dirty="0"/>
              <a:t>Noms des intervenants, etc. </a:t>
            </a:r>
          </a:p>
          <a:p>
            <a:endParaRPr lang="fr-FR" dirty="0"/>
          </a:p>
        </p:txBody>
      </p:sp>
      <p:sp>
        <p:nvSpPr>
          <p:cNvPr id="5" name="Espace réservé du texte 4"/>
          <p:cNvSpPr>
            <a:spLocks noGrp="1"/>
          </p:cNvSpPr>
          <p:nvPr>
            <p:ph type="body" sz="quarter" idx="14"/>
          </p:nvPr>
        </p:nvSpPr>
        <p:spPr/>
        <p:txBody>
          <a:bodyPr/>
          <a:lstStyle/>
          <a:p>
            <a:endParaRPr lang="fr-FR" dirty="0"/>
          </a:p>
        </p:txBody>
      </p:sp>
    </p:spTree>
    <p:extLst>
      <p:ext uri="{BB962C8B-B14F-4D97-AF65-F5344CB8AC3E}">
        <p14:creationId xmlns:p14="http://schemas.microsoft.com/office/powerpoint/2010/main" val="1307783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Dispositifs à inscriptions volontaires</a:t>
            </a:r>
          </a:p>
        </p:txBody>
      </p:sp>
      <p:sp>
        <p:nvSpPr>
          <p:cNvPr id="4" name="Espace réservé du texte 3"/>
          <p:cNvSpPr>
            <a:spLocks noGrp="1"/>
          </p:cNvSpPr>
          <p:nvPr>
            <p:ph type="body" sz="quarter" idx="13"/>
          </p:nvPr>
        </p:nvSpPr>
        <p:spPr/>
        <p:txBody>
          <a:bodyPr/>
          <a:lstStyle/>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aphicFrame>
        <p:nvGraphicFramePr>
          <p:cNvPr id="8" name="Tableau 7">
            <a:extLst>
              <a:ext uri="{FF2B5EF4-FFF2-40B4-BE49-F238E27FC236}">
                <a16:creationId xmlns:a16="http://schemas.microsoft.com/office/drawing/2014/main" id="{38642C1C-50C9-D841-ABEA-DC20844A3673}"/>
              </a:ext>
            </a:extLst>
          </p:cNvPr>
          <p:cNvGraphicFramePr>
            <a:graphicFrameLocks noGrp="1"/>
          </p:cNvGraphicFramePr>
          <p:nvPr>
            <p:extLst>
              <p:ext uri="{D42A27DB-BD31-4B8C-83A1-F6EECF244321}">
                <p14:modId xmlns:p14="http://schemas.microsoft.com/office/powerpoint/2010/main" val="3909078787"/>
              </p:ext>
            </p:extLst>
          </p:nvPr>
        </p:nvGraphicFramePr>
        <p:xfrm>
          <a:off x="1186100" y="1733241"/>
          <a:ext cx="7338469" cy="4074672"/>
        </p:xfrm>
        <a:graphic>
          <a:graphicData uri="http://schemas.openxmlformats.org/drawingml/2006/table">
            <a:tbl>
              <a:tblPr firstRow="1" firstCol="1" bandRow="1">
                <a:tableStyleId>{5C22544A-7EE6-4342-B048-85BDC9FD1C3A}</a:tableStyleId>
              </a:tblPr>
              <a:tblGrid>
                <a:gridCol w="1591718">
                  <a:extLst>
                    <a:ext uri="{9D8B030D-6E8A-4147-A177-3AD203B41FA5}">
                      <a16:colId xmlns:a16="http://schemas.microsoft.com/office/drawing/2014/main" val="3096037848"/>
                    </a:ext>
                  </a:extLst>
                </a:gridCol>
                <a:gridCol w="4001755">
                  <a:extLst>
                    <a:ext uri="{9D8B030D-6E8A-4147-A177-3AD203B41FA5}">
                      <a16:colId xmlns:a16="http://schemas.microsoft.com/office/drawing/2014/main" val="31042000"/>
                    </a:ext>
                  </a:extLst>
                </a:gridCol>
                <a:gridCol w="1744996">
                  <a:extLst>
                    <a:ext uri="{9D8B030D-6E8A-4147-A177-3AD203B41FA5}">
                      <a16:colId xmlns:a16="http://schemas.microsoft.com/office/drawing/2014/main" val="535451640"/>
                    </a:ext>
                  </a:extLst>
                </a:gridCol>
              </a:tblGrid>
              <a:tr h="0">
                <a:tc>
                  <a:txBody>
                    <a:bodyPr/>
                    <a:lstStyle/>
                    <a:p>
                      <a:pPr algn="l">
                        <a:lnSpc>
                          <a:spcPct val="115000"/>
                        </a:lnSpc>
                        <a:spcAft>
                          <a:spcPts val="0"/>
                        </a:spcAft>
                      </a:pPr>
                      <a:r>
                        <a:rPr lang="fr-FR" sz="1600">
                          <a:effectLst/>
                        </a:rPr>
                        <a:t>Dispositif </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dirty="0">
                          <a:effectLst/>
                        </a:rPr>
                        <a:t>Libellé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dirty="0">
                          <a:effectLst/>
                        </a:rPr>
                        <a:t>Nombre de candidats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99149041"/>
                  </a:ext>
                </a:extLst>
              </a:tr>
              <a:tr h="0">
                <a:tc>
                  <a:txBody>
                    <a:bodyPr/>
                    <a:lstStyle/>
                    <a:p>
                      <a:pPr algn="l">
                        <a:lnSpc>
                          <a:spcPct val="115000"/>
                        </a:lnSpc>
                        <a:spcAft>
                          <a:spcPts val="0"/>
                        </a:spcAft>
                      </a:pPr>
                      <a:r>
                        <a:rPr lang="fr-FR" sz="1600">
                          <a:effectLst/>
                        </a:rPr>
                        <a:t>19A0310084</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SVT:PRENDRE EN CHARGE LA DIVERSITE DES ELEVES</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6</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09565451"/>
                  </a:ext>
                </a:extLst>
              </a:tr>
              <a:tr h="0">
                <a:tc>
                  <a:txBody>
                    <a:bodyPr/>
                    <a:lstStyle/>
                    <a:p>
                      <a:pPr algn="l">
                        <a:lnSpc>
                          <a:spcPct val="115000"/>
                        </a:lnSpc>
                        <a:spcAft>
                          <a:spcPts val="0"/>
                        </a:spcAft>
                      </a:pPr>
                      <a:r>
                        <a:rPr lang="fr-FR" sz="1600">
                          <a:effectLst/>
                        </a:rPr>
                        <a:t>19A0310087</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SVT: SORTIES DE TERRAIN ET SCIENCES PARTICIPATIVES</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5</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77296303"/>
                  </a:ext>
                </a:extLst>
              </a:tr>
              <a:tr h="0">
                <a:tc>
                  <a:txBody>
                    <a:bodyPr/>
                    <a:lstStyle/>
                    <a:p>
                      <a:pPr algn="l">
                        <a:lnSpc>
                          <a:spcPct val="115000"/>
                        </a:lnSpc>
                        <a:spcAft>
                          <a:spcPts val="0"/>
                        </a:spcAft>
                      </a:pPr>
                      <a:r>
                        <a:rPr lang="fr-FR" sz="1600">
                          <a:effectLst/>
                        </a:rPr>
                        <a:t>19A0310107</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SVT: USAGES PEDAGOGIQUES DES VISITES VIRTUELLES</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5</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97982338"/>
                  </a:ext>
                </a:extLst>
              </a:tr>
              <a:tr h="0">
                <a:tc>
                  <a:txBody>
                    <a:bodyPr/>
                    <a:lstStyle/>
                    <a:p>
                      <a:pPr algn="l">
                        <a:lnSpc>
                          <a:spcPct val="115000"/>
                        </a:lnSpc>
                        <a:spcAft>
                          <a:spcPts val="0"/>
                        </a:spcAft>
                      </a:pPr>
                      <a:r>
                        <a:rPr lang="fr-FR" sz="1600">
                          <a:effectLst/>
                        </a:rPr>
                        <a:t>19A0310170</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SVT: FORMER ET EVALUER PAR COMPETENCES</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6</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04004730"/>
                  </a:ext>
                </a:extLst>
              </a:tr>
              <a:tr h="0">
                <a:tc>
                  <a:txBody>
                    <a:bodyPr/>
                    <a:lstStyle/>
                    <a:p>
                      <a:pPr algn="l">
                        <a:lnSpc>
                          <a:spcPct val="115000"/>
                        </a:lnSpc>
                        <a:spcAft>
                          <a:spcPts val="0"/>
                        </a:spcAft>
                      </a:pPr>
                      <a:r>
                        <a:rPr lang="fr-FR" sz="1600">
                          <a:effectLst/>
                        </a:rPr>
                        <a:t>19A0310196</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SVT: PRATIQUES DE CLASSE ET USAGES DES OUTILS NUMERIQUES</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6</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6598854"/>
                  </a:ext>
                </a:extLst>
              </a:tr>
              <a:tr h="0">
                <a:tc>
                  <a:txBody>
                    <a:bodyPr/>
                    <a:lstStyle/>
                    <a:p>
                      <a:pPr algn="l">
                        <a:lnSpc>
                          <a:spcPct val="115000"/>
                        </a:lnSpc>
                        <a:spcAft>
                          <a:spcPts val="0"/>
                        </a:spcAft>
                      </a:pPr>
                      <a:r>
                        <a:rPr lang="fr-FR" sz="1600">
                          <a:effectLst/>
                        </a:rPr>
                        <a:t>19A0310076  module 24506</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SVT: AIDE A LA PREPARATION A L’AGREGATION INTERNE</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3</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38576491"/>
                  </a:ext>
                </a:extLst>
              </a:tr>
              <a:tr h="0">
                <a:tc>
                  <a:txBody>
                    <a:bodyPr/>
                    <a:lstStyle/>
                    <a:p>
                      <a:pPr algn="l">
                        <a:lnSpc>
                          <a:spcPct val="115000"/>
                        </a:lnSpc>
                        <a:spcAft>
                          <a:spcPts val="0"/>
                        </a:spcAft>
                      </a:pPr>
                      <a:r>
                        <a:rPr lang="fr-FR" sz="1600">
                          <a:effectLst/>
                        </a:rPr>
                        <a:t>19A0310076  module 24498</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SVT: AIDE A LA PREPARATION AU CAPES INTERNE</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dirty="0">
                          <a:effectLst/>
                        </a:rPr>
                        <a:t>2</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28074207"/>
                  </a:ext>
                </a:extLst>
              </a:tr>
            </a:tbl>
          </a:graphicData>
        </a:graphic>
      </p:graphicFrame>
    </p:spTree>
    <p:extLst>
      <p:ext uri="{BB962C8B-B14F-4D97-AF65-F5344CB8AC3E}">
        <p14:creationId xmlns:p14="http://schemas.microsoft.com/office/powerpoint/2010/main" val="253912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nodePh="1">
                                  <p:stCondLst>
                                    <p:cond delay="0"/>
                                  </p:stCondLst>
                                  <p:endCondLst>
                                    <p:cond evt="begin" delay="0">
                                      <p:tn val="11"/>
                                    </p:cond>
                                  </p:end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LABORATOIRE ET SECURITE</a:t>
            </a:r>
          </a:p>
        </p:txBody>
      </p:sp>
      <p:sp>
        <p:nvSpPr>
          <p:cNvPr id="4" name="Espace réservé du texte 3"/>
          <p:cNvSpPr>
            <a:spLocks noGrp="1"/>
          </p:cNvSpPr>
          <p:nvPr>
            <p:ph type="body" sz="quarter" idx="13"/>
          </p:nvPr>
        </p:nvSpPr>
        <p:spPr/>
        <p:txBody>
          <a:bodyPr/>
          <a:lstStyle/>
          <a:p>
            <a:endParaRPr lang="fr-FR" dirty="0"/>
          </a:p>
        </p:txBody>
      </p:sp>
      <p:sp>
        <p:nvSpPr>
          <p:cNvPr id="5" name="Espace réservé du texte 4"/>
          <p:cNvSpPr>
            <a:spLocks noGrp="1"/>
          </p:cNvSpPr>
          <p:nvPr>
            <p:ph type="body" sz="quarter" idx="14"/>
          </p:nvPr>
        </p:nvSpPr>
        <p:spPr/>
        <p:txBody>
          <a:bodyPr/>
          <a:lstStyle/>
          <a:p>
            <a:endParaRPr lang="fr-FR" dirty="0"/>
          </a:p>
        </p:txBody>
      </p:sp>
    </p:spTree>
    <p:extLst>
      <p:ext uri="{BB962C8B-B14F-4D97-AF65-F5344CB8AC3E}">
        <p14:creationId xmlns:p14="http://schemas.microsoft.com/office/powerpoint/2010/main" val="2448832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9172" y="-164204"/>
            <a:ext cx="8992405" cy="1993003"/>
          </a:xfrm>
        </p:spPr>
        <p:txBody>
          <a:bodyPr>
            <a:normAutofit fontScale="90000"/>
          </a:bodyPr>
          <a:lstStyle/>
          <a:p>
            <a:pPr algn="ctr"/>
            <a:r>
              <a:rPr lang="fr-FR" dirty="0"/>
              <a:t>	</a:t>
            </a:r>
            <a:br>
              <a:rPr lang="fr-FR" dirty="0"/>
            </a:br>
            <a:r>
              <a:rPr lang="fr-FR" dirty="0"/>
              <a:t/>
            </a:r>
            <a:br>
              <a:rPr lang="fr-FR" dirty="0"/>
            </a:br>
            <a:r>
              <a:rPr lang="fr-FR" dirty="0"/>
              <a:t>PRISE EN COMPTE </a:t>
            </a:r>
            <a:r>
              <a:rPr lang="fr-FR" dirty="0">
                <a:hlinkClick r:id="rId2"/>
              </a:rPr>
              <a:t>DU GUIDE DE SECURITE EN SALLES ET LABORATOIRES DE SVT </a:t>
            </a:r>
            <a:r>
              <a:rPr lang="fr-FR" dirty="0"/>
              <a:t/>
            </a:r>
            <a:br>
              <a:rPr lang="fr-FR" dirty="0"/>
            </a:br>
            <a:r>
              <a:rPr lang="fr-FR" sz="1800" b="0" dirty="0">
                <a:hlinkClick r:id="rId3" tooltip="Protégé par Outlook : https://disciplines.ac-toulouse.fr/svt/sites/svt/files/risques_et_securite/guide_securite_aout_2016.pdf. Cliquez ou appuyez pour suivre le lien."/>
              </a:rPr>
              <a:t>https://disciplines.ac-toulouse.fr/svt/sites/svt/files/risques_et_securite/guide_securite_aout_2016.pdf</a:t>
            </a:r>
            <a:r>
              <a:rPr lang="fr-FR" sz="1800" b="0" dirty="0"/>
              <a:t/>
            </a:r>
            <a:br>
              <a:rPr lang="fr-FR" sz="1800" b="0" dirty="0"/>
            </a:br>
            <a:r>
              <a:rPr lang="fr-FR" sz="1800" b="0" dirty="0"/>
              <a:t/>
            </a:r>
            <a:br>
              <a:rPr lang="fr-FR" sz="1800" b="0" dirty="0"/>
            </a:br>
            <a:r>
              <a:rPr lang="fr-FR" sz="1800" b="0" dirty="0">
                <a:hlinkClick r:id="rId4" tooltip="Protégé par Outlook : http://cache.media.education.gouv.fr/file/ONS/76/9/ONS-Risques-et-securite-en-sciences-de-la-vie-et-de-la-Terre-et-en-biologie-ecologie_Couleurs_507769.pdf. Cliquez ou appuyez pour suivre le lien."/>
              </a:rPr>
              <a:t>http://cache.media.education.gouv.fr/file/ONS/76/9/ONS-Risques-et-securite-en-sciences-de-la-vie-et-de-la-Terre-et-en-biologie-ecologie_Couleurs_507769.pdf</a:t>
            </a:r>
            <a:endParaRPr lang="fr-FR" sz="1800" b="0" dirty="0"/>
          </a:p>
        </p:txBody>
      </p:sp>
      <p:sp>
        <p:nvSpPr>
          <p:cNvPr id="4" name="Espace réservé du texte 3"/>
          <p:cNvSpPr>
            <a:spLocks noGrp="1"/>
          </p:cNvSpPr>
          <p:nvPr>
            <p:ph type="body" sz="quarter" idx="13"/>
          </p:nvPr>
        </p:nvSpPr>
        <p:spPr>
          <a:xfrm>
            <a:off x="100208" y="2204581"/>
            <a:ext cx="9043791" cy="4454368"/>
          </a:xfrm>
        </p:spPr>
        <p:txBody>
          <a:bodyPr>
            <a:normAutofit/>
          </a:bodyPr>
          <a:lstStyle/>
          <a:p>
            <a:r>
              <a:rPr lang="fr-FR" sz="1900" dirty="0"/>
              <a:t>Nettoyage du laboratoire</a:t>
            </a:r>
          </a:p>
          <a:p>
            <a:pPr marL="0" indent="0">
              <a:buNone/>
            </a:pPr>
            <a:endParaRPr lang="fr-FR" sz="1200" dirty="0">
              <a:solidFill>
                <a:schemeClr val="tx2"/>
              </a:solidFill>
            </a:endParaRPr>
          </a:p>
          <a:p>
            <a:r>
              <a:rPr lang="fr-FR" sz="1900" dirty="0"/>
              <a:t>Rangement sécurisé des produits chimiques</a:t>
            </a:r>
          </a:p>
          <a:p>
            <a:pPr marL="0" indent="0">
              <a:buNone/>
            </a:pPr>
            <a:endParaRPr lang="fr-FR" sz="1200" dirty="0"/>
          </a:p>
          <a:p>
            <a:r>
              <a:rPr lang="fr-FR" sz="1900" dirty="0"/>
              <a:t>Evacuation </a:t>
            </a:r>
          </a:p>
          <a:p>
            <a:pPr lvl="1"/>
            <a:r>
              <a:rPr lang="fr-FR" sz="1900" dirty="0">
                <a:solidFill>
                  <a:schemeClr val="tx2"/>
                </a:solidFill>
              </a:rPr>
              <a:t>Des matériels non utilisés</a:t>
            </a:r>
          </a:p>
          <a:p>
            <a:pPr lvl="1"/>
            <a:r>
              <a:rPr lang="fr-FR" sz="1900" dirty="0">
                <a:solidFill>
                  <a:schemeClr val="tx2"/>
                </a:solidFill>
              </a:rPr>
              <a:t>Des substances chimiques inutiles ou interdites </a:t>
            </a:r>
          </a:p>
          <a:p>
            <a:pPr lvl="1"/>
            <a:r>
              <a:rPr lang="fr-FR" sz="1900" dirty="0">
                <a:solidFill>
                  <a:schemeClr val="tx2"/>
                </a:solidFill>
              </a:rPr>
              <a:t>Des matériels biologiques</a:t>
            </a:r>
            <a:endParaRPr lang="fr-FR" sz="1900" dirty="0"/>
          </a:p>
          <a:p>
            <a:r>
              <a:rPr lang="fr-FR" sz="1900" dirty="0"/>
              <a:t>Utilisation du matériel biologique</a:t>
            </a:r>
          </a:p>
          <a:p>
            <a:r>
              <a:rPr lang="fr-FR" sz="1900" dirty="0"/>
              <a:t>Exemple de document à compléter pour faire un état des lieux à présenter au chef d’établissement</a:t>
            </a:r>
          </a:p>
          <a:p>
            <a:r>
              <a:rPr lang="fr-FR" sz="1900" dirty="0">
                <a:solidFill>
                  <a:schemeClr val="tx2"/>
                </a:solidFill>
              </a:rPr>
              <a:t>Les nouveautés en matière de sécurité: </a:t>
            </a:r>
            <a:r>
              <a:rPr lang="fr-FR" b="0" dirty="0"/>
              <a:t>(</a:t>
            </a:r>
            <a:r>
              <a:rPr lang="fr-FR" b="0" dirty="0">
                <a:hlinkClick r:id="rId5" tooltip="Protégé par Outlook : https://disciplines.ac-toulouse.fr/svt/quoi-de-neuf. Cliquez ou appuyez pour suivre le lien."/>
              </a:rPr>
              <a:t>https://disciplines.ac-toulouse.fr/svt/quoi-de-neuf</a:t>
            </a:r>
            <a:r>
              <a:rPr lang="fr-FR" b="0" dirty="0"/>
              <a:t>)</a:t>
            </a:r>
            <a:endParaRPr lang="fr-FR" sz="1900" dirty="0">
              <a:solidFill>
                <a:schemeClr val="tx2"/>
              </a:solidFill>
            </a:endParaRPr>
          </a:p>
          <a:p>
            <a:endParaRPr lang="fr-FR" sz="1900" dirty="0">
              <a:solidFill>
                <a:schemeClr val="tx2"/>
              </a:solidFill>
            </a:endParaRPr>
          </a:p>
          <a:p>
            <a:endParaRPr lang="fr-FR" sz="1900" dirty="0"/>
          </a:p>
          <a:p>
            <a:endParaRPr lang="fr-FR" sz="1900" dirty="0"/>
          </a:p>
          <a:p>
            <a:pPr marL="912813" lvl="2" indent="-285750">
              <a:buFont typeface="Wingdings" pitchFamily="2" charset="2"/>
              <a:buChar char="ü"/>
            </a:pPr>
            <a:endParaRPr lang="fr-FR" sz="1900" dirty="0"/>
          </a:p>
          <a:p>
            <a:pPr lvl="2"/>
            <a:endParaRPr lang="fr-FR"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54964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checkerboard(across)">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checkerboard(across)">
                                      <p:cBhvr>
                                        <p:cTn id="23" dur="500"/>
                                        <p:tgtEl>
                                          <p:spTgt spid="4">
                                            <p:txEl>
                                              <p:pRg st="4" end="4"/>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checkerboard(across)">
                                      <p:cBhvr>
                                        <p:cTn id="26" dur="500"/>
                                        <p:tgtEl>
                                          <p:spTgt spid="4">
                                            <p:txEl>
                                              <p:pRg st="5" end="5"/>
                                            </p:txEl>
                                          </p:spTgt>
                                        </p:tgtEl>
                                      </p:cBhvr>
                                    </p:animEffect>
                                  </p:childTnLst>
                                </p:cTn>
                              </p:par>
                              <p:par>
                                <p:cTn id="27" presetID="5" presetClass="entr" presetSubtype="10" fill="hold" nodeType="with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checkerboard(across)">
                                      <p:cBhvr>
                                        <p:cTn id="29" dur="500"/>
                                        <p:tgtEl>
                                          <p:spTgt spid="4">
                                            <p:txEl>
                                              <p:pRg st="6" end="6"/>
                                            </p:txEl>
                                          </p:spTgt>
                                        </p:tgtEl>
                                      </p:cBhvr>
                                    </p:animEffect>
                                  </p:childTnLst>
                                </p:cTn>
                              </p:par>
                              <p:par>
                                <p:cTn id="30" presetID="5" presetClass="entr" presetSubtype="10" fill="hold" nodeType="with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checkerboard(across)">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blinds(horizontal)">
                                      <p:cBhvr>
                                        <p:cTn id="37" dur="500"/>
                                        <p:tgtEl>
                                          <p:spTgt spid="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checkerboard(across)">
                                      <p:cBhvr>
                                        <p:cTn id="42" dur="500"/>
                                        <p:tgtEl>
                                          <p:spTgt spid="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animEffect transition="in" filter="blinds(horizontal)">
                                      <p:cBhvr>
                                        <p:cTn id="47"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11069" y="1855204"/>
            <a:ext cx="5769676" cy="2006323"/>
          </a:xfrm>
        </p:spPr>
        <p:txBody>
          <a:bodyPr/>
          <a:lstStyle/>
          <a:p>
            <a:r>
              <a:rPr lang="fr-FR" dirty="0"/>
              <a:t>LA MER…ET LA CULTURE SCIENTIFIQUE</a:t>
            </a:r>
          </a:p>
        </p:txBody>
      </p:sp>
      <p:sp>
        <p:nvSpPr>
          <p:cNvPr id="4" name="Espace réservé du texte 3"/>
          <p:cNvSpPr>
            <a:spLocks noGrp="1"/>
          </p:cNvSpPr>
          <p:nvPr>
            <p:ph type="body" sz="quarter" idx="13"/>
          </p:nvPr>
        </p:nvSpPr>
        <p:spPr/>
        <p:txBody>
          <a:bodyPr/>
          <a:lstStyle/>
          <a:p>
            <a:r>
              <a:rPr lang="fr-FR" dirty="0"/>
              <a:t>. </a:t>
            </a:r>
          </a:p>
          <a:p>
            <a:endParaRPr lang="fr-FR" dirty="0"/>
          </a:p>
        </p:txBody>
      </p:sp>
      <p:sp>
        <p:nvSpPr>
          <p:cNvPr id="5" name="Espace réservé du texte 4"/>
          <p:cNvSpPr>
            <a:spLocks noGrp="1"/>
          </p:cNvSpPr>
          <p:nvPr>
            <p:ph type="body" sz="quarter" idx="14"/>
          </p:nvPr>
        </p:nvSpPr>
        <p:spPr/>
        <p:txBody>
          <a:bodyPr/>
          <a:lstStyle/>
          <a:p>
            <a:endParaRPr lang="fr-FR" dirty="0"/>
          </a:p>
        </p:txBody>
      </p:sp>
    </p:spTree>
    <p:extLst>
      <p:ext uri="{BB962C8B-B14F-4D97-AF65-F5344CB8AC3E}">
        <p14:creationId xmlns:p14="http://schemas.microsoft.com/office/powerpoint/2010/main" val="434870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0625" y="182889"/>
            <a:ext cx="8943583" cy="1286937"/>
          </a:xfrm>
        </p:spPr>
        <p:txBody>
          <a:bodyPr/>
          <a:lstStyle/>
          <a:p>
            <a:pPr algn="ctr"/>
            <a:r>
              <a:rPr lang="fr-FR" dirty="0"/>
              <a:t>	</a:t>
            </a:r>
            <a:br>
              <a:rPr lang="fr-FR" dirty="0"/>
            </a:br>
            <a:r>
              <a:rPr lang="fr-FR" dirty="0"/>
              <a:t/>
            </a:r>
            <a:br>
              <a:rPr lang="fr-FR" dirty="0"/>
            </a:br>
            <a:r>
              <a:rPr lang="fr-FR" dirty="0"/>
              <a:t>MERCI LA MER</a:t>
            </a:r>
            <a:br>
              <a:rPr lang="fr-FR" dirty="0"/>
            </a:br>
            <a:r>
              <a:rPr lang="fr-FR" dirty="0"/>
              <a:t>Programme pédagogique aux enjeux de la Mer et des océans</a:t>
            </a:r>
            <a:br>
              <a:rPr lang="fr-FR" dirty="0"/>
            </a:br>
            <a:r>
              <a:rPr lang="fr-FR" dirty="0"/>
              <a:t/>
            </a:r>
            <a:br>
              <a:rPr lang="fr-FR" dirty="0"/>
            </a:br>
            <a:endParaRPr lang="fr-FR" dirty="0"/>
          </a:p>
        </p:txBody>
      </p:sp>
      <p:sp>
        <p:nvSpPr>
          <p:cNvPr id="4" name="Espace réservé du texte 3"/>
          <p:cNvSpPr>
            <a:spLocks noGrp="1"/>
          </p:cNvSpPr>
          <p:nvPr>
            <p:ph type="body" sz="quarter" idx="13"/>
          </p:nvPr>
        </p:nvSpPr>
        <p:spPr>
          <a:xfrm>
            <a:off x="300625" y="1471083"/>
            <a:ext cx="8642959" cy="4598988"/>
          </a:xfrm>
        </p:spPr>
        <p:txBody>
          <a:bodyPr>
            <a:normAutofit/>
          </a:bodyPr>
          <a:lstStyle/>
          <a:p>
            <a:r>
              <a:rPr lang="fr-FR" dirty="0"/>
              <a:t>A destination des Cycles 3 et 4</a:t>
            </a:r>
          </a:p>
          <a:p>
            <a:r>
              <a:rPr lang="fr-FR" dirty="0"/>
              <a:t>Mis en place par le centre d’études stratégiques de la Marine et la fondation la Mer</a:t>
            </a:r>
          </a:p>
          <a:p>
            <a:r>
              <a:rPr lang="fr-FR" dirty="0"/>
              <a:t>Convention signée avec l’éducation nationale en 2017</a:t>
            </a:r>
          </a:p>
          <a:p>
            <a:r>
              <a:rPr lang="fr-FR" dirty="0"/>
              <a:t>Les volontaires réservistes de la marine nationale proposent une intervention de 2h:</a:t>
            </a:r>
          </a:p>
          <a:p>
            <a:pPr lvl="1"/>
            <a:r>
              <a:rPr lang="fr-FR" dirty="0"/>
              <a:t>Présentation des enjeux de la mer pour demain</a:t>
            </a:r>
          </a:p>
          <a:p>
            <a:pPr lvl="1"/>
            <a:r>
              <a:rPr lang="fr-FR" dirty="0"/>
              <a:t>Support d’enseignement sur le fait maritime</a:t>
            </a:r>
          </a:p>
          <a:p>
            <a:pPr marL="457200" lvl="1" indent="0">
              <a:buNone/>
            </a:pPr>
            <a:endParaRPr lang="fr-FR" dirty="0"/>
          </a:p>
          <a:p>
            <a:r>
              <a:rPr lang="fr-FR" dirty="0"/>
              <a:t>Pour se renseigner davantage: un site </a:t>
            </a:r>
            <a:r>
              <a:rPr lang="fr-FR" dirty="0" err="1"/>
              <a:t>mercilamer.com</a:t>
            </a:r>
            <a:endParaRPr lang="fr-FR" dirty="0"/>
          </a:p>
          <a:p>
            <a:r>
              <a:rPr lang="fr-FR" dirty="0"/>
              <a:t>Si une intervention a lieu dans votre établissement, l’intégrer judicieusement dans votre progression</a:t>
            </a:r>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246793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checkerboard(across)">
                                      <p:cBhvr>
                                        <p:cTn id="16" dur="500"/>
                                        <p:tgtEl>
                                          <p:spTgt spid="4">
                                            <p:txEl>
                                              <p:pRg st="1" end="1"/>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checkerboard(across)">
                                      <p:cBhvr>
                                        <p:cTn id="19" dur="500"/>
                                        <p:tgtEl>
                                          <p:spTgt spid="4">
                                            <p:txEl>
                                              <p:pRg st="2" end="2"/>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checkerboard(across)">
                                      <p:cBhvr>
                                        <p:cTn id="22" dur="500"/>
                                        <p:tgtEl>
                                          <p:spTgt spid="4">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checkerboard(across)">
                                      <p:cBhvr>
                                        <p:cTn id="25" dur="500"/>
                                        <p:tgtEl>
                                          <p:spTgt spid="4">
                                            <p:txEl>
                                              <p:pRg st="4" end="4"/>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checkerboard(across)">
                                      <p:cBhvr>
                                        <p:cTn id="28" dur="500"/>
                                        <p:tgtEl>
                                          <p:spTgt spid="4">
                                            <p:txEl>
                                              <p:pRg st="5" end="5"/>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Effect transition="in" filter="checkerboard(across)">
                                      <p:cBhvr>
                                        <p:cTn id="31" dur="500"/>
                                        <p:tgtEl>
                                          <p:spTgt spid="4">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4">
                                            <p:txEl>
                                              <p:pRg st="8" end="8"/>
                                            </p:txEl>
                                          </p:spTgt>
                                        </p:tgtEl>
                                        <p:attrNameLst>
                                          <p:attrName>style.visibility</p:attrName>
                                        </p:attrNameLst>
                                      </p:cBhvr>
                                      <p:to>
                                        <p:strVal val="visible"/>
                                      </p:to>
                                    </p:set>
                                    <p:animEffect transition="in" filter="blinds(horizontal)">
                                      <p:cBhvr>
                                        <p:cTn id="36"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	Les Aires Marines Educatives: Rentrée 2019: où en est-on?</a:t>
            </a:r>
          </a:p>
        </p:txBody>
      </p:sp>
      <p:sp>
        <p:nvSpPr>
          <p:cNvPr id="4" name="Espace réservé du texte 3"/>
          <p:cNvSpPr>
            <a:spLocks noGrp="1"/>
          </p:cNvSpPr>
          <p:nvPr>
            <p:ph type="body" sz="quarter" idx="13"/>
          </p:nvPr>
        </p:nvSpPr>
        <p:spPr/>
        <p:txBody>
          <a:bodyPr>
            <a:normAutofit/>
          </a:bodyPr>
          <a:lstStyle/>
          <a:p>
            <a:r>
              <a:rPr lang="fr-FR" sz="2000" dirty="0"/>
              <a:t>Qu’est-ce qu’une AME?</a:t>
            </a:r>
          </a:p>
          <a:p>
            <a:pPr marL="0" indent="0" algn="ctr">
              <a:buNone/>
            </a:pPr>
            <a:r>
              <a:rPr lang="fr-FR" sz="2000" dirty="0">
                <a:solidFill>
                  <a:schemeClr val="tx2"/>
                </a:solidFill>
              </a:rPr>
              <a:t>Une aire marine éducative est une bande de littoral maritime gérée de manière participative par les élèves d'une école </a:t>
            </a:r>
          </a:p>
          <a:p>
            <a:endParaRPr lang="fr-FR" sz="2000" dirty="0"/>
          </a:p>
          <a:p>
            <a:r>
              <a:rPr lang="fr-FR" sz="2000" dirty="0"/>
              <a:t>Programme porté par l’agence de la biodiversité</a:t>
            </a:r>
          </a:p>
          <a:p>
            <a:endParaRPr lang="fr-FR" dirty="0"/>
          </a:p>
          <a:p>
            <a:r>
              <a:rPr lang="fr-FR" sz="2000" dirty="0"/>
              <a:t>Pour en savoir plus</a:t>
            </a:r>
          </a:p>
          <a:p>
            <a:pPr marL="0" indent="0" algn="ctr">
              <a:buNone/>
            </a:pPr>
            <a:r>
              <a:rPr lang="fr-FR" sz="2000" dirty="0"/>
              <a:t>https://</a:t>
            </a:r>
            <a:r>
              <a:rPr lang="fr-FR" sz="2000" dirty="0" err="1"/>
              <a:t>www.afbiodiversite.fr</a:t>
            </a:r>
            <a:r>
              <a:rPr lang="fr-FR" sz="2000" dirty="0"/>
              <a:t>/</a:t>
            </a:r>
            <a:r>
              <a:rPr lang="fr-FR" sz="2000" dirty="0" err="1"/>
              <a:t>leducation</a:t>
            </a:r>
            <a:r>
              <a:rPr lang="fr-FR" sz="2000" dirty="0"/>
              <a:t>-</a:t>
            </a:r>
            <a:r>
              <a:rPr lang="fr-FR" sz="2000" dirty="0" err="1"/>
              <a:t>lenvironnement</a:t>
            </a:r>
            <a:r>
              <a:rPr lang="fr-FR" sz="2000" dirty="0"/>
              <a:t>-et-au-</a:t>
            </a:r>
            <a:r>
              <a:rPr lang="fr-FR" sz="2000" dirty="0" err="1"/>
              <a:t>developpement</a:t>
            </a:r>
            <a:r>
              <a:rPr lang="fr-FR" sz="2000" dirty="0"/>
              <a:t>-durable-</a:t>
            </a:r>
            <a:r>
              <a:rPr lang="fr-FR" sz="2000" dirty="0" err="1"/>
              <a:t>edd</a:t>
            </a:r>
            <a:endParaRPr lang="fr-FR" sz="2000" dirty="0"/>
          </a:p>
          <a:p>
            <a:pPr lvl="2"/>
            <a:endParaRPr lang="fr-FR"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608979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linds(horizontal)">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checkerboard(across)">
                                      <p:cBhvr>
                                        <p:cTn id="18" dur="5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checkerboard(across)">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blinds(horizontal)">
                                      <p:cBhvr>
                                        <p:cTn id="28" dur="500"/>
                                        <p:tgtEl>
                                          <p:spTgt spid="4">
                                            <p:txEl>
                                              <p:pRg st="5" end="5"/>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blinds(horizontal)">
                                      <p:cBhvr>
                                        <p:cTn id="31"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	Culture scientifique: CAST et DAAC</a:t>
            </a:r>
          </a:p>
        </p:txBody>
      </p:sp>
      <p:sp>
        <p:nvSpPr>
          <p:cNvPr id="4" name="Espace réservé du texte 3"/>
          <p:cNvSpPr>
            <a:spLocks noGrp="1"/>
          </p:cNvSpPr>
          <p:nvPr>
            <p:ph type="body" sz="quarter" idx="13"/>
          </p:nvPr>
        </p:nvSpPr>
        <p:spPr/>
        <p:txBody>
          <a:bodyPr>
            <a:normAutofit/>
          </a:bodyPr>
          <a:lstStyle/>
          <a:p>
            <a:r>
              <a:rPr lang="fr-FR" dirty="0"/>
              <a:t>Référents sciences dans chaque établissement</a:t>
            </a:r>
          </a:p>
          <a:p>
            <a:pPr>
              <a:buFont typeface="Wingdings" pitchFamily="2" charset="2"/>
              <a:buChar char="Ø"/>
            </a:pPr>
            <a:r>
              <a:rPr lang="fr-FR" dirty="0"/>
              <a:t>	</a:t>
            </a:r>
            <a:r>
              <a:rPr lang="fr-FR" dirty="0">
                <a:solidFill>
                  <a:schemeClr val="tx2"/>
                </a:solidFill>
              </a:rPr>
              <a:t>Rôle promouvoir, diffuser  et faire connaitre des actions à visée de culture scientifique. Réunis le 10 octobre AM par le porteur académique du dossier: </a:t>
            </a:r>
            <a:r>
              <a:rPr lang="fr-FR" dirty="0" err="1">
                <a:solidFill>
                  <a:schemeClr val="tx2"/>
                </a:solidFill>
              </a:rPr>
              <a:t>Eric</a:t>
            </a:r>
            <a:r>
              <a:rPr lang="fr-FR" dirty="0">
                <a:solidFill>
                  <a:schemeClr val="tx2"/>
                </a:solidFill>
              </a:rPr>
              <a:t> Emery IA IPR de PC</a:t>
            </a:r>
          </a:p>
          <a:p>
            <a:pPr marL="0" indent="0">
              <a:buNone/>
            </a:pPr>
            <a:endParaRPr lang="fr-FR" dirty="0"/>
          </a:p>
          <a:p>
            <a:r>
              <a:rPr lang="fr-FR" dirty="0"/>
              <a:t>Les actions scientifiques</a:t>
            </a:r>
          </a:p>
          <a:p>
            <a:pPr lvl="1"/>
            <a:r>
              <a:rPr lang="fr-FR" sz="1800" dirty="0">
                <a:solidFill>
                  <a:schemeClr val="tx2"/>
                </a:solidFill>
              </a:rPr>
              <a:t>Actions portées par CAST . Si demande de financement</a:t>
            </a:r>
          </a:p>
          <a:p>
            <a:pPr lvl="3">
              <a:buFont typeface="Wingdings" pitchFamily="2" charset="2"/>
              <a:buChar char="Ø"/>
            </a:pPr>
            <a:r>
              <a:rPr lang="fr-FR" sz="1800" dirty="0">
                <a:solidFill>
                  <a:schemeClr val="tx2"/>
                </a:solidFill>
              </a:rPr>
              <a:t>appel à projet par le guichet unique</a:t>
            </a:r>
          </a:p>
          <a:p>
            <a:pPr lvl="3">
              <a:buFont typeface="Wingdings" pitchFamily="2" charset="2"/>
              <a:buChar char="Ø"/>
            </a:pPr>
            <a:r>
              <a:rPr lang="fr-FR" sz="1800" dirty="0">
                <a:solidFill>
                  <a:schemeClr val="tx2"/>
                </a:solidFill>
              </a:rPr>
              <a:t>appel à projet par la CARDIE si innovant</a:t>
            </a:r>
          </a:p>
          <a:p>
            <a:pPr lvl="1"/>
            <a:r>
              <a:rPr lang="fr-FR" sz="1800" dirty="0">
                <a:solidFill>
                  <a:schemeClr val="tx2"/>
                </a:solidFill>
              </a:rPr>
              <a:t>Actions portées par la DAAC: Atelier de Sciences et technologie qui impliquent l’existence d’un partenariat </a:t>
            </a:r>
          </a:p>
          <a:p>
            <a:pPr lvl="1"/>
            <a:endParaRPr lang="fr-FR" dirty="0"/>
          </a:p>
          <a:p>
            <a:r>
              <a:rPr lang="fr-FR" dirty="0"/>
              <a:t>Les concours scientifiques</a:t>
            </a:r>
          </a:p>
          <a:p>
            <a:pPr lvl="1"/>
            <a:endParaRPr lang="fr-FR" dirty="0"/>
          </a:p>
          <a:p>
            <a:pPr marL="912813" lvl="2" indent="-285750">
              <a:buFont typeface="Wingdings" pitchFamily="2" charset="2"/>
              <a:buChar char="ü"/>
            </a:pPr>
            <a:endParaRPr lang="fr-FR" dirty="0"/>
          </a:p>
          <a:p>
            <a:pPr lvl="2"/>
            <a:endParaRPr lang="fr-FR"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526329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checkerboard(across)">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checkerboard(across)">
                                      <p:cBhvr>
                                        <p:cTn id="21" dur="500"/>
                                        <p:tgtEl>
                                          <p:spTgt spid="4">
                                            <p:txEl>
                                              <p:pRg st="3" end="3"/>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checkerboard(across)">
                                      <p:cBhvr>
                                        <p:cTn id="24" dur="500"/>
                                        <p:tgtEl>
                                          <p:spTgt spid="4">
                                            <p:txEl>
                                              <p:pRg st="4" end="4"/>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checkerboard(across)">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checkerboard(across)">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Effect transition="in" filter="blinds(horizontal)">
                                      <p:cBhvr>
                                        <p:cTn id="3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	</a:t>
            </a:r>
          </a:p>
        </p:txBody>
      </p:sp>
      <p:sp>
        <p:nvSpPr>
          <p:cNvPr id="4" name="Espace réservé du texte 3"/>
          <p:cNvSpPr>
            <a:spLocks noGrp="1"/>
          </p:cNvSpPr>
          <p:nvPr>
            <p:ph type="body" sz="quarter" idx="13"/>
          </p:nvPr>
        </p:nvSpPr>
        <p:spPr/>
        <p:txBody>
          <a:bodyPr>
            <a:normAutofit/>
          </a:bodyPr>
          <a:lstStyle/>
          <a:p>
            <a:pPr lvl="2"/>
            <a:endParaRPr lang="fr-FR" dirty="0"/>
          </a:p>
          <a:p>
            <a:pPr lvl="2" algn="ctr"/>
            <a:r>
              <a:rPr lang="fr-FR" sz="4400" b="1" dirty="0"/>
              <a:t>MERCI A TOUS</a:t>
            </a:r>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890294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Titre de la partie</a:t>
            </a:r>
            <a:br>
              <a:rPr lang="fr-FR" dirty="0"/>
            </a:br>
            <a:r>
              <a:rPr lang="fr-FR" dirty="0"/>
              <a:t>sur une ou deux lignes</a:t>
            </a:r>
          </a:p>
        </p:txBody>
      </p:sp>
      <p:sp>
        <p:nvSpPr>
          <p:cNvPr id="4" name="Espace réservé du texte 3"/>
          <p:cNvSpPr>
            <a:spLocks noGrp="1"/>
          </p:cNvSpPr>
          <p:nvPr>
            <p:ph type="body" sz="quarter" idx="13"/>
          </p:nvPr>
        </p:nvSpPr>
        <p:spPr/>
        <p:txBody>
          <a:bodyPr/>
          <a:lstStyle/>
          <a:p>
            <a:r>
              <a:rPr lang="fr-FR" dirty="0"/>
              <a:t>Zone complémentaire : </a:t>
            </a:r>
            <a:br>
              <a:rPr lang="fr-FR" dirty="0"/>
            </a:br>
            <a:r>
              <a:rPr lang="fr-FR" dirty="0"/>
              <a:t>Noms des intervenants, etc. </a:t>
            </a:r>
          </a:p>
          <a:p>
            <a:endParaRPr lang="fr-FR" dirty="0"/>
          </a:p>
        </p:txBody>
      </p:sp>
      <p:sp>
        <p:nvSpPr>
          <p:cNvPr id="5" name="Espace réservé du texte 4"/>
          <p:cNvSpPr>
            <a:spLocks noGrp="1"/>
          </p:cNvSpPr>
          <p:nvPr>
            <p:ph type="body" sz="quarter" idx="14"/>
          </p:nvPr>
        </p:nvSpPr>
        <p:spPr/>
        <p:txBody>
          <a:bodyPr/>
          <a:lstStyle/>
          <a:p>
            <a:r>
              <a:rPr lang="fr-FR" dirty="0"/>
              <a:t>Sous-titre</a:t>
            </a:r>
            <a:br>
              <a:rPr lang="fr-FR" dirty="0"/>
            </a:br>
            <a:r>
              <a:rPr lang="fr-FR" dirty="0"/>
              <a:t>sur une ou deux lignes</a:t>
            </a:r>
          </a:p>
        </p:txBody>
      </p:sp>
    </p:spTree>
    <p:extLst>
      <p:ext uri="{BB962C8B-B14F-4D97-AF65-F5344CB8AC3E}">
        <p14:creationId xmlns:p14="http://schemas.microsoft.com/office/powerpoint/2010/main" val="40039784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1912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fr-FR" dirty="0"/>
              <a:t>Titre de la </a:t>
            </a:r>
            <a:br>
              <a:rPr lang="fr-FR" dirty="0"/>
            </a:br>
            <a:r>
              <a:rPr lang="fr-FR" dirty="0"/>
              <a:t>présentation</a:t>
            </a:r>
          </a:p>
        </p:txBody>
      </p:sp>
      <p:sp>
        <p:nvSpPr>
          <p:cNvPr id="4" name="Sous-titre 3"/>
          <p:cNvSpPr>
            <a:spLocks noGrp="1"/>
          </p:cNvSpPr>
          <p:nvPr>
            <p:ph type="subTitle" idx="1"/>
          </p:nvPr>
        </p:nvSpPr>
        <p:spPr/>
        <p:txBody>
          <a:bodyPr/>
          <a:lstStyle/>
          <a:p>
            <a:r>
              <a:rPr lang="fr-FR" dirty="0"/>
              <a:t>Sous-titre de la présentation </a:t>
            </a:r>
            <a:br>
              <a:rPr lang="fr-FR" dirty="0"/>
            </a:br>
            <a:r>
              <a:rPr lang="fr-FR" dirty="0"/>
              <a:t>sur une ou deux lignes</a:t>
            </a:r>
          </a:p>
          <a:p>
            <a:endParaRPr lang="fr-FR" dirty="0"/>
          </a:p>
          <a:p>
            <a:endParaRPr lang="fr-FR" dirty="0"/>
          </a:p>
        </p:txBody>
      </p:sp>
    </p:spTree>
    <p:extLst>
      <p:ext uri="{BB962C8B-B14F-4D97-AF65-F5344CB8AC3E}">
        <p14:creationId xmlns:p14="http://schemas.microsoft.com/office/powerpoint/2010/main" val="3278887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SOMMAIRE</a:t>
            </a:r>
          </a:p>
        </p:txBody>
      </p:sp>
      <p:sp>
        <p:nvSpPr>
          <p:cNvPr id="6" name="Espace réservé du texte 5"/>
          <p:cNvSpPr>
            <a:spLocks noGrp="1"/>
          </p:cNvSpPr>
          <p:nvPr>
            <p:ph type="body" sz="quarter" idx="13"/>
          </p:nvPr>
        </p:nvSpPr>
        <p:spPr>
          <a:xfrm>
            <a:off x="805400" y="1469826"/>
            <a:ext cx="7881937" cy="4397375"/>
          </a:xfrm>
        </p:spPr>
        <p:txBody>
          <a:bodyPr/>
          <a:lstStyle/>
          <a:p>
            <a:r>
              <a:rPr lang="fr-FR" dirty="0">
                <a:solidFill>
                  <a:schemeClr val="tx1"/>
                </a:solidFill>
              </a:rPr>
              <a:t> Titre de la première partie </a:t>
            </a:r>
          </a:p>
          <a:p>
            <a:r>
              <a:rPr lang="fr-FR" dirty="0">
                <a:solidFill>
                  <a:schemeClr val="tx1"/>
                </a:solidFill>
              </a:rPr>
              <a:t> Titre de la seconde partie </a:t>
            </a:r>
          </a:p>
          <a:p>
            <a:r>
              <a:rPr lang="fr-FR" dirty="0">
                <a:solidFill>
                  <a:schemeClr val="tx1"/>
                </a:solidFill>
              </a:rPr>
              <a:t> Titre de la troisième partie </a:t>
            </a:r>
          </a:p>
          <a:p>
            <a:r>
              <a:rPr lang="fr-FR" dirty="0">
                <a:solidFill>
                  <a:schemeClr val="tx1"/>
                </a:solidFill>
              </a:rPr>
              <a:t> Titre de la quatrième partie </a:t>
            </a:r>
          </a:p>
          <a:p>
            <a:r>
              <a:rPr lang="fr-FR" dirty="0">
                <a:solidFill>
                  <a:schemeClr val="tx1"/>
                </a:solidFill>
              </a:rPr>
              <a:t> Titre de la cinquième partie </a:t>
            </a:r>
          </a:p>
          <a:p>
            <a:r>
              <a:rPr lang="fr-FR" dirty="0">
                <a:solidFill>
                  <a:schemeClr val="tx1"/>
                </a:solidFill>
              </a:rPr>
              <a:t> Titre de la sixième partie</a:t>
            </a:r>
          </a:p>
          <a:p>
            <a:r>
              <a:rPr lang="fr-FR" dirty="0">
                <a:solidFill>
                  <a:schemeClr val="tx1"/>
                </a:solidFill>
              </a:rPr>
              <a:t> Titre de la septième partie </a:t>
            </a:r>
          </a:p>
          <a:p>
            <a:r>
              <a:rPr lang="fr-FR" dirty="0">
                <a:solidFill>
                  <a:schemeClr val="tx1"/>
                </a:solidFill>
              </a:rPr>
              <a:t> Titre de la huitième partie </a:t>
            </a:r>
          </a:p>
          <a:p>
            <a:endParaRPr lang="fr-FR" dirty="0"/>
          </a:p>
        </p:txBody>
      </p:sp>
      <p:grpSp>
        <p:nvGrpSpPr>
          <p:cNvPr id="10" name="Grouper 9"/>
          <p:cNvGrpSpPr/>
          <p:nvPr/>
        </p:nvGrpSpPr>
        <p:grpSpPr>
          <a:xfrm>
            <a:off x="920088" y="403179"/>
            <a:ext cx="525531" cy="171686"/>
            <a:chOff x="5391302" y="1426464"/>
            <a:chExt cx="604579" cy="197510"/>
          </a:xfrm>
          <a:solidFill>
            <a:srgbClr val="5AB88F"/>
          </a:solidFill>
        </p:grpSpPr>
        <p:sp>
          <p:nvSpPr>
            <p:cNvPr id="11" name="Rectangle 10"/>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1442883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Titre de la partie </a:t>
            </a:r>
            <a:br>
              <a:rPr lang="fr-FR" dirty="0"/>
            </a:br>
            <a:r>
              <a:rPr lang="fr-FR" dirty="0"/>
              <a:t>sur une ou deux lignes</a:t>
            </a:r>
          </a:p>
        </p:txBody>
      </p:sp>
      <p:sp>
        <p:nvSpPr>
          <p:cNvPr id="4" name="Espace réservé du texte 3"/>
          <p:cNvSpPr>
            <a:spLocks noGrp="1"/>
          </p:cNvSpPr>
          <p:nvPr>
            <p:ph type="body" sz="quarter" idx="13"/>
          </p:nvPr>
        </p:nvSpPr>
        <p:spPr/>
        <p:txBody>
          <a:bodyPr/>
          <a:lstStyle/>
          <a:p>
            <a:r>
              <a:rPr lang="fr-FR" dirty="0"/>
              <a:t>Zone complémentaire : </a:t>
            </a:r>
            <a:br>
              <a:rPr lang="fr-FR" dirty="0"/>
            </a:br>
            <a:r>
              <a:rPr lang="fr-FR" dirty="0"/>
              <a:t>Noms des intervenants, etc. </a:t>
            </a:r>
          </a:p>
          <a:p>
            <a:endParaRPr lang="fr-FR" dirty="0"/>
          </a:p>
        </p:txBody>
      </p:sp>
      <p:sp>
        <p:nvSpPr>
          <p:cNvPr id="5" name="Espace réservé du texte 4"/>
          <p:cNvSpPr>
            <a:spLocks noGrp="1"/>
          </p:cNvSpPr>
          <p:nvPr>
            <p:ph type="body" sz="quarter" idx="14"/>
          </p:nvPr>
        </p:nvSpPr>
        <p:spPr/>
        <p:txBody>
          <a:bodyPr/>
          <a:lstStyle/>
          <a:p>
            <a:r>
              <a:rPr lang="fr-FR" dirty="0"/>
              <a:t>Sous-titre</a:t>
            </a:r>
            <a:br>
              <a:rPr lang="fr-FR" dirty="0"/>
            </a:br>
            <a:r>
              <a:rPr lang="fr-FR" dirty="0"/>
              <a:t>sur une ou deux lignes</a:t>
            </a:r>
          </a:p>
          <a:p>
            <a:endParaRPr lang="fr-FR" dirty="0"/>
          </a:p>
        </p:txBody>
      </p:sp>
    </p:spTree>
    <p:extLst>
      <p:ext uri="{BB962C8B-B14F-4D97-AF65-F5344CB8AC3E}">
        <p14:creationId xmlns:p14="http://schemas.microsoft.com/office/powerpoint/2010/main" val="8879583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Titre de page</a:t>
            </a:r>
            <a:br>
              <a:rPr lang="fr-FR" dirty="0"/>
            </a:br>
            <a:r>
              <a:rPr lang="fr-FR" dirty="0"/>
              <a:t>sur une ou deux lignes </a:t>
            </a:r>
          </a:p>
        </p:txBody>
      </p:sp>
      <p:sp>
        <p:nvSpPr>
          <p:cNvPr id="4" name="Espace réservé du texte 3"/>
          <p:cNvSpPr>
            <a:spLocks noGrp="1"/>
          </p:cNvSpPr>
          <p:nvPr>
            <p:ph type="body" sz="quarter" idx="13"/>
          </p:nvPr>
        </p:nvSpPr>
        <p:spPr/>
        <p:txBody>
          <a:bodyPr/>
          <a:lstStyle/>
          <a:p>
            <a:r>
              <a:rPr lang="fr-FR" dirty="0"/>
              <a:t>Titre de niveau 1</a:t>
            </a:r>
          </a:p>
          <a:p>
            <a:pPr lvl="1"/>
            <a:r>
              <a:rPr lang="fr-FR" dirty="0"/>
              <a:t>Titre de niveau 2</a:t>
            </a:r>
          </a:p>
          <a:p>
            <a:pPr lvl="2"/>
            <a:r>
              <a:rPr lang="fr-FR" dirty="0"/>
              <a:t>Texte courant Texte courant Texte courant Texte courant Texte courant Texte courant </a:t>
            </a:r>
          </a:p>
          <a:p>
            <a:pPr lvl="2"/>
            <a:r>
              <a:rPr lang="fr-FR" dirty="0"/>
              <a:t>Texte courant Texte courant Texte courant Texte courant Texte courant Texte courant </a:t>
            </a:r>
          </a:p>
          <a:p>
            <a:pPr marL="804863" lvl="2" indent="-177800">
              <a:buClr>
                <a:srgbClr val="5AB88F"/>
              </a:buClr>
              <a:buFont typeface="Lucida Grande"/>
              <a:buChar char="-"/>
            </a:pPr>
            <a:r>
              <a:rPr lang="fr-FR" dirty="0"/>
              <a:t>Liste à puce </a:t>
            </a:r>
          </a:p>
          <a:p>
            <a:pPr marL="804863" lvl="2" indent="-177800">
              <a:buClr>
                <a:srgbClr val="5AB88F"/>
              </a:buClr>
              <a:buFont typeface="Lucida Grande"/>
              <a:buChar char="-"/>
            </a:pPr>
            <a:r>
              <a:rPr lang="fr-FR" dirty="0"/>
              <a:t>Liste à puce</a:t>
            </a:r>
          </a:p>
          <a:p>
            <a:pPr marL="804863" lvl="2" indent="-177800">
              <a:buClr>
                <a:srgbClr val="5AB88F"/>
              </a:buClr>
              <a:buFont typeface="Lucida Grande"/>
              <a:buChar char="-"/>
            </a:pPr>
            <a:r>
              <a:rPr lang="fr-FR" dirty="0"/>
              <a:t>Liste à puce</a:t>
            </a:r>
          </a:p>
          <a:p>
            <a:pPr marL="804863" lvl="2" indent="-177800">
              <a:buClr>
                <a:srgbClr val="5AB88F"/>
              </a:buClr>
              <a:buFont typeface="Lucida Grande"/>
              <a:buChar char="-"/>
            </a:pPr>
            <a:endParaRPr lang="fr-FR" dirty="0"/>
          </a:p>
          <a:p>
            <a:r>
              <a:rPr lang="fr-FR" dirty="0"/>
              <a:t>Titre de niveau 1</a:t>
            </a:r>
          </a:p>
          <a:p>
            <a:pPr lvl="1"/>
            <a:r>
              <a:rPr lang="fr-FR" dirty="0"/>
              <a:t>Titre de niveau 2</a:t>
            </a:r>
          </a:p>
          <a:p>
            <a:pPr lvl="2"/>
            <a:r>
              <a:rPr lang="fr-FR" dirty="0"/>
              <a:t>Texte courant Texte courant Texte courant Texte courant Texte courant Texte courant </a:t>
            </a:r>
          </a:p>
          <a:p>
            <a:pPr lvl="2"/>
            <a:r>
              <a:rPr lang="fr-FR" dirty="0"/>
              <a:t>Texte courant Texte courant Texte courant Texte courant Texte courant Texte courant </a:t>
            </a:r>
          </a:p>
          <a:p>
            <a:pPr marL="804863" lvl="2" indent="-177800">
              <a:buClr>
                <a:srgbClr val="5AB88F"/>
              </a:buClr>
              <a:buFont typeface="Lucida Grande"/>
              <a:buChar char="-"/>
            </a:pPr>
            <a:r>
              <a:rPr lang="fr-FR" dirty="0"/>
              <a:t>Liste à puce </a:t>
            </a:r>
          </a:p>
          <a:p>
            <a:pPr marL="804863" lvl="2" indent="-177800">
              <a:buClr>
                <a:srgbClr val="5AB88F"/>
              </a:buClr>
              <a:buFont typeface="Lucida Grande"/>
              <a:buChar char="-"/>
            </a:pPr>
            <a:r>
              <a:rPr lang="fr-FR" dirty="0"/>
              <a:t>Liste à puce</a:t>
            </a:r>
          </a:p>
          <a:p>
            <a:pPr marL="804863" lvl="2" indent="-177800">
              <a:buClr>
                <a:srgbClr val="5AB88F"/>
              </a:buClr>
              <a:buFont typeface="Lucida Grande"/>
              <a:buChar char="-"/>
            </a:pPr>
            <a:r>
              <a:rPr lang="fr-FR" dirty="0"/>
              <a:t>Liste à puce</a:t>
            </a:r>
          </a:p>
          <a:p>
            <a:pPr marL="804863" lvl="2" indent="-177800">
              <a:buClr>
                <a:srgbClr val="5AB88F"/>
              </a:buClr>
              <a:buFont typeface="Lucida Grande"/>
              <a:buChar char="-"/>
            </a:pPr>
            <a:endParaRPr lang="fr-FR" dirty="0"/>
          </a:p>
          <a:p>
            <a:pPr lvl="2"/>
            <a:endParaRPr lang="fr-FR" dirty="0"/>
          </a:p>
        </p:txBody>
      </p:sp>
      <p:grpSp>
        <p:nvGrpSpPr>
          <p:cNvPr id="5" name="Grouper 4"/>
          <p:cNvGrpSpPr/>
          <p:nvPr/>
        </p:nvGrpSpPr>
        <p:grpSpPr>
          <a:xfrm>
            <a:off x="902669" y="199050"/>
            <a:ext cx="525531" cy="171686"/>
            <a:chOff x="5391302" y="1426464"/>
            <a:chExt cx="604579" cy="197510"/>
          </a:xfrm>
          <a:solidFill>
            <a:srgbClr val="8B2934"/>
          </a:solidFill>
        </p:grpSpPr>
        <p:sp>
          <p:nvSpPr>
            <p:cNvPr id="6" name="Rectangle 5"/>
            <p:cNvSpPr/>
            <p:nvPr/>
          </p:nvSpPr>
          <p:spPr>
            <a:xfrm>
              <a:off x="5391302" y="1426464"/>
              <a:ext cx="95098" cy="197510"/>
            </a:xfrm>
            <a:prstGeom prst="rect">
              <a:avLst/>
            </a:prstGeom>
            <a:solidFill>
              <a:srgbClr val="5AB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solidFill>
              <a:srgbClr val="5AB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3133527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0581021"/>
      </p:ext>
    </p:extLst>
  </p:cSld>
  <p:clrMapOvr>
    <a:masterClrMapping/>
  </p:clrMapOvr>
</p:sld>
</file>

<file path=ppt/theme/theme1.xml><?xml version="1.0" encoding="utf-8"?>
<a:theme xmlns:a="http://schemas.openxmlformats.org/drawingml/2006/main" name="page de presentation et de parti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page de sous-parti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page de sous-parti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pages de contenu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pages de contenu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pages de contenu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2_pages de contenu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1_pages de contenu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3AB55E0CC5DA459F57F5A42893F46A005A087D358B12CA4E82A8A8BA9B8A8CF200D3544DBFAD4F664AA25DF68E6D1F0A9E00689F2856DFEDCE40890FDCED81A7DFC90007584BF586BD2741B5F3C36D55310A98" ma:contentTypeVersion="2" ma:contentTypeDescription="Crée un document." ma:contentTypeScope="" ma:versionID="94092f97539893f74af4378bde52836f">
  <xsd:schema xmlns:xsd="http://www.w3.org/2001/XMLSchema" xmlns:xs="http://www.w3.org/2001/XMLSchema" xmlns:p="http://schemas.microsoft.com/office/2006/metadata/properties" targetNamespace="http://schemas.microsoft.com/office/2006/metadata/properties" ma:root="true" ma:fieldsID="678ba8e4b255803471a7db462f42a47c">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88C7222-F5F9-41A9-8959-7864F3A673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C8FB25AC-5CBF-4E6E-9FD2-B228D70F04CD}">
  <ds:schemaRefs>
    <ds:schemaRef ds:uri="http://schemas.microsoft.com/sharepoint/v3/contenttype/forms"/>
  </ds:schemaRefs>
</ds:datastoreItem>
</file>

<file path=customXml/itemProps3.xml><?xml version="1.0" encoding="utf-8"?>
<ds:datastoreItem xmlns:ds="http://schemas.openxmlformats.org/officeDocument/2006/customXml" ds:itemID="{ED1E8D32-210A-4533-B99F-1CB94515DD05}">
  <ds:schemaRefs>
    <ds:schemaRef ds:uri="http://purl.org/dc/elements/1.1/"/>
    <ds:schemaRef ds:uri="http://www.w3.org/XML/1998/namespace"/>
    <ds:schemaRef ds:uri="http://schemas.microsoft.com/office/2006/metadata/properties"/>
    <ds:schemaRef ds:uri="http://schemas.microsoft.com/office/2006/documentManagement/types"/>
    <ds:schemaRef ds:uri="http://schemas.microsoft.com/office/infopath/2007/PartnerControls"/>
    <ds:schemaRef ds:uri="http://purl.org/dc/dcmitype/"/>
    <ds:schemaRef ds:uri="http://purl.org/dc/term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4202</TotalTime>
  <Words>2915</Words>
  <Application>Microsoft Office PowerPoint</Application>
  <PresentationFormat>On-screen Show (4:3)</PresentationFormat>
  <Paragraphs>415</Paragraphs>
  <Slides>34</Slides>
  <Notes>0</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34</vt:i4>
      </vt:variant>
    </vt:vector>
  </HeadingPairs>
  <TitlesOfParts>
    <vt:vector size="48" baseType="lpstr">
      <vt:lpstr>Arial</vt:lpstr>
      <vt:lpstr>Arial Black</vt:lpstr>
      <vt:lpstr>Calibri</vt:lpstr>
      <vt:lpstr>Lucida Grande</vt:lpstr>
      <vt:lpstr>Times New Roman</vt:lpstr>
      <vt:lpstr>Wingdings</vt:lpstr>
      <vt:lpstr>page de presentation et de partie</vt:lpstr>
      <vt:lpstr>3_page de sous-partie</vt:lpstr>
      <vt:lpstr>4_page de sous-partie</vt:lpstr>
      <vt:lpstr>3_pages de contenus</vt:lpstr>
      <vt:lpstr>4_pages de contenus</vt:lpstr>
      <vt:lpstr>pages de contenus</vt:lpstr>
      <vt:lpstr>2_pages de contenus</vt:lpstr>
      <vt:lpstr>1_pages de contenus</vt:lpstr>
      <vt:lpstr>REUNION DE RENTREE DES PROFESSEURS DE SVT DE COLLEGE</vt:lpstr>
      <vt:lpstr>Sommaire</vt:lpstr>
      <vt:lpstr>LES CHARGES DE MISSION: leur rôle</vt:lpstr>
      <vt:lpstr>Sur des missions d’accompagnement dans les classes et dossiers spécifiques</vt:lpstr>
      <vt:lpstr>Retour sur le DNB</vt:lpstr>
      <vt:lpstr>Commentaires généraux </vt:lpstr>
      <vt:lpstr>ANALYSE DES RESULTATS : question 1= 4,3/8</vt:lpstr>
      <vt:lpstr>ANALYSE DES RESULTATS : question 2.   5,1/9</vt:lpstr>
      <vt:lpstr>ANALYSE DES RESULTATS : question 3. 1,5/8</vt:lpstr>
      <vt:lpstr>AU BILAN: QUE FAIT-ON?</vt:lpstr>
      <vt:lpstr>LES PRATIQUES DE CLASSE</vt:lpstr>
      <vt:lpstr>DEVELOPPER LA MAITRISE DE LA LANGUE PAR UNE PRATIQUE REGULIERE</vt:lpstr>
      <vt:lpstr>FAITES OBSERVER LE REEL DANS LA CLASSE ET HORS LA CLASSE</vt:lpstr>
      <vt:lpstr> PLAN CHLORDECONE 3 : PLACE de L’EDUCATION NATIONALE dans la feuille de route : actions éducatives de prévention.  </vt:lpstr>
      <vt:lpstr>  PLAN CHLORDECONE 3 ENSEIGNANTS : COMMENT S’Y PRENDRE? </vt:lpstr>
      <vt:lpstr>Les VISITES DE CLASSE</vt:lpstr>
      <vt:lpstr> Rappel : LE REFERENTIEL DES COMPETENCES PROFESSIONNELLES: BO du 25 juillet 2013</vt:lpstr>
      <vt:lpstr>LES DOCUMENTS A PRODUIRE LORS DES VISITES DE CLASSE</vt:lpstr>
      <vt:lpstr>Le PAF</vt:lpstr>
      <vt:lpstr>Dispositifs à inscriptions volontaires</vt:lpstr>
      <vt:lpstr>LABORATOIRE ET SECURITE</vt:lpstr>
      <vt:lpstr>   PRISE EN COMPTE DU GUIDE DE SECURITE EN SALLES ET LABORATOIRES DE SVT  https://disciplines.ac-toulouse.fr/svt/sites/svt/files/risques_et_securite/guide_securite_aout_2016.pdf  http://cache.media.education.gouv.fr/file/ONS/76/9/ONS-Risques-et-securite-en-sciences-de-la-vie-et-de-la-Terre-et-en-biologie-ecologie_Couleurs_507769.pdf</vt:lpstr>
      <vt:lpstr>LA MER…ET LA CULTURE SCIENTIFIQUE</vt:lpstr>
      <vt:lpstr>   MERCI LA MER Programme pédagogique aux enjeux de la Mer et des océans  </vt:lpstr>
      <vt:lpstr> Les Aires Marines Educatives: Rentrée 2019: où en est-on?</vt:lpstr>
      <vt:lpstr> Culture scientifique: CAST et DAAC</vt:lpstr>
      <vt:lpstr> </vt:lpstr>
      <vt:lpstr>Titre de la partie sur une ou deux lignes</vt:lpstr>
      <vt:lpstr>PowerPoint Presentation</vt:lpstr>
      <vt:lpstr>Titre de la  présentation</vt:lpstr>
      <vt:lpstr>SOMMAIRE</vt:lpstr>
      <vt:lpstr>Titre de la partie  sur une ou deux lignes</vt:lpstr>
      <vt:lpstr>Titre de page sur une ou deux lignes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Masque Powerpoint "Pour l'École de la confiance"</dc:title>
  <dc:creator>Administrateur MEN</dc:creator>
  <cp:lastModifiedBy>Convertio</cp:lastModifiedBy>
  <cp:revision>299</cp:revision>
  <cp:lastPrinted>2018-10-25T13:54:17Z</cp:lastPrinted>
  <dcterms:created xsi:type="dcterms:W3CDTF">2015-02-04T10:43:31Z</dcterms:created>
  <dcterms:modified xsi:type="dcterms:W3CDTF">2021-09-09T13:57:01Z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0x010100873AB55E0CC5DA459F57F5A42893F46A005A087D358B12CA4E82A8A8BA9B8A8CF200D3544DBFAD4F664AA25DF68E6D1F0A9E00689F2856DFEDCE40890FDCED81A7DFC90007584BF586BD2741B5F3C36D55310A98</vt:lpwstr>
  </property>
</Properties>
</file>